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56" r:id="rId3"/>
    <p:sldId id="259" r:id="rId4"/>
    <p:sldId id="260" r:id="rId5"/>
    <p:sldId id="360" r:id="rId6"/>
    <p:sldId id="275" r:id="rId7"/>
    <p:sldId id="272" r:id="rId8"/>
    <p:sldId id="277" r:id="rId9"/>
    <p:sldId id="362" r:id="rId10"/>
    <p:sldId id="279" r:id="rId11"/>
    <p:sldId id="262" r:id="rId12"/>
    <p:sldId id="361" r:id="rId13"/>
    <p:sldId id="276" r:id="rId14"/>
    <p:sldId id="363" r:id="rId15"/>
    <p:sldId id="267" r:id="rId16"/>
    <p:sldId id="274" r:id="rId17"/>
    <p:sldId id="281" r:id="rId18"/>
    <p:sldId id="283" r:id="rId19"/>
    <p:sldId id="273" r:id="rId20"/>
    <p:sldId id="364" r:id="rId21"/>
    <p:sldId id="280" r:id="rId22"/>
    <p:sldId id="268" r:id="rId23"/>
    <p:sldId id="264" r:id="rId24"/>
    <p:sldId id="282" r:id="rId25"/>
    <p:sldId id="278" r:id="rId26"/>
    <p:sldId id="365"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FE"/>
    <a:srgbClr val="E8F5F9"/>
    <a:srgbClr val="F2FAFC"/>
    <a:srgbClr val="459EA8"/>
    <a:srgbClr val="5CB0C2"/>
    <a:srgbClr val="107976"/>
    <a:srgbClr val="C2E0E2"/>
    <a:srgbClr val="8FB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74" autoAdjust="0"/>
    <p:restoredTop sz="95029" autoAdjust="0"/>
  </p:normalViewPr>
  <p:slideViewPr>
    <p:cSldViewPr snapToGrid="0" showGuides="1">
      <p:cViewPr varScale="1">
        <p:scale>
          <a:sx n="56" d="100"/>
          <a:sy n="56" d="100"/>
        </p:scale>
        <p:origin x="-78" y="-148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150BE-CA25-4D3C-91EC-559BF8C96AED}" type="datetimeFigureOut">
              <a:rPr lang="zh-CN" altLang="en-US" smtClean="0"/>
              <a:t>2019/6/19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6811F-9D27-4488-BF6E-BA246521CCEC}" type="slidenum">
              <a:rPr lang="zh-CN" altLang="en-US" smtClean="0"/>
              <a:t>‹#›</a:t>
            </a:fld>
            <a:endParaRPr lang="zh-CN" altLang="en-US"/>
          </a:p>
        </p:txBody>
      </p:sp>
    </p:spTree>
    <p:extLst>
      <p:ext uri="{BB962C8B-B14F-4D97-AF65-F5344CB8AC3E}">
        <p14:creationId xmlns:p14="http://schemas.microsoft.com/office/powerpoint/2010/main" val="4055911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1</a:t>
            </a:fld>
            <a:endParaRPr lang="zh-CN" altLang="en-US"/>
          </a:p>
        </p:txBody>
      </p:sp>
    </p:spTree>
    <p:extLst>
      <p:ext uri="{BB962C8B-B14F-4D97-AF65-F5344CB8AC3E}">
        <p14:creationId xmlns:p14="http://schemas.microsoft.com/office/powerpoint/2010/main" val="437233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92FECA-574E-42C2-A73C-6EAA89661588}" type="slidenum">
              <a:rPr lang="zh-CN" altLang="en-US" smtClean="0"/>
              <a:t>10</a:t>
            </a:fld>
            <a:endParaRPr lang="zh-CN" altLang="en-US"/>
          </a:p>
        </p:txBody>
      </p:sp>
    </p:spTree>
    <p:extLst>
      <p:ext uri="{BB962C8B-B14F-4D97-AF65-F5344CB8AC3E}">
        <p14:creationId xmlns:p14="http://schemas.microsoft.com/office/powerpoint/2010/main" val="70802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565F2A-3278-49B4-9891-9BDDBE0589DE}" type="slidenum">
              <a:rPr lang="zh-CN" altLang="en-US" smtClean="0"/>
              <a:t>11</a:t>
            </a:fld>
            <a:endParaRPr lang="zh-CN" altLang="en-US"/>
          </a:p>
        </p:txBody>
      </p:sp>
    </p:spTree>
    <p:extLst>
      <p:ext uri="{BB962C8B-B14F-4D97-AF65-F5344CB8AC3E}">
        <p14:creationId xmlns:p14="http://schemas.microsoft.com/office/powerpoint/2010/main" val="1333234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565F2A-3278-49B4-9891-9BDDBE0589DE}" type="slidenum">
              <a:rPr lang="zh-CN" altLang="en-US" smtClean="0"/>
              <a:t>12</a:t>
            </a:fld>
            <a:endParaRPr lang="zh-CN" altLang="en-US"/>
          </a:p>
        </p:txBody>
      </p:sp>
    </p:spTree>
    <p:extLst>
      <p:ext uri="{BB962C8B-B14F-4D97-AF65-F5344CB8AC3E}">
        <p14:creationId xmlns:p14="http://schemas.microsoft.com/office/powerpoint/2010/main" val="3882333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13</a:t>
            </a:fld>
            <a:endParaRPr lang="zh-CN" altLang="en-US"/>
          </a:p>
        </p:txBody>
      </p:sp>
    </p:spTree>
    <p:extLst>
      <p:ext uri="{BB962C8B-B14F-4D97-AF65-F5344CB8AC3E}">
        <p14:creationId xmlns:p14="http://schemas.microsoft.com/office/powerpoint/2010/main" val="549242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14</a:t>
            </a:fld>
            <a:endParaRPr lang="zh-CN" altLang="en-US"/>
          </a:p>
        </p:txBody>
      </p:sp>
    </p:spTree>
    <p:extLst>
      <p:ext uri="{BB962C8B-B14F-4D97-AF65-F5344CB8AC3E}">
        <p14:creationId xmlns:p14="http://schemas.microsoft.com/office/powerpoint/2010/main" val="1287591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15</a:t>
            </a:fld>
            <a:endParaRPr lang="zh-CN" altLang="en-US"/>
          </a:p>
        </p:txBody>
      </p:sp>
    </p:spTree>
    <p:extLst>
      <p:ext uri="{BB962C8B-B14F-4D97-AF65-F5344CB8AC3E}">
        <p14:creationId xmlns:p14="http://schemas.microsoft.com/office/powerpoint/2010/main" val="567373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F1E430D-1358-4001-B0B6-EFA4F1B53BCA}" type="slidenum">
              <a:rPr lang="zh-CN" altLang="en-US" smtClean="0"/>
              <a:t>16</a:t>
            </a:fld>
            <a:endParaRPr lang="zh-CN" altLang="en-US"/>
          </a:p>
        </p:txBody>
      </p:sp>
    </p:spTree>
    <p:extLst>
      <p:ext uri="{BB962C8B-B14F-4D97-AF65-F5344CB8AC3E}">
        <p14:creationId xmlns:p14="http://schemas.microsoft.com/office/powerpoint/2010/main" val="352439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F1E430D-1358-4001-B0B6-EFA4F1B53BCA}" type="slidenum">
              <a:rPr lang="zh-CN" altLang="en-US" smtClean="0"/>
              <a:t>17</a:t>
            </a:fld>
            <a:endParaRPr lang="zh-CN" altLang="en-US"/>
          </a:p>
        </p:txBody>
      </p:sp>
    </p:spTree>
    <p:extLst>
      <p:ext uri="{BB962C8B-B14F-4D97-AF65-F5344CB8AC3E}">
        <p14:creationId xmlns:p14="http://schemas.microsoft.com/office/powerpoint/2010/main" val="4151669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F1E430D-1358-4001-B0B6-EFA4F1B53BCA}" type="slidenum">
              <a:rPr lang="zh-CN" altLang="en-US" smtClean="0"/>
              <a:t>18</a:t>
            </a:fld>
            <a:endParaRPr lang="zh-CN" altLang="en-US"/>
          </a:p>
        </p:txBody>
      </p:sp>
    </p:spTree>
    <p:extLst>
      <p:ext uri="{BB962C8B-B14F-4D97-AF65-F5344CB8AC3E}">
        <p14:creationId xmlns:p14="http://schemas.microsoft.com/office/powerpoint/2010/main" val="2266820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19</a:t>
            </a:fld>
            <a:endParaRPr lang="zh-CN" altLang="en-US"/>
          </a:p>
        </p:txBody>
      </p:sp>
    </p:spTree>
    <p:extLst>
      <p:ext uri="{BB962C8B-B14F-4D97-AF65-F5344CB8AC3E}">
        <p14:creationId xmlns:p14="http://schemas.microsoft.com/office/powerpoint/2010/main" val="4218248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2</a:t>
            </a:fld>
            <a:endParaRPr lang="zh-CN" altLang="en-US"/>
          </a:p>
        </p:txBody>
      </p:sp>
    </p:spTree>
    <p:extLst>
      <p:ext uri="{BB962C8B-B14F-4D97-AF65-F5344CB8AC3E}">
        <p14:creationId xmlns:p14="http://schemas.microsoft.com/office/powerpoint/2010/main" val="1061368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92FECA-574E-42C2-A73C-6EAA89661588}" type="slidenum">
              <a:rPr lang="zh-CN" altLang="en-US" smtClean="0"/>
              <a:t>20</a:t>
            </a:fld>
            <a:endParaRPr lang="zh-CN" altLang="en-US"/>
          </a:p>
        </p:txBody>
      </p:sp>
    </p:spTree>
    <p:extLst>
      <p:ext uri="{BB962C8B-B14F-4D97-AF65-F5344CB8AC3E}">
        <p14:creationId xmlns:p14="http://schemas.microsoft.com/office/powerpoint/2010/main" val="537213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92FECA-574E-42C2-A73C-6EAA89661588}" type="slidenum">
              <a:rPr lang="zh-CN" altLang="en-US" smtClean="0"/>
              <a:t>21</a:t>
            </a:fld>
            <a:endParaRPr lang="zh-CN" altLang="en-US"/>
          </a:p>
        </p:txBody>
      </p:sp>
    </p:spTree>
    <p:extLst>
      <p:ext uri="{BB962C8B-B14F-4D97-AF65-F5344CB8AC3E}">
        <p14:creationId xmlns:p14="http://schemas.microsoft.com/office/powerpoint/2010/main" val="3439423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F1E430D-1358-4001-B0B6-EFA4F1B53BCA}" type="slidenum">
              <a:rPr lang="zh-CN" altLang="en-US" smtClean="0"/>
              <a:t>22</a:t>
            </a:fld>
            <a:endParaRPr lang="zh-CN" altLang="en-US"/>
          </a:p>
        </p:txBody>
      </p:sp>
    </p:spTree>
    <p:extLst>
      <p:ext uri="{BB962C8B-B14F-4D97-AF65-F5344CB8AC3E}">
        <p14:creationId xmlns:p14="http://schemas.microsoft.com/office/powerpoint/2010/main" val="3167079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F1E430D-1358-4001-B0B6-EFA4F1B53BCA}" type="slidenum">
              <a:rPr lang="zh-CN" altLang="en-US" smtClean="0"/>
              <a:t>23</a:t>
            </a:fld>
            <a:endParaRPr lang="zh-CN" altLang="en-US"/>
          </a:p>
        </p:txBody>
      </p:sp>
    </p:spTree>
    <p:extLst>
      <p:ext uri="{BB962C8B-B14F-4D97-AF65-F5344CB8AC3E}">
        <p14:creationId xmlns:p14="http://schemas.microsoft.com/office/powerpoint/2010/main" val="3335602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24</a:t>
            </a:fld>
            <a:endParaRPr lang="zh-CN" altLang="en-US"/>
          </a:p>
        </p:txBody>
      </p:sp>
    </p:spTree>
    <p:extLst>
      <p:ext uri="{BB962C8B-B14F-4D97-AF65-F5344CB8AC3E}">
        <p14:creationId xmlns:p14="http://schemas.microsoft.com/office/powerpoint/2010/main" val="42228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3</a:t>
            </a:fld>
            <a:endParaRPr lang="zh-CN" altLang="en-US"/>
          </a:p>
        </p:txBody>
      </p:sp>
    </p:spTree>
    <p:extLst>
      <p:ext uri="{BB962C8B-B14F-4D97-AF65-F5344CB8AC3E}">
        <p14:creationId xmlns:p14="http://schemas.microsoft.com/office/powerpoint/2010/main" val="234201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6565F2A-3278-49B4-9891-9BDDBE0589DE}" type="slidenum">
              <a:rPr lang="zh-CN" altLang="en-US" smtClean="0"/>
              <a:t>4</a:t>
            </a:fld>
            <a:endParaRPr lang="zh-CN" altLang="en-US"/>
          </a:p>
        </p:txBody>
      </p:sp>
    </p:spTree>
    <p:extLst>
      <p:ext uri="{BB962C8B-B14F-4D97-AF65-F5344CB8AC3E}">
        <p14:creationId xmlns:p14="http://schemas.microsoft.com/office/powerpoint/2010/main" val="373909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92FECA-574E-42C2-A73C-6EAA89661588}" type="slidenum">
              <a:rPr lang="zh-CN" altLang="en-US" smtClean="0"/>
              <a:t>5</a:t>
            </a:fld>
            <a:endParaRPr lang="zh-CN" altLang="en-US"/>
          </a:p>
        </p:txBody>
      </p:sp>
    </p:spTree>
    <p:extLst>
      <p:ext uri="{BB962C8B-B14F-4D97-AF65-F5344CB8AC3E}">
        <p14:creationId xmlns:p14="http://schemas.microsoft.com/office/powerpoint/2010/main" val="91467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6</a:t>
            </a:fld>
            <a:endParaRPr lang="zh-CN" altLang="en-US"/>
          </a:p>
        </p:txBody>
      </p:sp>
    </p:spTree>
    <p:extLst>
      <p:ext uri="{BB962C8B-B14F-4D97-AF65-F5344CB8AC3E}">
        <p14:creationId xmlns:p14="http://schemas.microsoft.com/office/powerpoint/2010/main" val="2168428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92FECA-574E-42C2-A73C-6EAA89661588}" type="slidenum">
              <a:rPr lang="zh-CN" altLang="en-US" smtClean="0"/>
              <a:t>7</a:t>
            </a:fld>
            <a:endParaRPr lang="zh-CN" altLang="en-US"/>
          </a:p>
        </p:txBody>
      </p:sp>
    </p:spTree>
    <p:extLst>
      <p:ext uri="{BB962C8B-B14F-4D97-AF65-F5344CB8AC3E}">
        <p14:creationId xmlns:p14="http://schemas.microsoft.com/office/powerpoint/2010/main" val="1380036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06811F-9D27-4488-BF6E-BA246521CCEC}" type="slidenum">
              <a:rPr lang="zh-CN" altLang="en-US" smtClean="0"/>
              <a:t>8</a:t>
            </a:fld>
            <a:endParaRPr lang="zh-CN" altLang="en-US"/>
          </a:p>
        </p:txBody>
      </p:sp>
    </p:spTree>
    <p:extLst>
      <p:ext uri="{BB962C8B-B14F-4D97-AF65-F5344CB8AC3E}">
        <p14:creationId xmlns:p14="http://schemas.microsoft.com/office/powerpoint/2010/main" val="2293925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92FECA-574E-42C2-A73C-6EAA89661588}" type="slidenum">
              <a:rPr lang="zh-CN" altLang="en-US" smtClean="0"/>
              <a:t>9</a:t>
            </a:fld>
            <a:endParaRPr lang="zh-CN" altLang="en-US"/>
          </a:p>
        </p:txBody>
      </p:sp>
    </p:spTree>
    <p:extLst>
      <p:ext uri="{BB962C8B-B14F-4D97-AF65-F5344CB8AC3E}">
        <p14:creationId xmlns:p14="http://schemas.microsoft.com/office/powerpoint/2010/main" val="423965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01126682-BCDD-481F-BA1A-16195551CD44}"/>
              </a:ext>
            </a:extLst>
          </p:cNvPr>
          <p:cNvPicPr>
            <a:picLocks noChangeAspect="1"/>
          </p:cNvPicPr>
          <p:nvPr userDrawn="1"/>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2667000" y="-2667000"/>
            <a:ext cx="6858000" cy="12192000"/>
          </a:xfrm>
          <a:prstGeom prst="rect">
            <a:avLst/>
          </a:prstGeom>
        </p:spPr>
      </p:pic>
    </p:spTree>
    <p:extLst>
      <p:ext uri="{BB962C8B-B14F-4D97-AF65-F5344CB8AC3E}">
        <p14:creationId xmlns:p14="http://schemas.microsoft.com/office/powerpoint/2010/main" val="214325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2438E58-4E41-4D98-9529-A84CC32A06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A809088-21D5-45B0-8CBA-744D2297EE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3007D2FD-03CC-40F8-94B4-27A3E3833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8108F822-33CF-4E95-8FDE-56B0B71FC5B2}"/>
              </a:ext>
            </a:extLst>
          </p:cNvPr>
          <p:cNvSpPr>
            <a:spLocks noGrp="1"/>
          </p:cNvSpPr>
          <p:nvPr>
            <p:ph type="dt" sz="half" idx="10"/>
          </p:nvPr>
        </p:nvSpPr>
        <p:spPr/>
        <p:txBody>
          <a:bodyPr/>
          <a:lstStyle/>
          <a:p>
            <a:fld id="{CD629DAD-85C8-436A-93FC-693D961C21C9}" type="datetimeFigureOut">
              <a:rPr lang="zh-CN" altLang="en-US" smtClean="0"/>
              <a:t>2019/6/19</a:t>
            </a:fld>
            <a:endParaRPr lang="zh-CN" altLang="en-US"/>
          </a:p>
        </p:txBody>
      </p:sp>
      <p:sp>
        <p:nvSpPr>
          <p:cNvPr id="6" name="页脚占位符 5">
            <a:extLst>
              <a:ext uri="{FF2B5EF4-FFF2-40B4-BE49-F238E27FC236}">
                <a16:creationId xmlns="" xmlns:a16="http://schemas.microsoft.com/office/drawing/2014/main" id="{241029CF-6C72-4FE3-BFB4-A33D8A5FFD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AB90A39-7A72-402F-A041-497396FB8EAC}"/>
              </a:ext>
            </a:extLst>
          </p:cNvPr>
          <p:cNvSpPr>
            <a:spLocks noGrp="1"/>
          </p:cNvSpPr>
          <p:nvPr>
            <p:ph type="sldNum" sz="quarter" idx="12"/>
          </p:nvPr>
        </p:nvSpPr>
        <p:spPr/>
        <p:txBody>
          <a:bodyPr/>
          <a:lstStyle/>
          <a:p>
            <a:fld id="{45D0B3A0-A2C3-4211-B9AA-34457396851F}" type="slidenum">
              <a:rPr lang="zh-CN" altLang="en-US" smtClean="0"/>
              <a:t>‹#›</a:t>
            </a:fld>
            <a:endParaRPr lang="zh-CN" altLang="en-US"/>
          </a:p>
        </p:txBody>
      </p:sp>
    </p:spTree>
    <p:extLst>
      <p:ext uri="{BB962C8B-B14F-4D97-AF65-F5344CB8AC3E}">
        <p14:creationId xmlns:p14="http://schemas.microsoft.com/office/powerpoint/2010/main" val="314669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ED632EF-9FE2-44E0-B7F8-70BD138DE4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10F033C9-AC03-4384-9EC4-44BD9429E9F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4CE45DC-B800-4D74-A26C-2D52525D80A6}"/>
              </a:ext>
            </a:extLst>
          </p:cNvPr>
          <p:cNvSpPr>
            <a:spLocks noGrp="1"/>
          </p:cNvSpPr>
          <p:nvPr>
            <p:ph type="dt" sz="half" idx="10"/>
          </p:nvPr>
        </p:nvSpPr>
        <p:spPr/>
        <p:txBody>
          <a:bodyPr/>
          <a:lstStyle/>
          <a:p>
            <a:fld id="{CD629DAD-85C8-436A-93FC-693D961C21C9}" type="datetimeFigureOut">
              <a:rPr lang="zh-CN" altLang="en-US" smtClean="0"/>
              <a:t>2019/6/19</a:t>
            </a:fld>
            <a:endParaRPr lang="zh-CN" altLang="en-US"/>
          </a:p>
        </p:txBody>
      </p:sp>
      <p:sp>
        <p:nvSpPr>
          <p:cNvPr id="5" name="页脚占位符 4">
            <a:extLst>
              <a:ext uri="{FF2B5EF4-FFF2-40B4-BE49-F238E27FC236}">
                <a16:creationId xmlns="" xmlns:a16="http://schemas.microsoft.com/office/drawing/2014/main" id="{E340F6BC-F3F9-49E4-ABF5-07F76CF8DA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32AE5E4-A4D9-4C0C-8085-750218F03483}"/>
              </a:ext>
            </a:extLst>
          </p:cNvPr>
          <p:cNvSpPr>
            <a:spLocks noGrp="1"/>
          </p:cNvSpPr>
          <p:nvPr>
            <p:ph type="sldNum" sz="quarter" idx="12"/>
          </p:nvPr>
        </p:nvSpPr>
        <p:spPr/>
        <p:txBody>
          <a:bodyPr/>
          <a:lstStyle/>
          <a:p>
            <a:fld id="{45D0B3A0-A2C3-4211-B9AA-34457396851F}" type="slidenum">
              <a:rPr lang="zh-CN" altLang="en-US" smtClean="0"/>
              <a:t>‹#›</a:t>
            </a:fld>
            <a:endParaRPr lang="zh-CN" altLang="en-US"/>
          </a:p>
        </p:txBody>
      </p:sp>
    </p:spTree>
    <p:extLst>
      <p:ext uri="{BB962C8B-B14F-4D97-AF65-F5344CB8AC3E}">
        <p14:creationId xmlns:p14="http://schemas.microsoft.com/office/powerpoint/2010/main" val="121793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BAAF07F-4E89-4A56-8EB0-7E350494A8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6D699484-D3C9-421A-A625-F09794A7BA5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404C95A-AF55-4A5A-83E2-59E945B9F26E}"/>
              </a:ext>
            </a:extLst>
          </p:cNvPr>
          <p:cNvSpPr>
            <a:spLocks noGrp="1"/>
          </p:cNvSpPr>
          <p:nvPr>
            <p:ph type="dt" sz="half" idx="10"/>
          </p:nvPr>
        </p:nvSpPr>
        <p:spPr/>
        <p:txBody>
          <a:bodyPr/>
          <a:lstStyle/>
          <a:p>
            <a:fld id="{CD629DAD-85C8-436A-93FC-693D961C21C9}" type="datetimeFigureOut">
              <a:rPr lang="zh-CN" altLang="en-US" smtClean="0"/>
              <a:t>2019/6/19</a:t>
            </a:fld>
            <a:endParaRPr lang="zh-CN" altLang="en-US"/>
          </a:p>
        </p:txBody>
      </p:sp>
      <p:sp>
        <p:nvSpPr>
          <p:cNvPr id="5" name="页脚占位符 4">
            <a:extLst>
              <a:ext uri="{FF2B5EF4-FFF2-40B4-BE49-F238E27FC236}">
                <a16:creationId xmlns="" xmlns:a16="http://schemas.microsoft.com/office/drawing/2014/main" id="{98382C5D-8484-4DC7-AFF5-07680F5E63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35EF2F9-61A8-4C09-96C5-FC84DE1F6625}"/>
              </a:ext>
            </a:extLst>
          </p:cNvPr>
          <p:cNvSpPr>
            <a:spLocks noGrp="1"/>
          </p:cNvSpPr>
          <p:nvPr>
            <p:ph type="sldNum" sz="quarter" idx="12"/>
          </p:nvPr>
        </p:nvSpPr>
        <p:spPr/>
        <p:txBody>
          <a:bodyPr/>
          <a:lstStyle/>
          <a:p>
            <a:fld id="{45D0B3A0-A2C3-4211-B9AA-34457396851F}" type="slidenum">
              <a:rPr lang="zh-CN" altLang="en-US" smtClean="0"/>
              <a:t>‹#›</a:t>
            </a:fld>
            <a:endParaRPr lang="zh-CN" altLang="en-US"/>
          </a:p>
        </p:txBody>
      </p:sp>
    </p:spTree>
    <p:extLst>
      <p:ext uri="{BB962C8B-B14F-4D97-AF65-F5344CB8AC3E}">
        <p14:creationId xmlns:p14="http://schemas.microsoft.com/office/powerpoint/2010/main" val="745473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5863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549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3983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0702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0973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4826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75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CD4E1F89-89BB-4A13-87E2-104E0013770F}"/>
              </a:ext>
            </a:extLst>
          </p:cNvPr>
          <p:cNvPicPr>
            <a:picLocks noChangeAspect="1"/>
          </p:cNvPicPr>
          <p:nvPr userDrawn="1"/>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2667000" y="-2667000"/>
            <a:ext cx="6858000" cy="12192000"/>
          </a:xfrm>
          <a:prstGeom prst="rect">
            <a:avLst/>
          </a:prstGeom>
        </p:spPr>
      </p:pic>
      <p:pic>
        <p:nvPicPr>
          <p:cNvPr id="7" name="图片 6">
            <a:extLst>
              <a:ext uri="{FF2B5EF4-FFF2-40B4-BE49-F238E27FC236}">
                <a16:creationId xmlns="" xmlns:a16="http://schemas.microsoft.com/office/drawing/2014/main" id="{41AFD744-79C0-4D59-8CDE-EC7E2F0BAE0A}"/>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583919" y="-1"/>
            <a:ext cx="9024162" cy="2518229"/>
          </a:xfrm>
          <a:prstGeom prst="rect">
            <a:avLst/>
          </a:prstGeom>
        </p:spPr>
      </p:pic>
    </p:spTree>
    <p:extLst>
      <p:ext uri="{BB962C8B-B14F-4D97-AF65-F5344CB8AC3E}">
        <p14:creationId xmlns:p14="http://schemas.microsoft.com/office/powerpoint/2010/main" val="3728866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1803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57618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09684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110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37C268A4-8057-4484-B236-77FFBF3FB633}"/>
              </a:ext>
            </a:extLst>
          </p:cNvPr>
          <p:cNvPicPr>
            <a:picLocks noChangeAspect="1"/>
          </p:cNvPicPr>
          <p:nvPr userDrawn="1"/>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2667000" y="-2667000"/>
            <a:ext cx="6858000" cy="12192000"/>
          </a:xfrm>
          <a:prstGeom prst="rect">
            <a:avLst/>
          </a:prstGeom>
        </p:spPr>
      </p:pic>
    </p:spTree>
    <p:extLst>
      <p:ext uri="{BB962C8B-B14F-4D97-AF65-F5344CB8AC3E}">
        <p14:creationId xmlns:p14="http://schemas.microsoft.com/office/powerpoint/2010/main" val="47414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E8F5F9">
            <a:alpha val="61000"/>
          </a:srgbClr>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CC58FF48-05BC-4E23-A0F1-AF4581A2C446}"/>
              </a:ext>
            </a:extLst>
          </p:cNvPr>
          <p:cNvPicPr>
            <a:picLocks noChangeAspect="1"/>
          </p:cNvPicPr>
          <p:nvPr userDrawn="1"/>
        </p:nvPicPr>
        <p:blipFill>
          <a:blip r:embed="rId2"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2667000" y="-2667000"/>
            <a:ext cx="6858000" cy="12192000"/>
          </a:xfrm>
          <a:prstGeom prst="rect">
            <a:avLst/>
          </a:prstGeom>
        </p:spPr>
      </p:pic>
      <p:sp>
        <p:nvSpPr>
          <p:cNvPr id="3" name="矩形 2">
            <a:extLst>
              <a:ext uri="{FF2B5EF4-FFF2-40B4-BE49-F238E27FC236}">
                <a16:creationId xmlns="" xmlns:a16="http://schemas.microsoft.com/office/drawing/2014/main" id="{A479318E-B830-48C3-9B6E-25488C2981D7}"/>
              </a:ext>
            </a:extLst>
          </p:cNvPr>
          <p:cNvSpPr/>
          <p:nvPr userDrawn="1"/>
        </p:nvSpPr>
        <p:spPr>
          <a:xfrm>
            <a:off x="100013" y="97125"/>
            <a:ext cx="11991975" cy="6663751"/>
          </a:xfrm>
          <a:prstGeom prst="rect">
            <a:avLst/>
          </a:prstGeom>
          <a:solidFill>
            <a:schemeClr val="bg1">
              <a:alpha val="8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 xmlns:a16="http://schemas.microsoft.com/office/drawing/2014/main" id="{C0E496A9-E0B3-4B0D-8087-3C8BCE44007E}"/>
              </a:ext>
            </a:extLst>
          </p:cNvPr>
          <p:cNvSpPr>
            <a:spLocks noGrp="1"/>
          </p:cNvSpPr>
          <p:nvPr>
            <p:ph type="title"/>
          </p:nvPr>
        </p:nvSpPr>
        <p:spPr>
          <a:xfrm>
            <a:off x="664669" y="232349"/>
            <a:ext cx="10515600" cy="596780"/>
          </a:xfrm>
        </p:spPr>
        <p:txBody>
          <a:bodyPr>
            <a:normAutofit/>
          </a:bodyPr>
          <a:lstStyle>
            <a:lvl1pPr>
              <a:defRPr sz="3600" i="0" spc="-300">
                <a:solidFill>
                  <a:schemeClr val="accent1"/>
                </a:solidFill>
                <a:effectLst>
                  <a:outerShdw dist="38100" dir="2700000" algn="tl" rotWithShape="0">
                    <a:schemeClr val="bg1"/>
                  </a:outerShdw>
                </a:effectLst>
              </a:defRPr>
            </a:lvl1pPr>
          </a:lstStyle>
          <a:p>
            <a:r>
              <a:rPr lang="zh-CN" altLang="en-US" dirty="0"/>
              <a:t>单击此处编辑母版标题样式</a:t>
            </a:r>
          </a:p>
        </p:txBody>
      </p:sp>
      <p:pic>
        <p:nvPicPr>
          <p:cNvPr id="7" name="图片 6">
            <a:extLst>
              <a:ext uri="{FF2B5EF4-FFF2-40B4-BE49-F238E27FC236}">
                <a16:creationId xmlns="" xmlns:a16="http://schemas.microsoft.com/office/drawing/2014/main" id="{B58CF627-AD35-4EA2-B2EC-099F7211D47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0"/>
            <a:ext cx="1038225" cy="1159736"/>
          </a:xfrm>
          <a:prstGeom prst="rect">
            <a:avLst/>
          </a:prstGeom>
        </p:spPr>
      </p:pic>
    </p:spTree>
    <p:extLst>
      <p:ext uri="{BB962C8B-B14F-4D97-AF65-F5344CB8AC3E}">
        <p14:creationId xmlns:p14="http://schemas.microsoft.com/office/powerpoint/2010/main" val="9252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8182E0-56B2-4444-8D87-522978B698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5B2B0913-239D-4DE0-97CC-6CAACC8E835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5B4625D-03B6-4792-81B1-BA91D7264B07}"/>
              </a:ext>
            </a:extLst>
          </p:cNvPr>
          <p:cNvSpPr>
            <a:spLocks noGrp="1"/>
          </p:cNvSpPr>
          <p:nvPr>
            <p:ph type="dt" sz="half" idx="10"/>
          </p:nvPr>
        </p:nvSpPr>
        <p:spPr/>
        <p:txBody>
          <a:bodyPr/>
          <a:lstStyle/>
          <a:p>
            <a:fld id="{CD629DAD-85C8-436A-93FC-693D961C21C9}" type="datetimeFigureOut">
              <a:rPr lang="zh-CN" altLang="en-US" smtClean="0"/>
              <a:t>2019/6/19</a:t>
            </a:fld>
            <a:endParaRPr lang="zh-CN" altLang="en-US"/>
          </a:p>
        </p:txBody>
      </p:sp>
      <p:sp>
        <p:nvSpPr>
          <p:cNvPr id="5" name="页脚占位符 4">
            <a:extLst>
              <a:ext uri="{FF2B5EF4-FFF2-40B4-BE49-F238E27FC236}">
                <a16:creationId xmlns="" xmlns:a16="http://schemas.microsoft.com/office/drawing/2014/main" id="{5985F66E-9F19-4FB7-AC79-668F593AC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C132649-37E0-407C-8E71-1875996F0463}"/>
              </a:ext>
            </a:extLst>
          </p:cNvPr>
          <p:cNvSpPr>
            <a:spLocks noGrp="1"/>
          </p:cNvSpPr>
          <p:nvPr>
            <p:ph type="sldNum" sz="quarter" idx="12"/>
          </p:nvPr>
        </p:nvSpPr>
        <p:spPr/>
        <p:txBody>
          <a:bodyPr/>
          <a:lstStyle/>
          <a:p>
            <a:fld id="{45D0B3A0-A2C3-4211-B9AA-34457396851F}" type="slidenum">
              <a:rPr lang="zh-CN" altLang="en-US" smtClean="0"/>
              <a:t>‹#›</a:t>
            </a:fld>
            <a:endParaRPr lang="zh-CN" altLang="en-US"/>
          </a:p>
        </p:txBody>
      </p:sp>
    </p:spTree>
    <p:extLst>
      <p:ext uri="{BB962C8B-B14F-4D97-AF65-F5344CB8AC3E}">
        <p14:creationId xmlns:p14="http://schemas.microsoft.com/office/powerpoint/2010/main" val="104263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A0C112-FABA-4585-9CF1-63B96A5CD9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CAE30080-439D-454C-8F18-1D0D8F140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651DA81E-689E-4B74-BCB3-847F57C6A52D}"/>
              </a:ext>
            </a:extLst>
          </p:cNvPr>
          <p:cNvSpPr>
            <a:spLocks noGrp="1"/>
          </p:cNvSpPr>
          <p:nvPr>
            <p:ph type="dt" sz="half" idx="10"/>
          </p:nvPr>
        </p:nvSpPr>
        <p:spPr/>
        <p:txBody>
          <a:bodyPr/>
          <a:lstStyle/>
          <a:p>
            <a:fld id="{CD629DAD-85C8-436A-93FC-693D961C21C9}" type="datetimeFigureOut">
              <a:rPr lang="zh-CN" altLang="en-US" smtClean="0"/>
              <a:t>2019/6/19</a:t>
            </a:fld>
            <a:endParaRPr lang="zh-CN" altLang="en-US"/>
          </a:p>
        </p:txBody>
      </p:sp>
      <p:sp>
        <p:nvSpPr>
          <p:cNvPr id="5" name="页脚占位符 4">
            <a:extLst>
              <a:ext uri="{FF2B5EF4-FFF2-40B4-BE49-F238E27FC236}">
                <a16:creationId xmlns="" xmlns:a16="http://schemas.microsoft.com/office/drawing/2014/main" id="{6BE0F3F6-E816-45CE-8E69-16449E0CC2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CEB926E-0573-410C-86B0-B2AD3F8016AB}"/>
              </a:ext>
            </a:extLst>
          </p:cNvPr>
          <p:cNvSpPr>
            <a:spLocks noGrp="1"/>
          </p:cNvSpPr>
          <p:nvPr>
            <p:ph type="sldNum" sz="quarter" idx="12"/>
          </p:nvPr>
        </p:nvSpPr>
        <p:spPr/>
        <p:txBody>
          <a:bodyPr/>
          <a:lstStyle/>
          <a:p>
            <a:fld id="{45D0B3A0-A2C3-4211-B9AA-34457396851F}" type="slidenum">
              <a:rPr lang="zh-CN" altLang="en-US" smtClean="0"/>
              <a:t>‹#›</a:t>
            </a:fld>
            <a:endParaRPr lang="zh-CN" altLang="en-US"/>
          </a:p>
        </p:txBody>
      </p:sp>
    </p:spTree>
    <p:extLst>
      <p:ext uri="{BB962C8B-B14F-4D97-AF65-F5344CB8AC3E}">
        <p14:creationId xmlns:p14="http://schemas.microsoft.com/office/powerpoint/2010/main" val="76172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57E7F7-2186-4244-B6F0-EC2F44816B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F3E1F749-3ABC-4F4D-9321-4BF307C8BEC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3BFF549F-DD34-453C-BDAD-4C1E1493558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D812105A-7102-4ADB-A33A-A247B614FACA}"/>
              </a:ext>
            </a:extLst>
          </p:cNvPr>
          <p:cNvSpPr>
            <a:spLocks noGrp="1"/>
          </p:cNvSpPr>
          <p:nvPr>
            <p:ph type="dt" sz="half" idx="10"/>
          </p:nvPr>
        </p:nvSpPr>
        <p:spPr/>
        <p:txBody>
          <a:bodyPr/>
          <a:lstStyle/>
          <a:p>
            <a:fld id="{CD629DAD-85C8-436A-93FC-693D961C21C9}" type="datetimeFigureOut">
              <a:rPr lang="zh-CN" altLang="en-US" smtClean="0"/>
              <a:t>2019/6/19</a:t>
            </a:fld>
            <a:endParaRPr lang="zh-CN" altLang="en-US"/>
          </a:p>
        </p:txBody>
      </p:sp>
      <p:sp>
        <p:nvSpPr>
          <p:cNvPr id="6" name="页脚占位符 5">
            <a:extLst>
              <a:ext uri="{FF2B5EF4-FFF2-40B4-BE49-F238E27FC236}">
                <a16:creationId xmlns="" xmlns:a16="http://schemas.microsoft.com/office/drawing/2014/main" id="{C4116282-8A77-40C7-B2F2-AF20AD35FE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3217108-36C3-416F-B097-909F582135F1}"/>
              </a:ext>
            </a:extLst>
          </p:cNvPr>
          <p:cNvSpPr>
            <a:spLocks noGrp="1"/>
          </p:cNvSpPr>
          <p:nvPr>
            <p:ph type="sldNum" sz="quarter" idx="12"/>
          </p:nvPr>
        </p:nvSpPr>
        <p:spPr/>
        <p:txBody>
          <a:bodyPr/>
          <a:lstStyle/>
          <a:p>
            <a:fld id="{45D0B3A0-A2C3-4211-B9AA-34457396851F}" type="slidenum">
              <a:rPr lang="zh-CN" altLang="en-US" smtClean="0"/>
              <a:t>‹#›</a:t>
            </a:fld>
            <a:endParaRPr lang="zh-CN" altLang="en-US"/>
          </a:p>
        </p:txBody>
      </p:sp>
    </p:spTree>
    <p:extLst>
      <p:ext uri="{BB962C8B-B14F-4D97-AF65-F5344CB8AC3E}">
        <p14:creationId xmlns:p14="http://schemas.microsoft.com/office/powerpoint/2010/main" val="237542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568EA1-CF59-4944-A04E-6FB229B89A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4C16295-5119-4726-B719-B2EE1FC60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55DF07C3-7158-4969-9F6B-B5C0AB63FAA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4BAA1EE2-00E8-48D8-AC3E-00D9877F9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8B915A52-B4C4-4F41-8A31-5E7B0977E55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F6CCA896-CF3B-42FD-8EE5-23E83B5C7C68}"/>
              </a:ext>
            </a:extLst>
          </p:cNvPr>
          <p:cNvSpPr>
            <a:spLocks noGrp="1"/>
          </p:cNvSpPr>
          <p:nvPr>
            <p:ph type="dt" sz="half" idx="10"/>
          </p:nvPr>
        </p:nvSpPr>
        <p:spPr/>
        <p:txBody>
          <a:bodyPr/>
          <a:lstStyle/>
          <a:p>
            <a:fld id="{CD629DAD-85C8-436A-93FC-693D961C21C9}" type="datetimeFigureOut">
              <a:rPr lang="zh-CN" altLang="en-US" smtClean="0"/>
              <a:t>2019/6/19</a:t>
            </a:fld>
            <a:endParaRPr lang="zh-CN" altLang="en-US"/>
          </a:p>
        </p:txBody>
      </p:sp>
      <p:sp>
        <p:nvSpPr>
          <p:cNvPr id="8" name="页脚占位符 7">
            <a:extLst>
              <a:ext uri="{FF2B5EF4-FFF2-40B4-BE49-F238E27FC236}">
                <a16:creationId xmlns="" xmlns:a16="http://schemas.microsoft.com/office/drawing/2014/main" id="{F326C14F-33A7-433E-B5CB-242CBFCC60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DEDEA3BC-49B7-424D-A955-B4A00137ACA7}"/>
              </a:ext>
            </a:extLst>
          </p:cNvPr>
          <p:cNvSpPr>
            <a:spLocks noGrp="1"/>
          </p:cNvSpPr>
          <p:nvPr>
            <p:ph type="sldNum" sz="quarter" idx="12"/>
          </p:nvPr>
        </p:nvSpPr>
        <p:spPr/>
        <p:txBody>
          <a:bodyPr/>
          <a:lstStyle/>
          <a:p>
            <a:fld id="{45D0B3A0-A2C3-4211-B9AA-34457396851F}" type="slidenum">
              <a:rPr lang="zh-CN" altLang="en-US" smtClean="0"/>
              <a:t>‹#›</a:t>
            </a:fld>
            <a:endParaRPr lang="zh-CN" altLang="en-US"/>
          </a:p>
        </p:txBody>
      </p:sp>
      <p:sp>
        <p:nvSpPr>
          <p:cNvPr id="11" name="矩形 10"/>
          <p:cNvSpPr/>
          <p:nvPr userDrawn="1"/>
        </p:nvSpPr>
        <p:spPr>
          <a:xfrm>
            <a:off x="8951761"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57057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4FD277-4932-4571-B25B-7F2D3D69F0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7176C3A4-CADE-4C10-9E10-863941384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B1658224-B5B8-430E-8D9A-A43CA3740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193394B2-4928-4F9E-B3B2-5B6636670B80}"/>
              </a:ext>
            </a:extLst>
          </p:cNvPr>
          <p:cNvSpPr>
            <a:spLocks noGrp="1"/>
          </p:cNvSpPr>
          <p:nvPr>
            <p:ph type="dt" sz="half" idx="10"/>
          </p:nvPr>
        </p:nvSpPr>
        <p:spPr/>
        <p:txBody>
          <a:bodyPr/>
          <a:lstStyle/>
          <a:p>
            <a:fld id="{CD629DAD-85C8-436A-93FC-693D961C21C9}" type="datetimeFigureOut">
              <a:rPr lang="zh-CN" altLang="en-US" smtClean="0"/>
              <a:t>2019/6/19</a:t>
            </a:fld>
            <a:endParaRPr lang="zh-CN" altLang="en-US"/>
          </a:p>
        </p:txBody>
      </p:sp>
      <p:sp>
        <p:nvSpPr>
          <p:cNvPr id="6" name="页脚占位符 5">
            <a:extLst>
              <a:ext uri="{FF2B5EF4-FFF2-40B4-BE49-F238E27FC236}">
                <a16:creationId xmlns="" xmlns:a16="http://schemas.microsoft.com/office/drawing/2014/main" id="{67E32384-2ED4-43FD-80B2-FB47F7AD6F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198A5AB-7D73-4ABC-9F99-EEAD9EB5FD70}"/>
              </a:ext>
            </a:extLst>
          </p:cNvPr>
          <p:cNvSpPr>
            <a:spLocks noGrp="1"/>
          </p:cNvSpPr>
          <p:nvPr>
            <p:ph type="sldNum" sz="quarter" idx="12"/>
          </p:nvPr>
        </p:nvSpPr>
        <p:spPr/>
        <p:txBody>
          <a:bodyPr/>
          <a:lstStyle/>
          <a:p>
            <a:fld id="{45D0B3A0-A2C3-4211-B9AA-34457396851F}" type="slidenum">
              <a:rPr lang="zh-CN" altLang="en-US" smtClean="0"/>
              <a:t>‹#›</a:t>
            </a:fld>
            <a:endParaRPr lang="zh-CN" altLang="en-US"/>
          </a:p>
        </p:txBody>
      </p:sp>
    </p:spTree>
    <p:extLst>
      <p:ext uri="{BB962C8B-B14F-4D97-AF65-F5344CB8AC3E}">
        <p14:creationId xmlns:p14="http://schemas.microsoft.com/office/powerpoint/2010/main" val="225738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7059659-12E5-4FE9-BB3B-A737BA52A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D5297A3A-27B8-4B54-A618-6BF4C423F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A00417C-5073-415B-B371-7CDC30BE3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29DAD-85C8-436A-93FC-693D961C21C9}" type="datetimeFigureOut">
              <a:rPr lang="zh-CN" altLang="en-US" smtClean="0"/>
              <a:t>2019/6/19</a:t>
            </a:fld>
            <a:endParaRPr lang="zh-CN" altLang="en-US"/>
          </a:p>
        </p:txBody>
      </p:sp>
      <p:sp>
        <p:nvSpPr>
          <p:cNvPr id="5" name="页脚占位符 4">
            <a:extLst>
              <a:ext uri="{FF2B5EF4-FFF2-40B4-BE49-F238E27FC236}">
                <a16:creationId xmlns="" xmlns:a16="http://schemas.microsoft.com/office/drawing/2014/main" id="{7FC0830E-EBD7-4670-9131-FBD4BE651B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98BC19DE-7AA2-445E-9AC4-50ED56666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B3A0-A2C3-4211-B9AA-34457396851F}" type="slidenum">
              <a:rPr lang="zh-CN" altLang="en-US" smtClean="0"/>
              <a:t>‹#›</a:t>
            </a:fld>
            <a:endParaRPr lang="zh-CN" altLang="en-US"/>
          </a:p>
        </p:txBody>
      </p:sp>
    </p:spTree>
    <p:extLst>
      <p:ext uri="{BB962C8B-B14F-4D97-AF65-F5344CB8AC3E}">
        <p14:creationId xmlns:p14="http://schemas.microsoft.com/office/powerpoint/2010/main" val="540388661"/>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0" r:id="rId3"/>
    <p:sldLayoutId id="2147483654" r:id="rId4"/>
    <p:sldLayoutId id="2147483650" r:id="rId5"/>
    <p:sldLayoutId id="2147483651" r:id="rId6"/>
    <p:sldLayoutId id="2147483652" r:id="rId7"/>
    <p:sldLayoutId id="2147483653"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2019/6/19</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4130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7.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3B4BDC24-8F5C-4A19-BE5C-73FFA6710263}"/>
              </a:ext>
            </a:extLst>
          </p:cNvPr>
          <p:cNvPicPr>
            <a:picLocks noChangeAspect="1"/>
          </p:cNvPicPr>
          <p:nvPr/>
        </p:nvPicPr>
        <p:blipFill rotWithShape="1">
          <a:blip r:embed="rId3" cstate="screen">
            <a:duotone>
              <a:schemeClr val="accent3">
                <a:shade val="45000"/>
                <a:satMod val="135000"/>
              </a:schemeClr>
              <a:prstClr val="white"/>
            </a:duotone>
            <a:extLst>
              <a:ext uri="{28A0092B-C50C-407E-A947-70E740481C1C}">
                <a14:useLocalDpi xmlns:a14="http://schemas.microsoft.com/office/drawing/2010/main"/>
              </a:ext>
            </a:extLst>
          </a:blip>
          <a:srcRect r="4925" b="8397"/>
          <a:stretch/>
        </p:blipFill>
        <p:spPr>
          <a:xfrm flipH="1">
            <a:off x="-2" y="3565451"/>
            <a:ext cx="2851800" cy="3292549"/>
          </a:xfrm>
          <a:prstGeom prst="rect">
            <a:avLst/>
          </a:prstGeom>
        </p:spPr>
      </p:pic>
      <p:sp>
        <p:nvSpPr>
          <p:cNvPr id="18" name="椭圆 17">
            <a:extLst>
              <a:ext uri="{FF2B5EF4-FFF2-40B4-BE49-F238E27FC236}">
                <a16:creationId xmlns="" xmlns:a16="http://schemas.microsoft.com/office/drawing/2014/main" id="{5011D46C-6BAC-4857-B812-BC5DFF8A1002}"/>
              </a:ext>
            </a:extLst>
          </p:cNvPr>
          <p:cNvSpPr/>
          <p:nvPr/>
        </p:nvSpPr>
        <p:spPr>
          <a:xfrm>
            <a:off x="2714171" y="47172"/>
            <a:ext cx="6763658" cy="6763656"/>
          </a:xfrm>
          <a:prstGeom prst="ellipse">
            <a:avLst/>
          </a:prstGeom>
          <a:solidFill>
            <a:schemeClr val="bg1"/>
          </a:soli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7D5460C6-6BE2-4226-A9F2-09384BBEF696}"/>
              </a:ext>
            </a:extLst>
          </p:cNvPr>
          <p:cNvSpPr/>
          <p:nvPr/>
        </p:nvSpPr>
        <p:spPr>
          <a:xfrm>
            <a:off x="3225800" y="558801"/>
            <a:ext cx="5740402" cy="5740400"/>
          </a:xfrm>
          <a:prstGeom prst="ellipse">
            <a:avLst/>
          </a:prstGeom>
          <a:solidFill>
            <a:srgbClr val="F2FAFC"/>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E5886C45-D709-48C8-A62D-E0CECEF5AE89}"/>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278871" y="755166"/>
            <a:ext cx="5634260" cy="5347668"/>
          </a:xfrm>
          <a:prstGeom prst="rect">
            <a:avLst/>
          </a:prstGeom>
          <a:effectLst>
            <a:softEdge rad="0"/>
          </a:effectLst>
        </p:spPr>
      </p:pic>
      <p:sp>
        <p:nvSpPr>
          <p:cNvPr id="15" name="文本框 14">
            <a:extLst>
              <a:ext uri="{FF2B5EF4-FFF2-40B4-BE49-F238E27FC236}">
                <a16:creationId xmlns="" xmlns:a16="http://schemas.microsoft.com/office/drawing/2014/main" id="{A80879B7-B517-4204-8E1B-67C71D31E158}"/>
              </a:ext>
            </a:extLst>
          </p:cNvPr>
          <p:cNvSpPr txBox="1"/>
          <p:nvPr/>
        </p:nvSpPr>
        <p:spPr>
          <a:xfrm>
            <a:off x="4605823" y="3817329"/>
            <a:ext cx="2760182" cy="523220"/>
          </a:xfrm>
          <a:prstGeom prst="rect">
            <a:avLst/>
          </a:prstGeom>
        </p:spPr>
        <p:txBody>
          <a:bodyPr wrap="square">
            <a:spAutoFit/>
          </a:bodyPr>
          <a:lstStyle>
            <a:defPPr>
              <a:defRPr lang="zh-CN"/>
            </a:defPPr>
            <a:lvl1pPr algn="dist">
              <a:defRPr sz="2400" i="1">
                <a:solidFill>
                  <a:srgbClr val="02422A"/>
                </a:solidFill>
                <a:effectLst>
                  <a:outerShdw dist="50800" dir="2700000" algn="tl" rotWithShape="0">
                    <a:schemeClr val="bg1"/>
                  </a:outerShdw>
                </a:effectLst>
                <a:latin typeface="+mj-ea"/>
                <a:ea typeface="+mj-ea"/>
              </a:defRPr>
            </a:lvl1pPr>
          </a:lstStyle>
          <a:p>
            <a:pPr algn="l"/>
            <a:r>
              <a:rPr lang="zh-CN" altLang="en-US" sz="2800" i="0" spc="-300" dirty="0">
                <a:solidFill>
                  <a:schemeClr val="accent1"/>
                </a:solidFill>
                <a:effectLst/>
                <a:latin typeface="方正姚体" panose="02010601030101010101" pitchFamily="2" charset="-122"/>
                <a:ea typeface="方正姚体" panose="02010601030101010101" pitchFamily="2" charset="-122"/>
              </a:rPr>
              <a:t>汇报人</a:t>
            </a:r>
            <a:r>
              <a:rPr lang="zh-CN" altLang="en-US" sz="2800" i="0" spc="-300" dirty="0" smtClean="0">
                <a:solidFill>
                  <a:schemeClr val="accent1"/>
                </a:solidFill>
                <a:effectLst/>
                <a:latin typeface="方正姚体" panose="02010601030101010101" pitchFamily="2" charset="-122"/>
                <a:ea typeface="方正姚体" panose="02010601030101010101" pitchFamily="2" charset="-122"/>
              </a:rPr>
              <a:t>：第一</a:t>
            </a:r>
            <a:r>
              <a:rPr lang="en-US" altLang="zh-CN" sz="2800" i="0" spc="-300" dirty="0" smtClean="0">
                <a:solidFill>
                  <a:schemeClr val="accent1"/>
                </a:solidFill>
                <a:effectLst/>
                <a:latin typeface="方正姚体" panose="02010601030101010101" pitchFamily="2" charset="-122"/>
                <a:ea typeface="方正姚体" panose="02010601030101010101" pitchFamily="2" charset="-122"/>
              </a:rPr>
              <a:t>PPT</a:t>
            </a:r>
            <a:endParaRPr lang="zh-CN" altLang="en-US" sz="2800" i="0" spc="-300" dirty="0">
              <a:solidFill>
                <a:schemeClr val="accent1"/>
              </a:solidFill>
              <a:effectLst/>
              <a:latin typeface="方正姚体" panose="02010601030101010101" pitchFamily="2" charset="-122"/>
              <a:ea typeface="方正姚体" panose="02010601030101010101" pitchFamily="2" charset="-122"/>
            </a:endParaRPr>
          </a:p>
        </p:txBody>
      </p:sp>
      <p:sp>
        <p:nvSpPr>
          <p:cNvPr id="17" name="文本框 16">
            <a:extLst>
              <a:ext uri="{FF2B5EF4-FFF2-40B4-BE49-F238E27FC236}">
                <a16:creationId xmlns="" xmlns:a16="http://schemas.microsoft.com/office/drawing/2014/main" id="{5CDB6AB4-C74C-4C3B-A230-BB421D10F481}"/>
              </a:ext>
            </a:extLst>
          </p:cNvPr>
          <p:cNvSpPr txBox="1"/>
          <p:nvPr/>
        </p:nvSpPr>
        <p:spPr>
          <a:xfrm>
            <a:off x="1314450" y="2414397"/>
            <a:ext cx="9262612" cy="1446550"/>
          </a:xfrm>
          <a:prstGeom prst="rect">
            <a:avLst/>
          </a:prstGeom>
          <a:noFill/>
        </p:spPr>
        <p:txBody>
          <a:bodyPr wrap="square" rtlCol="0">
            <a:spAutoFit/>
          </a:bodyPr>
          <a:lstStyle>
            <a:defPPr>
              <a:defRPr lang="zh-CN"/>
            </a:defPPr>
            <a:lvl1pPr algn="dist">
              <a:defRPr sz="8800" i="1">
                <a:solidFill>
                  <a:srgbClr val="02422A">
                    <a:alpha val="75000"/>
                  </a:srgbClr>
                </a:solidFill>
                <a:effectLst>
                  <a:outerShdw dist="50800" dir="2700000" algn="tl" rotWithShape="0">
                    <a:schemeClr val="bg1"/>
                  </a:outerShdw>
                </a:effectLst>
                <a:latin typeface="+mj-ea"/>
                <a:ea typeface="+mj-ea"/>
              </a:defRPr>
            </a:lvl1pPr>
          </a:lstStyle>
          <a:p>
            <a:pPr algn="ctr"/>
            <a:r>
              <a:rPr lang="zh-CN" altLang="en-US" spc="-300" dirty="0">
                <a:ln w="165100">
                  <a:solidFill>
                    <a:srgbClr val="F2FAFC"/>
                  </a:solidFill>
                </a:ln>
                <a:solidFill>
                  <a:srgbClr val="F2FAFC"/>
                </a:solidFill>
                <a:effectLst/>
              </a:rPr>
              <a:t>小清新通用模板</a:t>
            </a:r>
          </a:p>
        </p:txBody>
      </p:sp>
      <p:sp>
        <p:nvSpPr>
          <p:cNvPr id="13" name="文本框 12">
            <a:extLst>
              <a:ext uri="{FF2B5EF4-FFF2-40B4-BE49-F238E27FC236}">
                <a16:creationId xmlns="" xmlns:a16="http://schemas.microsoft.com/office/drawing/2014/main" id="{F6ABB566-A30F-4959-B696-3943BEEAF956}"/>
              </a:ext>
            </a:extLst>
          </p:cNvPr>
          <p:cNvSpPr txBox="1"/>
          <p:nvPr/>
        </p:nvSpPr>
        <p:spPr>
          <a:xfrm>
            <a:off x="1314450" y="2414397"/>
            <a:ext cx="9262612" cy="1446550"/>
          </a:xfrm>
          <a:prstGeom prst="rect">
            <a:avLst/>
          </a:prstGeom>
          <a:noFill/>
        </p:spPr>
        <p:txBody>
          <a:bodyPr wrap="square" rtlCol="0">
            <a:spAutoFit/>
          </a:bodyPr>
          <a:lstStyle>
            <a:defPPr>
              <a:defRPr lang="zh-CN"/>
            </a:defPPr>
            <a:lvl1pPr algn="dist">
              <a:defRPr sz="8800" i="1">
                <a:solidFill>
                  <a:srgbClr val="02422A">
                    <a:alpha val="75000"/>
                  </a:srgbClr>
                </a:solidFill>
                <a:effectLst>
                  <a:outerShdw dist="50800" dir="2700000" algn="tl" rotWithShape="0">
                    <a:schemeClr val="bg1"/>
                  </a:outerShdw>
                </a:effectLst>
                <a:latin typeface="+mj-ea"/>
                <a:ea typeface="+mj-ea"/>
              </a:defRPr>
            </a:lvl1pPr>
          </a:lstStyle>
          <a:p>
            <a:pPr algn="ctr"/>
            <a:r>
              <a:rPr lang="zh-CN" altLang="en-US" spc="-300" dirty="0">
                <a:ln w="0">
                  <a:solidFill>
                    <a:srgbClr val="F2FAFC"/>
                  </a:solidFill>
                </a:ln>
                <a:solidFill>
                  <a:srgbClr val="459EA8"/>
                </a:solidFill>
                <a:effectLst>
                  <a:outerShdw dist="12700" dir="2700000" algn="tl" rotWithShape="0">
                    <a:srgbClr val="107976">
                      <a:alpha val="59000"/>
                    </a:srgbClr>
                  </a:outerShdw>
                </a:effectLst>
              </a:rPr>
              <a:t>小清新通用模板</a:t>
            </a:r>
          </a:p>
        </p:txBody>
      </p:sp>
      <p:pic>
        <p:nvPicPr>
          <p:cNvPr id="5" name="图片 4">
            <a:extLst>
              <a:ext uri="{FF2B5EF4-FFF2-40B4-BE49-F238E27FC236}">
                <a16:creationId xmlns="" xmlns:a16="http://schemas.microsoft.com/office/drawing/2014/main" id="{0400D6F6-C32D-4A2B-8E49-F0DAF6CF47C0}"/>
              </a:ext>
            </a:extLst>
          </p:cNvPr>
          <p:cNvPicPr>
            <a:picLocks noChangeAspect="1"/>
          </p:cNvPicPr>
          <p:nvPr/>
        </p:nvPicPr>
        <p:blipFill>
          <a:blip r:embed="rId5"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8492786" y="0"/>
            <a:ext cx="3522097" cy="2651579"/>
          </a:xfrm>
          <a:prstGeom prst="rect">
            <a:avLst/>
          </a:prstGeom>
        </p:spPr>
      </p:pic>
    </p:spTree>
    <p:extLst>
      <p:ext uri="{BB962C8B-B14F-4D97-AF65-F5344CB8AC3E}">
        <p14:creationId xmlns:p14="http://schemas.microsoft.com/office/powerpoint/2010/main" val="20298924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D1DC7F-7874-48E4-8ED7-278431736802}"/>
              </a:ext>
            </a:extLst>
          </p:cNvPr>
          <p:cNvSpPr>
            <a:spLocks noGrp="1"/>
          </p:cNvSpPr>
          <p:nvPr>
            <p:ph type="title"/>
          </p:nvPr>
        </p:nvSpPr>
        <p:spPr/>
        <p:txBody>
          <a:bodyPr>
            <a:normAutofit/>
          </a:bodyPr>
          <a:lstStyle/>
          <a:p>
            <a:r>
              <a:rPr lang="zh-CN" altLang="en-US" dirty="0"/>
              <a:t>单击此处输入替换标题</a:t>
            </a:r>
          </a:p>
        </p:txBody>
      </p:sp>
      <p:sp>
        <p:nvSpPr>
          <p:cNvPr id="3" name="íṩlïḍé">
            <a:extLst>
              <a:ext uri="{FF2B5EF4-FFF2-40B4-BE49-F238E27FC236}">
                <a16:creationId xmlns="" xmlns:a16="http://schemas.microsoft.com/office/drawing/2014/main" id="{82F0CACB-A3A9-4986-BB60-F84D5B4AC8BE}"/>
              </a:ext>
            </a:extLst>
          </p:cNvPr>
          <p:cNvSpPr/>
          <p:nvPr/>
        </p:nvSpPr>
        <p:spPr>
          <a:xfrm>
            <a:off x="3697937" y="1377384"/>
            <a:ext cx="4592891" cy="4044791"/>
          </a:xfrm>
          <a:custGeom>
            <a:avLst/>
            <a:gdLst>
              <a:gd name="connsiteX0" fmla="*/ 0 w 4316792"/>
              <a:gd name="connsiteY0" fmla="*/ 3851973 h 3851973"/>
              <a:gd name="connsiteX1" fmla="*/ 2158396 w 4316792"/>
              <a:gd name="connsiteY1" fmla="*/ 0 h 3851973"/>
              <a:gd name="connsiteX2" fmla="*/ 4316792 w 4316792"/>
              <a:gd name="connsiteY2" fmla="*/ 3851973 h 3851973"/>
              <a:gd name="connsiteX3" fmla="*/ 0 w 4316792"/>
              <a:gd name="connsiteY3" fmla="*/ 3851973 h 3851973"/>
              <a:gd name="connsiteX0" fmla="*/ 0 w 4373942"/>
              <a:gd name="connsiteY0" fmla="*/ 3823398 h 3851973"/>
              <a:gd name="connsiteX1" fmla="*/ 2215546 w 4373942"/>
              <a:gd name="connsiteY1" fmla="*/ 0 h 3851973"/>
              <a:gd name="connsiteX2" fmla="*/ 4373942 w 4373942"/>
              <a:gd name="connsiteY2" fmla="*/ 3851973 h 3851973"/>
              <a:gd name="connsiteX3" fmla="*/ 0 w 4373942"/>
              <a:gd name="connsiteY3" fmla="*/ 3823398 h 3851973"/>
            </a:gdLst>
            <a:ahLst/>
            <a:cxnLst>
              <a:cxn ang="0">
                <a:pos x="connsiteX0" y="connsiteY0"/>
              </a:cxn>
              <a:cxn ang="0">
                <a:pos x="connsiteX1" y="connsiteY1"/>
              </a:cxn>
              <a:cxn ang="0">
                <a:pos x="connsiteX2" y="connsiteY2"/>
              </a:cxn>
              <a:cxn ang="0">
                <a:pos x="connsiteX3" y="connsiteY3"/>
              </a:cxn>
            </a:cxnLst>
            <a:rect l="l" t="t" r="r" b="b"/>
            <a:pathLst>
              <a:path w="4373942" h="3851973">
                <a:moveTo>
                  <a:pt x="0" y="3823398"/>
                </a:moveTo>
                <a:lnTo>
                  <a:pt x="2215546" y="0"/>
                </a:lnTo>
                <a:lnTo>
                  <a:pt x="4373942" y="3851973"/>
                </a:lnTo>
                <a:lnTo>
                  <a:pt x="0" y="3823398"/>
                </a:lnTo>
                <a:close/>
              </a:path>
            </a:pathLst>
          </a:custGeom>
          <a:pattFill prst="pct30">
            <a:fgClr>
              <a:schemeClr val="accent1"/>
            </a:fgClr>
            <a:bgClr>
              <a:schemeClr val="bg1"/>
            </a:bgClr>
          </a:patt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i="1"/>
          </a:p>
        </p:txBody>
      </p:sp>
      <p:sp>
        <p:nvSpPr>
          <p:cNvPr id="4" name="iṥlïde">
            <a:extLst>
              <a:ext uri="{FF2B5EF4-FFF2-40B4-BE49-F238E27FC236}">
                <a16:creationId xmlns="" xmlns:a16="http://schemas.microsoft.com/office/drawing/2014/main" id="{C3287255-7ED5-4EF3-8C41-40108EFDEFBC}"/>
              </a:ext>
            </a:extLst>
          </p:cNvPr>
          <p:cNvSpPr/>
          <p:nvPr/>
        </p:nvSpPr>
        <p:spPr>
          <a:xfrm rot="1800000">
            <a:off x="5452353" y="1928335"/>
            <a:ext cx="2641024" cy="1571582"/>
          </a:xfrm>
          <a:prstGeom prst="rtTriangle">
            <a:avLst/>
          </a:prstGeom>
          <a:solidFill>
            <a:schemeClr val="accent1">
              <a:alpha val="80000"/>
            </a:schemeClr>
          </a:solidFill>
          <a:ln w="12700" cap="flat" cmpd="sng" algn="ctr">
            <a:noFill/>
            <a:prstDash val="solid"/>
            <a:miter lim="800000"/>
          </a:ln>
          <a:effectLst/>
        </p:spPr>
        <p:txBody>
          <a:bodyPr wrap="square" lIns="91440" tIns="45720" rIns="91440" bIns="45720" anchor="ctr">
            <a:normAutofit/>
          </a:bodyPr>
          <a:lstStyle/>
          <a:p>
            <a:pPr algn="ctr"/>
            <a:endParaRPr i="1"/>
          </a:p>
        </p:txBody>
      </p:sp>
      <p:sp>
        <p:nvSpPr>
          <p:cNvPr id="5" name="ïś1iďê">
            <a:extLst>
              <a:ext uri="{FF2B5EF4-FFF2-40B4-BE49-F238E27FC236}">
                <a16:creationId xmlns="" xmlns:a16="http://schemas.microsoft.com/office/drawing/2014/main" id="{8B9DCAA7-2229-4CFD-8603-B40EE257A9B8}"/>
              </a:ext>
            </a:extLst>
          </p:cNvPr>
          <p:cNvSpPr/>
          <p:nvPr/>
        </p:nvSpPr>
        <p:spPr>
          <a:xfrm rot="16200000">
            <a:off x="3128837" y="3294964"/>
            <a:ext cx="2641021" cy="1571583"/>
          </a:xfrm>
          <a:prstGeom prst="rtTriangle">
            <a:avLst/>
          </a:prstGeom>
          <a:solidFill>
            <a:schemeClr val="accent2">
              <a:alpha val="51000"/>
            </a:schemeClr>
          </a:solidFill>
          <a:ln w="12700" cap="flat" cmpd="sng" algn="ctr">
            <a:noFill/>
            <a:prstDash val="solid"/>
            <a:miter lim="800000"/>
          </a:ln>
          <a:effectLst/>
        </p:spPr>
        <p:txBody>
          <a:bodyPr wrap="square" lIns="91440" tIns="45720" rIns="91440" bIns="45720" anchor="ctr">
            <a:normAutofit/>
          </a:bodyPr>
          <a:lstStyle/>
          <a:p>
            <a:pPr algn="ctr"/>
            <a:endParaRPr i="1"/>
          </a:p>
        </p:txBody>
      </p:sp>
      <p:sp>
        <p:nvSpPr>
          <p:cNvPr id="6" name="iş1iḍê">
            <a:extLst>
              <a:ext uri="{FF2B5EF4-FFF2-40B4-BE49-F238E27FC236}">
                <a16:creationId xmlns="" xmlns:a16="http://schemas.microsoft.com/office/drawing/2014/main" id="{6F5523D4-A08C-4DFB-BAE6-421E366C4EEC}"/>
              </a:ext>
            </a:extLst>
          </p:cNvPr>
          <p:cNvSpPr/>
          <p:nvPr/>
        </p:nvSpPr>
        <p:spPr>
          <a:xfrm rot="8990440">
            <a:off x="5451120" y="4629384"/>
            <a:ext cx="2641024" cy="1571584"/>
          </a:xfrm>
          <a:prstGeom prst="rtTriangle">
            <a:avLst/>
          </a:prstGeom>
          <a:solidFill>
            <a:schemeClr val="accent2">
              <a:alpha val="51000"/>
            </a:schemeClr>
          </a:solidFill>
          <a:ln w="12700" cap="flat" cmpd="sng" algn="ctr">
            <a:noFill/>
            <a:prstDash val="solid"/>
            <a:miter lim="800000"/>
          </a:ln>
          <a:effectLst/>
        </p:spPr>
        <p:txBody>
          <a:bodyPr wrap="square" lIns="91440" tIns="45720" rIns="91440" bIns="45720" anchor="ctr">
            <a:normAutofit/>
          </a:bodyPr>
          <a:lstStyle/>
          <a:p>
            <a:pPr algn="ctr"/>
            <a:endParaRPr i="1"/>
          </a:p>
        </p:txBody>
      </p:sp>
      <p:grpSp>
        <p:nvGrpSpPr>
          <p:cNvPr id="7" name="ïSļïḑé">
            <a:extLst>
              <a:ext uri="{FF2B5EF4-FFF2-40B4-BE49-F238E27FC236}">
                <a16:creationId xmlns="" xmlns:a16="http://schemas.microsoft.com/office/drawing/2014/main" id="{A256E1C6-5B5C-4101-B972-4585A0E6D84A}"/>
              </a:ext>
            </a:extLst>
          </p:cNvPr>
          <p:cNvGrpSpPr/>
          <p:nvPr/>
        </p:nvGrpSpPr>
        <p:grpSpPr>
          <a:xfrm>
            <a:off x="6474214" y="2454534"/>
            <a:ext cx="611418" cy="611418"/>
            <a:chOff x="858142" y="1983923"/>
            <a:chExt cx="504056" cy="504056"/>
          </a:xfrm>
        </p:grpSpPr>
        <p:sp>
          <p:nvSpPr>
            <p:cNvPr id="8" name="iṩḻïďé">
              <a:extLst>
                <a:ext uri="{FF2B5EF4-FFF2-40B4-BE49-F238E27FC236}">
                  <a16:creationId xmlns="" xmlns:a16="http://schemas.microsoft.com/office/drawing/2014/main" id="{427011AB-61EE-46D6-AC11-6C058C54D611}"/>
                </a:ext>
              </a:extLst>
            </p:cNvPr>
            <p:cNvSpPr/>
            <p:nvPr/>
          </p:nvSpPr>
          <p:spPr>
            <a:xfrm>
              <a:off x="858142" y="1983923"/>
              <a:ext cx="504056" cy="504056"/>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i="1"/>
            </a:p>
          </p:txBody>
        </p:sp>
        <p:sp>
          <p:nvSpPr>
            <p:cNvPr id="9" name="ïS1ïďê">
              <a:extLst>
                <a:ext uri="{FF2B5EF4-FFF2-40B4-BE49-F238E27FC236}">
                  <a16:creationId xmlns="" xmlns:a16="http://schemas.microsoft.com/office/drawing/2014/main" id="{5D913895-D872-4DC6-85AB-1E421F866303}"/>
                </a:ext>
              </a:extLst>
            </p:cNvPr>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xtLst/>
          </p:spPr>
          <p:txBody>
            <a:bodyPr wrap="square" lIns="91440" tIns="45720" rIns="91440" bIns="45720" anchor="ctr">
              <a:normAutofit fontScale="85000" lnSpcReduction="20000"/>
            </a:bodyPr>
            <a:lstStyle/>
            <a:p>
              <a:pPr algn="ctr"/>
              <a:endParaRPr i="1"/>
            </a:p>
          </p:txBody>
        </p:sp>
      </p:grpSp>
      <p:grpSp>
        <p:nvGrpSpPr>
          <p:cNvPr id="10" name="ïṡlîḓê">
            <a:extLst>
              <a:ext uri="{FF2B5EF4-FFF2-40B4-BE49-F238E27FC236}">
                <a16:creationId xmlns="" xmlns:a16="http://schemas.microsoft.com/office/drawing/2014/main" id="{3C95CF2C-1ECF-4E6E-A4F0-08F416BABB47}"/>
              </a:ext>
            </a:extLst>
          </p:cNvPr>
          <p:cNvGrpSpPr/>
          <p:nvPr/>
        </p:nvGrpSpPr>
        <p:grpSpPr>
          <a:xfrm>
            <a:off x="7585377" y="4417250"/>
            <a:ext cx="611418" cy="611418"/>
            <a:chOff x="858142" y="1983923"/>
            <a:chExt cx="504056" cy="504056"/>
          </a:xfrm>
        </p:grpSpPr>
        <p:sp>
          <p:nvSpPr>
            <p:cNvPr id="11" name="ïṩlîḋè">
              <a:extLst>
                <a:ext uri="{FF2B5EF4-FFF2-40B4-BE49-F238E27FC236}">
                  <a16:creationId xmlns="" xmlns:a16="http://schemas.microsoft.com/office/drawing/2014/main" id="{B825C824-41BB-4A39-8DCC-BAF64403DCE1}"/>
                </a:ext>
              </a:extLst>
            </p:cNvPr>
            <p:cNvSpPr/>
            <p:nvPr/>
          </p:nvSpPr>
          <p:spPr>
            <a:xfrm>
              <a:off x="858142" y="1983923"/>
              <a:ext cx="504056" cy="504056"/>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i="1"/>
            </a:p>
          </p:txBody>
        </p:sp>
        <p:sp>
          <p:nvSpPr>
            <p:cNvPr id="12" name="ïS1iḋé">
              <a:extLst>
                <a:ext uri="{FF2B5EF4-FFF2-40B4-BE49-F238E27FC236}">
                  <a16:creationId xmlns="" xmlns:a16="http://schemas.microsoft.com/office/drawing/2014/main" id="{062F7D22-DA8D-434D-A7BA-F6E5CA9968EF}"/>
                </a:ext>
              </a:extLst>
            </p:cNvPr>
            <p:cNvSpPr/>
            <p:nvPr/>
          </p:nvSpPr>
          <p:spPr bwMode="auto">
            <a:xfrm>
              <a:off x="985665" y="2111610"/>
              <a:ext cx="249009" cy="248681"/>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a:extLst/>
          </p:spPr>
          <p:txBody>
            <a:bodyPr wrap="square" lIns="91440" tIns="45720" rIns="91440" bIns="45720" anchor="ctr">
              <a:normAutofit fontScale="92500" lnSpcReduction="20000"/>
            </a:bodyPr>
            <a:lstStyle/>
            <a:p>
              <a:pPr algn="ctr"/>
              <a:endParaRPr i="1"/>
            </a:p>
          </p:txBody>
        </p:sp>
      </p:grpSp>
      <p:grpSp>
        <p:nvGrpSpPr>
          <p:cNvPr id="13" name="íṥlïdè">
            <a:extLst>
              <a:ext uri="{FF2B5EF4-FFF2-40B4-BE49-F238E27FC236}">
                <a16:creationId xmlns="" xmlns:a16="http://schemas.microsoft.com/office/drawing/2014/main" id="{9D52A245-A4CA-462E-86E4-C5B5BC80DF72}"/>
              </a:ext>
            </a:extLst>
          </p:cNvPr>
          <p:cNvGrpSpPr/>
          <p:nvPr/>
        </p:nvGrpSpPr>
        <p:grpSpPr>
          <a:xfrm>
            <a:off x="4042060" y="3976966"/>
            <a:ext cx="611418" cy="611418"/>
            <a:chOff x="858142" y="1983923"/>
            <a:chExt cx="504056" cy="504056"/>
          </a:xfrm>
        </p:grpSpPr>
        <p:sp>
          <p:nvSpPr>
            <p:cNvPr id="14" name="ïṡ1ïḓê">
              <a:extLst>
                <a:ext uri="{FF2B5EF4-FFF2-40B4-BE49-F238E27FC236}">
                  <a16:creationId xmlns="" xmlns:a16="http://schemas.microsoft.com/office/drawing/2014/main" id="{0ED6994F-CEA4-4C19-8582-D802AB20F715}"/>
                </a:ext>
              </a:extLst>
            </p:cNvPr>
            <p:cNvSpPr/>
            <p:nvPr/>
          </p:nvSpPr>
          <p:spPr>
            <a:xfrm>
              <a:off x="858142" y="1983923"/>
              <a:ext cx="504056" cy="504056"/>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i="1" dirty="0"/>
            </a:p>
          </p:txBody>
        </p:sp>
        <p:sp>
          <p:nvSpPr>
            <p:cNvPr id="15" name="îś1íďe">
              <a:extLst>
                <a:ext uri="{FF2B5EF4-FFF2-40B4-BE49-F238E27FC236}">
                  <a16:creationId xmlns="" xmlns:a16="http://schemas.microsoft.com/office/drawing/2014/main" id="{8AF24359-EB87-468B-AB2A-D067EEEDBEFD}"/>
                </a:ext>
              </a:extLst>
            </p:cNvPr>
            <p:cNvSpPr/>
            <p:nvPr/>
          </p:nvSpPr>
          <p:spPr bwMode="auto">
            <a:xfrm>
              <a:off x="985665" y="2137289"/>
              <a:ext cx="249009" cy="197323"/>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bg1"/>
            </a:solidFill>
            <a:ln>
              <a:noFill/>
            </a:ln>
            <a:extLst/>
          </p:spPr>
          <p:txBody>
            <a:bodyPr wrap="square" lIns="91440" tIns="45720" rIns="91440" bIns="45720" anchor="ctr">
              <a:normAutofit fontScale="62500" lnSpcReduction="20000"/>
            </a:bodyPr>
            <a:lstStyle/>
            <a:p>
              <a:pPr algn="ctr"/>
              <a:endParaRPr i="1"/>
            </a:p>
          </p:txBody>
        </p:sp>
      </p:grpSp>
      <p:cxnSp>
        <p:nvCxnSpPr>
          <p:cNvPr id="16" name="直接连接符 15">
            <a:extLst>
              <a:ext uri="{FF2B5EF4-FFF2-40B4-BE49-F238E27FC236}">
                <a16:creationId xmlns="" xmlns:a16="http://schemas.microsoft.com/office/drawing/2014/main" id="{36597449-F551-4E95-9893-73E5F91C8D07}"/>
              </a:ext>
            </a:extLst>
          </p:cNvPr>
          <p:cNvCxnSpPr/>
          <p:nvPr/>
        </p:nvCxnSpPr>
        <p:spPr>
          <a:xfrm>
            <a:off x="7419885" y="3725857"/>
            <a:ext cx="3813891"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20" name="îSliḓê">
            <a:extLst>
              <a:ext uri="{FF2B5EF4-FFF2-40B4-BE49-F238E27FC236}">
                <a16:creationId xmlns="" xmlns:a16="http://schemas.microsoft.com/office/drawing/2014/main" id="{C9C4D357-6491-4CA1-84F5-01E99B1A3CC7}"/>
              </a:ext>
            </a:extLst>
          </p:cNvPr>
          <p:cNvGrpSpPr/>
          <p:nvPr/>
        </p:nvGrpSpPr>
        <p:grpSpPr>
          <a:xfrm>
            <a:off x="7240317" y="2293674"/>
            <a:ext cx="3776586" cy="941852"/>
            <a:chOff x="2028131" y="1957383"/>
            <a:chExt cx="2575941" cy="941852"/>
          </a:xfrm>
        </p:grpSpPr>
        <p:sp>
          <p:nvSpPr>
            <p:cNvPr id="21" name="ï$ľïḋé">
              <a:extLst>
                <a:ext uri="{FF2B5EF4-FFF2-40B4-BE49-F238E27FC236}">
                  <a16:creationId xmlns="" xmlns:a16="http://schemas.microsoft.com/office/drawing/2014/main" id="{11AA4440-BFE8-47A0-BFFB-AE3480CB47C7}"/>
                </a:ext>
              </a:extLst>
            </p:cNvPr>
            <p:cNvSpPr txBox="1"/>
            <p:nvPr/>
          </p:nvSpPr>
          <p:spPr bwMode="auto">
            <a:xfrm>
              <a:off x="2028131" y="1957383"/>
              <a:ext cx="2575941" cy="398462"/>
            </a:xfrm>
            <a:prstGeom prst="rect">
              <a:avLst/>
            </a:prstGeom>
            <a:noFill/>
            <a:ln>
              <a:noFill/>
            </a:ln>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i="1" dirty="0">
                  <a:solidFill>
                    <a:schemeClr val="tx2">
                      <a:lumMod val="75000"/>
                      <a:lumOff val="25000"/>
                    </a:schemeClr>
                  </a:solidFill>
                </a:rPr>
                <a:t>添加标题</a:t>
              </a:r>
            </a:p>
          </p:txBody>
        </p:sp>
        <p:sp>
          <p:nvSpPr>
            <p:cNvPr id="22" name="ïṧ1îḓe">
              <a:extLst>
                <a:ext uri="{FF2B5EF4-FFF2-40B4-BE49-F238E27FC236}">
                  <a16:creationId xmlns="" xmlns:a16="http://schemas.microsoft.com/office/drawing/2014/main" id="{5DB0B312-DA1B-41B1-A0E4-B1EC656FCFD0}"/>
                </a:ext>
              </a:extLst>
            </p:cNvPr>
            <p:cNvSpPr/>
            <p:nvPr/>
          </p:nvSpPr>
          <p:spPr bwMode="auto">
            <a:xfrm>
              <a:off x="2028131" y="2268883"/>
              <a:ext cx="2575941" cy="630352"/>
            </a:xfrm>
            <a:prstGeom prst="rect">
              <a:avLst/>
            </a:prstGeom>
            <a:noFill/>
            <a:ln>
              <a:noFill/>
            </a:ln>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sz="1400" i="1" dirty="0"/>
                <a:t>双击输入替换内</a:t>
              </a:r>
              <a:r>
                <a:rPr lang="zh-CN" altLang="en-US" sz="1400" i="1" dirty="0" smtClean="0"/>
                <a:t>容第一</a:t>
              </a:r>
              <a:r>
                <a:rPr lang="en-US" altLang="zh-CN" sz="1400" i="1" dirty="0" smtClean="0"/>
                <a:t>PPT</a:t>
              </a:r>
              <a:r>
                <a:rPr lang="zh-CN" altLang="en-US" sz="1400" i="1" dirty="0" smtClean="0"/>
                <a:t>轻</a:t>
              </a:r>
              <a:r>
                <a:rPr lang="zh-CN" altLang="en-US" sz="1400" i="1" dirty="0"/>
                <a:t>松设计高效办公</a:t>
              </a:r>
              <a:endParaRPr lang="en-US" altLang="zh-CN" sz="1400" i="1" dirty="0"/>
            </a:p>
            <a:p>
              <a:pPr>
                <a:lnSpc>
                  <a:spcPct val="130000"/>
                </a:lnSpc>
                <a:spcBef>
                  <a:spcPct val="0"/>
                </a:spcBef>
              </a:pPr>
              <a:r>
                <a:rPr lang="zh-CN" altLang="en-US" sz="1400" i="1" dirty="0"/>
                <a:t>双击输入替换内</a:t>
              </a:r>
              <a:r>
                <a:rPr lang="zh-CN" altLang="en-US" sz="1400" i="1" dirty="0" smtClean="0"/>
                <a:t>容第一</a:t>
              </a:r>
              <a:r>
                <a:rPr lang="en-US" altLang="zh-CN" sz="1400" i="1" dirty="0" smtClean="0"/>
                <a:t>PPT</a:t>
              </a:r>
              <a:endParaRPr lang="en-US" altLang="zh-CN" sz="1400" i="1" dirty="0"/>
            </a:p>
            <a:p>
              <a:pPr>
                <a:lnSpc>
                  <a:spcPct val="130000"/>
                </a:lnSpc>
                <a:spcBef>
                  <a:spcPct val="0"/>
                </a:spcBef>
              </a:pPr>
              <a:endParaRPr lang="zh-CN" altLang="en-US" sz="1400" i="1" dirty="0"/>
            </a:p>
          </p:txBody>
        </p:sp>
      </p:grpSp>
      <p:grpSp>
        <p:nvGrpSpPr>
          <p:cNvPr id="23" name="îSliḓê">
            <a:extLst>
              <a:ext uri="{FF2B5EF4-FFF2-40B4-BE49-F238E27FC236}">
                <a16:creationId xmlns="" xmlns:a16="http://schemas.microsoft.com/office/drawing/2014/main" id="{BF0E5189-E741-4D4C-9801-3E43396D1482}"/>
              </a:ext>
            </a:extLst>
          </p:cNvPr>
          <p:cNvGrpSpPr/>
          <p:nvPr/>
        </p:nvGrpSpPr>
        <p:grpSpPr>
          <a:xfrm>
            <a:off x="8287666" y="4252032"/>
            <a:ext cx="3776586" cy="941852"/>
            <a:chOff x="2028131" y="1957383"/>
            <a:chExt cx="2575941" cy="941852"/>
          </a:xfrm>
        </p:grpSpPr>
        <p:sp>
          <p:nvSpPr>
            <p:cNvPr id="24" name="ï$ľïḋé">
              <a:extLst>
                <a:ext uri="{FF2B5EF4-FFF2-40B4-BE49-F238E27FC236}">
                  <a16:creationId xmlns="" xmlns:a16="http://schemas.microsoft.com/office/drawing/2014/main" id="{63EAA120-5C23-4C82-B221-D0781514BF84}"/>
                </a:ext>
              </a:extLst>
            </p:cNvPr>
            <p:cNvSpPr txBox="1"/>
            <p:nvPr/>
          </p:nvSpPr>
          <p:spPr bwMode="auto">
            <a:xfrm>
              <a:off x="2028131" y="1957383"/>
              <a:ext cx="2575941" cy="398462"/>
            </a:xfrm>
            <a:prstGeom prst="rect">
              <a:avLst/>
            </a:prstGeom>
            <a:noFill/>
            <a:ln>
              <a:noFill/>
            </a:ln>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i="1" dirty="0">
                  <a:solidFill>
                    <a:schemeClr val="accent2">
                      <a:lumMod val="75000"/>
                    </a:schemeClr>
                  </a:solidFill>
                </a:rPr>
                <a:t>添加标题</a:t>
              </a:r>
            </a:p>
          </p:txBody>
        </p:sp>
        <p:sp>
          <p:nvSpPr>
            <p:cNvPr id="25" name="ïṧ1îḓe">
              <a:extLst>
                <a:ext uri="{FF2B5EF4-FFF2-40B4-BE49-F238E27FC236}">
                  <a16:creationId xmlns="" xmlns:a16="http://schemas.microsoft.com/office/drawing/2014/main" id="{7AD266B0-21A8-48D4-86E5-6C1D084C6109}"/>
                </a:ext>
              </a:extLst>
            </p:cNvPr>
            <p:cNvSpPr/>
            <p:nvPr/>
          </p:nvSpPr>
          <p:spPr bwMode="auto">
            <a:xfrm>
              <a:off x="2028131" y="2268883"/>
              <a:ext cx="2575941" cy="630352"/>
            </a:xfrm>
            <a:prstGeom prst="rect">
              <a:avLst/>
            </a:prstGeom>
            <a:noFill/>
            <a:ln>
              <a:noFill/>
            </a:ln>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sz="1400" i="1" dirty="0"/>
                <a:t>双击输入替换内</a:t>
              </a:r>
              <a:r>
                <a:rPr lang="zh-CN" altLang="en-US" sz="1400" i="1" dirty="0" smtClean="0"/>
                <a:t>容第一</a:t>
              </a:r>
              <a:r>
                <a:rPr lang="en-US" altLang="zh-CN" sz="1400" i="1" dirty="0" smtClean="0"/>
                <a:t>PPT</a:t>
              </a:r>
              <a:r>
                <a:rPr lang="zh-CN" altLang="en-US" sz="1400" i="1" dirty="0" smtClean="0"/>
                <a:t>轻</a:t>
              </a:r>
              <a:r>
                <a:rPr lang="zh-CN" altLang="en-US" sz="1400" i="1" dirty="0"/>
                <a:t>松设计高效办公</a:t>
              </a:r>
              <a:endParaRPr lang="en-US" altLang="zh-CN" sz="1400" i="1" dirty="0"/>
            </a:p>
            <a:p>
              <a:pPr>
                <a:lnSpc>
                  <a:spcPct val="130000"/>
                </a:lnSpc>
                <a:spcBef>
                  <a:spcPct val="0"/>
                </a:spcBef>
              </a:pPr>
              <a:r>
                <a:rPr lang="zh-CN" altLang="en-US" sz="1400" i="1" dirty="0"/>
                <a:t>双击输入替换内</a:t>
              </a:r>
              <a:r>
                <a:rPr lang="zh-CN" altLang="en-US" sz="1400" i="1" dirty="0" smtClean="0"/>
                <a:t>容第一</a:t>
              </a:r>
              <a:r>
                <a:rPr lang="en-US" altLang="zh-CN" sz="1400" i="1" dirty="0" smtClean="0"/>
                <a:t>PPT</a:t>
              </a:r>
              <a:endParaRPr lang="en-US" altLang="zh-CN" sz="1400" i="1" dirty="0"/>
            </a:p>
            <a:p>
              <a:pPr>
                <a:lnSpc>
                  <a:spcPct val="130000"/>
                </a:lnSpc>
                <a:spcBef>
                  <a:spcPct val="0"/>
                </a:spcBef>
              </a:pPr>
              <a:endParaRPr lang="zh-CN" altLang="en-US" sz="1400" i="1" dirty="0"/>
            </a:p>
          </p:txBody>
        </p:sp>
      </p:grpSp>
      <p:grpSp>
        <p:nvGrpSpPr>
          <p:cNvPr id="26" name="îSliḓê">
            <a:extLst>
              <a:ext uri="{FF2B5EF4-FFF2-40B4-BE49-F238E27FC236}">
                <a16:creationId xmlns="" xmlns:a16="http://schemas.microsoft.com/office/drawing/2014/main" id="{5A2A31EB-3C8A-46BC-A430-6B8C88DBFF21}"/>
              </a:ext>
            </a:extLst>
          </p:cNvPr>
          <p:cNvGrpSpPr/>
          <p:nvPr/>
        </p:nvGrpSpPr>
        <p:grpSpPr>
          <a:xfrm>
            <a:off x="110788" y="3811748"/>
            <a:ext cx="3776586" cy="941852"/>
            <a:chOff x="2028131" y="1957383"/>
            <a:chExt cx="2575941" cy="941852"/>
          </a:xfrm>
        </p:grpSpPr>
        <p:sp>
          <p:nvSpPr>
            <p:cNvPr id="27" name="ï$ľïḋé">
              <a:extLst>
                <a:ext uri="{FF2B5EF4-FFF2-40B4-BE49-F238E27FC236}">
                  <a16:creationId xmlns="" xmlns:a16="http://schemas.microsoft.com/office/drawing/2014/main" id="{F43A300C-14AE-40DC-AEA5-9947391AA7AE}"/>
                </a:ext>
              </a:extLst>
            </p:cNvPr>
            <p:cNvSpPr txBox="1"/>
            <p:nvPr/>
          </p:nvSpPr>
          <p:spPr bwMode="auto">
            <a:xfrm>
              <a:off x="2028131" y="1957383"/>
              <a:ext cx="2575941" cy="398462"/>
            </a:xfrm>
            <a:prstGeom prst="rect">
              <a:avLst/>
            </a:prstGeom>
            <a:noFill/>
            <a:ln>
              <a:noFill/>
            </a:ln>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i="1" dirty="0">
                  <a:solidFill>
                    <a:schemeClr val="accent2">
                      <a:lumMod val="75000"/>
                    </a:schemeClr>
                  </a:solidFill>
                </a:rPr>
                <a:t>添加标题</a:t>
              </a:r>
            </a:p>
          </p:txBody>
        </p:sp>
        <p:sp>
          <p:nvSpPr>
            <p:cNvPr id="28" name="ïṧ1îḓe">
              <a:extLst>
                <a:ext uri="{FF2B5EF4-FFF2-40B4-BE49-F238E27FC236}">
                  <a16:creationId xmlns="" xmlns:a16="http://schemas.microsoft.com/office/drawing/2014/main" id="{5F785C7C-6560-400C-8216-3337A2D57904}"/>
                </a:ext>
              </a:extLst>
            </p:cNvPr>
            <p:cNvSpPr/>
            <p:nvPr/>
          </p:nvSpPr>
          <p:spPr bwMode="auto">
            <a:xfrm>
              <a:off x="2028131" y="2268883"/>
              <a:ext cx="2575941" cy="630352"/>
            </a:xfrm>
            <a:prstGeom prst="rect">
              <a:avLst/>
            </a:prstGeom>
            <a:noFill/>
            <a:ln>
              <a:noFill/>
            </a:ln>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sz="1400" i="1" dirty="0"/>
                <a:t>双击输入替换内</a:t>
              </a:r>
              <a:r>
                <a:rPr lang="zh-CN" altLang="en-US" sz="1400" i="1" dirty="0" smtClean="0"/>
                <a:t>容第一</a:t>
              </a:r>
              <a:r>
                <a:rPr lang="en-US" altLang="zh-CN" sz="1400" i="1" dirty="0" smtClean="0"/>
                <a:t>PPT</a:t>
              </a:r>
              <a:r>
                <a:rPr lang="zh-CN" altLang="en-US" sz="1400" i="1" dirty="0" smtClean="0"/>
                <a:t>轻</a:t>
              </a:r>
              <a:r>
                <a:rPr lang="zh-CN" altLang="en-US" sz="1400" i="1" dirty="0"/>
                <a:t>松设计高效办公</a:t>
              </a:r>
              <a:endParaRPr lang="en-US" altLang="zh-CN" sz="1400" i="1" dirty="0"/>
            </a:p>
            <a:p>
              <a:pPr algn="r">
                <a:lnSpc>
                  <a:spcPct val="130000"/>
                </a:lnSpc>
                <a:spcBef>
                  <a:spcPct val="0"/>
                </a:spcBef>
              </a:pPr>
              <a:r>
                <a:rPr lang="zh-CN" altLang="en-US" sz="1400" i="1" dirty="0"/>
                <a:t>双击输入替换内</a:t>
              </a:r>
              <a:r>
                <a:rPr lang="zh-CN" altLang="en-US" sz="1400" i="1" dirty="0" smtClean="0"/>
                <a:t>容第一</a:t>
              </a:r>
              <a:r>
                <a:rPr lang="en-US" altLang="zh-CN" sz="1400" i="1" dirty="0" smtClean="0"/>
                <a:t>PPT</a:t>
              </a:r>
              <a:endParaRPr lang="en-US" altLang="zh-CN" sz="1400" i="1" dirty="0"/>
            </a:p>
            <a:p>
              <a:pPr algn="r">
                <a:lnSpc>
                  <a:spcPct val="130000"/>
                </a:lnSpc>
                <a:spcBef>
                  <a:spcPct val="0"/>
                </a:spcBef>
              </a:pPr>
              <a:endParaRPr lang="zh-CN" altLang="en-US" sz="1400" i="1" dirty="0"/>
            </a:p>
          </p:txBody>
        </p:sp>
      </p:grpSp>
    </p:spTree>
    <p:extLst>
      <p:ext uri="{BB962C8B-B14F-4D97-AF65-F5344CB8AC3E}">
        <p14:creationId xmlns:p14="http://schemas.microsoft.com/office/powerpoint/2010/main" val="2505001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2000"/>
                            </p:stCondLst>
                            <p:childTnLst>
                              <p:par>
                                <p:cTn id="35" presetID="2" presetClass="entr" presetSubtype="4"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E3CDD05-E6FA-4333-82AF-4D6E453569DE}"/>
              </a:ext>
            </a:extLst>
          </p:cNvPr>
          <p:cNvSpPr>
            <a:spLocks noGrp="1"/>
          </p:cNvSpPr>
          <p:nvPr>
            <p:ph type="title"/>
          </p:nvPr>
        </p:nvSpPr>
        <p:spPr/>
        <p:txBody>
          <a:bodyPr/>
          <a:lstStyle/>
          <a:p>
            <a:r>
              <a:rPr lang="zh-CN" altLang="en-US" dirty="0"/>
              <a:t>单击此处输入替换标题</a:t>
            </a:r>
          </a:p>
        </p:txBody>
      </p:sp>
      <p:grpSp>
        <p:nvGrpSpPr>
          <p:cNvPr id="46" name="组合 45">
            <a:extLst>
              <a:ext uri="{FF2B5EF4-FFF2-40B4-BE49-F238E27FC236}">
                <a16:creationId xmlns="" xmlns:a16="http://schemas.microsoft.com/office/drawing/2014/main" id="{C4DE6C31-B6F3-4F2D-9CAE-CA0CFA8DF68F}"/>
              </a:ext>
            </a:extLst>
          </p:cNvPr>
          <p:cNvGrpSpPr/>
          <p:nvPr/>
        </p:nvGrpSpPr>
        <p:grpSpPr>
          <a:xfrm>
            <a:off x="3870681" y="3729256"/>
            <a:ext cx="4450640" cy="1490446"/>
            <a:chOff x="3870681" y="3729256"/>
            <a:chExt cx="4450640" cy="1490446"/>
          </a:xfrm>
          <a:solidFill>
            <a:schemeClr val="accent1">
              <a:alpha val="75000"/>
            </a:schemeClr>
          </a:solidFill>
        </p:grpSpPr>
        <p:sp>
          <p:nvSpPr>
            <p:cNvPr id="30" name="Shape 35529">
              <a:extLst>
                <a:ext uri="{FF2B5EF4-FFF2-40B4-BE49-F238E27FC236}">
                  <a16:creationId xmlns="" xmlns:a16="http://schemas.microsoft.com/office/drawing/2014/main" id="{5D27A7BF-4600-4633-9F14-EAFCBB20DEA2}"/>
                </a:ext>
              </a:extLst>
            </p:cNvPr>
            <p:cNvSpPr/>
            <p:nvPr/>
          </p:nvSpPr>
          <p:spPr>
            <a:xfrm>
              <a:off x="4478454" y="3729256"/>
              <a:ext cx="3238105" cy="645449"/>
            </a:xfrm>
            <a:custGeom>
              <a:avLst/>
              <a:gdLst/>
              <a:ahLst/>
              <a:cxnLst>
                <a:cxn ang="0">
                  <a:pos x="wd2" y="hd2"/>
                </a:cxn>
                <a:cxn ang="5400000">
                  <a:pos x="wd2" y="hd2"/>
                </a:cxn>
                <a:cxn ang="10800000">
                  <a:pos x="wd2" y="hd2"/>
                </a:cxn>
                <a:cxn ang="16200000">
                  <a:pos x="wd2" y="hd2"/>
                </a:cxn>
              </a:cxnLst>
              <a:rect l="0" t="0" r="r" b="b"/>
              <a:pathLst>
                <a:path w="21600" h="21600" extrusionOk="0">
                  <a:moveTo>
                    <a:pt x="0" y="10585"/>
                  </a:moveTo>
                  <a:lnTo>
                    <a:pt x="10849" y="0"/>
                  </a:lnTo>
                  <a:lnTo>
                    <a:pt x="21600" y="10585"/>
                  </a:lnTo>
                  <a:lnTo>
                    <a:pt x="10812" y="21600"/>
                  </a:lnTo>
                  <a:lnTo>
                    <a:pt x="0" y="10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sz="1600" cap="all">
                <a:solidFill>
                  <a:schemeClr val="lt1"/>
                </a:solidFill>
                <a:latin typeface="Helvetica Neue"/>
              </a:endParaRPr>
            </a:p>
          </p:txBody>
        </p:sp>
        <p:sp>
          <p:nvSpPr>
            <p:cNvPr id="31" name="Shape 35530">
              <a:extLst>
                <a:ext uri="{FF2B5EF4-FFF2-40B4-BE49-F238E27FC236}">
                  <a16:creationId xmlns="" xmlns:a16="http://schemas.microsoft.com/office/drawing/2014/main" id="{8D46DA55-BDF1-4997-8E12-2D22B668D636}"/>
                </a:ext>
              </a:extLst>
            </p:cNvPr>
            <p:cNvSpPr/>
            <p:nvPr/>
          </p:nvSpPr>
          <p:spPr>
            <a:xfrm>
              <a:off x="3870681" y="4045005"/>
              <a:ext cx="2225279" cy="1174652"/>
            </a:xfrm>
            <a:custGeom>
              <a:avLst/>
              <a:gdLst/>
              <a:ahLst/>
              <a:cxnLst>
                <a:cxn ang="0">
                  <a:pos x="wd2" y="hd2"/>
                </a:cxn>
                <a:cxn ang="5400000">
                  <a:pos x="wd2" y="hd2"/>
                </a:cxn>
                <a:cxn ang="10800000">
                  <a:pos x="wd2" y="hd2"/>
                </a:cxn>
                <a:cxn ang="16200000">
                  <a:pos x="wd2" y="hd2"/>
                </a:cxn>
              </a:cxnLst>
              <a:rect l="0" t="0" r="r" b="b"/>
              <a:pathLst>
                <a:path w="21600" h="21600" extrusionOk="0">
                  <a:moveTo>
                    <a:pt x="5911" y="0"/>
                  </a:moveTo>
                  <a:lnTo>
                    <a:pt x="0" y="13330"/>
                  </a:lnTo>
                  <a:lnTo>
                    <a:pt x="21600" y="21600"/>
                  </a:lnTo>
                  <a:lnTo>
                    <a:pt x="21600" y="6014"/>
                  </a:lnTo>
                  <a:lnTo>
                    <a:pt x="59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sz="1600" cap="all">
                <a:solidFill>
                  <a:schemeClr val="lt1"/>
                </a:solidFill>
                <a:latin typeface="Helvetica Neue"/>
              </a:endParaRPr>
            </a:p>
          </p:txBody>
        </p:sp>
        <p:sp>
          <p:nvSpPr>
            <p:cNvPr id="32" name="Shape 35531">
              <a:extLst>
                <a:ext uri="{FF2B5EF4-FFF2-40B4-BE49-F238E27FC236}">
                  <a16:creationId xmlns="" xmlns:a16="http://schemas.microsoft.com/office/drawing/2014/main" id="{582E8325-B392-4624-8C3E-A184F0257719}"/>
                </a:ext>
              </a:extLst>
            </p:cNvPr>
            <p:cNvSpPr/>
            <p:nvPr/>
          </p:nvSpPr>
          <p:spPr>
            <a:xfrm flipH="1">
              <a:off x="6096042" y="4045005"/>
              <a:ext cx="2225279" cy="1174652"/>
            </a:xfrm>
            <a:custGeom>
              <a:avLst/>
              <a:gdLst/>
              <a:ahLst/>
              <a:cxnLst>
                <a:cxn ang="0">
                  <a:pos x="wd2" y="hd2"/>
                </a:cxn>
                <a:cxn ang="5400000">
                  <a:pos x="wd2" y="hd2"/>
                </a:cxn>
                <a:cxn ang="10800000">
                  <a:pos x="wd2" y="hd2"/>
                </a:cxn>
                <a:cxn ang="16200000">
                  <a:pos x="wd2" y="hd2"/>
                </a:cxn>
              </a:cxnLst>
              <a:rect l="0" t="0" r="r" b="b"/>
              <a:pathLst>
                <a:path w="21600" h="21600" extrusionOk="0">
                  <a:moveTo>
                    <a:pt x="5891" y="0"/>
                  </a:moveTo>
                  <a:lnTo>
                    <a:pt x="0" y="13330"/>
                  </a:lnTo>
                  <a:lnTo>
                    <a:pt x="21600" y="21600"/>
                  </a:lnTo>
                  <a:lnTo>
                    <a:pt x="21600" y="6014"/>
                  </a:lnTo>
                  <a:lnTo>
                    <a:pt x="5891" y="0"/>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sz="1600" cap="all" dirty="0">
                <a:solidFill>
                  <a:schemeClr val="lt1"/>
                </a:solidFill>
                <a:latin typeface="Helvetica Neue"/>
              </a:endParaRPr>
            </a:p>
          </p:txBody>
        </p:sp>
        <p:sp>
          <p:nvSpPr>
            <p:cNvPr id="33" name="Shape 35532">
              <a:extLst>
                <a:ext uri="{FF2B5EF4-FFF2-40B4-BE49-F238E27FC236}">
                  <a16:creationId xmlns="" xmlns:a16="http://schemas.microsoft.com/office/drawing/2014/main" id="{776D6189-C801-4660-A861-291881DCB5BD}"/>
                </a:ext>
              </a:extLst>
            </p:cNvPr>
            <p:cNvSpPr/>
            <p:nvPr/>
          </p:nvSpPr>
          <p:spPr>
            <a:xfrm>
              <a:off x="6096001" y="4556278"/>
              <a:ext cx="2223930" cy="6634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6962"/>
                  </a:lnTo>
                  <a:lnTo>
                    <a:pt x="14" y="0"/>
                  </a:lnTo>
                  <a:lnTo>
                    <a:pt x="0" y="0"/>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sz="1600" cap="all">
                <a:solidFill>
                  <a:schemeClr val="lt1"/>
                </a:solidFill>
                <a:latin typeface="Helvetica Neue"/>
              </a:endParaRPr>
            </a:p>
          </p:txBody>
        </p:sp>
        <p:sp>
          <p:nvSpPr>
            <p:cNvPr id="34" name="Shape 35533">
              <a:extLst>
                <a:ext uri="{FF2B5EF4-FFF2-40B4-BE49-F238E27FC236}">
                  <a16:creationId xmlns="" xmlns:a16="http://schemas.microsoft.com/office/drawing/2014/main" id="{31429130-3043-4C05-8F3A-22B165AEC1C2}"/>
                </a:ext>
              </a:extLst>
            </p:cNvPr>
            <p:cNvSpPr/>
            <p:nvPr/>
          </p:nvSpPr>
          <p:spPr>
            <a:xfrm>
              <a:off x="3873115" y="4556278"/>
              <a:ext cx="2222886" cy="6634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6962"/>
                  </a:lnTo>
                  <a:lnTo>
                    <a:pt x="21600" y="21600"/>
                  </a:lnTo>
                  <a:lnTo>
                    <a:pt x="216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sz="1600" cap="all">
                <a:solidFill>
                  <a:schemeClr val="lt1"/>
                </a:solidFill>
                <a:latin typeface="Helvetica Neue"/>
              </a:endParaRPr>
            </a:p>
          </p:txBody>
        </p:sp>
      </p:grpSp>
      <p:grpSp>
        <p:nvGrpSpPr>
          <p:cNvPr id="45" name="组合 44">
            <a:extLst>
              <a:ext uri="{FF2B5EF4-FFF2-40B4-BE49-F238E27FC236}">
                <a16:creationId xmlns="" xmlns:a16="http://schemas.microsoft.com/office/drawing/2014/main" id="{92DA13B0-B0D7-4B3C-8CCD-2DB9ED843D87}"/>
              </a:ext>
            </a:extLst>
          </p:cNvPr>
          <p:cNvGrpSpPr/>
          <p:nvPr/>
        </p:nvGrpSpPr>
        <p:grpSpPr>
          <a:xfrm>
            <a:off x="4786538" y="2105546"/>
            <a:ext cx="2618925" cy="1828688"/>
            <a:chOff x="4786538" y="2105546"/>
            <a:chExt cx="2618925" cy="1828688"/>
          </a:xfrm>
          <a:solidFill>
            <a:schemeClr val="accent1">
              <a:alpha val="75000"/>
            </a:schemeClr>
          </a:solidFill>
        </p:grpSpPr>
        <p:sp>
          <p:nvSpPr>
            <p:cNvPr id="26" name="Shape 35535">
              <a:extLst>
                <a:ext uri="{FF2B5EF4-FFF2-40B4-BE49-F238E27FC236}">
                  <a16:creationId xmlns="" xmlns:a16="http://schemas.microsoft.com/office/drawing/2014/main" id="{6994C333-0969-4B65-9502-20045E6021F4}"/>
                </a:ext>
              </a:extLst>
            </p:cNvPr>
            <p:cNvSpPr/>
            <p:nvPr/>
          </p:nvSpPr>
          <p:spPr>
            <a:xfrm>
              <a:off x="4786550" y="2105546"/>
              <a:ext cx="1309451" cy="18286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8475"/>
                  </a:lnTo>
                  <a:lnTo>
                    <a:pt x="21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00">
                <a:solidFill>
                  <a:schemeClr val="lt1"/>
                </a:solidFill>
              </a:endParaRPr>
            </a:p>
          </p:txBody>
        </p:sp>
        <p:sp>
          <p:nvSpPr>
            <p:cNvPr id="27" name="Shape 35536">
              <a:extLst>
                <a:ext uri="{FF2B5EF4-FFF2-40B4-BE49-F238E27FC236}">
                  <a16:creationId xmlns="" xmlns:a16="http://schemas.microsoft.com/office/drawing/2014/main" id="{4E3FC023-D2F0-4EA9-8ACF-0133791F50DA}"/>
                </a:ext>
              </a:extLst>
            </p:cNvPr>
            <p:cNvSpPr/>
            <p:nvPr/>
          </p:nvSpPr>
          <p:spPr>
            <a:xfrm flipH="1">
              <a:off x="6093804" y="2105546"/>
              <a:ext cx="1311646" cy="18286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564" y="21600"/>
                  </a:lnTo>
                  <a:lnTo>
                    <a:pt x="0" y="18475"/>
                  </a:lnTo>
                  <a:lnTo>
                    <a:pt x="21600" y="0"/>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00">
                <a:solidFill>
                  <a:schemeClr val="lt1"/>
                </a:solidFill>
              </a:endParaRPr>
            </a:p>
          </p:txBody>
        </p:sp>
        <p:sp>
          <p:nvSpPr>
            <p:cNvPr id="28" name="Shape 35537">
              <a:extLst>
                <a:ext uri="{FF2B5EF4-FFF2-40B4-BE49-F238E27FC236}">
                  <a16:creationId xmlns="" xmlns:a16="http://schemas.microsoft.com/office/drawing/2014/main" id="{888C3632-5A5E-4084-89AF-3674550DB34C}"/>
                </a:ext>
              </a:extLst>
            </p:cNvPr>
            <p:cNvSpPr/>
            <p:nvPr/>
          </p:nvSpPr>
          <p:spPr>
            <a:xfrm>
              <a:off x="6095652" y="3541672"/>
              <a:ext cx="1309811" cy="392562"/>
            </a:xfrm>
            <a:custGeom>
              <a:avLst/>
              <a:gdLst/>
              <a:ahLst/>
              <a:cxnLst>
                <a:cxn ang="0">
                  <a:pos x="wd2" y="hd2"/>
                </a:cxn>
                <a:cxn ang="5400000">
                  <a:pos x="wd2" y="hd2"/>
                </a:cxn>
                <a:cxn ang="10800000">
                  <a:pos x="wd2" y="hd2"/>
                </a:cxn>
                <a:cxn ang="16200000">
                  <a:pos x="wd2" y="hd2"/>
                </a:cxn>
              </a:cxnLst>
              <a:rect l="0" t="0" r="r" b="b"/>
              <a:pathLst>
                <a:path w="21600" h="21600" extrusionOk="0">
                  <a:moveTo>
                    <a:pt x="29" y="0"/>
                  </a:moveTo>
                  <a:lnTo>
                    <a:pt x="0" y="19"/>
                  </a:lnTo>
                  <a:lnTo>
                    <a:pt x="6" y="21600"/>
                  </a:lnTo>
                  <a:lnTo>
                    <a:pt x="21600" y="7041"/>
                  </a:lnTo>
                  <a:lnTo>
                    <a:pt x="21566" y="6907"/>
                  </a:lnTo>
                  <a:lnTo>
                    <a:pt x="29" y="0"/>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00">
                <a:solidFill>
                  <a:schemeClr val="lt1"/>
                </a:solidFill>
              </a:endParaRPr>
            </a:p>
          </p:txBody>
        </p:sp>
        <p:sp>
          <p:nvSpPr>
            <p:cNvPr id="29" name="Shape 35538">
              <a:extLst>
                <a:ext uri="{FF2B5EF4-FFF2-40B4-BE49-F238E27FC236}">
                  <a16:creationId xmlns="" xmlns:a16="http://schemas.microsoft.com/office/drawing/2014/main" id="{352A172E-3413-4CC4-A824-69374D0DCA85}"/>
                </a:ext>
              </a:extLst>
            </p:cNvPr>
            <p:cNvSpPr/>
            <p:nvPr/>
          </p:nvSpPr>
          <p:spPr>
            <a:xfrm>
              <a:off x="4786538" y="3541672"/>
              <a:ext cx="1309463" cy="3925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9" y="6926"/>
                  </a:lnTo>
                  <a:lnTo>
                    <a:pt x="0" y="7041"/>
                  </a:lnTo>
                  <a:lnTo>
                    <a:pt x="21600" y="21600"/>
                  </a:lnTo>
                  <a:lnTo>
                    <a:pt x="21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00">
                <a:solidFill>
                  <a:schemeClr val="lt1"/>
                </a:solidFill>
              </a:endParaRPr>
            </a:p>
          </p:txBody>
        </p:sp>
      </p:grpSp>
      <p:sp>
        <p:nvSpPr>
          <p:cNvPr id="22" name="Shape 35541">
            <a:extLst>
              <a:ext uri="{FF2B5EF4-FFF2-40B4-BE49-F238E27FC236}">
                <a16:creationId xmlns="" xmlns:a16="http://schemas.microsoft.com/office/drawing/2014/main" id="{10E7E99F-0536-40DC-B93C-07A5175E247A}"/>
              </a:ext>
            </a:extLst>
          </p:cNvPr>
          <p:cNvSpPr/>
          <p:nvPr/>
        </p:nvSpPr>
        <p:spPr>
          <a:xfrm>
            <a:off x="5536745" y="2969517"/>
            <a:ext cx="280204" cy="363678"/>
          </a:xfrm>
          <a:custGeom>
            <a:avLst/>
            <a:gdLst/>
            <a:ahLst/>
            <a:cxnLst>
              <a:cxn ang="0">
                <a:pos x="wd2" y="hd2"/>
              </a:cxn>
              <a:cxn ang="5400000">
                <a:pos x="wd2" y="hd2"/>
              </a:cxn>
              <a:cxn ang="10800000">
                <a:pos x="wd2" y="hd2"/>
              </a:cxn>
              <a:cxn ang="16200000">
                <a:pos x="wd2" y="hd2"/>
              </a:cxn>
            </a:cxnLst>
            <a:rect l="0" t="0" r="r" b="b"/>
            <a:pathLst>
              <a:path w="21600" h="21600" extrusionOk="0">
                <a:moveTo>
                  <a:pt x="10791" y="0"/>
                </a:moveTo>
                <a:cubicBezTo>
                  <a:pt x="9024" y="0"/>
                  <a:pt x="7258" y="507"/>
                  <a:pt x="5911" y="1546"/>
                </a:cubicBezTo>
                <a:cubicBezTo>
                  <a:pt x="3215" y="3623"/>
                  <a:pt x="3215" y="6989"/>
                  <a:pt x="5911" y="9066"/>
                </a:cubicBezTo>
                <a:cubicBezTo>
                  <a:pt x="8606" y="11143"/>
                  <a:pt x="12976" y="11143"/>
                  <a:pt x="15671" y="9066"/>
                </a:cubicBezTo>
                <a:cubicBezTo>
                  <a:pt x="18367" y="6989"/>
                  <a:pt x="18367" y="3623"/>
                  <a:pt x="15671" y="1546"/>
                </a:cubicBezTo>
                <a:cubicBezTo>
                  <a:pt x="14324" y="507"/>
                  <a:pt x="12557" y="0"/>
                  <a:pt x="10791" y="0"/>
                </a:cubicBezTo>
                <a:close/>
                <a:moveTo>
                  <a:pt x="2784" y="9386"/>
                </a:moveTo>
                <a:cubicBezTo>
                  <a:pt x="1244" y="9386"/>
                  <a:pt x="0" y="10345"/>
                  <a:pt x="0" y="11531"/>
                </a:cubicBezTo>
                <a:lnTo>
                  <a:pt x="0" y="19455"/>
                </a:lnTo>
                <a:cubicBezTo>
                  <a:pt x="0" y="20641"/>
                  <a:pt x="1244" y="21600"/>
                  <a:pt x="2784" y="21600"/>
                </a:cubicBezTo>
                <a:lnTo>
                  <a:pt x="18798" y="21600"/>
                </a:lnTo>
                <a:cubicBezTo>
                  <a:pt x="20338" y="21600"/>
                  <a:pt x="21600" y="20641"/>
                  <a:pt x="21600" y="19455"/>
                </a:cubicBezTo>
                <a:lnTo>
                  <a:pt x="21600" y="11531"/>
                </a:lnTo>
                <a:cubicBezTo>
                  <a:pt x="21600" y="10345"/>
                  <a:pt x="20338" y="9386"/>
                  <a:pt x="18798" y="9386"/>
                </a:cubicBezTo>
                <a:lnTo>
                  <a:pt x="18310" y="9386"/>
                </a:lnTo>
                <a:cubicBezTo>
                  <a:pt x="18010" y="9715"/>
                  <a:pt x="17679" y="10026"/>
                  <a:pt x="17298" y="10320"/>
                </a:cubicBezTo>
                <a:cubicBezTo>
                  <a:pt x="13705" y="13088"/>
                  <a:pt x="7877" y="13088"/>
                  <a:pt x="4284" y="10320"/>
                </a:cubicBezTo>
                <a:cubicBezTo>
                  <a:pt x="3903" y="10026"/>
                  <a:pt x="3590" y="9714"/>
                  <a:pt x="3290" y="9386"/>
                </a:cubicBezTo>
                <a:lnTo>
                  <a:pt x="2784" y="9386"/>
                </a:lnTo>
                <a:close/>
              </a:path>
            </a:pathLst>
          </a:custGeom>
          <a:solidFill>
            <a:srgbClr val="FFFFFF"/>
          </a:solidFill>
          <a:ln w="12700" cap="flat">
            <a:noFill/>
            <a:miter lim="400000"/>
          </a:ln>
          <a:effectLst/>
        </p:spPr>
        <p:txBody>
          <a:bodyPr wrap="square" lIns="26789" tIns="26789" rIns="26789" bIns="26789" numCol="1" anchor="ctr">
            <a:noAutofit/>
          </a:bodyPr>
          <a:lstStyle/>
          <a:p>
            <a:endParaRPr/>
          </a:p>
        </p:txBody>
      </p:sp>
      <p:sp>
        <p:nvSpPr>
          <p:cNvPr id="23" name="Shape 35542">
            <a:extLst>
              <a:ext uri="{FF2B5EF4-FFF2-40B4-BE49-F238E27FC236}">
                <a16:creationId xmlns="" xmlns:a16="http://schemas.microsoft.com/office/drawing/2014/main" id="{7DF62834-2A6E-4384-B45C-5EDAFC137263}"/>
              </a:ext>
            </a:extLst>
          </p:cNvPr>
          <p:cNvSpPr/>
          <p:nvPr/>
        </p:nvSpPr>
        <p:spPr>
          <a:xfrm>
            <a:off x="4478453" y="4279672"/>
            <a:ext cx="277818" cy="276606"/>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rgbClr val="FFFFFF"/>
          </a:solidFill>
          <a:ln w="12700" cap="flat">
            <a:noFill/>
            <a:miter lim="400000"/>
          </a:ln>
          <a:effectLst/>
        </p:spPr>
        <p:txBody>
          <a:bodyPr wrap="square" lIns="26789" tIns="26789" rIns="26789" bIns="26789" numCol="1" anchor="ctr">
            <a:noAutofit/>
          </a:bodyPr>
          <a:lstStyle/>
          <a:p>
            <a:endParaRPr/>
          </a:p>
        </p:txBody>
      </p:sp>
      <p:sp>
        <p:nvSpPr>
          <p:cNvPr id="18" name="Shape 35545">
            <a:extLst>
              <a:ext uri="{FF2B5EF4-FFF2-40B4-BE49-F238E27FC236}">
                <a16:creationId xmlns="" xmlns:a16="http://schemas.microsoft.com/office/drawing/2014/main" id="{28F6DC76-8F30-4FFA-8FFE-CA48D4C47211}"/>
              </a:ext>
            </a:extLst>
          </p:cNvPr>
          <p:cNvSpPr/>
          <p:nvPr/>
        </p:nvSpPr>
        <p:spPr>
          <a:xfrm>
            <a:off x="1665961" y="2153394"/>
            <a:ext cx="401836" cy="401836"/>
          </a:xfrm>
          <a:prstGeom prst="ellipse">
            <a:avLst/>
          </a:prstGeom>
          <a:solidFill>
            <a:schemeClr val="accent1"/>
          </a:solidFill>
          <a:ln>
            <a:noFill/>
          </a:ln>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a:lnSpc>
                <a:spcPct val="100000"/>
              </a:lnSpc>
              <a:defRPr sz="2500">
                <a:solidFill>
                  <a:srgbClr val="FFFFFF"/>
                </a:solidFill>
                <a:latin typeface="Helvetica Neue Light"/>
                <a:ea typeface="Helvetica Neue Light"/>
                <a:cs typeface="Helvetica Neue Light"/>
                <a:sym typeface="Helvetica Neue Light"/>
              </a:defRPr>
            </a:lvl1pPr>
          </a:lstStyle>
          <a:p>
            <a:pPr algn="ctr"/>
            <a:r>
              <a:rPr sz="1600" dirty="0"/>
              <a:t>01</a:t>
            </a:r>
          </a:p>
        </p:txBody>
      </p:sp>
      <p:sp>
        <p:nvSpPr>
          <p:cNvPr id="36" name="文本框 35">
            <a:extLst>
              <a:ext uri="{FF2B5EF4-FFF2-40B4-BE49-F238E27FC236}">
                <a16:creationId xmlns="" xmlns:a16="http://schemas.microsoft.com/office/drawing/2014/main" id="{DDA5F54C-C726-40C1-9CEA-FB6AB790E4FF}"/>
              </a:ext>
            </a:extLst>
          </p:cNvPr>
          <p:cNvSpPr txBox="1"/>
          <p:nvPr/>
        </p:nvSpPr>
        <p:spPr>
          <a:xfrm>
            <a:off x="2048747" y="2136368"/>
            <a:ext cx="2856518" cy="435889"/>
          </a:xfrm>
          <a:prstGeom prst="rect">
            <a:avLst/>
          </a:prstGeom>
          <a:noFill/>
        </p:spPr>
        <p:txBody>
          <a:bodyPr wrap="square" rtlCol="0">
            <a:spAutoFit/>
          </a:bodyPr>
          <a:lstStyle/>
          <a:p>
            <a:pPr>
              <a:lnSpc>
                <a:spcPct val="120000"/>
              </a:lnSpc>
            </a:pPr>
            <a:r>
              <a:rPr lang="zh-CN" altLang="en-US" sz="2000" dirty="0">
                <a:solidFill>
                  <a:schemeClr val="accent1"/>
                </a:solidFill>
                <a:latin typeface="+mj-ea"/>
                <a:ea typeface="+mj-ea"/>
              </a:rPr>
              <a:t>添加标题</a:t>
            </a:r>
            <a:endParaRPr lang="zh-CN" altLang="en-US" sz="1400" dirty="0">
              <a:solidFill>
                <a:schemeClr val="accent1"/>
              </a:solidFill>
              <a:latin typeface="+mj-ea"/>
              <a:ea typeface="+mj-ea"/>
            </a:endParaRPr>
          </a:p>
        </p:txBody>
      </p:sp>
      <p:sp>
        <p:nvSpPr>
          <p:cNvPr id="37" name="文本框 36">
            <a:extLst>
              <a:ext uri="{FF2B5EF4-FFF2-40B4-BE49-F238E27FC236}">
                <a16:creationId xmlns="" xmlns:a16="http://schemas.microsoft.com/office/drawing/2014/main" id="{41E24D5C-BEFA-4ED9-A7DE-5D5ECBA4F959}"/>
              </a:ext>
            </a:extLst>
          </p:cNvPr>
          <p:cNvSpPr txBox="1"/>
          <p:nvPr/>
        </p:nvSpPr>
        <p:spPr>
          <a:xfrm>
            <a:off x="2048747" y="2508269"/>
            <a:ext cx="2856518" cy="584775"/>
          </a:xfrm>
          <a:prstGeom prst="rect">
            <a:avLst/>
          </a:prstGeom>
          <a:noFill/>
        </p:spPr>
        <p:txBody>
          <a:bodyPr wrap="square" rtlCol="0">
            <a:spAutoFit/>
          </a:bodyPr>
          <a:lstStyle/>
          <a:p>
            <a:r>
              <a:rPr lang="zh-CN" altLang="en-US" sz="1600" dirty="0">
                <a:solidFill>
                  <a:schemeClr val="bg1">
                    <a:lumMod val="50000"/>
                  </a:schemeClr>
                </a:solidFill>
                <a:latin typeface="+mn-ea"/>
              </a:rPr>
              <a:t>双击输入替换内</a:t>
            </a:r>
            <a:r>
              <a:rPr lang="zh-CN" altLang="en-US" sz="1600" dirty="0" smtClean="0">
                <a:solidFill>
                  <a:schemeClr val="bg1">
                    <a:lumMod val="50000"/>
                  </a:schemeClr>
                </a:solidFill>
                <a:latin typeface="+mn-ea"/>
              </a:rPr>
              <a:t>容第一</a:t>
            </a:r>
            <a:r>
              <a:rPr lang="en-US" altLang="zh-CN" sz="1600" dirty="0" smtClean="0">
                <a:solidFill>
                  <a:schemeClr val="bg1">
                    <a:lumMod val="50000"/>
                  </a:schemeClr>
                </a:solidFill>
                <a:latin typeface="+mn-ea"/>
              </a:rPr>
              <a:t>PPT</a:t>
            </a:r>
            <a:r>
              <a:rPr lang="zh-CN" altLang="en-US" sz="1600" dirty="0" smtClean="0">
                <a:solidFill>
                  <a:schemeClr val="bg1">
                    <a:lumMod val="50000"/>
                  </a:schemeClr>
                </a:solidFill>
                <a:latin typeface="+mn-ea"/>
              </a:rPr>
              <a:t>轻</a:t>
            </a:r>
            <a:r>
              <a:rPr lang="zh-CN" altLang="en-US" sz="1600" dirty="0">
                <a:solidFill>
                  <a:schemeClr val="bg1">
                    <a:lumMod val="50000"/>
                  </a:schemeClr>
                </a:solidFill>
                <a:latin typeface="+mn-ea"/>
              </a:rPr>
              <a:t>松设计高效办公</a:t>
            </a:r>
          </a:p>
        </p:txBody>
      </p:sp>
      <p:sp>
        <p:nvSpPr>
          <p:cNvPr id="40" name="Shape 35545">
            <a:extLst>
              <a:ext uri="{FF2B5EF4-FFF2-40B4-BE49-F238E27FC236}">
                <a16:creationId xmlns="" xmlns:a16="http://schemas.microsoft.com/office/drawing/2014/main" id="{662EE727-4F23-4E0B-85BB-ECF168705972}"/>
              </a:ext>
            </a:extLst>
          </p:cNvPr>
          <p:cNvSpPr/>
          <p:nvPr/>
        </p:nvSpPr>
        <p:spPr>
          <a:xfrm>
            <a:off x="8318846" y="5129509"/>
            <a:ext cx="401836" cy="401836"/>
          </a:xfrm>
          <a:prstGeom prst="ellipse">
            <a:avLst/>
          </a:prstGeom>
          <a:solidFill>
            <a:schemeClr val="accent2"/>
          </a:solidFill>
          <a:ln>
            <a:noFill/>
          </a:ln>
          <a:extLst>
            <a:ext uri="{C572A759-6A51-4108-AA02-DFA0A04FC94B}">
              <ma14:wrappingTextBoxFlag xmlns="" xmlns:ma14="http://schemas.microsoft.com/office/mac/drawingml/2011/main" val="1"/>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a:lnSpc>
                <a:spcPct val="100000"/>
              </a:lnSpc>
              <a:defRPr sz="2500">
                <a:solidFill>
                  <a:srgbClr val="FFFFFF"/>
                </a:solidFill>
                <a:latin typeface="Helvetica Neue Light"/>
                <a:ea typeface="Helvetica Neue Light"/>
                <a:cs typeface="Helvetica Neue Light"/>
                <a:sym typeface="Helvetica Neue Light"/>
              </a:defRPr>
            </a:lvl1pPr>
          </a:lstStyle>
          <a:p>
            <a:pPr algn="ctr" defTabSz="584200"/>
            <a:r>
              <a:rPr sz="1600" cap="all" dirty="0">
                <a:solidFill>
                  <a:schemeClr val="lt1"/>
                </a:solidFill>
                <a:latin typeface="Helvetica Neue"/>
              </a:rPr>
              <a:t>01</a:t>
            </a:r>
          </a:p>
        </p:txBody>
      </p:sp>
      <p:sp>
        <p:nvSpPr>
          <p:cNvPr id="41" name="文本框 40">
            <a:extLst>
              <a:ext uri="{FF2B5EF4-FFF2-40B4-BE49-F238E27FC236}">
                <a16:creationId xmlns="" xmlns:a16="http://schemas.microsoft.com/office/drawing/2014/main" id="{48AED147-65C8-450B-AE91-DC872F75F730}"/>
              </a:ext>
            </a:extLst>
          </p:cNvPr>
          <p:cNvSpPr txBox="1"/>
          <p:nvPr/>
        </p:nvSpPr>
        <p:spPr>
          <a:xfrm>
            <a:off x="8701632" y="5112483"/>
            <a:ext cx="2856518" cy="435889"/>
          </a:xfrm>
          <a:prstGeom prst="rect">
            <a:avLst/>
          </a:prstGeom>
          <a:noFill/>
          <a:extLst>
            <a:ext uri="{91240B29-F687-4F45-9708-019B960494DF}">
              <a14:hiddenLine xmlns:a14="http://schemas.microsoft.com/office/drawing/2010/main" w="9525">
                <a:solidFill>
                  <a:srgbClr val="000000"/>
                </a:solidFill>
                <a:round/>
                <a:headEnd/>
                <a:tailEnd/>
              </a14:hiddenLine>
            </a:ext>
          </a:extLst>
        </p:spPr>
        <p:txBody>
          <a:bodyPr wrap="square" rtlCol="0">
            <a:spAutoFit/>
          </a:bodyPr>
          <a:lstStyle/>
          <a:p>
            <a:pPr>
              <a:lnSpc>
                <a:spcPct val="120000"/>
              </a:lnSpc>
            </a:pPr>
            <a:r>
              <a:rPr lang="zh-CN" altLang="en-US" sz="2000" dirty="0">
                <a:solidFill>
                  <a:schemeClr val="accent2"/>
                </a:solidFill>
                <a:latin typeface="+mj-ea"/>
                <a:ea typeface="+mj-ea"/>
              </a:rPr>
              <a:t>添加标题</a:t>
            </a:r>
            <a:endParaRPr lang="zh-CN" altLang="en-US" sz="1400" dirty="0">
              <a:solidFill>
                <a:schemeClr val="accent2"/>
              </a:solidFill>
              <a:latin typeface="+mj-ea"/>
              <a:ea typeface="+mj-ea"/>
            </a:endParaRPr>
          </a:p>
        </p:txBody>
      </p:sp>
      <p:sp>
        <p:nvSpPr>
          <p:cNvPr id="42" name="文本框 41">
            <a:extLst>
              <a:ext uri="{FF2B5EF4-FFF2-40B4-BE49-F238E27FC236}">
                <a16:creationId xmlns="" xmlns:a16="http://schemas.microsoft.com/office/drawing/2014/main" id="{3960AD6D-1050-4607-BF45-8E37085EDF7C}"/>
              </a:ext>
            </a:extLst>
          </p:cNvPr>
          <p:cNvSpPr txBox="1"/>
          <p:nvPr/>
        </p:nvSpPr>
        <p:spPr>
          <a:xfrm>
            <a:off x="8701632" y="5484384"/>
            <a:ext cx="2856518" cy="584775"/>
          </a:xfrm>
          <a:prstGeom prst="rect">
            <a:avLst/>
          </a:prstGeom>
          <a:noFill/>
          <a:extLst>
            <a:ext uri="{91240B29-F687-4F45-9708-019B960494DF}">
              <a14:hiddenLine xmlns:a14="http://schemas.microsoft.com/office/drawing/2010/main" w="9525">
                <a:solidFill>
                  <a:srgbClr val="000000"/>
                </a:solidFill>
                <a:round/>
                <a:headEnd/>
                <a:tailEnd/>
              </a14:hiddenLine>
            </a:ext>
          </a:extLst>
        </p:spPr>
        <p:txBody>
          <a:bodyPr wrap="square" rtlCol="0">
            <a:spAutoFit/>
          </a:bodyPr>
          <a:lstStyle/>
          <a:p>
            <a:r>
              <a:rPr lang="zh-CN" altLang="en-US" sz="1600" dirty="0">
                <a:solidFill>
                  <a:schemeClr val="bg1">
                    <a:lumMod val="50000"/>
                  </a:schemeClr>
                </a:solidFill>
                <a:latin typeface="+mn-ea"/>
              </a:rPr>
              <a:t>双击输入替换内</a:t>
            </a:r>
            <a:r>
              <a:rPr lang="zh-CN" altLang="en-US" sz="1600" dirty="0" smtClean="0">
                <a:solidFill>
                  <a:schemeClr val="bg1">
                    <a:lumMod val="50000"/>
                  </a:schemeClr>
                </a:solidFill>
                <a:latin typeface="+mn-ea"/>
              </a:rPr>
              <a:t>容第一</a:t>
            </a:r>
            <a:r>
              <a:rPr lang="en-US" altLang="zh-CN" sz="1600" dirty="0" smtClean="0">
                <a:solidFill>
                  <a:schemeClr val="bg1">
                    <a:lumMod val="50000"/>
                  </a:schemeClr>
                </a:solidFill>
                <a:latin typeface="+mn-ea"/>
              </a:rPr>
              <a:t>PPT</a:t>
            </a:r>
            <a:r>
              <a:rPr lang="zh-CN" altLang="en-US" sz="1600" dirty="0" smtClean="0">
                <a:solidFill>
                  <a:schemeClr val="bg1">
                    <a:lumMod val="50000"/>
                  </a:schemeClr>
                </a:solidFill>
                <a:latin typeface="+mn-ea"/>
              </a:rPr>
              <a:t>轻</a:t>
            </a:r>
            <a:r>
              <a:rPr lang="zh-CN" altLang="en-US" sz="1600" dirty="0">
                <a:solidFill>
                  <a:schemeClr val="bg1">
                    <a:lumMod val="50000"/>
                  </a:schemeClr>
                </a:solidFill>
                <a:latin typeface="+mn-ea"/>
              </a:rPr>
              <a:t>松设计高效办公</a:t>
            </a:r>
          </a:p>
        </p:txBody>
      </p:sp>
    </p:spTree>
    <p:extLst>
      <p:ext uri="{BB962C8B-B14F-4D97-AF65-F5344CB8AC3E}">
        <p14:creationId xmlns:p14="http://schemas.microsoft.com/office/powerpoint/2010/main" val="393591035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750"/>
                                        <p:tgtEl>
                                          <p:spTgt spid="46"/>
                                        </p:tgtEl>
                                      </p:cBhvr>
                                    </p:animEffect>
                                    <p:anim calcmode="lin" valueType="num">
                                      <p:cBhvr>
                                        <p:cTn id="8" dur="750" fill="hold"/>
                                        <p:tgtEl>
                                          <p:spTgt spid="46"/>
                                        </p:tgtEl>
                                        <p:attrNameLst>
                                          <p:attrName>ppt_x</p:attrName>
                                        </p:attrNameLst>
                                      </p:cBhvr>
                                      <p:tavLst>
                                        <p:tav tm="0">
                                          <p:val>
                                            <p:strVal val="#ppt_x"/>
                                          </p:val>
                                        </p:tav>
                                        <p:tav tm="100000">
                                          <p:val>
                                            <p:strVal val="#ppt_x"/>
                                          </p:val>
                                        </p:tav>
                                      </p:tavLst>
                                    </p:anim>
                                    <p:anim calcmode="lin" valueType="num">
                                      <p:cBhvr>
                                        <p:cTn id="9" dur="75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ppt_x</p:attrName>
                                        </p:attrNameLst>
                                      </p:cBhvr>
                                      <p:tavLst>
                                        <p:tav tm="0">
                                          <p:val>
                                            <p:strVal val="#ppt_x"/>
                                          </p:val>
                                        </p:tav>
                                        <p:tav tm="100000">
                                          <p:val>
                                            <p:strVal val="#ppt_x"/>
                                          </p:val>
                                        </p:tav>
                                      </p:tavLst>
                                    </p:anim>
                                    <p:anim calcmode="lin" valueType="num">
                                      <p:cBhvr>
                                        <p:cTn id="14" dur="500" fill="hold"/>
                                        <p:tgtEl>
                                          <p:spTgt spid="45"/>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Effect transition="in" filter="fade">
                                      <p:cBhvr>
                                        <p:cTn id="31" dur="500"/>
                                        <p:tgtEl>
                                          <p:spTgt spid="40"/>
                                        </p:tgtEl>
                                      </p:cBhvr>
                                    </p:animEffect>
                                  </p:childTnLst>
                                </p:cTn>
                              </p:par>
                            </p:childTnLst>
                          </p:cTn>
                        </p:par>
                        <p:par>
                          <p:cTn id="32" fill="hold">
                            <p:stCondLst>
                              <p:cond delay="1250"/>
                            </p:stCondLst>
                            <p:childTnLst>
                              <p:par>
                                <p:cTn id="33" presetID="2" presetClass="entr" presetSubtype="4" decel="10000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childTnLst>
                          </p:cTn>
                        </p:par>
                        <p:par>
                          <p:cTn id="41" fill="hold">
                            <p:stCondLst>
                              <p:cond delay="1750"/>
                            </p:stCondLst>
                            <p:childTnLst>
                              <p:par>
                                <p:cTn id="42" presetID="10" presetClass="entr" presetSubtype="0"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18" grpId="0" animBg="1"/>
      <p:bldP spid="36" grpId="0"/>
      <p:bldP spid="37" grpId="0"/>
      <p:bldP spid="40" grpId="0" animBg="1"/>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E3CDD05-E6FA-4333-82AF-4D6E453569DE}"/>
              </a:ext>
            </a:extLst>
          </p:cNvPr>
          <p:cNvSpPr>
            <a:spLocks noGrp="1"/>
          </p:cNvSpPr>
          <p:nvPr>
            <p:ph type="title"/>
          </p:nvPr>
        </p:nvSpPr>
        <p:spPr/>
        <p:txBody>
          <a:bodyPr/>
          <a:lstStyle/>
          <a:p>
            <a:r>
              <a:rPr lang="zh-CN" altLang="en-US" dirty="0"/>
              <a:t>单击此处输入替换标题</a:t>
            </a:r>
          </a:p>
        </p:txBody>
      </p:sp>
      <p:sp>
        <p:nvSpPr>
          <p:cNvPr id="4" name="Shape 35681">
            <a:extLst>
              <a:ext uri="{FF2B5EF4-FFF2-40B4-BE49-F238E27FC236}">
                <a16:creationId xmlns="" xmlns:a16="http://schemas.microsoft.com/office/drawing/2014/main" id="{D3796EC6-24F4-4D71-9E94-94B7A88F271A}"/>
              </a:ext>
            </a:extLst>
          </p:cNvPr>
          <p:cNvSpPr/>
          <p:nvPr/>
        </p:nvSpPr>
        <p:spPr>
          <a:xfrm>
            <a:off x="4971530" y="1422124"/>
            <a:ext cx="1676264" cy="1993887"/>
          </a:xfrm>
          <a:custGeom>
            <a:avLst/>
            <a:gdLst/>
            <a:ahLst/>
            <a:cxnLst>
              <a:cxn ang="0">
                <a:pos x="wd2" y="hd2"/>
              </a:cxn>
              <a:cxn ang="5400000">
                <a:pos x="wd2" y="hd2"/>
              </a:cxn>
              <a:cxn ang="10800000">
                <a:pos x="wd2" y="hd2"/>
              </a:cxn>
              <a:cxn ang="16200000">
                <a:pos x="wd2" y="hd2"/>
              </a:cxn>
            </a:cxnLst>
            <a:rect l="0" t="0" r="r" b="b"/>
            <a:pathLst>
              <a:path w="21131" h="21322" extrusionOk="0">
                <a:moveTo>
                  <a:pt x="13558" y="50"/>
                </a:moveTo>
                <a:cubicBezTo>
                  <a:pt x="16564" y="-278"/>
                  <a:pt x="19063" y="1043"/>
                  <a:pt x="20301" y="2983"/>
                </a:cubicBezTo>
                <a:cubicBezTo>
                  <a:pt x="21600" y="5021"/>
                  <a:pt x="21451" y="7652"/>
                  <a:pt x="19301" y="9596"/>
                </a:cubicBezTo>
                <a:cubicBezTo>
                  <a:pt x="18033" y="10743"/>
                  <a:pt x="16309" y="11223"/>
                  <a:pt x="14513" y="11533"/>
                </a:cubicBezTo>
                <a:cubicBezTo>
                  <a:pt x="13465" y="11713"/>
                  <a:pt x="12391" y="11835"/>
                  <a:pt x="11339" y="12041"/>
                </a:cubicBezTo>
                <a:cubicBezTo>
                  <a:pt x="10263" y="12251"/>
                  <a:pt x="9217" y="12548"/>
                  <a:pt x="8227" y="12934"/>
                </a:cubicBezTo>
                <a:cubicBezTo>
                  <a:pt x="6452" y="13626"/>
                  <a:pt x="4856" y="14621"/>
                  <a:pt x="3536" y="15832"/>
                </a:cubicBezTo>
                <a:cubicBezTo>
                  <a:pt x="1840" y="17388"/>
                  <a:pt x="628" y="19271"/>
                  <a:pt x="0" y="21322"/>
                </a:cubicBezTo>
              </a:path>
            </a:pathLst>
          </a:custGeom>
          <a:noFill/>
          <a:ln w="63500" cap="flat">
            <a:solidFill>
              <a:schemeClr val="accent2"/>
            </a:solidFill>
            <a:prstDash val="solid"/>
            <a:miter lim="400000"/>
          </a:ln>
          <a:effectLst/>
        </p:spPr>
        <p:txBody>
          <a:bodyPr wrap="square" lIns="26789" tIns="26789" rIns="26789" bIns="26789" numCol="1" anchor="ctr">
            <a:noAutofit/>
          </a:bodyPr>
          <a:lstStyle/>
          <a:p>
            <a:endParaRPr/>
          </a:p>
        </p:txBody>
      </p:sp>
      <p:sp>
        <p:nvSpPr>
          <p:cNvPr id="5" name="Shape 35682">
            <a:extLst>
              <a:ext uri="{FF2B5EF4-FFF2-40B4-BE49-F238E27FC236}">
                <a16:creationId xmlns="" xmlns:a16="http://schemas.microsoft.com/office/drawing/2014/main" id="{79F3B42C-BBB5-4E97-A82F-5943F4B28633}"/>
              </a:ext>
            </a:extLst>
          </p:cNvPr>
          <p:cNvSpPr/>
          <p:nvPr/>
        </p:nvSpPr>
        <p:spPr>
          <a:xfrm rot="10800000">
            <a:off x="5553313" y="4026188"/>
            <a:ext cx="1676264" cy="1993887"/>
          </a:xfrm>
          <a:custGeom>
            <a:avLst/>
            <a:gdLst/>
            <a:ahLst/>
            <a:cxnLst>
              <a:cxn ang="0">
                <a:pos x="wd2" y="hd2"/>
              </a:cxn>
              <a:cxn ang="5400000">
                <a:pos x="wd2" y="hd2"/>
              </a:cxn>
              <a:cxn ang="10800000">
                <a:pos x="wd2" y="hd2"/>
              </a:cxn>
              <a:cxn ang="16200000">
                <a:pos x="wd2" y="hd2"/>
              </a:cxn>
            </a:cxnLst>
            <a:rect l="0" t="0" r="r" b="b"/>
            <a:pathLst>
              <a:path w="21131" h="21322" extrusionOk="0">
                <a:moveTo>
                  <a:pt x="13558" y="50"/>
                </a:moveTo>
                <a:cubicBezTo>
                  <a:pt x="16564" y="-278"/>
                  <a:pt x="19063" y="1043"/>
                  <a:pt x="20301" y="2983"/>
                </a:cubicBezTo>
                <a:cubicBezTo>
                  <a:pt x="21600" y="5021"/>
                  <a:pt x="21451" y="7652"/>
                  <a:pt x="19301" y="9596"/>
                </a:cubicBezTo>
                <a:cubicBezTo>
                  <a:pt x="18033" y="10743"/>
                  <a:pt x="16309" y="11223"/>
                  <a:pt x="14513" y="11533"/>
                </a:cubicBezTo>
                <a:cubicBezTo>
                  <a:pt x="13465" y="11713"/>
                  <a:pt x="12391" y="11835"/>
                  <a:pt x="11339" y="12041"/>
                </a:cubicBezTo>
                <a:cubicBezTo>
                  <a:pt x="10263" y="12251"/>
                  <a:pt x="9217" y="12548"/>
                  <a:pt x="8227" y="12934"/>
                </a:cubicBezTo>
                <a:cubicBezTo>
                  <a:pt x="6452" y="13626"/>
                  <a:pt x="4856" y="14621"/>
                  <a:pt x="3536" y="15832"/>
                </a:cubicBezTo>
                <a:cubicBezTo>
                  <a:pt x="1840" y="17388"/>
                  <a:pt x="628" y="19271"/>
                  <a:pt x="0" y="21322"/>
                </a:cubicBezTo>
              </a:path>
            </a:pathLst>
          </a:custGeom>
          <a:noFill/>
          <a:ln w="63500" cap="flat">
            <a:solidFill>
              <a:schemeClr val="accent2"/>
            </a:solidFill>
            <a:prstDash val="solid"/>
            <a:miter lim="400000"/>
          </a:ln>
          <a:effectLst/>
        </p:spPr>
        <p:txBody>
          <a:bodyPr wrap="square" lIns="26789" tIns="26789" rIns="26789" bIns="26789" numCol="1" anchor="ctr">
            <a:noAutofit/>
          </a:bodyPr>
          <a:lstStyle/>
          <a:p>
            <a:endParaRPr/>
          </a:p>
        </p:txBody>
      </p:sp>
      <p:sp>
        <p:nvSpPr>
          <p:cNvPr id="6" name="Shape 35683">
            <a:extLst>
              <a:ext uri="{FF2B5EF4-FFF2-40B4-BE49-F238E27FC236}">
                <a16:creationId xmlns="" xmlns:a16="http://schemas.microsoft.com/office/drawing/2014/main" id="{C35DA74A-2183-4920-A3AF-151E9DF00971}"/>
              </a:ext>
            </a:extLst>
          </p:cNvPr>
          <p:cNvSpPr/>
          <p:nvPr/>
        </p:nvSpPr>
        <p:spPr>
          <a:xfrm rot="5400000">
            <a:off x="6557588" y="2413735"/>
            <a:ext cx="1674264" cy="2004551"/>
          </a:xfrm>
          <a:custGeom>
            <a:avLst/>
            <a:gdLst/>
            <a:ahLst/>
            <a:cxnLst>
              <a:cxn ang="0">
                <a:pos x="wd2" y="hd2"/>
              </a:cxn>
              <a:cxn ang="5400000">
                <a:pos x="wd2" y="hd2"/>
              </a:cxn>
              <a:cxn ang="10800000">
                <a:pos x="wd2" y="hd2"/>
              </a:cxn>
              <a:cxn ang="16200000">
                <a:pos x="wd2" y="hd2"/>
              </a:cxn>
            </a:cxnLst>
            <a:rect l="0" t="0" r="r" b="b"/>
            <a:pathLst>
              <a:path w="21129" h="21311" extrusionOk="0">
                <a:moveTo>
                  <a:pt x="13573" y="54"/>
                </a:moveTo>
                <a:cubicBezTo>
                  <a:pt x="16589" y="-289"/>
                  <a:pt x="19098" y="1032"/>
                  <a:pt x="20324" y="2970"/>
                </a:cubicBezTo>
                <a:cubicBezTo>
                  <a:pt x="21600" y="4990"/>
                  <a:pt x="21426" y="7579"/>
                  <a:pt x="19323" y="9544"/>
                </a:cubicBezTo>
                <a:cubicBezTo>
                  <a:pt x="18065" y="10720"/>
                  <a:pt x="16345" y="11254"/>
                  <a:pt x="14529" y="11579"/>
                </a:cubicBezTo>
                <a:cubicBezTo>
                  <a:pt x="13482" y="11766"/>
                  <a:pt x="12406" y="11881"/>
                  <a:pt x="11352" y="12084"/>
                </a:cubicBezTo>
                <a:cubicBezTo>
                  <a:pt x="10273" y="12291"/>
                  <a:pt x="9227" y="12587"/>
                  <a:pt x="8236" y="12972"/>
                </a:cubicBezTo>
                <a:cubicBezTo>
                  <a:pt x="6460" y="13661"/>
                  <a:pt x="4861" y="14649"/>
                  <a:pt x="3540" y="15853"/>
                </a:cubicBezTo>
                <a:cubicBezTo>
                  <a:pt x="1842" y="17400"/>
                  <a:pt x="628" y="19271"/>
                  <a:pt x="0" y="21311"/>
                </a:cubicBezTo>
              </a:path>
            </a:pathLst>
          </a:custGeom>
          <a:noFill/>
          <a:ln w="63500" cap="flat">
            <a:solidFill>
              <a:schemeClr val="accent1"/>
            </a:solidFill>
            <a:prstDash val="solid"/>
            <a:miter lim="400000"/>
          </a:ln>
          <a:effectLst/>
        </p:spPr>
        <p:txBody>
          <a:bodyPr wrap="square" lIns="26789" tIns="26789" rIns="26789" bIns="26789" numCol="1" anchor="ctr">
            <a:noAutofit/>
          </a:bodyPr>
          <a:lstStyle/>
          <a:p>
            <a:endParaRPr/>
          </a:p>
        </p:txBody>
      </p:sp>
      <p:sp>
        <p:nvSpPr>
          <p:cNvPr id="7" name="Shape 35684">
            <a:extLst>
              <a:ext uri="{FF2B5EF4-FFF2-40B4-BE49-F238E27FC236}">
                <a16:creationId xmlns="" xmlns:a16="http://schemas.microsoft.com/office/drawing/2014/main" id="{18B6FBE6-56D2-4706-879F-1E349B337E13}"/>
              </a:ext>
            </a:extLst>
          </p:cNvPr>
          <p:cNvSpPr/>
          <p:nvPr/>
        </p:nvSpPr>
        <p:spPr>
          <a:xfrm rot="16200000">
            <a:off x="3960148" y="3029365"/>
            <a:ext cx="1674264" cy="2004551"/>
          </a:xfrm>
          <a:custGeom>
            <a:avLst/>
            <a:gdLst/>
            <a:ahLst/>
            <a:cxnLst>
              <a:cxn ang="0">
                <a:pos x="wd2" y="hd2"/>
              </a:cxn>
              <a:cxn ang="5400000">
                <a:pos x="wd2" y="hd2"/>
              </a:cxn>
              <a:cxn ang="10800000">
                <a:pos x="wd2" y="hd2"/>
              </a:cxn>
              <a:cxn ang="16200000">
                <a:pos x="wd2" y="hd2"/>
              </a:cxn>
            </a:cxnLst>
            <a:rect l="0" t="0" r="r" b="b"/>
            <a:pathLst>
              <a:path w="21129" h="21311" extrusionOk="0">
                <a:moveTo>
                  <a:pt x="13573" y="54"/>
                </a:moveTo>
                <a:cubicBezTo>
                  <a:pt x="16589" y="-289"/>
                  <a:pt x="19098" y="1032"/>
                  <a:pt x="20324" y="2970"/>
                </a:cubicBezTo>
                <a:cubicBezTo>
                  <a:pt x="21600" y="4990"/>
                  <a:pt x="21426" y="7579"/>
                  <a:pt x="19323" y="9544"/>
                </a:cubicBezTo>
                <a:cubicBezTo>
                  <a:pt x="18065" y="10720"/>
                  <a:pt x="16345" y="11254"/>
                  <a:pt x="14529" y="11579"/>
                </a:cubicBezTo>
                <a:cubicBezTo>
                  <a:pt x="13482" y="11766"/>
                  <a:pt x="12406" y="11881"/>
                  <a:pt x="11352" y="12084"/>
                </a:cubicBezTo>
                <a:cubicBezTo>
                  <a:pt x="10273" y="12291"/>
                  <a:pt x="9227" y="12587"/>
                  <a:pt x="8236" y="12972"/>
                </a:cubicBezTo>
                <a:cubicBezTo>
                  <a:pt x="6460" y="13661"/>
                  <a:pt x="4861" y="14649"/>
                  <a:pt x="3540" y="15853"/>
                </a:cubicBezTo>
                <a:cubicBezTo>
                  <a:pt x="1842" y="17400"/>
                  <a:pt x="628" y="19271"/>
                  <a:pt x="0" y="21311"/>
                </a:cubicBezTo>
              </a:path>
            </a:pathLst>
          </a:custGeom>
          <a:noFill/>
          <a:ln w="63500" cap="flat">
            <a:solidFill>
              <a:schemeClr val="accent1"/>
            </a:solidFill>
            <a:prstDash val="solid"/>
            <a:miter lim="400000"/>
          </a:ln>
          <a:effectLst/>
          <a:extLst/>
        </p:spPr>
        <p:txBody>
          <a:bodyPr wrap="square" lIns="26789" tIns="26789" rIns="26789" bIns="26789" numCol="1" anchor="ctr">
            <a:noAutofit/>
          </a:bodyPr>
          <a:lstStyle/>
          <a:p>
            <a:endParaRPr/>
          </a:p>
        </p:txBody>
      </p:sp>
      <p:sp>
        <p:nvSpPr>
          <p:cNvPr id="9" name="Shape 35686">
            <a:extLst>
              <a:ext uri="{FF2B5EF4-FFF2-40B4-BE49-F238E27FC236}">
                <a16:creationId xmlns="" xmlns:a16="http://schemas.microsoft.com/office/drawing/2014/main" id="{67993ED4-82A7-4B4A-95D5-BC21AEB5886B}"/>
              </a:ext>
            </a:extLst>
          </p:cNvPr>
          <p:cNvSpPr/>
          <p:nvPr/>
        </p:nvSpPr>
        <p:spPr>
          <a:xfrm>
            <a:off x="5070921" y="2696022"/>
            <a:ext cx="2050159" cy="2050159"/>
          </a:xfrm>
          <a:prstGeom prst="ellipse">
            <a:avLst/>
          </a:prstGeom>
          <a:solidFill>
            <a:schemeClr val="accent1">
              <a:lumMod val="20000"/>
              <a:lumOff val="80000"/>
            </a:schemeClr>
          </a:solidFill>
          <a:ln w="12700" cap="flat">
            <a:noFill/>
            <a:miter lim="400000"/>
          </a:ln>
          <a:effectLst/>
        </p:spPr>
        <p:txBody>
          <a:bodyPr wrap="square" lIns="0" tIns="0" rIns="0" bIns="0" numCol="1" anchor="t">
            <a:noAutofit/>
          </a:bodyPr>
          <a:lstStyle/>
          <a:p>
            <a:endParaRPr/>
          </a:p>
        </p:txBody>
      </p:sp>
      <p:sp>
        <p:nvSpPr>
          <p:cNvPr id="10" name="Shape 35687">
            <a:extLst>
              <a:ext uri="{FF2B5EF4-FFF2-40B4-BE49-F238E27FC236}">
                <a16:creationId xmlns="" xmlns:a16="http://schemas.microsoft.com/office/drawing/2014/main" id="{188C974F-2AC5-400B-8D31-F824BAA52C15}"/>
              </a:ext>
            </a:extLst>
          </p:cNvPr>
          <p:cNvSpPr/>
          <p:nvPr/>
        </p:nvSpPr>
        <p:spPr>
          <a:xfrm>
            <a:off x="5667483" y="3295584"/>
            <a:ext cx="857035" cy="851035"/>
          </a:xfrm>
          <a:custGeom>
            <a:avLst/>
            <a:gdLst/>
            <a:ahLst/>
            <a:cxnLst>
              <a:cxn ang="0">
                <a:pos x="wd2" y="hd2"/>
              </a:cxn>
              <a:cxn ang="5400000">
                <a:pos x="wd2" y="hd2"/>
              </a:cxn>
              <a:cxn ang="10800000">
                <a:pos x="wd2" y="hd2"/>
              </a:cxn>
              <a:cxn ang="16200000">
                <a:pos x="wd2" y="hd2"/>
              </a:cxn>
            </a:cxnLst>
            <a:rect l="0" t="0" r="r" b="b"/>
            <a:pathLst>
              <a:path w="21600" h="21600" extrusionOk="0">
                <a:moveTo>
                  <a:pt x="3645" y="0"/>
                </a:moveTo>
                <a:cubicBezTo>
                  <a:pt x="2654" y="0"/>
                  <a:pt x="1839" y="771"/>
                  <a:pt x="1839" y="1729"/>
                </a:cubicBezTo>
                <a:cubicBezTo>
                  <a:pt x="1839" y="2688"/>
                  <a:pt x="2654" y="3475"/>
                  <a:pt x="3645" y="3475"/>
                </a:cubicBezTo>
                <a:cubicBezTo>
                  <a:pt x="4636" y="3475"/>
                  <a:pt x="5434" y="2688"/>
                  <a:pt x="5434" y="1729"/>
                </a:cubicBezTo>
                <a:cubicBezTo>
                  <a:pt x="5434" y="771"/>
                  <a:pt x="4636" y="0"/>
                  <a:pt x="3645" y="0"/>
                </a:cubicBezTo>
                <a:close/>
                <a:moveTo>
                  <a:pt x="17955" y="0"/>
                </a:moveTo>
                <a:cubicBezTo>
                  <a:pt x="16964" y="0"/>
                  <a:pt x="16166" y="771"/>
                  <a:pt x="16166" y="1729"/>
                </a:cubicBezTo>
                <a:cubicBezTo>
                  <a:pt x="16166" y="2688"/>
                  <a:pt x="16964" y="3475"/>
                  <a:pt x="17955" y="3475"/>
                </a:cubicBezTo>
                <a:cubicBezTo>
                  <a:pt x="18946" y="3475"/>
                  <a:pt x="19761" y="2688"/>
                  <a:pt x="19761" y="1729"/>
                </a:cubicBezTo>
                <a:cubicBezTo>
                  <a:pt x="19761" y="771"/>
                  <a:pt x="18946" y="0"/>
                  <a:pt x="17955" y="0"/>
                </a:cubicBezTo>
                <a:close/>
                <a:moveTo>
                  <a:pt x="10614" y="3703"/>
                </a:moveTo>
                <a:cubicBezTo>
                  <a:pt x="9623" y="3703"/>
                  <a:pt x="8809" y="4474"/>
                  <a:pt x="8809" y="5433"/>
                </a:cubicBezTo>
                <a:cubicBezTo>
                  <a:pt x="8809" y="6391"/>
                  <a:pt x="9623" y="7178"/>
                  <a:pt x="10614" y="7178"/>
                </a:cubicBezTo>
                <a:cubicBezTo>
                  <a:pt x="11605" y="7178"/>
                  <a:pt x="12403" y="6391"/>
                  <a:pt x="12403" y="5433"/>
                </a:cubicBezTo>
                <a:cubicBezTo>
                  <a:pt x="12403" y="4474"/>
                  <a:pt x="11605" y="3703"/>
                  <a:pt x="10614" y="3703"/>
                </a:cubicBezTo>
                <a:close/>
                <a:moveTo>
                  <a:pt x="1131" y="4356"/>
                </a:moveTo>
                <a:cubicBezTo>
                  <a:pt x="510" y="4356"/>
                  <a:pt x="0" y="4849"/>
                  <a:pt x="0" y="5449"/>
                </a:cubicBezTo>
                <a:lnTo>
                  <a:pt x="0" y="7586"/>
                </a:lnTo>
                <a:lnTo>
                  <a:pt x="0" y="9772"/>
                </a:lnTo>
                <a:cubicBezTo>
                  <a:pt x="0" y="10372"/>
                  <a:pt x="510" y="10865"/>
                  <a:pt x="1131" y="10865"/>
                </a:cubicBezTo>
                <a:cubicBezTo>
                  <a:pt x="1225" y="10865"/>
                  <a:pt x="1314" y="10837"/>
                  <a:pt x="1401" y="10816"/>
                </a:cubicBezTo>
                <a:lnTo>
                  <a:pt x="1401" y="16804"/>
                </a:lnTo>
                <a:cubicBezTo>
                  <a:pt x="1401" y="17404"/>
                  <a:pt x="1894" y="17897"/>
                  <a:pt x="2514" y="17897"/>
                </a:cubicBezTo>
                <a:cubicBezTo>
                  <a:pt x="3135" y="17897"/>
                  <a:pt x="3645" y="17403"/>
                  <a:pt x="3645" y="16804"/>
                </a:cubicBezTo>
                <a:cubicBezTo>
                  <a:pt x="3645" y="17403"/>
                  <a:pt x="4139" y="17897"/>
                  <a:pt x="4759" y="17897"/>
                </a:cubicBezTo>
                <a:cubicBezTo>
                  <a:pt x="5379" y="17897"/>
                  <a:pt x="5889" y="17403"/>
                  <a:pt x="5889" y="16804"/>
                </a:cubicBezTo>
                <a:cubicBezTo>
                  <a:pt x="5889" y="16804"/>
                  <a:pt x="5889" y="9103"/>
                  <a:pt x="5889" y="9103"/>
                </a:cubicBezTo>
                <a:cubicBezTo>
                  <a:pt x="5889" y="8235"/>
                  <a:pt x="6455" y="7496"/>
                  <a:pt x="7273" y="7178"/>
                </a:cubicBezTo>
                <a:lnTo>
                  <a:pt x="7273" y="5449"/>
                </a:lnTo>
                <a:cubicBezTo>
                  <a:pt x="7273" y="4849"/>
                  <a:pt x="6780" y="4356"/>
                  <a:pt x="6159" y="4356"/>
                </a:cubicBezTo>
                <a:cubicBezTo>
                  <a:pt x="6074" y="4356"/>
                  <a:pt x="5982" y="4356"/>
                  <a:pt x="5889" y="4356"/>
                </a:cubicBezTo>
                <a:lnTo>
                  <a:pt x="5029" y="4356"/>
                </a:lnTo>
                <a:lnTo>
                  <a:pt x="2244" y="4356"/>
                </a:lnTo>
                <a:lnTo>
                  <a:pt x="1164" y="4356"/>
                </a:lnTo>
                <a:cubicBezTo>
                  <a:pt x="1150" y="4356"/>
                  <a:pt x="1145" y="4356"/>
                  <a:pt x="1131" y="4356"/>
                </a:cubicBezTo>
                <a:close/>
                <a:moveTo>
                  <a:pt x="15441" y="4356"/>
                </a:moveTo>
                <a:cubicBezTo>
                  <a:pt x="14820" y="4356"/>
                  <a:pt x="14327" y="4849"/>
                  <a:pt x="14327" y="5449"/>
                </a:cubicBezTo>
                <a:lnTo>
                  <a:pt x="14327" y="7178"/>
                </a:lnTo>
                <a:cubicBezTo>
                  <a:pt x="15145" y="7496"/>
                  <a:pt x="15711" y="8235"/>
                  <a:pt x="15711" y="9103"/>
                </a:cubicBezTo>
                <a:lnTo>
                  <a:pt x="15711" y="16804"/>
                </a:lnTo>
                <a:cubicBezTo>
                  <a:pt x="15711" y="17404"/>
                  <a:pt x="16221" y="17897"/>
                  <a:pt x="16841" y="17897"/>
                </a:cubicBezTo>
                <a:cubicBezTo>
                  <a:pt x="17461" y="17897"/>
                  <a:pt x="17955" y="17403"/>
                  <a:pt x="17955" y="16804"/>
                </a:cubicBezTo>
                <a:cubicBezTo>
                  <a:pt x="17955" y="17403"/>
                  <a:pt x="18465" y="17897"/>
                  <a:pt x="19086" y="17897"/>
                </a:cubicBezTo>
                <a:cubicBezTo>
                  <a:pt x="19706" y="17897"/>
                  <a:pt x="20199" y="17403"/>
                  <a:pt x="20199" y="16804"/>
                </a:cubicBezTo>
                <a:lnTo>
                  <a:pt x="20199" y="10816"/>
                </a:lnTo>
                <a:cubicBezTo>
                  <a:pt x="20286" y="10837"/>
                  <a:pt x="20376" y="10865"/>
                  <a:pt x="20469" y="10865"/>
                </a:cubicBezTo>
                <a:cubicBezTo>
                  <a:pt x="21090" y="10865"/>
                  <a:pt x="21600" y="10372"/>
                  <a:pt x="21600" y="9772"/>
                </a:cubicBezTo>
                <a:lnTo>
                  <a:pt x="21600" y="7586"/>
                </a:lnTo>
                <a:cubicBezTo>
                  <a:pt x="21600" y="7586"/>
                  <a:pt x="21600" y="5449"/>
                  <a:pt x="21600" y="5449"/>
                </a:cubicBezTo>
                <a:cubicBezTo>
                  <a:pt x="21600" y="4849"/>
                  <a:pt x="21090" y="4356"/>
                  <a:pt x="20469" y="4356"/>
                </a:cubicBezTo>
                <a:cubicBezTo>
                  <a:pt x="20384" y="4356"/>
                  <a:pt x="20292" y="4356"/>
                  <a:pt x="20199" y="4356"/>
                </a:cubicBezTo>
                <a:lnTo>
                  <a:pt x="19356" y="4356"/>
                </a:lnTo>
                <a:lnTo>
                  <a:pt x="16571" y="4356"/>
                </a:lnTo>
                <a:lnTo>
                  <a:pt x="15491" y="4356"/>
                </a:lnTo>
                <a:cubicBezTo>
                  <a:pt x="15477" y="4356"/>
                  <a:pt x="15455" y="4356"/>
                  <a:pt x="15441" y="4356"/>
                </a:cubicBezTo>
                <a:close/>
                <a:moveTo>
                  <a:pt x="8083" y="8059"/>
                </a:moveTo>
                <a:cubicBezTo>
                  <a:pt x="7463" y="8059"/>
                  <a:pt x="6969" y="8552"/>
                  <a:pt x="6969" y="9152"/>
                </a:cubicBezTo>
                <a:lnTo>
                  <a:pt x="6969" y="11289"/>
                </a:lnTo>
                <a:lnTo>
                  <a:pt x="6969" y="13476"/>
                </a:lnTo>
                <a:cubicBezTo>
                  <a:pt x="6969" y="14075"/>
                  <a:pt x="7463" y="14569"/>
                  <a:pt x="8083" y="14569"/>
                </a:cubicBezTo>
                <a:cubicBezTo>
                  <a:pt x="8177" y="14569"/>
                  <a:pt x="8266" y="14557"/>
                  <a:pt x="8353" y="14536"/>
                </a:cubicBezTo>
                <a:lnTo>
                  <a:pt x="8353" y="20507"/>
                </a:lnTo>
                <a:cubicBezTo>
                  <a:pt x="8353" y="21107"/>
                  <a:pt x="8864" y="21600"/>
                  <a:pt x="9484" y="21600"/>
                </a:cubicBezTo>
                <a:cubicBezTo>
                  <a:pt x="10104" y="21600"/>
                  <a:pt x="10614" y="21106"/>
                  <a:pt x="10614" y="20507"/>
                </a:cubicBezTo>
                <a:cubicBezTo>
                  <a:pt x="10615" y="21107"/>
                  <a:pt x="11108" y="21600"/>
                  <a:pt x="11728" y="21600"/>
                </a:cubicBezTo>
                <a:cubicBezTo>
                  <a:pt x="12348" y="21600"/>
                  <a:pt x="12859" y="21106"/>
                  <a:pt x="12859" y="20507"/>
                </a:cubicBezTo>
                <a:lnTo>
                  <a:pt x="12859" y="14536"/>
                </a:lnTo>
                <a:cubicBezTo>
                  <a:pt x="12946" y="14557"/>
                  <a:pt x="13035" y="14569"/>
                  <a:pt x="13129" y="14569"/>
                </a:cubicBezTo>
                <a:cubicBezTo>
                  <a:pt x="13749" y="14569"/>
                  <a:pt x="14242" y="14075"/>
                  <a:pt x="14243" y="13476"/>
                </a:cubicBezTo>
                <a:lnTo>
                  <a:pt x="14243" y="11289"/>
                </a:lnTo>
                <a:cubicBezTo>
                  <a:pt x="14243" y="11289"/>
                  <a:pt x="14243" y="9152"/>
                  <a:pt x="14243" y="9152"/>
                </a:cubicBezTo>
                <a:cubicBezTo>
                  <a:pt x="14243" y="8552"/>
                  <a:pt x="13749" y="8059"/>
                  <a:pt x="13129" y="8059"/>
                </a:cubicBezTo>
                <a:cubicBezTo>
                  <a:pt x="13043" y="8059"/>
                  <a:pt x="12952" y="8059"/>
                  <a:pt x="12859" y="8059"/>
                </a:cubicBezTo>
                <a:lnTo>
                  <a:pt x="11998" y="8059"/>
                </a:lnTo>
                <a:lnTo>
                  <a:pt x="9214" y="8059"/>
                </a:lnTo>
                <a:lnTo>
                  <a:pt x="8134" y="8059"/>
                </a:lnTo>
                <a:cubicBezTo>
                  <a:pt x="8119" y="8059"/>
                  <a:pt x="8098" y="8059"/>
                  <a:pt x="8083" y="8059"/>
                </a:cubicBezTo>
                <a:close/>
              </a:path>
            </a:pathLst>
          </a:custGeom>
          <a:solidFill>
            <a:srgbClr val="FFFFFF"/>
          </a:solidFill>
          <a:ln w="12700" cap="flat">
            <a:noFill/>
            <a:miter lim="400000"/>
          </a:ln>
          <a:effectLst/>
          <a:extLst>
            <a:ext uri="{91240B29-F687-4F45-9708-019B960494DF}">
              <a14:hiddenLine xmlns:a14="http://schemas.microsoft.com/office/drawing/2010/main" w="9525">
                <a:solidFill>
                  <a:srgbClr val="000000"/>
                </a:solidFill>
                <a:round/>
                <a:headEnd/>
                <a:tailEnd/>
              </a14:hiddenLine>
            </a:ext>
          </a:extLst>
        </p:spPr>
        <p:txBody>
          <a:bodyPr wrap="square" lIns="20092" tIns="20092" rIns="20092" bIns="20092" numCol="1" anchor="ctr">
            <a:noAutofit/>
          </a:bodyPr>
          <a:lstStyle/>
          <a:p>
            <a:endParaRPr/>
          </a:p>
        </p:txBody>
      </p:sp>
      <p:sp>
        <p:nvSpPr>
          <p:cNvPr id="22" name="Shape 35689">
            <a:extLst>
              <a:ext uri="{FF2B5EF4-FFF2-40B4-BE49-F238E27FC236}">
                <a16:creationId xmlns="" xmlns:a16="http://schemas.microsoft.com/office/drawing/2014/main" id="{2E473087-B39D-41A2-B734-E43585F2853A}"/>
              </a:ext>
            </a:extLst>
          </p:cNvPr>
          <p:cNvSpPr/>
          <p:nvPr/>
        </p:nvSpPr>
        <p:spPr>
          <a:xfrm rot="16200000">
            <a:off x="3957443" y="3363636"/>
            <a:ext cx="713766" cy="713766"/>
          </a:xfrm>
          <a:prstGeom prst="ellipse">
            <a:avLst/>
          </a:prstGeom>
          <a:solidFill>
            <a:schemeClr val="accent1">
              <a:alpha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00"/>
          </a:p>
        </p:txBody>
      </p:sp>
      <p:sp>
        <p:nvSpPr>
          <p:cNvPr id="23" name="Shape 35690">
            <a:extLst>
              <a:ext uri="{FF2B5EF4-FFF2-40B4-BE49-F238E27FC236}">
                <a16:creationId xmlns="" xmlns:a16="http://schemas.microsoft.com/office/drawing/2014/main" id="{63B24F41-18BF-4E18-8172-34026C90DA7C}"/>
              </a:ext>
            </a:extLst>
          </p:cNvPr>
          <p:cNvSpPr/>
          <p:nvPr/>
        </p:nvSpPr>
        <p:spPr>
          <a:xfrm>
            <a:off x="4160880" y="3569977"/>
            <a:ext cx="306891" cy="306773"/>
          </a:xfrm>
          <a:custGeom>
            <a:avLst/>
            <a:gdLst/>
            <a:ahLst/>
            <a:cxnLst>
              <a:cxn ang="0">
                <a:pos x="wd2" y="hd2"/>
              </a:cxn>
              <a:cxn ang="5400000">
                <a:pos x="wd2" y="hd2"/>
              </a:cxn>
              <a:cxn ang="10800000">
                <a:pos x="wd2" y="hd2"/>
              </a:cxn>
              <a:cxn ang="16200000">
                <a:pos x="wd2" y="hd2"/>
              </a:cxn>
            </a:cxnLst>
            <a:rect l="0" t="0" r="r" b="b"/>
            <a:pathLst>
              <a:path w="21600" h="21600" extrusionOk="0">
                <a:moveTo>
                  <a:pt x="8689" y="3102"/>
                </a:moveTo>
                <a:cubicBezTo>
                  <a:pt x="10181" y="3102"/>
                  <a:pt x="11584" y="3680"/>
                  <a:pt x="12638" y="4729"/>
                </a:cubicBezTo>
                <a:cubicBezTo>
                  <a:pt x="13691" y="5775"/>
                  <a:pt x="14270" y="7167"/>
                  <a:pt x="14270" y="8646"/>
                </a:cubicBezTo>
                <a:cubicBezTo>
                  <a:pt x="14270" y="10126"/>
                  <a:pt x="13691" y="11517"/>
                  <a:pt x="12638" y="12563"/>
                </a:cubicBezTo>
                <a:cubicBezTo>
                  <a:pt x="11584" y="13612"/>
                  <a:pt x="10181" y="14190"/>
                  <a:pt x="8689" y="14190"/>
                </a:cubicBezTo>
                <a:cubicBezTo>
                  <a:pt x="7197" y="14190"/>
                  <a:pt x="5795" y="13612"/>
                  <a:pt x="4741" y="12563"/>
                </a:cubicBezTo>
                <a:cubicBezTo>
                  <a:pt x="3688" y="11517"/>
                  <a:pt x="3108" y="10125"/>
                  <a:pt x="3108" y="8646"/>
                </a:cubicBezTo>
                <a:cubicBezTo>
                  <a:pt x="3108" y="7166"/>
                  <a:pt x="3688" y="5775"/>
                  <a:pt x="4741" y="4729"/>
                </a:cubicBezTo>
                <a:cubicBezTo>
                  <a:pt x="5795" y="3680"/>
                  <a:pt x="7197" y="3102"/>
                  <a:pt x="8689" y="3102"/>
                </a:cubicBezTo>
                <a:close/>
                <a:moveTo>
                  <a:pt x="16149" y="13086"/>
                </a:moveTo>
                <a:cubicBezTo>
                  <a:pt x="16951" y="11758"/>
                  <a:pt x="17378" y="10235"/>
                  <a:pt x="17378" y="8646"/>
                </a:cubicBezTo>
                <a:cubicBezTo>
                  <a:pt x="17378" y="6336"/>
                  <a:pt x="16474" y="4164"/>
                  <a:pt x="14832" y="2531"/>
                </a:cubicBezTo>
                <a:cubicBezTo>
                  <a:pt x="13191" y="899"/>
                  <a:pt x="11009" y="0"/>
                  <a:pt x="8689" y="0"/>
                </a:cubicBezTo>
                <a:cubicBezTo>
                  <a:pt x="6370" y="0"/>
                  <a:pt x="4188" y="899"/>
                  <a:pt x="2547" y="2531"/>
                </a:cubicBezTo>
                <a:cubicBezTo>
                  <a:pt x="905" y="4164"/>
                  <a:pt x="0" y="6336"/>
                  <a:pt x="0" y="8646"/>
                </a:cubicBezTo>
                <a:cubicBezTo>
                  <a:pt x="0" y="10957"/>
                  <a:pt x="905" y="13128"/>
                  <a:pt x="2547" y="14762"/>
                </a:cubicBezTo>
                <a:cubicBezTo>
                  <a:pt x="4188" y="16393"/>
                  <a:pt x="6369" y="17292"/>
                  <a:pt x="8689" y="17292"/>
                </a:cubicBezTo>
                <a:cubicBezTo>
                  <a:pt x="8689" y="17292"/>
                  <a:pt x="8689" y="17292"/>
                  <a:pt x="8690" y="17292"/>
                </a:cubicBezTo>
                <a:cubicBezTo>
                  <a:pt x="10229" y="17292"/>
                  <a:pt x="11708" y="16896"/>
                  <a:pt x="13008" y="16152"/>
                </a:cubicBezTo>
                <a:lnTo>
                  <a:pt x="18487" y="21600"/>
                </a:lnTo>
                <a:lnTo>
                  <a:pt x="21600" y="18505"/>
                </a:lnTo>
                <a:cubicBezTo>
                  <a:pt x="21600" y="18505"/>
                  <a:pt x="16149" y="13086"/>
                  <a:pt x="16149" y="130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sz="1600" cap="all">
              <a:solidFill>
                <a:schemeClr val="lt1"/>
              </a:solidFill>
              <a:latin typeface="Helvetica Neue"/>
            </a:endParaRPr>
          </a:p>
        </p:txBody>
      </p:sp>
      <p:sp>
        <p:nvSpPr>
          <p:cNvPr id="20" name="Shape 35692">
            <a:extLst>
              <a:ext uri="{FF2B5EF4-FFF2-40B4-BE49-F238E27FC236}">
                <a16:creationId xmlns="" xmlns:a16="http://schemas.microsoft.com/office/drawing/2014/main" id="{C174E3D1-1CB4-4730-81A1-1C66D97AC5C1}"/>
              </a:ext>
            </a:extLst>
          </p:cNvPr>
          <p:cNvSpPr/>
          <p:nvPr/>
        </p:nvSpPr>
        <p:spPr>
          <a:xfrm rot="5400000">
            <a:off x="7520793" y="3370249"/>
            <a:ext cx="713767" cy="713767"/>
          </a:xfrm>
          <a:prstGeom prst="ellipse">
            <a:avLst/>
          </a:prstGeom>
          <a:solidFill>
            <a:schemeClr val="accent1">
              <a:alpha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00"/>
          </a:p>
        </p:txBody>
      </p:sp>
      <p:sp>
        <p:nvSpPr>
          <p:cNvPr id="21" name="Shape 35693">
            <a:extLst>
              <a:ext uri="{FF2B5EF4-FFF2-40B4-BE49-F238E27FC236}">
                <a16:creationId xmlns="" xmlns:a16="http://schemas.microsoft.com/office/drawing/2014/main" id="{96288DCB-347D-4A35-A1D4-04C746D9CC96}"/>
              </a:ext>
            </a:extLst>
          </p:cNvPr>
          <p:cNvSpPr/>
          <p:nvPr/>
        </p:nvSpPr>
        <p:spPr>
          <a:xfrm>
            <a:off x="7719116" y="3568572"/>
            <a:ext cx="317121" cy="317121"/>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sz="1600" cap="all">
              <a:solidFill>
                <a:schemeClr val="lt1"/>
              </a:solidFill>
              <a:latin typeface="Helvetica Neue"/>
            </a:endParaRPr>
          </a:p>
        </p:txBody>
      </p:sp>
      <p:sp>
        <p:nvSpPr>
          <p:cNvPr id="18" name="Shape 35695">
            <a:extLst>
              <a:ext uri="{FF2B5EF4-FFF2-40B4-BE49-F238E27FC236}">
                <a16:creationId xmlns="" xmlns:a16="http://schemas.microsoft.com/office/drawing/2014/main" id="{ACCC0180-8F4B-41E7-99F2-68D265AC6775}"/>
              </a:ext>
            </a:extLst>
          </p:cNvPr>
          <p:cNvSpPr/>
          <p:nvPr/>
        </p:nvSpPr>
        <p:spPr>
          <a:xfrm>
            <a:off x="5773132" y="1584127"/>
            <a:ext cx="713766" cy="713766"/>
          </a:xfrm>
          <a:prstGeom prst="ellipse">
            <a:avLst/>
          </a:prstGeom>
          <a:solidFill>
            <a:schemeClr val="accent2">
              <a:alpha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00"/>
          </a:p>
        </p:txBody>
      </p:sp>
      <p:sp>
        <p:nvSpPr>
          <p:cNvPr id="19" name="Shape 35696">
            <a:extLst>
              <a:ext uri="{FF2B5EF4-FFF2-40B4-BE49-F238E27FC236}">
                <a16:creationId xmlns="" xmlns:a16="http://schemas.microsoft.com/office/drawing/2014/main" id="{5B1FECD4-7F25-44C3-BDBD-75A7A981E685}"/>
              </a:ext>
            </a:extLst>
          </p:cNvPr>
          <p:cNvSpPr/>
          <p:nvPr/>
        </p:nvSpPr>
        <p:spPr>
          <a:xfrm>
            <a:off x="6002143" y="1821687"/>
            <a:ext cx="276202" cy="238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3564"/>
                </a:lnTo>
                <a:cubicBezTo>
                  <a:pt x="0" y="13564"/>
                  <a:pt x="946" y="12390"/>
                  <a:pt x="1944" y="13158"/>
                </a:cubicBezTo>
                <a:cubicBezTo>
                  <a:pt x="3049" y="14011"/>
                  <a:pt x="5807" y="14024"/>
                  <a:pt x="5750" y="10925"/>
                </a:cubicBezTo>
                <a:cubicBezTo>
                  <a:pt x="5694" y="7826"/>
                  <a:pt x="3449" y="7696"/>
                  <a:pt x="2214" y="8425"/>
                </a:cubicBezTo>
                <a:cubicBezTo>
                  <a:pt x="1095" y="9084"/>
                  <a:pt x="0" y="8286"/>
                  <a:pt x="0" y="8286"/>
                </a:cubicBezTo>
                <a:lnTo>
                  <a:pt x="0" y="0"/>
                </a:lnTo>
                <a:lnTo>
                  <a:pt x="6187" y="0"/>
                </a:lnTo>
                <a:cubicBezTo>
                  <a:pt x="6187" y="0"/>
                  <a:pt x="6742" y="965"/>
                  <a:pt x="6187" y="2010"/>
                </a:cubicBezTo>
                <a:cubicBezTo>
                  <a:pt x="5512" y="3277"/>
                  <a:pt x="5436" y="6156"/>
                  <a:pt x="8357" y="6156"/>
                </a:cubicBezTo>
                <a:cubicBezTo>
                  <a:pt x="11279" y="6156"/>
                  <a:pt x="11254" y="3357"/>
                  <a:pt x="10420" y="1884"/>
                </a:cubicBezTo>
                <a:cubicBezTo>
                  <a:pt x="9795" y="780"/>
                  <a:pt x="10420" y="0"/>
                  <a:pt x="10420" y="0"/>
                </a:cubicBezTo>
                <a:lnTo>
                  <a:pt x="15630" y="0"/>
                </a:lnTo>
                <a:cubicBezTo>
                  <a:pt x="15630" y="0"/>
                  <a:pt x="15470" y="5932"/>
                  <a:pt x="15697" y="7491"/>
                </a:cubicBezTo>
                <a:cubicBezTo>
                  <a:pt x="15940" y="9162"/>
                  <a:pt x="17604" y="8014"/>
                  <a:pt x="17913" y="7835"/>
                </a:cubicBezTo>
                <a:cubicBezTo>
                  <a:pt x="19695" y="6795"/>
                  <a:pt x="21600" y="7858"/>
                  <a:pt x="21600" y="10802"/>
                </a:cubicBezTo>
                <a:cubicBezTo>
                  <a:pt x="21600" y="13746"/>
                  <a:pt x="18895" y="14487"/>
                  <a:pt x="17581" y="13339"/>
                </a:cubicBezTo>
                <a:cubicBezTo>
                  <a:pt x="16604" y="12485"/>
                  <a:pt x="15802" y="12347"/>
                  <a:pt x="15653" y="13167"/>
                </a:cubicBezTo>
                <a:cubicBezTo>
                  <a:pt x="15305" y="15082"/>
                  <a:pt x="15413" y="21600"/>
                  <a:pt x="15413" y="21600"/>
                </a:cubicBezTo>
                <a:lnTo>
                  <a:pt x="10528" y="21600"/>
                </a:lnTo>
                <a:cubicBezTo>
                  <a:pt x="10528" y="21600"/>
                  <a:pt x="9583" y="20310"/>
                  <a:pt x="10311" y="19213"/>
                </a:cubicBezTo>
                <a:cubicBezTo>
                  <a:pt x="11408" y="17564"/>
                  <a:pt x="10785" y="15068"/>
                  <a:pt x="8466" y="15068"/>
                </a:cubicBezTo>
                <a:cubicBezTo>
                  <a:pt x="6148" y="15068"/>
                  <a:pt x="5456" y="17321"/>
                  <a:pt x="6514" y="19068"/>
                </a:cubicBezTo>
                <a:cubicBezTo>
                  <a:pt x="7106" y="20048"/>
                  <a:pt x="6381" y="21589"/>
                  <a:pt x="6381" y="21589"/>
                </a:cubicBezTo>
                <a:cubicBezTo>
                  <a:pt x="6381" y="21589"/>
                  <a:pt x="0" y="21600"/>
                  <a:pt x="0" y="216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sz="1600" cap="all">
              <a:solidFill>
                <a:schemeClr val="lt1"/>
              </a:solidFill>
              <a:latin typeface="Helvetica Neue"/>
            </a:endParaRPr>
          </a:p>
        </p:txBody>
      </p:sp>
      <p:sp>
        <p:nvSpPr>
          <p:cNvPr id="16" name="Shape 35698">
            <a:extLst>
              <a:ext uri="{FF2B5EF4-FFF2-40B4-BE49-F238E27FC236}">
                <a16:creationId xmlns="" xmlns:a16="http://schemas.microsoft.com/office/drawing/2014/main" id="{277DDB3C-D611-412F-9538-AD074BD99574}"/>
              </a:ext>
            </a:extLst>
          </p:cNvPr>
          <p:cNvSpPr/>
          <p:nvPr/>
        </p:nvSpPr>
        <p:spPr>
          <a:xfrm rot="10800000">
            <a:off x="5714212" y="5134077"/>
            <a:ext cx="713766" cy="713767"/>
          </a:xfrm>
          <a:prstGeom prst="ellipse">
            <a:avLst/>
          </a:prstGeom>
          <a:solidFill>
            <a:schemeClr val="accent2">
              <a:alpha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600"/>
          </a:p>
        </p:txBody>
      </p:sp>
      <p:sp>
        <p:nvSpPr>
          <p:cNvPr id="17" name="Shape 35699">
            <a:extLst>
              <a:ext uri="{FF2B5EF4-FFF2-40B4-BE49-F238E27FC236}">
                <a16:creationId xmlns="" xmlns:a16="http://schemas.microsoft.com/office/drawing/2014/main" id="{64CC2B8A-2A1C-458B-AFFF-6654D83C5730}"/>
              </a:ext>
            </a:extLst>
          </p:cNvPr>
          <p:cNvSpPr/>
          <p:nvPr/>
        </p:nvSpPr>
        <p:spPr>
          <a:xfrm>
            <a:off x="5925011" y="5338201"/>
            <a:ext cx="292168" cy="325978"/>
          </a:xfrm>
          <a:custGeom>
            <a:avLst/>
            <a:gdLst/>
            <a:ahLst/>
            <a:cxnLst>
              <a:cxn ang="0">
                <a:pos x="wd2" y="hd2"/>
              </a:cxn>
              <a:cxn ang="5400000">
                <a:pos x="wd2" y="hd2"/>
              </a:cxn>
              <a:cxn ang="10800000">
                <a:pos x="wd2" y="hd2"/>
              </a:cxn>
              <a:cxn ang="16200000">
                <a:pos x="wd2" y="hd2"/>
              </a:cxn>
            </a:cxnLst>
            <a:rect l="0" t="0" r="r" b="b"/>
            <a:pathLst>
              <a:path w="21066" h="21120" extrusionOk="0">
                <a:moveTo>
                  <a:pt x="7115" y="3487"/>
                </a:moveTo>
                <a:cubicBezTo>
                  <a:pt x="6224" y="2687"/>
                  <a:pt x="4773" y="2692"/>
                  <a:pt x="3875" y="3499"/>
                </a:cubicBezTo>
                <a:cubicBezTo>
                  <a:pt x="2977" y="4307"/>
                  <a:pt x="2971" y="5610"/>
                  <a:pt x="3862" y="6411"/>
                </a:cubicBezTo>
                <a:cubicBezTo>
                  <a:pt x="4753" y="7212"/>
                  <a:pt x="6204" y="7206"/>
                  <a:pt x="7102" y="6399"/>
                </a:cubicBezTo>
                <a:cubicBezTo>
                  <a:pt x="8000" y="5592"/>
                  <a:pt x="8007" y="4289"/>
                  <a:pt x="7115" y="3487"/>
                </a:cubicBezTo>
                <a:close/>
                <a:moveTo>
                  <a:pt x="21066" y="17081"/>
                </a:moveTo>
                <a:lnTo>
                  <a:pt x="20939" y="17196"/>
                </a:lnTo>
                <a:lnTo>
                  <a:pt x="20953" y="17209"/>
                </a:lnTo>
                <a:lnTo>
                  <a:pt x="16611" y="21120"/>
                </a:lnTo>
                <a:lnTo>
                  <a:pt x="15331" y="19970"/>
                </a:lnTo>
                <a:lnTo>
                  <a:pt x="16860" y="18596"/>
                </a:lnTo>
                <a:lnTo>
                  <a:pt x="15612" y="17474"/>
                </a:lnTo>
                <a:lnTo>
                  <a:pt x="14083" y="18848"/>
                </a:lnTo>
                <a:lnTo>
                  <a:pt x="12803" y="17698"/>
                </a:lnTo>
                <a:lnTo>
                  <a:pt x="15285" y="15471"/>
                </a:lnTo>
                <a:lnTo>
                  <a:pt x="8234" y="9136"/>
                </a:lnTo>
                <a:cubicBezTo>
                  <a:pt x="6139" y="10247"/>
                  <a:pt x="3399" y="10002"/>
                  <a:pt x="1600" y="8385"/>
                </a:cubicBezTo>
                <a:cubicBezTo>
                  <a:pt x="-534" y="6467"/>
                  <a:pt x="-533" y="3358"/>
                  <a:pt x="1602" y="1439"/>
                </a:cubicBezTo>
                <a:cubicBezTo>
                  <a:pt x="3737" y="-479"/>
                  <a:pt x="7198" y="-480"/>
                  <a:pt x="9331" y="1437"/>
                </a:cubicBezTo>
                <a:cubicBezTo>
                  <a:pt x="11108" y="3034"/>
                  <a:pt x="11395" y="5454"/>
                  <a:pt x="10211" y="7328"/>
                </a:cubicBezTo>
                <a:cubicBezTo>
                  <a:pt x="10211" y="7328"/>
                  <a:pt x="21066" y="17081"/>
                  <a:pt x="21066" y="1708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sz="1600" cap="all">
              <a:solidFill>
                <a:schemeClr val="lt1"/>
              </a:solidFill>
              <a:latin typeface="Helvetica Neue"/>
            </a:endParaRPr>
          </a:p>
        </p:txBody>
      </p:sp>
      <p:sp>
        <p:nvSpPr>
          <p:cNvPr id="26" name="文本框 25">
            <a:extLst>
              <a:ext uri="{FF2B5EF4-FFF2-40B4-BE49-F238E27FC236}">
                <a16:creationId xmlns="" xmlns:a16="http://schemas.microsoft.com/office/drawing/2014/main" id="{978A172D-2856-4598-B32A-9EA588BF0A4B}"/>
              </a:ext>
            </a:extLst>
          </p:cNvPr>
          <p:cNvSpPr txBox="1"/>
          <p:nvPr/>
        </p:nvSpPr>
        <p:spPr>
          <a:xfrm>
            <a:off x="6715909" y="1376885"/>
            <a:ext cx="2856518" cy="435889"/>
          </a:xfrm>
          <a:prstGeom prst="rect">
            <a:avLst/>
          </a:prstGeom>
          <a:noFill/>
        </p:spPr>
        <p:txBody>
          <a:bodyPr wrap="square" rtlCol="0">
            <a:spAutoFit/>
          </a:bodyPr>
          <a:lstStyle>
            <a:defPPr>
              <a:defRPr lang="zh-CN"/>
            </a:defPPr>
            <a:lvl1pPr algn="r">
              <a:lnSpc>
                <a:spcPct val="120000"/>
              </a:lnSpc>
              <a:defRPr sz="2000">
                <a:solidFill>
                  <a:schemeClr val="tx2"/>
                </a:solidFill>
                <a:latin typeface="+mj-ea"/>
                <a:ea typeface="+mj-ea"/>
              </a:defRPr>
            </a:lvl1pPr>
          </a:lstStyle>
          <a:p>
            <a:pPr algn="l"/>
            <a:r>
              <a:rPr lang="zh-CN" altLang="en-US" dirty="0">
                <a:solidFill>
                  <a:schemeClr val="accent2"/>
                </a:solidFill>
              </a:rPr>
              <a:t>添加标题</a:t>
            </a:r>
          </a:p>
        </p:txBody>
      </p:sp>
      <p:sp>
        <p:nvSpPr>
          <p:cNvPr id="27" name="文本框 26">
            <a:extLst>
              <a:ext uri="{FF2B5EF4-FFF2-40B4-BE49-F238E27FC236}">
                <a16:creationId xmlns="" xmlns:a16="http://schemas.microsoft.com/office/drawing/2014/main" id="{3B27B65A-41F7-4994-818D-8161466D021C}"/>
              </a:ext>
            </a:extLst>
          </p:cNvPr>
          <p:cNvSpPr txBox="1"/>
          <p:nvPr/>
        </p:nvSpPr>
        <p:spPr>
          <a:xfrm>
            <a:off x="6715909" y="1748786"/>
            <a:ext cx="2856518" cy="584775"/>
          </a:xfrm>
          <a:prstGeom prst="rect">
            <a:avLst/>
          </a:prstGeom>
          <a:noFill/>
        </p:spPr>
        <p:txBody>
          <a:bodyPr wrap="square" rtlCol="0">
            <a:spAutoFit/>
          </a:bodyPr>
          <a:lstStyle/>
          <a:p>
            <a:r>
              <a:rPr lang="zh-CN" altLang="en-US" sz="1600" dirty="0">
                <a:solidFill>
                  <a:schemeClr val="bg1">
                    <a:lumMod val="50000"/>
                  </a:schemeClr>
                </a:solidFill>
                <a:latin typeface="+mn-ea"/>
              </a:rPr>
              <a:t>双击输入替换内</a:t>
            </a:r>
            <a:r>
              <a:rPr lang="zh-CN" altLang="en-US" sz="1600" dirty="0" smtClean="0">
                <a:solidFill>
                  <a:schemeClr val="bg1">
                    <a:lumMod val="50000"/>
                  </a:schemeClr>
                </a:solidFill>
                <a:latin typeface="+mn-ea"/>
              </a:rPr>
              <a:t>容第一</a:t>
            </a:r>
            <a:r>
              <a:rPr lang="en-US" altLang="zh-CN" sz="1600" dirty="0" smtClean="0">
                <a:solidFill>
                  <a:schemeClr val="bg1">
                    <a:lumMod val="50000"/>
                  </a:schemeClr>
                </a:solidFill>
                <a:latin typeface="+mn-ea"/>
              </a:rPr>
              <a:t>PPT</a:t>
            </a:r>
            <a:r>
              <a:rPr lang="zh-CN" altLang="en-US" sz="1600" dirty="0" smtClean="0">
                <a:solidFill>
                  <a:schemeClr val="bg1">
                    <a:lumMod val="50000"/>
                  </a:schemeClr>
                </a:solidFill>
                <a:latin typeface="+mn-ea"/>
              </a:rPr>
              <a:t>轻</a:t>
            </a:r>
            <a:r>
              <a:rPr lang="zh-CN" altLang="en-US" sz="1600" dirty="0">
                <a:solidFill>
                  <a:schemeClr val="bg1">
                    <a:lumMod val="50000"/>
                  </a:schemeClr>
                </a:solidFill>
                <a:latin typeface="+mn-ea"/>
              </a:rPr>
              <a:t>松设计高效办公</a:t>
            </a:r>
          </a:p>
        </p:txBody>
      </p:sp>
      <p:sp>
        <p:nvSpPr>
          <p:cNvPr id="29" name="文本框 28">
            <a:extLst>
              <a:ext uri="{FF2B5EF4-FFF2-40B4-BE49-F238E27FC236}">
                <a16:creationId xmlns="" xmlns:a16="http://schemas.microsoft.com/office/drawing/2014/main" id="{BC7E4495-D43D-4805-A852-AF3274F46312}"/>
              </a:ext>
            </a:extLst>
          </p:cNvPr>
          <p:cNvSpPr txBox="1"/>
          <p:nvPr/>
        </p:nvSpPr>
        <p:spPr>
          <a:xfrm>
            <a:off x="8525776" y="3220142"/>
            <a:ext cx="2856518" cy="435889"/>
          </a:xfrm>
          <a:prstGeom prst="rect">
            <a:avLst/>
          </a:prstGeom>
          <a:noFill/>
        </p:spPr>
        <p:txBody>
          <a:bodyPr wrap="square" rtlCol="0">
            <a:spAutoFit/>
          </a:bodyPr>
          <a:lstStyle>
            <a:defPPr>
              <a:defRPr lang="zh-CN"/>
            </a:defPPr>
            <a:lvl1pPr algn="r">
              <a:lnSpc>
                <a:spcPct val="120000"/>
              </a:lnSpc>
              <a:defRPr sz="2000">
                <a:solidFill>
                  <a:schemeClr val="tx2"/>
                </a:solidFill>
                <a:latin typeface="+mj-ea"/>
                <a:ea typeface="+mj-ea"/>
              </a:defRPr>
            </a:lvl1pPr>
          </a:lstStyle>
          <a:p>
            <a:pPr algn="l"/>
            <a:r>
              <a:rPr lang="zh-CN" altLang="en-US" dirty="0">
                <a:solidFill>
                  <a:schemeClr val="accent1"/>
                </a:solidFill>
              </a:rPr>
              <a:t>添加标题</a:t>
            </a:r>
          </a:p>
        </p:txBody>
      </p:sp>
      <p:sp>
        <p:nvSpPr>
          <p:cNvPr id="30" name="文本框 29">
            <a:extLst>
              <a:ext uri="{FF2B5EF4-FFF2-40B4-BE49-F238E27FC236}">
                <a16:creationId xmlns="" xmlns:a16="http://schemas.microsoft.com/office/drawing/2014/main" id="{EE04BAE5-625B-4E24-86D0-EF3B8748AF56}"/>
              </a:ext>
            </a:extLst>
          </p:cNvPr>
          <p:cNvSpPr txBox="1"/>
          <p:nvPr/>
        </p:nvSpPr>
        <p:spPr>
          <a:xfrm>
            <a:off x="8525776" y="3592043"/>
            <a:ext cx="2856518" cy="584775"/>
          </a:xfrm>
          <a:prstGeom prst="rect">
            <a:avLst/>
          </a:prstGeom>
          <a:noFill/>
        </p:spPr>
        <p:txBody>
          <a:bodyPr wrap="square" rtlCol="0">
            <a:spAutoFit/>
          </a:bodyPr>
          <a:lstStyle/>
          <a:p>
            <a:r>
              <a:rPr lang="zh-CN" altLang="en-US" sz="1600" dirty="0">
                <a:solidFill>
                  <a:schemeClr val="bg1">
                    <a:lumMod val="50000"/>
                  </a:schemeClr>
                </a:solidFill>
                <a:latin typeface="+mn-ea"/>
              </a:rPr>
              <a:t>双击输入替换内</a:t>
            </a:r>
            <a:r>
              <a:rPr lang="zh-CN" altLang="en-US" sz="1600" dirty="0" smtClean="0">
                <a:solidFill>
                  <a:schemeClr val="bg1">
                    <a:lumMod val="50000"/>
                  </a:schemeClr>
                </a:solidFill>
                <a:latin typeface="+mn-ea"/>
              </a:rPr>
              <a:t>容第一</a:t>
            </a:r>
            <a:r>
              <a:rPr lang="en-US" altLang="zh-CN" sz="1600" dirty="0" smtClean="0">
                <a:solidFill>
                  <a:schemeClr val="bg1">
                    <a:lumMod val="50000"/>
                  </a:schemeClr>
                </a:solidFill>
                <a:latin typeface="+mn-ea"/>
              </a:rPr>
              <a:t>PPT</a:t>
            </a:r>
            <a:r>
              <a:rPr lang="zh-CN" altLang="en-US" sz="1600" dirty="0" smtClean="0">
                <a:solidFill>
                  <a:schemeClr val="bg1">
                    <a:lumMod val="50000"/>
                  </a:schemeClr>
                </a:solidFill>
                <a:latin typeface="+mn-ea"/>
              </a:rPr>
              <a:t>轻</a:t>
            </a:r>
            <a:r>
              <a:rPr lang="zh-CN" altLang="en-US" sz="1600" dirty="0">
                <a:solidFill>
                  <a:schemeClr val="bg1">
                    <a:lumMod val="50000"/>
                  </a:schemeClr>
                </a:solidFill>
                <a:latin typeface="+mn-ea"/>
              </a:rPr>
              <a:t>松设计高效办公</a:t>
            </a:r>
          </a:p>
        </p:txBody>
      </p:sp>
      <p:sp>
        <p:nvSpPr>
          <p:cNvPr id="32" name="文本框 31">
            <a:extLst>
              <a:ext uri="{FF2B5EF4-FFF2-40B4-BE49-F238E27FC236}">
                <a16:creationId xmlns="" xmlns:a16="http://schemas.microsoft.com/office/drawing/2014/main" id="{47CB1913-3E2D-42AD-A054-EA17BC4B628C}"/>
              </a:ext>
            </a:extLst>
          </p:cNvPr>
          <p:cNvSpPr txBox="1"/>
          <p:nvPr/>
        </p:nvSpPr>
        <p:spPr>
          <a:xfrm>
            <a:off x="785340" y="3220142"/>
            <a:ext cx="2856518" cy="435889"/>
          </a:xfrm>
          <a:prstGeom prst="rect">
            <a:avLst/>
          </a:prstGeom>
          <a:noFill/>
        </p:spPr>
        <p:txBody>
          <a:bodyPr wrap="square" rtlCol="0">
            <a:spAutoFit/>
          </a:bodyPr>
          <a:lstStyle/>
          <a:p>
            <a:pPr algn="r">
              <a:lnSpc>
                <a:spcPct val="120000"/>
              </a:lnSpc>
            </a:pPr>
            <a:r>
              <a:rPr lang="zh-CN" altLang="en-US" sz="2000" dirty="0">
                <a:solidFill>
                  <a:schemeClr val="accent1"/>
                </a:solidFill>
                <a:latin typeface="+mj-ea"/>
                <a:ea typeface="+mj-ea"/>
              </a:rPr>
              <a:t>添加标题</a:t>
            </a:r>
            <a:endParaRPr lang="zh-CN" altLang="en-US" sz="1400" dirty="0">
              <a:solidFill>
                <a:schemeClr val="accent1"/>
              </a:solidFill>
              <a:latin typeface="+mj-ea"/>
              <a:ea typeface="+mj-ea"/>
            </a:endParaRPr>
          </a:p>
        </p:txBody>
      </p:sp>
      <p:sp>
        <p:nvSpPr>
          <p:cNvPr id="33" name="文本框 32">
            <a:extLst>
              <a:ext uri="{FF2B5EF4-FFF2-40B4-BE49-F238E27FC236}">
                <a16:creationId xmlns="" xmlns:a16="http://schemas.microsoft.com/office/drawing/2014/main" id="{036CD3DD-74DD-4736-8ED2-0D71C99F50A1}"/>
              </a:ext>
            </a:extLst>
          </p:cNvPr>
          <p:cNvSpPr txBox="1"/>
          <p:nvPr/>
        </p:nvSpPr>
        <p:spPr>
          <a:xfrm>
            <a:off x="785340" y="3592043"/>
            <a:ext cx="2856518" cy="584775"/>
          </a:xfrm>
          <a:prstGeom prst="rect">
            <a:avLst/>
          </a:prstGeom>
          <a:noFill/>
        </p:spPr>
        <p:txBody>
          <a:bodyPr wrap="square" rtlCol="0">
            <a:spAutoFit/>
          </a:bodyPr>
          <a:lstStyle/>
          <a:p>
            <a:pPr algn="r"/>
            <a:r>
              <a:rPr lang="zh-CN" altLang="en-US" sz="1600" dirty="0">
                <a:solidFill>
                  <a:schemeClr val="bg1">
                    <a:lumMod val="50000"/>
                  </a:schemeClr>
                </a:solidFill>
                <a:latin typeface="+mn-ea"/>
              </a:rPr>
              <a:t>双击输入替换内</a:t>
            </a:r>
            <a:r>
              <a:rPr lang="zh-CN" altLang="en-US" sz="1600" dirty="0" smtClean="0">
                <a:solidFill>
                  <a:schemeClr val="bg1">
                    <a:lumMod val="50000"/>
                  </a:schemeClr>
                </a:solidFill>
                <a:latin typeface="+mn-ea"/>
              </a:rPr>
              <a:t>容第一</a:t>
            </a:r>
            <a:r>
              <a:rPr lang="en-US" altLang="zh-CN" sz="1600" dirty="0" smtClean="0">
                <a:solidFill>
                  <a:schemeClr val="bg1">
                    <a:lumMod val="50000"/>
                  </a:schemeClr>
                </a:solidFill>
                <a:latin typeface="+mn-ea"/>
              </a:rPr>
              <a:t>PPT</a:t>
            </a:r>
            <a:r>
              <a:rPr lang="zh-CN" altLang="en-US" sz="1600" dirty="0" smtClean="0">
                <a:solidFill>
                  <a:schemeClr val="bg1">
                    <a:lumMod val="50000"/>
                  </a:schemeClr>
                </a:solidFill>
                <a:latin typeface="+mn-ea"/>
              </a:rPr>
              <a:t>轻</a:t>
            </a:r>
            <a:r>
              <a:rPr lang="zh-CN" altLang="en-US" sz="1600" dirty="0">
                <a:solidFill>
                  <a:schemeClr val="bg1">
                    <a:lumMod val="50000"/>
                  </a:schemeClr>
                </a:solidFill>
                <a:latin typeface="+mn-ea"/>
              </a:rPr>
              <a:t>松设计高效办公</a:t>
            </a:r>
          </a:p>
        </p:txBody>
      </p:sp>
      <p:sp>
        <p:nvSpPr>
          <p:cNvPr id="35" name="文本框 34">
            <a:extLst>
              <a:ext uri="{FF2B5EF4-FFF2-40B4-BE49-F238E27FC236}">
                <a16:creationId xmlns="" xmlns:a16="http://schemas.microsoft.com/office/drawing/2014/main" id="{C6E3EA1A-3568-418D-B323-AA7A501E8342}"/>
              </a:ext>
            </a:extLst>
          </p:cNvPr>
          <p:cNvSpPr txBox="1"/>
          <p:nvPr/>
        </p:nvSpPr>
        <p:spPr>
          <a:xfrm>
            <a:off x="2595207" y="5063400"/>
            <a:ext cx="2856518" cy="435889"/>
          </a:xfrm>
          <a:prstGeom prst="rect">
            <a:avLst/>
          </a:prstGeom>
          <a:noFill/>
        </p:spPr>
        <p:txBody>
          <a:bodyPr wrap="square" rtlCol="0">
            <a:spAutoFit/>
          </a:bodyPr>
          <a:lstStyle>
            <a:defPPr>
              <a:defRPr lang="zh-CN"/>
            </a:defPPr>
            <a:lvl1pPr algn="r">
              <a:lnSpc>
                <a:spcPct val="120000"/>
              </a:lnSpc>
              <a:defRPr sz="2000">
                <a:solidFill>
                  <a:schemeClr val="tx2"/>
                </a:solidFill>
                <a:latin typeface="+mj-ea"/>
                <a:ea typeface="+mj-ea"/>
              </a:defRPr>
            </a:lvl1pPr>
          </a:lstStyle>
          <a:p>
            <a:r>
              <a:rPr lang="zh-CN" altLang="en-US" dirty="0">
                <a:solidFill>
                  <a:schemeClr val="accent2"/>
                </a:solidFill>
              </a:rPr>
              <a:t>添加标题</a:t>
            </a:r>
          </a:p>
        </p:txBody>
      </p:sp>
      <p:sp>
        <p:nvSpPr>
          <p:cNvPr id="36" name="文本框 35">
            <a:extLst>
              <a:ext uri="{FF2B5EF4-FFF2-40B4-BE49-F238E27FC236}">
                <a16:creationId xmlns="" xmlns:a16="http://schemas.microsoft.com/office/drawing/2014/main" id="{865BC24B-F8D4-4349-AD5C-E145F2D9DBE5}"/>
              </a:ext>
            </a:extLst>
          </p:cNvPr>
          <p:cNvSpPr txBox="1"/>
          <p:nvPr/>
        </p:nvSpPr>
        <p:spPr>
          <a:xfrm>
            <a:off x="2595207" y="5435301"/>
            <a:ext cx="2856518" cy="584775"/>
          </a:xfrm>
          <a:prstGeom prst="rect">
            <a:avLst/>
          </a:prstGeom>
          <a:noFill/>
        </p:spPr>
        <p:txBody>
          <a:bodyPr wrap="square" rtlCol="0">
            <a:spAutoFit/>
          </a:bodyPr>
          <a:lstStyle/>
          <a:p>
            <a:pPr algn="r"/>
            <a:r>
              <a:rPr lang="zh-CN" altLang="en-US" sz="1600" dirty="0">
                <a:solidFill>
                  <a:schemeClr val="bg1">
                    <a:lumMod val="50000"/>
                  </a:schemeClr>
                </a:solidFill>
                <a:latin typeface="+mn-ea"/>
              </a:rPr>
              <a:t>双击输入替换内</a:t>
            </a:r>
            <a:r>
              <a:rPr lang="zh-CN" altLang="en-US" sz="1600" dirty="0" smtClean="0">
                <a:solidFill>
                  <a:schemeClr val="bg1">
                    <a:lumMod val="50000"/>
                  </a:schemeClr>
                </a:solidFill>
                <a:latin typeface="+mn-ea"/>
              </a:rPr>
              <a:t>容第一</a:t>
            </a:r>
            <a:r>
              <a:rPr lang="en-US" altLang="zh-CN" sz="1600" dirty="0" smtClean="0">
                <a:solidFill>
                  <a:schemeClr val="bg1">
                    <a:lumMod val="50000"/>
                  </a:schemeClr>
                </a:solidFill>
                <a:latin typeface="+mn-ea"/>
              </a:rPr>
              <a:t>PPT</a:t>
            </a:r>
            <a:r>
              <a:rPr lang="zh-CN" altLang="en-US" sz="1600" dirty="0" smtClean="0">
                <a:solidFill>
                  <a:schemeClr val="bg1">
                    <a:lumMod val="50000"/>
                  </a:schemeClr>
                </a:solidFill>
                <a:latin typeface="+mn-ea"/>
              </a:rPr>
              <a:t>轻</a:t>
            </a:r>
            <a:r>
              <a:rPr lang="zh-CN" altLang="en-US" sz="1600" dirty="0">
                <a:solidFill>
                  <a:schemeClr val="bg1">
                    <a:lumMod val="50000"/>
                  </a:schemeClr>
                </a:solidFill>
                <a:latin typeface="+mn-ea"/>
              </a:rPr>
              <a:t>松设计高效办公</a:t>
            </a:r>
          </a:p>
        </p:txBody>
      </p:sp>
    </p:spTree>
    <p:extLst>
      <p:ext uri="{BB962C8B-B14F-4D97-AF65-F5344CB8AC3E}">
        <p14:creationId xmlns:p14="http://schemas.microsoft.com/office/powerpoint/2010/main" val="209062598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right)">
                                      <p:cBhvr>
                                        <p:cTn id="25" dur="500"/>
                                        <p:tgtEl>
                                          <p:spTgt spid="7"/>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Effect transition="in" filter="fade">
                                      <p:cBhvr>
                                        <p:cTn id="46" dur="500"/>
                                        <p:tgtEl>
                                          <p:spTgt spid="22"/>
                                        </p:tgtEl>
                                      </p:cBhvr>
                                    </p:animEffect>
                                  </p:childTnLst>
                                </p:cTn>
                              </p:par>
                              <p:par>
                                <p:cTn id="47" presetID="53" presetClass="entr" presetSubtype="16" fill="hold" grpId="0" nodeType="withEffect">
                                  <p:stCondLst>
                                    <p:cond delay="250"/>
                                  </p:stCondLst>
                                  <p:childTnLst>
                                    <p:set>
                                      <p:cBhvr>
                                        <p:cTn id="48" dur="1" fill="hold">
                                          <p:stCondLst>
                                            <p:cond delay="0"/>
                                          </p:stCondLst>
                                        </p:cTn>
                                        <p:tgtEl>
                                          <p:spTgt spid="19"/>
                                        </p:tgtEl>
                                        <p:attrNameLst>
                                          <p:attrName>style.visibility</p:attrName>
                                        </p:attrNameLst>
                                      </p:cBhvr>
                                      <p:to>
                                        <p:strVal val="visible"/>
                                      </p:to>
                                    </p:set>
                                    <p:anim calcmode="lin" valueType="num">
                                      <p:cBhvr>
                                        <p:cTn id="49" dur="250" fill="hold"/>
                                        <p:tgtEl>
                                          <p:spTgt spid="19"/>
                                        </p:tgtEl>
                                        <p:attrNameLst>
                                          <p:attrName>ppt_w</p:attrName>
                                        </p:attrNameLst>
                                      </p:cBhvr>
                                      <p:tavLst>
                                        <p:tav tm="0">
                                          <p:val>
                                            <p:fltVal val="0"/>
                                          </p:val>
                                        </p:tav>
                                        <p:tav tm="100000">
                                          <p:val>
                                            <p:strVal val="#ppt_w"/>
                                          </p:val>
                                        </p:tav>
                                      </p:tavLst>
                                    </p:anim>
                                    <p:anim calcmode="lin" valueType="num">
                                      <p:cBhvr>
                                        <p:cTn id="50" dur="250" fill="hold"/>
                                        <p:tgtEl>
                                          <p:spTgt spid="19"/>
                                        </p:tgtEl>
                                        <p:attrNameLst>
                                          <p:attrName>ppt_h</p:attrName>
                                        </p:attrNameLst>
                                      </p:cBhvr>
                                      <p:tavLst>
                                        <p:tav tm="0">
                                          <p:val>
                                            <p:fltVal val="0"/>
                                          </p:val>
                                        </p:tav>
                                        <p:tav tm="100000">
                                          <p:val>
                                            <p:strVal val="#ppt_h"/>
                                          </p:val>
                                        </p:tav>
                                      </p:tavLst>
                                    </p:anim>
                                    <p:animEffect transition="in" filter="fade">
                                      <p:cBhvr>
                                        <p:cTn id="51" dur="250"/>
                                        <p:tgtEl>
                                          <p:spTgt spid="19"/>
                                        </p:tgtEl>
                                      </p:cBhvr>
                                    </p:animEffect>
                                  </p:childTnLst>
                                </p:cTn>
                              </p:par>
                              <p:par>
                                <p:cTn id="52" presetID="53" presetClass="entr" presetSubtype="16" fill="hold" grpId="0" nodeType="withEffect">
                                  <p:stCondLst>
                                    <p:cond delay="250"/>
                                  </p:stCondLst>
                                  <p:childTnLst>
                                    <p:set>
                                      <p:cBhvr>
                                        <p:cTn id="53" dur="1" fill="hold">
                                          <p:stCondLst>
                                            <p:cond delay="0"/>
                                          </p:stCondLst>
                                        </p:cTn>
                                        <p:tgtEl>
                                          <p:spTgt spid="21"/>
                                        </p:tgtEl>
                                        <p:attrNameLst>
                                          <p:attrName>style.visibility</p:attrName>
                                        </p:attrNameLst>
                                      </p:cBhvr>
                                      <p:to>
                                        <p:strVal val="visible"/>
                                      </p:to>
                                    </p:set>
                                    <p:anim calcmode="lin" valueType="num">
                                      <p:cBhvr>
                                        <p:cTn id="54" dur="250" fill="hold"/>
                                        <p:tgtEl>
                                          <p:spTgt spid="21"/>
                                        </p:tgtEl>
                                        <p:attrNameLst>
                                          <p:attrName>ppt_w</p:attrName>
                                        </p:attrNameLst>
                                      </p:cBhvr>
                                      <p:tavLst>
                                        <p:tav tm="0">
                                          <p:val>
                                            <p:fltVal val="0"/>
                                          </p:val>
                                        </p:tav>
                                        <p:tav tm="100000">
                                          <p:val>
                                            <p:strVal val="#ppt_w"/>
                                          </p:val>
                                        </p:tav>
                                      </p:tavLst>
                                    </p:anim>
                                    <p:anim calcmode="lin" valueType="num">
                                      <p:cBhvr>
                                        <p:cTn id="55" dur="250" fill="hold"/>
                                        <p:tgtEl>
                                          <p:spTgt spid="21"/>
                                        </p:tgtEl>
                                        <p:attrNameLst>
                                          <p:attrName>ppt_h</p:attrName>
                                        </p:attrNameLst>
                                      </p:cBhvr>
                                      <p:tavLst>
                                        <p:tav tm="0">
                                          <p:val>
                                            <p:fltVal val="0"/>
                                          </p:val>
                                        </p:tav>
                                        <p:tav tm="100000">
                                          <p:val>
                                            <p:strVal val="#ppt_h"/>
                                          </p:val>
                                        </p:tav>
                                      </p:tavLst>
                                    </p:anim>
                                    <p:animEffect transition="in" filter="fade">
                                      <p:cBhvr>
                                        <p:cTn id="56" dur="250"/>
                                        <p:tgtEl>
                                          <p:spTgt spid="21"/>
                                        </p:tgtEl>
                                      </p:cBhvr>
                                    </p:animEffect>
                                  </p:childTnLst>
                                </p:cTn>
                              </p:par>
                              <p:par>
                                <p:cTn id="57" presetID="53" presetClass="entr" presetSubtype="16" fill="hold" grpId="0" nodeType="withEffect">
                                  <p:stCondLst>
                                    <p:cond delay="250"/>
                                  </p:stCondLst>
                                  <p:childTnLst>
                                    <p:set>
                                      <p:cBhvr>
                                        <p:cTn id="58" dur="1" fill="hold">
                                          <p:stCondLst>
                                            <p:cond delay="0"/>
                                          </p:stCondLst>
                                        </p:cTn>
                                        <p:tgtEl>
                                          <p:spTgt spid="17"/>
                                        </p:tgtEl>
                                        <p:attrNameLst>
                                          <p:attrName>style.visibility</p:attrName>
                                        </p:attrNameLst>
                                      </p:cBhvr>
                                      <p:to>
                                        <p:strVal val="visible"/>
                                      </p:to>
                                    </p:set>
                                    <p:anim calcmode="lin" valueType="num">
                                      <p:cBhvr>
                                        <p:cTn id="59" dur="250" fill="hold"/>
                                        <p:tgtEl>
                                          <p:spTgt spid="17"/>
                                        </p:tgtEl>
                                        <p:attrNameLst>
                                          <p:attrName>ppt_w</p:attrName>
                                        </p:attrNameLst>
                                      </p:cBhvr>
                                      <p:tavLst>
                                        <p:tav tm="0">
                                          <p:val>
                                            <p:fltVal val="0"/>
                                          </p:val>
                                        </p:tav>
                                        <p:tav tm="100000">
                                          <p:val>
                                            <p:strVal val="#ppt_w"/>
                                          </p:val>
                                        </p:tav>
                                      </p:tavLst>
                                    </p:anim>
                                    <p:anim calcmode="lin" valueType="num">
                                      <p:cBhvr>
                                        <p:cTn id="60" dur="250" fill="hold"/>
                                        <p:tgtEl>
                                          <p:spTgt spid="17"/>
                                        </p:tgtEl>
                                        <p:attrNameLst>
                                          <p:attrName>ppt_h</p:attrName>
                                        </p:attrNameLst>
                                      </p:cBhvr>
                                      <p:tavLst>
                                        <p:tav tm="0">
                                          <p:val>
                                            <p:fltVal val="0"/>
                                          </p:val>
                                        </p:tav>
                                        <p:tav tm="100000">
                                          <p:val>
                                            <p:strVal val="#ppt_h"/>
                                          </p:val>
                                        </p:tav>
                                      </p:tavLst>
                                    </p:anim>
                                    <p:animEffect transition="in" filter="fade">
                                      <p:cBhvr>
                                        <p:cTn id="61" dur="250"/>
                                        <p:tgtEl>
                                          <p:spTgt spid="17"/>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23"/>
                                        </p:tgtEl>
                                        <p:attrNameLst>
                                          <p:attrName>style.visibility</p:attrName>
                                        </p:attrNameLst>
                                      </p:cBhvr>
                                      <p:to>
                                        <p:strVal val="visible"/>
                                      </p:to>
                                    </p:set>
                                    <p:anim calcmode="lin" valueType="num">
                                      <p:cBhvr>
                                        <p:cTn id="64" dur="250" fill="hold"/>
                                        <p:tgtEl>
                                          <p:spTgt spid="23"/>
                                        </p:tgtEl>
                                        <p:attrNameLst>
                                          <p:attrName>ppt_w</p:attrName>
                                        </p:attrNameLst>
                                      </p:cBhvr>
                                      <p:tavLst>
                                        <p:tav tm="0">
                                          <p:val>
                                            <p:fltVal val="0"/>
                                          </p:val>
                                        </p:tav>
                                        <p:tav tm="100000">
                                          <p:val>
                                            <p:strVal val="#ppt_w"/>
                                          </p:val>
                                        </p:tav>
                                      </p:tavLst>
                                    </p:anim>
                                    <p:anim calcmode="lin" valueType="num">
                                      <p:cBhvr>
                                        <p:cTn id="65" dur="250" fill="hold"/>
                                        <p:tgtEl>
                                          <p:spTgt spid="23"/>
                                        </p:tgtEl>
                                        <p:attrNameLst>
                                          <p:attrName>ppt_h</p:attrName>
                                        </p:attrNameLst>
                                      </p:cBhvr>
                                      <p:tavLst>
                                        <p:tav tm="0">
                                          <p:val>
                                            <p:fltVal val="0"/>
                                          </p:val>
                                        </p:tav>
                                        <p:tav tm="100000">
                                          <p:val>
                                            <p:strVal val="#ppt_h"/>
                                          </p:val>
                                        </p:tav>
                                      </p:tavLst>
                                    </p:anim>
                                    <p:animEffect transition="in" filter="fade">
                                      <p:cBhvr>
                                        <p:cTn id="66" dur="250"/>
                                        <p:tgtEl>
                                          <p:spTgt spid="23"/>
                                        </p:tgtEl>
                                      </p:cBhvr>
                                    </p:animEffect>
                                  </p:childTnLst>
                                </p:cTn>
                              </p:par>
                            </p:childTnLst>
                          </p:cTn>
                        </p:par>
                        <p:par>
                          <p:cTn id="67" fill="hold">
                            <p:stCondLst>
                              <p:cond delay="1500"/>
                            </p:stCondLst>
                            <p:childTnLst>
                              <p:par>
                                <p:cTn id="68" presetID="2" presetClass="entr" presetSubtype="8" accel="50000" decel="5000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500" fill="hold"/>
                                        <p:tgtEl>
                                          <p:spTgt spid="32"/>
                                        </p:tgtEl>
                                        <p:attrNameLst>
                                          <p:attrName>ppt_x</p:attrName>
                                        </p:attrNameLst>
                                      </p:cBhvr>
                                      <p:tavLst>
                                        <p:tav tm="0">
                                          <p:val>
                                            <p:strVal val="0-#ppt_w/2"/>
                                          </p:val>
                                        </p:tav>
                                        <p:tav tm="100000">
                                          <p:val>
                                            <p:strVal val="#ppt_x"/>
                                          </p:val>
                                        </p:tav>
                                      </p:tavLst>
                                    </p:anim>
                                    <p:anim calcmode="lin" valueType="num">
                                      <p:cBhvr additive="base">
                                        <p:cTn id="71" dur="500" fill="hold"/>
                                        <p:tgtEl>
                                          <p:spTgt spid="32"/>
                                        </p:tgtEl>
                                        <p:attrNameLst>
                                          <p:attrName>ppt_y</p:attrName>
                                        </p:attrNameLst>
                                      </p:cBhvr>
                                      <p:tavLst>
                                        <p:tav tm="0">
                                          <p:val>
                                            <p:strVal val="#ppt_y"/>
                                          </p:val>
                                        </p:tav>
                                        <p:tav tm="100000">
                                          <p:val>
                                            <p:strVal val="#ppt_y"/>
                                          </p:val>
                                        </p:tav>
                                      </p:tavLst>
                                    </p:anim>
                                  </p:childTnLst>
                                </p:cTn>
                              </p:par>
                              <p:par>
                                <p:cTn id="72" presetID="2" presetClass="entr" presetSubtype="2" accel="50000" decel="5000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additive="base">
                                        <p:cTn id="74" dur="500" fill="hold"/>
                                        <p:tgtEl>
                                          <p:spTgt spid="26"/>
                                        </p:tgtEl>
                                        <p:attrNameLst>
                                          <p:attrName>ppt_x</p:attrName>
                                        </p:attrNameLst>
                                      </p:cBhvr>
                                      <p:tavLst>
                                        <p:tav tm="0">
                                          <p:val>
                                            <p:strVal val="1+#ppt_w/2"/>
                                          </p:val>
                                        </p:tav>
                                        <p:tav tm="100000">
                                          <p:val>
                                            <p:strVal val="#ppt_x"/>
                                          </p:val>
                                        </p:tav>
                                      </p:tavLst>
                                    </p:anim>
                                    <p:anim calcmode="lin" valueType="num">
                                      <p:cBhvr additive="base">
                                        <p:cTn id="75" dur="500" fill="hold"/>
                                        <p:tgtEl>
                                          <p:spTgt spid="26"/>
                                        </p:tgtEl>
                                        <p:attrNameLst>
                                          <p:attrName>ppt_y</p:attrName>
                                        </p:attrNameLst>
                                      </p:cBhvr>
                                      <p:tavLst>
                                        <p:tav tm="0">
                                          <p:val>
                                            <p:strVal val="#ppt_y"/>
                                          </p:val>
                                        </p:tav>
                                        <p:tav tm="100000">
                                          <p:val>
                                            <p:strVal val="#ppt_y"/>
                                          </p:val>
                                        </p:tav>
                                      </p:tavLst>
                                    </p:anim>
                                  </p:childTnLst>
                                </p:cTn>
                              </p:par>
                              <p:par>
                                <p:cTn id="76" presetID="2" presetClass="entr" presetSubtype="2" accel="50000" decel="5000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fill="hold"/>
                                        <p:tgtEl>
                                          <p:spTgt spid="29"/>
                                        </p:tgtEl>
                                        <p:attrNameLst>
                                          <p:attrName>ppt_x</p:attrName>
                                        </p:attrNameLst>
                                      </p:cBhvr>
                                      <p:tavLst>
                                        <p:tav tm="0">
                                          <p:val>
                                            <p:strVal val="1+#ppt_w/2"/>
                                          </p:val>
                                        </p:tav>
                                        <p:tav tm="100000">
                                          <p:val>
                                            <p:strVal val="#ppt_x"/>
                                          </p:val>
                                        </p:tav>
                                      </p:tavLst>
                                    </p:anim>
                                    <p:anim calcmode="lin" valueType="num">
                                      <p:cBhvr additive="base">
                                        <p:cTn id="79" dur="500" fill="hold"/>
                                        <p:tgtEl>
                                          <p:spTgt spid="29"/>
                                        </p:tgtEl>
                                        <p:attrNameLst>
                                          <p:attrName>ppt_y</p:attrName>
                                        </p:attrNameLst>
                                      </p:cBhvr>
                                      <p:tavLst>
                                        <p:tav tm="0">
                                          <p:val>
                                            <p:strVal val="#ppt_y"/>
                                          </p:val>
                                        </p:tav>
                                        <p:tav tm="100000">
                                          <p:val>
                                            <p:strVal val="#ppt_y"/>
                                          </p:val>
                                        </p:tav>
                                      </p:tavLst>
                                    </p:anim>
                                  </p:childTnLst>
                                </p:cTn>
                              </p:par>
                              <p:par>
                                <p:cTn id="80" presetID="2" presetClass="entr" presetSubtype="8" accel="50000" decel="5000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additive="base">
                                        <p:cTn id="82" dur="500" fill="hold"/>
                                        <p:tgtEl>
                                          <p:spTgt spid="35"/>
                                        </p:tgtEl>
                                        <p:attrNameLst>
                                          <p:attrName>ppt_x</p:attrName>
                                        </p:attrNameLst>
                                      </p:cBhvr>
                                      <p:tavLst>
                                        <p:tav tm="0">
                                          <p:val>
                                            <p:strVal val="0-#ppt_w/2"/>
                                          </p:val>
                                        </p:tav>
                                        <p:tav tm="100000">
                                          <p:val>
                                            <p:strVal val="#ppt_x"/>
                                          </p:val>
                                        </p:tav>
                                      </p:tavLst>
                                    </p:anim>
                                    <p:anim calcmode="lin" valueType="num">
                                      <p:cBhvr additive="base">
                                        <p:cTn id="83" dur="500" fill="hold"/>
                                        <p:tgtEl>
                                          <p:spTgt spid="35"/>
                                        </p:tgtEl>
                                        <p:attrNameLst>
                                          <p:attrName>ppt_y</p:attrName>
                                        </p:attrNameLst>
                                      </p:cBhvr>
                                      <p:tavLst>
                                        <p:tav tm="0">
                                          <p:val>
                                            <p:strVal val="#ppt_y"/>
                                          </p:val>
                                        </p:tav>
                                        <p:tav tm="100000">
                                          <p:val>
                                            <p:strVal val="#ppt_y"/>
                                          </p:val>
                                        </p:tav>
                                      </p:tavLst>
                                    </p:anim>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500"/>
                                        <p:tgtEl>
                                          <p:spTgt spid="3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22" grpId="0" animBg="1"/>
      <p:bldP spid="23" grpId="0" animBg="1"/>
      <p:bldP spid="20" grpId="0" animBg="1"/>
      <p:bldP spid="21" grpId="0" animBg="1"/>
      <p:bldP spid="18" grpId="0" animBg="1"/>
      <p:bldP spid="19" grpId="0" animBg="1"/>
      <p:bldP spid="16" grpId="0" animBg="1"/>
      <p:bldP spid="17" grpId="0" animBg="1"/>
      <p:bldP spid="26" grpId="0"/>
      <p:bldP spid="27" grpId="0"/>
      <p:bldP spid="29" grpId="0"/>
      <p:bldP spid="30" grpId="0"/>
      <p:bldP spid="32" grpId="0"/>
      <p:bldP spid="33"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4000">
              <a:schemeClr val="bg1"/>
            </a:gs>
            <a:gs pos="64000">
              <a:srgbClr val="E8F5F9">
                <a:alpha val="45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椭圆 16">
            <a:extLst>
              <a:ext uri="{FF2B5EF4-FFF2-40B4-BE49-F238E27FC236}">
                <a16:creationId xmlns="" xmlns:a16="http://schemas.microsoft.com/office/drawing/2014/main" id="{81F91994-873F-4989-8A54-87664C6801F5}"/>
              </a:ext>
            </a:extLst>
          </p:cNvPr>
          <p:cNvSpPr/>
          <p:nvPr/>
        </p:nvSpPr>
        <p:spPr>
          <a:xfrm>
            <a:off x="2828927" y="161928"/>
            <a:ext cx="6534148" cy="6534146"/>
          </a:xfrm>
          <a:prstGeom prst="ellipse">
            <a:avLst/>
          </a:prstGeom>
          <a:solidFill>
            <a:schemeClr val="bg1"/>
          </a:solidFill>
          <a:ln>
            <a:noFill/>
          </a:ln>
          <a:effectLst>
            <a:softEdge rad="571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A0B57BD3-656B-4DBE-8F96-826BECB56976}"/>
              </a:ext>
            </a:extLst>
          </p:cNvPr>
          <p:cNvSpPr txBox="1"/>
          <p:nvPr/>
        </p:nvSpPr>
        <p:spPr>
          <a:xfrm>
            <a:off x="4611547" y="3576473"/>
            <a:ext cx="4488408" cy="584775"/>
          </a:xfrm>
          <a:prstGeom prst="rect">
            <a:avLst/>
          </a:prstGeom>
          <a:noFill/>
          <a:effectLst>
            <a:outerShdw dist="25400" dir="2700000" algn="tl" rotWithShape="0">
              <a:schemeClr val="bg1"/>
            </a:outerShdw>
          </a:effectLst>
        </p:spPr>
        <p:txBody>
          <a:bodyPr vert="horz" wrap="none" lIns="0" rIns="0" rtlCol="0">
            <a:spAutoFit/>
          </a:bodyPr>
          <a:lstStyle/>
          <a:p>
            <a:r>
              <a:rPr lang="zh-CN" altLang="en-US" sz="3200" spc="300" dirty="0">
                <a:solidFill>
                  <a:schemeClr val="accent1"/>
                </a:solidFill>
                <a:latin typeface="+mn-ea"/>
              </a:rPr>
              <a:t>单击此处输入替换标题</a:t>
            </a:r>
          </a:p>
        </p:txBody>
      </p:sp>
      <p:pic>
        <p:nvPicPr>
          <p:cNvPr id="11" name="图片 10">
            <a:extLst>
              <a:ext uri="{FF2B5EF4-FFF2-40B4-BE49-F238E27FC236}">
                <a16:creationId xmlns="" xmlns:a16="http://schemas.microsoft.com/office/drawing/2014/main" id="{17DE9F0F-12FF-4BA6-BDC7-39172521E6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2045" y="1543251"/>
            <a:ext cx="2173663" cy="2063097"/>
          </a:xfrm>
          <a:prstGeom prst="rect">
            <a:avLst/>
          </a:prstGeom>
        </p:spPr>
      </p:pic>
      <p:pic>
        <p:nvPicPr>
          <p:cNvPr id="9" name="图片 8">
            <a:extLst>
              <a:ext uri="{FF2B5EF4-FFF2-40B4-BE49-F238E27FC236}">
                <a16:creationId xmlns="" xmlns:a16="http://schemas.microsoft.com/office/drawing/2014/main" id="{43842961-A8B5-41C9-803B-14A352896F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07516" y="1798320"/>
            <a:ext cx="727974" cy="2449487"/>
          </a:xfrm>
          <a:prstGeom prst="rect">
            <a:avLst/>
          </a:prstGeom>
        </p:spPr>
      </p:pic>
      <p:sp>
        <p:nvSpPr>
          <p:cNvPr id="14" name="文本框 13">
            <a:extLst>
              <a:ext uri="{FF2B5EF4-FFF2-40B4-BE49-F238E27FC236}">
                <a16:creationId xmlns="" xmlns:a16="http://schemas.microsoft.com/office/drawing/2014/main" id="{DCAB026A-9417-4A60-840F-3F9EE28F4D96}"/>
              </a:ext>
            </a:extLst>
          </p:cNvPr>
          <p:cNvSpPr txBox="1"/>
          <p:nvPr/>
        </p:nvSpPr>
        <p:spPr>
          <a:xfrm>
            <a:off x="4653237" y="4125089"/>
            <a:ext cx="2180084" cy="307777"/>
          </a:xfrm>
          <a:prstGeom prst="rect">
            <a:avLst/>
          </a:prstGeom>
          <a:noFill/>
          <a:effectLst>
            <a:outerShdw dist="25400" dir="2700000" algn="tl" rotWithShape="0">
              <a:schemeClr val="bg1"/>
            </a:outerShdw>
          </a:effectLst>
        </p:spPr>
        <p:txBody>
          <a:bodyPr vert="horz" wrap="none" lIns="0" rIns="0" rtlCol="0">
            <a:spAutoFit/>
          </a:bodyPr>
          <a:lstStyle/>
          <a:p>
            <a:r>
              <a:rPr lang="zh-CN" altLang="en-US" sz="1400" spc="300" dirty="0">
                <a:solidFill>
                  <a:schemeClr val="accent1"/>
                </a:solidFill>
                <a:latin typeface="+mn-ea"/>
              </a:rPr>
              <a:t>单击此处输入替换标题</a:t>
            </a:r>
          </a:p>
        </p:txBody>
      </p:sp>
      <p:sp>
        <p:nvSpPr>
          <p:cNvPr id="5" name="文本框 4">
            <a:extLst>
              <a:ext uri="{FF2B5EF4-FFF2-40B4-BE49-F238E27FC236}">
                <a16:creationId xmlns="" xmlns:a16="http://schemas.microsoft.com/office/drawing/2014/main" id="{9E21DB4C-DC0C-4179-8950-1D4305AD13DA}"/>
              </a:ext>
            </a:extLst>
          </p:cNvPr>
          <p:cNvSpPr txBox="1"/>
          <p:nvPr/>
        </p:nvSpPr>
        <p:spPr>
          <a:xfrm>
            <a:off x="4421520" y="1995992"/>
            <a:ext cx="1556836" cy="1785104"/>
          </a:xfrm>
          <a:prstGeom prst="rect">
            <a:avLst/>
          </a:prstGeom>
          <a:noFill/>
          <a:effectLst>
            <a:outerShdw dist="25400" dir="2700000" algn="tl" rotWithShape="0">
              <a:schemeClr val="bg1"/>
            </a:outerShdw>
          </a:effectLst>
        </p:spPr>
        <p:txBody>
          <a:bodyPr wrap="none" rtlCol="0">
            <a:spAutoFit/>
          </a:bodyPr>
          <a:lstStyle>
            <a:defPPr>
              <a:defRPr lang="zh-CN"/>
            </a:defPPr>
            <a:lvl1pPr>
              <a:defRPr sz="4800" i="1" spc="300">
                <a:solidFill>
                  <a:srgbClr val="107976"/>
                </a:solidFill>
                <a:latin typeface="+mj-ea"/>
                <a:ea typeface="+mj-ea"/>
              </a:defRPr>
            </a:lvl1pPr>
          </a:lstStyle>
          <a:p>
            <a:r>
              <a:rPr lang="zh-CN" altLang="en-US" sz="11000" i="0" spc="-300" dirty="0">
                <a:ln w="3175">
                  <a:solidFill>
                    <a:srgbClr val="F2FAFC"/>
                  </a:solidFill>
                </a:ln>
                <a:solidFill>
                  <a:srgbClr val="459EA8"/>
                </a:solidFill>
                <a:effectLst>
                  <a:outerShdw dist="12700" dir="2700000" algn="tl" rotWithShape="0">
                    <a:srgbClr val="107976">
                      <a:alpha val="59000"/>
                    </a:srgbClr>
                  </a:outerShdw>
                </a:effectLst>
              </a:rPr>
              <a:t>叁</a:t>
            </a:r>
          </a:p>
        </p:txBody>
      </p:sp>
    </p:spTree>
    <p:extLst>
      <p:ext uri="{BB962C8B-B14F-4D97-AF65-F5344CB8AC3E}">
        <p14:creationId xmlns:p14="http://schemas.microsoft.com/office/powerpoint/2010/main" val="15066965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trips(downRigh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7E4F0C8-7121-42D1-9082-ED6961C99E16}"/>
              </a:ext>
            </a:extLst>
          </p:cNvPr>
          <p:cNvSpPr>
            <a:spLocks noGrp="1"/>
          </p:cNvSpPr>
          <p:nvPr>
            <p:ph type="title"/>
          </p:nvPr>
        </p:nvSpPr>
        <p:spPr/>
        <p:txBody>
          <a:bodyPr/>
          <a:lstStyle/>
          <a:p>
            <a:r>
              <a:rPr lang="zh-CN" altLang="en-US"/>
              <a:t>单击此处输入替换标题</a:t>
            </a:r>
          </a:p>
        </p:txBody>
      </p:sp>
      <p:sp>
        <p:nvSpPr>
          <p:cNvPr id="3" name="Freeform 5">
            <a:extLst>
              <a:ext uri="{FF2B5EF4-FFF2-40B4-BE49-F238E27FC236}">
                <a16:creationId xmlns="" xmlns:a16="http://schemas.microsoft.com/office/drawing/2014/main" id="{FA053CB7-D84E-469F-8EDC-5F37C996C0E4}"/>
              </a:ext>
            </a:extLst>
          </p:cNvPr>
          <p:cNvSpPr/>
          <p:nvPr/>
        </p:nvSpPr>
        <p:spPr bwMode="auto">
          <a:xfrm>
            <a:off x="4482410" y="4125147"/>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gradFill>
            <a:gsLst>
              <a:gs pos="0">
                <a:schemeClr val="accent1"/>
              </a:gs>
              <a:gs pos="100000">
                <a:schemeClr val="accent6">
                  <a:lumMod val="75000"/>
                  <a:lumOff val="25000"/>
                </a:schemeClr>
              </a:gs>
            </a:gsLst>
            <a:lin ang="5400000" scaled="1"/>
          </a:gradFill>
          <a:ln w="28575">
            <a:noFill/>
          </a:ln>
          <a:effectLst/>
        </p:spPr>
        <p:txBody>
          <a:bodyPr anchor="ctr"/>
          <a:lstStyle/>
          <a:p>
            <a:pPr algn="ctr"/>
            <a:endParaRPr lang="zh-CN" altLang="en-US" sz="2000">
              <a:solidFill>
                <a:schemeClr val="accent6">
                  <a:lumMod val="50000"/>
                </a:schemeClr>
              </a:solidFill>
              <a:latin typeface="+mn-ea"/>
            </a:endParaRPr>
          </a:p>
        </p:txBody>
      </p:sp>
      <p:sp>
        <p:nvSpPr>
          <p:cNvPr id="4" name="Freeform 6">
            <a:extLst>
              <a:ext uri="{FF2B5EF4-FFF2-40B4-BE49-F238E27FC236}">
                <a16:creationId xmlns="" xmlns:a16="http://schemas.microsoft.com/office/drawing/2014/main" id="{5ACD1CBB-BD05-4557-9C01-DA52469AFF24}"/>
              </a:ext>
            </a:extLst>
          </p:cNvPr>
          <p:cNvSpPr/>
          <p:nvPr/>
        </p:nvSpPr>
        <p:spPr bwMode="auto">
          <a:xfrm>
            <a:off x="5442259" y="3672064"/>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gradFill>
            <a:gsLst>
              <a:gs pos="0">
                <a:schemeClr val="accent1"/>
              </a:gs>
              <a:gs pos="100000">
                <a:schemeClr val="accent6">
                  <a:lumMod val="75000"/>
                  <a:lumOff val="25000"/>
                </a:schemeClr>
              </a:gs>
            </a:gsLst>
            <a:lin ang="5400000" scaled="1"/>
          </a:gradFill>
          <a:ln w="28575">
            <a:noFill/>
          </a:ln>
          <a:effectLst/>
        </p:spPr>
        <p:txBody>
          <a:bodyPr anchor="ctr"/>
          <a:lstStyle/>
          <a:p>
            <a:pPr algn="ctr"/>
            <a:endParaRPr lang="zh-CN" altLang="en-US" sz="2000">
              <a:solidFill>
                <a:schemeClr val="accent6">
                  <a:lumMod val="50000"/>
                </a:schemeClr>
              </a:solidFill>
              <a:latin typeface="+mn-ea"/>
            </a:endParaRPr>
          </a:p>
        </p:txBody>
      </p:sp>
      <p:sp>
        <p:nvSpPr>
          <p:cNvPr id="5" name="Freeform 7">
            <a:extLst>
              <a:ext uri="{FF2B5EF4-FFF2-40B4-BE49-F238E27FC236}">
                <a16:creationId xmlns="" xmlns:a16="http://schemas.microsoft.com/office/drawing/2014/main" id="{262830EA-7BCE-45A1-A8AB-7B7F4ABEF023}"/>
              </a:ext>
            </a:extLst>
          </p:cNvPr>
          <p:cNvSpPr/>
          <p:nvPr/>
        </p:nvSpPr>
        <p:spPr bwMode="auto">
          <a:xfrm>
            <a:off x="5053595" y="2729395"/>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gradFill>
            <a:gsLst>
              <a:gs pos="0">
                <a:schemeClr val="accent1"/>
              </a:gs>
              <a:gs pos="100000">
                <a:schemeClr val="accent6">
                  <a:lumMod val="75000"/>
                  <a:lumOff val="25000"/>
                </a:schemeClr>
              </a:gs>
            </a:gsLst>
            <a:lin ang="5400000" scaled="1"/>
          </a:gradFill>
          <a:ln w="28575">
            <a:noFill/>
          </a:ln>
          <a:effectLst/>
        </p:spPr>
        <p:txBody>
          <a:bodyPr anchor="ctr"/>
          <a:lstStyle/>
          <a:p>
            <a:pPr algn="ctr"/>
            <a:endParaRPr lang="zh-CN" altLang="en-US" sz="2000">
              <a:solidFill>
                <a:schemeClr val="accent6">
                  <a:lumMod val="50000"/>
                </a:schemeClr>
              </a:solidFill>
              <a:latin typeface="+mn-ea"/>
            </a:endParaRPr>
          </a:p>
        </p:txBody>
      </p:sp>
      <p:sp>
        <p:nvSpPr>
          <p:cNvPr id="6" name="文本框 5">
            <a:extLst>
              <a:ext uri="{FF2B5EF4-FFF2-40B4-BE49-F238E27FC236}">
                <a16:creationId xmlns="" xmlns:a16="http://schemas.microsoft.com/office/drawing/2014/main" id="{E1B7429C-3E10-494E-AE8C-D27757DAB2E3}"/>
              </a:ext>
            </a:extLst>
          </p:cNvPr>
          <p:cNvSpPr txBox="1"/>
          <p:nvPr/>
        </p:nvSpPr>
        <p:spPr>
          <a:xfrm>
            <a:off x="4659083" y="1960657"/>
            <a:ext cx="2873834" cy="652486"/>
          </a:xfrm>
          <a:prstGeom prst="rect">
            <a:avLst/>
          </a:prstGeom>
          <a:noFill/>
        </p:spPr>
        <p:txBody>
          <a:bodyPr wrap="square" rtlCol="0">
            <a:spAutoFit/>
          </a:bodyPr>
          <a:lstStyle/>
          <a:p>
            <a:pPr algn="ctr">
              <a:lnSpc>
                <a:spcPct val="130000"/>
              </a:lnSpc>
            </a:pPr>
            <a:r>
              <a:rPr lang="zh-CN" altLang="en-US" sz="1400" dirty="0">
                <a:solidFill>
                  <a:schemeClr val="bg2">
                    <a:lumMod val="75000"/>
                  </a:schemeClr>
                </a:solidFill>
                <a:latin typeface="+mn-ea"/>
              </a:rPr>
              <a:t>双击输入替换内</a:t>
            </a:r>
            <a:r>
              <a:rPr lang="zh-CN" altLang="en-US" sz="1400" dirty="0" smtClean="0">
                <a:solidFill>
                  <a:schemeClr val="bg2">
                    <a:lumMod val="75000"/>
                  </a:schemeClr>
                </a:solidFill>
                <a:latin typeface="+mn-ea"/>
              </a:rPr>
              <a:t>容第一</a:t>
            </a:r>
            <a:r>
              <a:rPr lang="en-US" altLang="zh-CN" sz="1400" dirty="0" smtClean="0">
                <a:solidFill>
                  <a:schemeClr val="bg2">
                    <a:lumMod val="75000"/>
                  </a:schemeClr>
                </a:solidFill>
                <a:latin typeface="+mn-ea"/>
              </a:rPr>
              <a:t>PPT</a:t>
            </a:r>
            <a:r>
              <a:rPr lang="zh-CN" altLang="en-US" sz="1400" dirty="0" smtClean="0">
                <a:solidFill>
                  <a:schemeClr val="bg2">
                    <a:lumMod val="75000"/>
                  </a:schemeClr>
                </a:solidFill>
                <a:latin typeface="+mn-ea"/>
              </a:rPr>
              <a:t>轻</a:t>
            </a:r>
            <a:r>
              <a:rPr lang="zh-CN" altLang="en-US" sz="1400" dirty="0">
                <a:solidFill>
                  <a:schemeClr val="bg2">
                    <a:lumMod val="75000"/>
                  </a:schemeClr>
                </a:solidFill>
                <a:latin typeface="+mn-ea"/>
              </a:rPr>
              <a:t>松设计高效办公</a:t>
            </a:r>
            <a:endParaRPr lang="en-US" altLang="zh-CN" sz="1400" dirty="0">
              <a:solidFill>
                <a:schemeClr val="bg2">
                  <a:lumMod val="75000"/>
                </a:schemeClr>
              </a:solidFill>
              <a:latin typeface="+mn-ea"/>
            </a:endParaRPr>
          </a:p>
        </p:txBody>
      </p:sp>
      <p:sp>
        <p:nvSpPr>
          <p:cNvPr id="7" name="TextBox 76">
            <a:extLst>
              <a:ext uri="{FF2B5EF4-FFF2-40B4-BE49-F238E27FC236}">
                <a16:creationId xmlns="" xmlns:a16="http://schemas.microsoft.com/office/drawing/2014/main" id="{AB88A8B9-97C2-4E80-872C-88C50B8AF93E}"/>
              </a:ext>
            </a:extLst>
          </p:cNvPr>
          <p:cNvSpPr txBox="1"/>
          <p:nvPr/>
        </p:nvSpPr>
        <p:spPr>
          <a:xfrm>
            <a:off x="5266389" y="1621774"/>
            <a:ext cx="1485575" cy="400110"/>
          </a:xfrm>
          <a:prstGeom prst="rect">
            <a:avLst/>
          </a:prstGeom>
          <a:noFill/>
        </p:spPr>
        <p:txBody>
          <a:bodyPr wrap="square" rtlCol="0">
            <a:spAutoFit/>
          </a:bodyPr>
          <a:lstStyle/>
          <a:p>
            <a:pPr algn="ctr"/>
            <a:r>
              <a:rPr lang="zh-CN" altLang="en-US" sz="2000" b="1" dirty="0">
                <a:solidFill>
                  <a:schemeClr val="tx1">
                    <a:lumMod val="75000"/>
                  </a:schemeClr>
                </a:solidFill>
                <a:latin typeface="+mn-ea"/>
              </a:rPr>
              <a:t>添加标题</a:t>
            </a:r>
          </a:p>
        </p:txBody>
      </p:sp>
      <p:sp>
        <p:nvSpPr>
          <p:cNvPr id="8" name="文本框 7">
            <a:extLst>
              <a:ext uri="{FF2B5EF4-FFF2-40B4-BE49-F238E27FC236}">
                <a16:creationId xmlns="" xmlns:a16="http://schemas.microsoft.com/office/drawing/2014/main" id="{50AD213E-C94B-4261-8ED2-19E69C4529A8}"/>
              </a:ext>
            </a:extLst>
          </p:cNvPr>
          <p:cNvSpPr txBox="1"/>
          <p:nvPr/>
        </p:nvSpPr>
        <p:spPr>
          <a:xfrm>
            <a:off x="1896390" y="4603160"/>
            <a:ext cx="2300427" cy="652486"/>
          </a:xfrm>
          <a:prstGeom prst="rect">
            <a:avLst/>
          </a:prstGeom>
          <a:noFill/>
        </p:spPr>
        <p:txBody>
          <a:bodyPr wrap="square" rtlCol="0">
            <a:spAutoFit/>
          </a:bodyPr>
          <a:lstStyle/>
          <a:p>
            <a:pPr algn="ctr">
              <a:lnSpc>
                <a:spcPct val="130000"/>
              </a:lnSpc>
            </a:pPr>
            <a:r>
              <a:rPr lang="zh-CN" altLang="en-US" sz="1400" dirty="0">
                <a:solidFill>
                  <a:schemeClr val="bg2">
                    <a:lumMod val="75000"/>
                  </a:schemeClr>
                </a:solidFill>
                <a:latin typeface="+mn-ea"/>
              </a:rPr>
              <a:t>双击输入替换内</a:t>
            </a:r>
            <a:r>
              <a:rPr lang="zh-CN" altLang="en-US" sz="1400" dirty="0" smtClean="0">
                <a:solidFill>
                  <a:schemeClr val="bg2">
                    <a:lumMod val="75000"/>
                  </a:schemeClr>
                </a:solidFill>
                <a:latin typeface="+mn-ea"/>
              </a:rPr>
              <a:t>容第一</a:t>
            </a:r>
            <a:r>
              <a:rPr lang="en-US" altLang="zh-CN" sz="1400" dirty="0" smtClean="0">
                <a:solidFill>
                  <a:schemeClr val="bg2">
                    <a:lumMod val="75000"/>
                  </a:schemeClr>
                </a:solidFill>
                <a:latin typeface="+mn-ea"/>
              </a:rPr>
              <a:t>PPT</a:t>
            </a:r>
            <a:r>
              <a:rPr lang="zh-CN" altLang="en-US" sz="1400" dirty="0" smtClean="0">
                <a:solidFill>
                  <a:schemeClr val="bg2">
                    <a:lumMod val="75000"/>
                  </a:schemeClr>
                </a:solidFill>
                <a:latin typeface="+mn-ea"/>
              </a:rPr>
              <a:t>轻</a:t>
            </a:r>
            <a:r>
              <a:rPr lang="zh-CN" altLang="en-US" sz="1400" dirty="0">
                <a:solidFill>
                  <a:schemeClr val="bg2">
                    <a:lumMod val="75000"/>
                  </a:schemeClr>
                </a:solidFill>
                <a:latin typeface="+mn-ea"/>
              </a:rPr>
              <a:t>松设计高效办公</a:t>
            </a:r>
            <a:endParaRPr lang="en-US" altLang="zh-CN" sz="1400" dirty="0">
              <a:solidFill>
                <a:schemeClr val="bg2">
                  <a:lumMod val="75000"/>
                </a:schemeClr>
              </a:solidFill>
              <a:latin typeface="+mn-ea"/>
            </a:endParaRPr>
          </a:p>
        </p:txBody>
      </p:sp>
      <p:sp>
        <p:nvSpPr>
          <p:cNvPr id="9" name="TextBox 76">
            <a:extLst>
              <a:ext uri="{FF2B5EF4-FFF2-40B4-BE49-F238E27FC236}">
                <a16:creationId xmlns="" xmlns:a16="http://schemas.microsoft.com/office/drawing/2014/main" id="{5AC78C65-93DD-41D3-A405-5303EBE958D7}"/>
              </a:ext>
            </a:extLst>
          </p:cNvPr>
          <p:cNvSpPr txBox="1"/>
          <p:nvPr/>
        </p:nvSpPr>
        <p:spPr>
          <a:xfrm>
            <a:off x="2303816" y="4264277"/>
            <a:ext cx="1485575" cy="400110"/>
          </a:xfrm>
          <a:prstGeom prst="rect">
            <a:avLst/>
          </a:prstGeom>
          <a:noFill/>
        </p:spPr>
        <p:txBody>
          <a:bodyPr wrap="square" rtlCol="0">
            <a:spAutoFit/>
          </a:bodyPr>
          <a:lstStyle/>
          <a:p>
            <a:pPr algn="ctr"/>
            <a:r>
              <a:rPr lang="zh-CN" altLang="en-US" sz="2000" b="1" dirty="0">
                <a:solidFill>
                  <a:schemeClr val="tx1">
                    <a:lumMod val="75000"/>
                  </a:schemeClr>
                </a:solidFill>
                <a:latin typeface="+mn-ea"/>
              </a:rPr>
              <a:t>添加标题</a:t>
            </a:r>
          </a:p>
        </p:txBody>
      </p:sp>
      <p:sp>
        <p:nvSpPr>
          <p:cNvPr id="10" name="文本框 9">
            <a:extLst>
              <a:ext uri="{FF2B5EF4-FFF2-40B4-BE49-F238E27FC236}">
                <a16:creationId xmlns="" xmlns:a16="http://schemas.microsoft.com/office/drawing/2014/main" id="{78FAD003-A7F8-4AE7-B3F6-455DC7F3DA2F}"/>
              </a:ext>
            </a:extLst>
          </p:cNvPr>
          <p:cNvSpPr txBox="1"/>
          <p:nvPr/>
        </p:nvSpPr>
        <p:spPr>
          <a:xfrm>
            <a:off x="7995183" y="4557639"/>
            <a:ext cx="2300427" cy="652486"/>
          </a:xfrm>
          <a:prstGeom prst="rect">
            <a:avLst/>
          </a:prstGeom>
          <a:noFill/>
        </p:spPr>
        <p:txBody>
          <a:bodyPr wrap="square" rtlCol="0">
            <a:spAutoFit/>
          </a:bodyPr>
          <a:lstStyle/>
          <a:p>
            <a:pPr algn="ctr">
              <a:lnSpc>
                <a:spcPct val="130000"/>
              </a:lnSpc>
            </a:pPr>
            <a:r>
              <a:rPr lang="zh-CN" altLang="en-US" sz="1400" dirty="0">
                <a:solidFill>
                  <a:schemeClr val="bg2">
                    <a:lumMod val="75000"/>
                  </a:schemeClr>
                </a:solidFill>
                <a:latin typeface="+mn-ea"/>
              </a:rPr>
              <a:t>双击输入替换内</a:t>
            </a:r>
            <a:r>
              <a:rPr lang="zh-CN" altLang="en-US" sz="1400" dirty="0" smtClean="0">
                <a:solidFill>
                  <a:schemeClr val="bg2">
                    <a:lumMod val="75000"/>
                  </a:schemeClr>
                </a:solidFill>
                <a:latin typeface="+mn-ea"/>
              </a:rPr>
              <a:t>容第一</a:t>
            </a:r>
            <a:r>
              <a:rPr lang="en-US" altLang="zh-CN" sz="1400" dirty="0" smtClean="0">
                <a:solidFill>
                  <a:schemeClr val="bg2">
                    <a:lumMod val="75000"/>
                  </a:schemeClr>
                </a:solidFill>
                <a:latin typeface="+mn-ea"/>
              </a:rPr>
              <a:t>PPT</a:t>
            </a:r>
            <a:r>
              <a:rPr lang="zh-CN" altLang="en-US" sz="1400" dirty="0" smtClean="0">
                <a:solidFill>
                  <a:schemeClr val="bg2">
                    <a:lumMod val="75000"/>
                  </a:schemeClr>
                </a:solidFill>
                <a:latin typeface="+mn-ea"/>
              </a:rPr>
              <a:t>轻</a:t>
            </a:r>
            <a:r>
              <a:rPr lang="zh-CN" altLang="en-US" sz="1400" dirty="0">
                <a:solidFill>
                  <a:schemeClr val="bg2">
                    <a:lumMod val="75000"/>
                  </a:schemeClr>
                </a:solidFill>
                <a:latin typeface="+mn-ea"/>
              </a:rPr>
              <a:t>松设计高效办公</a:t>
            </a:r>
            <a:endParaRPr lang="en-US" altLang="zh-CN" sz="1400" dirty="0">
              <a:solidFill>
                <a:schemeClr val="bg2">
                  <a:lumMod val="75000"/>
                </a:schemeClr>
              </a:solidFill>
              <a:latin typeface="+mn-ea"/>
            </a:endParaRPr>
          </a:p>
        </p:txBody>
      </p:sp>
      <p:sp>
        <p:nvSpPr>
          <p:cNvPr id="11" name="TextBox 76">
            <a:extLst>
              <a:ext uri="{FF2B5EF4-FFF2-40B4-BE49-F238E27FC236}">
                <a16:creationId xmlns="" xmlns:a16="http://schemas.microsoft.com/office/drawing/2014/main" id="{FBEC3DD0-0298-44BE-9E14-E518DEE133FD}"/>
              </a:ext>
            </a:extLst>
          </p:cNvPr>
          <p:cNvSpPr txBox="1"/>
          <p:nvPr/>
        </p:nvSpPr>
        <p:spPr>
          <a:xfrm>
            <a:off x="8402609" y="4218756"/>
            <a:ext cx="1485575" cy="400110"/>
          </a:xfrm>
          <a:prstGeom prst="rect">
            <a:avLst/>
          </a:prstGeom>
          <a:noFill/>
        </p:spPr>
        <p:txBody>
          <a:bodyPr wrap="square" rtlCol="0">
            <a:spAutoFit/>
          </a:bodyPr>
          <a:lstStyle/>
          <a:p>
            <a:pPr algn="ctr"/>
            <a:r>
              <a:rPr lang="zh-CN" altLang="en-US" sz="2000" b="1" dirty="0">
                <a:solidFill>
                  <a:schemeClr val="tx1">
                    <a:lumMod val="75000"/>
                  </a:schemeClr>
                </a:solidFill>
                <a:latin typeface="+mn-ea"/>
              </a:rPr>
              <a:t>添加标题</a:t>
            </a:r>
          </a:p>
        </p:txBody>
      </p:sp>
    </p:spTree>
    <p:extLst>
      <p:ext uri="{BB962C8B-B14F-4D97-AF65-F5344CB8AC3E}">
        <p14:creationId xmlns:p14="http://schemas.microsoft.com/office/powerpoint/2010/main" val="2662535277"/>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par>
                                <p:cTn id="8" presetID="9" presetClass="entr" presetSubtype="0" fill="hold" grpId="0" nodeType="withEffect">
                                  <p:stCondLst>
                                    <p:cond delay="20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1000"/>
                                        <p:tgtEl>
                                          <p:spTgt spid="3"/>
                                        </p:tgtEl>
                                      </p:cBhvr>
                                    </p:animEffect>
                                  </p:childTnLst>
                                </p:cTn>
                              </p:par>
                              <p:par>
                                <p:cTn id="11" presetID="9" presetClass="entr" presetSubtype="0" fill="hold" grpId="0" nodeType="withEffect">
                                  <p:stCondLst>
                                    <p:cond delay="40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1000"/>
                                        <p:tgtEl>
                                          <p:spTgt spid="4"/>
                                        </p:tgtEl>
                                      </p:cBhvr>
                                    </p:animEffect>
                                  </p:childTnLst>
                                </p:cTn>
                              </p:par>
                            </p:childTnLst>
                          </p:cTn>
                        </p:par>
                        <p:par>
                          <p:cTn id="14" fill="hold">
                            <p:stCondLst>
                              <p:cond delay="14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7E4F0C8-7121-42D1-9082-ED6961C99E16}"/>
              </a:ext>
            </a:extLst>
          </p:cNvPr>
          <p:cNvSpPr>
            <a:spLocks noGrp="1"/>
          </p:cNvSpPr>
          <p:nvPr>
            <p:ph type="title"/>
          </p:nvPr>
        </p:nvSpPr>
        <p:spPr/>
        <p:txBody>
          <a:bodyPr/>
          <a:lstStyle/>
          <a:p>
            <a:r>
              <a:rPr lang="zh-CN" altLang="en-US"/>
              <a:t>单击此处输入替换标题</a:t>
            </a:r>
          </a:p>
        </p:txBody>
      </p:sp>
      <p:grpSp>
        <p:nvGrpSpPr>
          <p:cNvPr id="24" name="ïṣḷïḋé">
            <a:extLst>
              <a:ext uri="{FF2B5EF4-FFF2-40B4-BE49-F238E27FC236}">
                <a16:creationId xmlns="" xmlns:a16="http://schemas.microsoft.com/office/drawing/2014/main" id="{27A88784-B942-4BB2-9903-6AE2FBEDBC73}"/>
              </a:ext>
            </a:extLst>
          </p:cNvPr>
          <p:cNvGrpSpPr/>
          <p:nvPr/>
        </p:nvGrpSpPr>
        <p:grpSpPr>
          <a:xfrm>
            <a:off x="1952573" y="3493770"/>
            <a:ext cx="1894048" cy="1720511"/>
            <a:chOff x="1860493" y="3319474"/>
            <a:chExt cx="1894048" cy="1720511"/>
          </a:xfrm>
        </p:grpSpPr>
        <p:sp>
          <p:nvSpPr>
            <p:cNvPr id="25" name="işlïḑe">
              <a:extLst>
                <a:ext uri="{FF2B5EF4-FFF2-40B4-BE49-F238E27FC236}">
                  <a16:creationId xmlns="" xmlns:a16="http://schemas.microsoft.com/office/drawing/2014/main" id="{3D4D2961-71B6-4976-95EC-1EE902C9D675}"/>
                </a:ext>
              </a:extLst>
            </p:cNvPr>
            <p:cNvSpPr/>
            <p:nvPr/>
          </p:nvSpPr>
          <p:spPr bwMode="auto">
            <a:xfrm>
              <a:off x="1860493" y="3319474"/>
              <a:ext cx="948176" cy="1720511"/>
            </a:xfrm>
            <a:custGeom>
              <a:avLst/>
              <a:gdLst>
                <a:gd name="T0" fmla="*/ 1253952 w 348"/>
                <a:gd name="T1" fmla="*/ 195520 h 673"/>
                <a:gd name="T2" fmla="*/ 0 w 348"/>
                <a:gd name="T3" fmla="*/ 2530475 h 673"/>
                <a:gd name="T4" fmla="*/ 1306513 w 348"/>
                <a:gd name="T5" fmla="*/ 2530475 h 673"/>
                <a:gd name="T6" fmla="*/ 1306513 w 348"/>
                <a:gd name="T7" fmla="*/ 0 h 673"/>
                <a:gd name="T8" fmla="*/ 1253952 w 348"/>
                <a:gd name="T9" fmla="*/ 195520 h 6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673">
                  <a:moveTo>
                    <a:pt x="334" y="52"/>
                  </a:moveTo>
                  <a:cubicBezTo>
                    <a:pt x="243" y="520"/>
                    <a:pt x="0" y="673"/>
                    <a:pt x="0" y="673"/>
                  </a:cubicBezTo>
                  <a:cubicBezTo>
                    <a:pt x="348" y="673"/>
                    <a:pt x="348" y="673"/>
                    <a:pt x="348" y="673"/>
                  </a:cubicBezTo>
                  <a:cubicBezTo>
                    <a:pt x="348" y="0"/>
                    <a:pt x="348" y="0"/>
                    <a:pt x="348" y="0"/>
                  </a:cubicBezTo>
                  <a:cubicBezTo>
                    <a:pt x="345" y="0"/>
                    <a:pt x="339" y="24"/>
                    <a:pt x="334" y="52"/>
                  </a:cubicBezTo>
                  <a:close/>
                </a:path>
              </a:pathLst>
            </a:custGeom>
            <a:solidFill>
              <a:schemeClr val="accent1">
                <a:alpha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6" name="í$ļîḍê">
              <a:extLst>
                <a:ext uri="{FF2B5EF4-FFF2-40B4-BE49-F238E27FC236}">
                  <a16:creationId xmlns="" xmlns:a16="http://schemas.microsoft.com/office/drawing/2014/main" id="{6EE8B375-95AD-4745-8E51-F07B9DA0A430}"/>
                </a:ext>
              </a:extLst>
            </p:cNvPr>
            <p:cNvSpPr/>
            <p:nvPr/>
          </p:nvSpPr>
          <p:spPr bwMode="auto">
            <a:xfrm>
              <a:off x="2808202" y="3319474"/>
              <a:ext cx="946339" cy="1720511"/>
            </a:xfrm>
            <a:custGeom>
              <a:avLst/>
              <a:gdLst>
                <a:gd name="T0" fmla="*/ 14 w 347"/>
                <a:gd name="T1" fmla="*/ 52 h 673"/>
                <a:gd name="T2" fmla="*/ 0 w 347"/>
                <a:gd name="T3" fmla="*/ 0 h 673"/>
                <a:gd name="T4" fmla="*/ 0 w 347"/>
                <a:gd name="T5" fmla="*/ 673 h 673"/>
                <a:gd name="T6" fmla="*/ 347 w 347"/>
                <a:gd name="T7" fmla="*/ 673 h 673"/>
                <a:gd name="T8" fmla="*/ 14 w 347"/>
                <a:gd name="T9" fmla="*/ 52 h 673"/>
              </a:gdLst>
              <a:ahLst/>
              <a:cxnLst>
                <a:cxn ang="0">
                  <a:pos x="T0" y="T1"/>
                </a:cxn>
                <a:cxn ang="0">
                  <a:pos x="T2" y="T3"/>
                </a:cxn>
                <a:cxn ang="0">
                  <a:pos x="T4" y="T5"/>
                </a:cxn>
                <a:cxn ang="0">
                  <a:pos x="T6" y="T7"/>
                </a:cxn>
                <a:cxn ang="0">
                  <a:pos x="T8" y="T9"/>
                </a:cxn>
              </a:cxnLst>
              <a:rect l="0" t="0" r="r" b="b"/>
              <a:pathLst>
                <a:path w="347" h="673">
                  <a:moveTo>
                    <a:pt x="14" y="52"/>
                  </a:moveTo>
                  <a:cubicBezTo>
                    <a:pt x="9" y="24"/>
                    <a:pt x="3" y="0"/>
                    <a:pt x="0" y="0"/>
                  </a:cubicBezTo>
                  <a:cubicBezTo>
                    <a:pt x="0" y="673"/>
                    <a:pt x="0" y="673"/>
                    <a:pt x="0" y="673"/>
                  </a:cubicBezTo>
                  <a:cubicBezTo>
                    <a:pt x="347" y="673"/>
                    <a:pt x="347" y="673"/>
                    <a:pt x="347" y="673"/>
                  </a:cubicBezTo>
                  <a:cubicBezTo>
                    <a:pt x="347" y="673"/>
                    <a:pt x="105" y="520"/>
                    <a:pt x="14" y="52"/>
                  </a:cubicBezTo>
                  <a:close/>
                </a:path>
              </a:pathLst>
            </a:custGeom>
            <a:solidFill>
              <a:schemeClr val="accent1"/>
            </a:solidFill>
            <a:ln>
              <a:noFill/>
            </a:ln>
          </p:spPr>
          <p:txBody>
            <a:bodyPr wrap="square" lIns="91440" tIns="45720" rIns="91440" bIns="45720" anchor="ctr">
              <a:normAutofit/>
            </a:bodyPr>
            <a:lstStyle/>
            <a:p>
              <a:pPr algn="ctr"/>
              <a:endParaRPr/>
            </a:p>
          </p:txBody>
        </p:sp>
      </p:grpSp>
      <p:sp>
        <p:nvSpPr>
          <p:cNvPr id="27" name="îśļîḋê">
            <a:extLst>
              <a:ext uri="{FF2B5EF4-FFF2-40B4-BE49-F238E27FC236}">
                <a16:creationId xmlns="" xmlns:a16="http://schemas.microsoft.com/office/drawing/2014/main" id="{0F5DF202-D55F-49BC-A588-EF48837C70D5}"/>
              </a:ext>
            </a:extLst>
          </p:cNvPr>
          <p:cNvSpPr/>
          <p:nvPr/>
        </p:nvSpPr>
        <p:spPr>
          <a:xfrm>
            <a:off x="2854346" y="3295437"/>
            <a:ext cx="90497" cy="90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sz="400"/>
          </a:p>
        </p:txBody>
      </p:sp>
      <p:grpSp>
        <p:nvGrpSpPr>
          <p:cNvPr id="28" name="组合 27">
            <a:extLst>
              <a:ext uri="{FF2B5EF4-FFF2-40B4-BE49-F238E27FC236}">
                <a16:creationId xmlns="" xmlns:a16="http://schemas.microsoft.com/office/drawing/2014/main" id="{66C4CB22-E86B-4F6D-BFA6-D66D981A3B98}"/>
              </a:ext>
            </a:extLst>
          </p:cNvPr>
          <p:cNvGrpSpPr/>
          <p:nvPr/>
        </p:nvGrpSpPr>
        <p:grpSpPr>
          <a:xfrm>
            <a:off x="2604417" y="2510128"/>
            <a:ext cx="590359" cy="590358"/>
            <a:chOff x="2511072" y="2621582"/>
            <a:chExt cx="590359" cy="590358"/>
          </a:xfrm>
        </p:grpSpPr>
        <p:sp>
          <p:nvSpPr>
            <p:cNvPr id="29" name="ïṡľîďè">
              <a:extLst>
                <a:ext uri="{FF2B5EF4-FFF2-40B4-BE49-F238E27FC236}">
                  <a16:creationId xmlns="" xmlns:a16="http://schemas.microsoft.com/office/drawing/2014/main" id="{BC3EDB61-FBF1-4B44-86BD-C851E02776EE}"/>
                </a:ext>
              </a:extLst>
            </p:cNvPr>
            <p:cNvSpPr/>
            <p:nvPr/>
          </p:nvSpPr>
          <p:spPr>
            <a:xfrm rot="8100000">
              <a:off x="2511072" y="2621582"/>
              <a:ext cx="590359" cy="590358"/>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30" name="îṩḻîḋe">
              <a:extLst>
                <a:ext uri="{FF2B5EF4-FFF2-40B4-BE49-F238E27FC236}">
                  <a16:creationId xmlns="" xmlns:a16="http://schemas.microsoft.com/office/drawing/2014/main" id="{71E9DD47-2280-40DD-9101-8208C8230219}"/>
                </a:ext>
              </a:extLst>
            </p:cNvPr>
            <p:cNvSpPr txBox="1"/>
            <p:nvPr/>
          </p:nvSpPr>
          <p:spPr>
            <a:xfrm>
              <a:off x="2534381" y="2762873"/>
              <a:ext cx="543740" cy="307777"/>
            </a:xfrm>
            <a:prstGeom prst="rect">
              <a:avLst/>
            </a:prstGeom>
            <a:noFill/>
          </p:spPr>
          <p:txBody>
            <a:bodyPr wrap="square" lIns="91440" tIns="45720" rIns="91440" bIns="45720">
              <a:noAutofit/>
            </a:bodyPr>
            <a:lstStyle/>
            <a:p>
              <a:pPr algn="ctr"/>
              <a:r>
                <a:rPr lang="en-US" sz="1200" b="1" dirty="0">
                  <a:solidFill>
                    <a:prstClr val="white"/>
                  </a:solidFill>
                </a:rPr>
                <a:t>45%</a:t>
              </a:r>
            </a:p>
          </p:txBody>
        </p:sp>
      </p:grpSp>
      <p:grpSp>
        <p:nvGrpSpPr>
          <p:cNvPr id="31" name="îṩḻiḑe">
            <a:extLst>
              <a:ext uri="{FF2B5EF4-FFF2-40B4-BE49-F238E27FC236}">
                <a16:creationId xmlns="" xmlns:a16="http://schemas.microsoft.com/office/drawing/2014/main" id="{A9EEB3AC-55C1-4693-9841-11E9A96B2D4D}"/>
              </a:ext>
            </a:extLst>
          </p:cNvPr>
          <p:cNvGrpSpPr/>
          <p:nvPr/>
        </p:nvGrpSpPr>
        <p:grpSpPr>
          <a:xfrm>
            <a:off x="3250584" y="2731812"/>
            <a:ext cx="1930588" cy="2482471"/>
            <a:chOff x="3158504" y="2557516"/>
            <a:chExt cx="1930588" cy="2482471"/>
          </a:xfrm>
        </p:grpSpPr>
        <p:sp>
          <p:nvSpPr>
            <p:cNvPr id="32" name="í$ľídé">
              <a:extLst>
                <a:ext uri="{FF2B5EF4-FFF2-40B4-BE49-F238E27FC236}">
                  <a16:creationId xmlns="" xmlns:a16="http://schemas.microsoft.com/office/drawing/2014/main" id="{5CB4CC04-AF5E-4F53-B8B5-39B45C710796}"/>
                </a:ext>
              </a:extLst>
            </p:cNvPr>
            <p:cNvSpPr/>
            <p:nvPr/>
          </p:nvSpPr>
          <p:spPr bwMode="auto">
            <a:xfrm>
              <a:off x="3158504" y="2557516"/>
              <a:ext cx="965293" cy="2482471"/>
            </a:xfrm>
            <a:custGeom>
              <a:avLst/>
              <a:gdLst>
                <a:gd name="T0" fmla="*/ 333 w 347"/>
                <a:gd name="T1" fmla="*/ 75 h 971"/>
                <a:gd name="T2" fmla="*/ 0 w 347"/>
                <a:gd name="T3" fmla="*/ 971 h 971"/>
                <a:gd name="T4" fmla="*/ 347 w 347"/>
                <a:gd name="T5" fmla="*/ 971 h 971"/>
                <a:gd name="T6" fmla="*/ 347 w 347"/>
                <a:gd name="T7" fmla="*/ 0 h 971"/>
                <a:gd name="T8" fmla="*/ 333 w 347"/>
                <a:gd name="T9" fmla="*/ 75 h 971"/>
              </a:gdLst>
              <a:ahLst/>
              <a:cxnLst>
                <a:cxn ang="0">
                  <a:pos x="T0" y="T1"/>
                </a:cxn>
                <a:cxn ang="0">
                  <a:pos x="T2" y="T3"/>
                </a:cxn>
                <a:cxn ang="0">
                  <a:pos x="T4" y="T5"/>
                </a:cxn>
                <a:cxn ang="0">
                  <a:pos x="T6" y="T7"/>
                </a:cxn>
                <a:cxn ang="0">
                  <a:pos x="T8" y="T9"/>
                </a:cxn>
              </a:cxnLst>
              <a:rect l="0" t="0" r="r" b="b"/>
              <a:pathLst>
                <a:path w="347" h="971">
                  <a:moveTo>
                    <a:pt x="333" y="75"/>
                  </a:moveTo>
                  <a:cubicBezTo>
                    <a:pt x="242" y="750"/>
                    <a:pt x="0" y="971"/>
                    <a:pt x="0" y="971"/>
                  </a:cubicBezTo>
                  <a:cubicBezTo>
                    <a:pt x="347" y="971"/>
                    <a:pt x="347" y="971"/>
                    <a:pt x="347" y="971"/>
                  </a:cubicBezTo>
                  <a:cubicBezTo>
                    <a:pt x="347" y="0"/>
                    <a:pt x="347" y="0"/>
                    <a:pt x="347" y="0"/>
                  </a:cubicBezTo>
                  <a:cubicBezTo>
                    <a:pt x="345" y="0"/>
                    <a:pt x="339" y="33"/>
                    <a:pt x="333" y="75"/>
                  </a:cubicBezTo>
                  <a:close/>
                </a:path>
              </a:pathLst>
            </a:custGeom>
            <a:solidFill>
              <a:schemeClr val="accent2">
                <a:alpha val="75000"/>
              </a:schemeClr>
            </a:solidFill>
            <a:ln>
              <a:noFill/>
            </a:ln>
          </p:spPr>
          <p:txBody>
            <a:bodyPr wrap="square" lIns="91440" tIns="45720" rIns="91440" bIns="45720" anchor="ctr">
              <a:normAutofit/>
            </a:bodyPr>
            <a:lstStyle/>
            <a:p>
              <a:pPr algn="ctr"/>
              <a:endParaRPr/>
            </a:p>
          </p:txBody>
        </p:sp>
        <p:sp>
          <p:nvSpPr>
            <p:cNvPr id="33" name="iṧḷíďé">
              <a:extLst>
                <a:ext uri="{FF2B5EF4-FFF2-40B4-BE49-F238E27FC236}">
                  <a16:creationId xmlns="" xmlns:a16="http://schemas.microsoft.com/office/drawing/2014/main" id="{F1D2E0D6-4B4B-4B8B-851E-ACB5F929E05D}"/>
                </a:ext>
              </a:extLst>
            </p:cNvPr>
            <p:cNvSpPr/>
            <p:nvPr/>
          </p:nvSpPr>
          <p:spPr bwMode="auto">
            <a:xfrm>
              <a:off x="4123797" y="2557516"/>
              <a:ext cx="965295" cy="2482471"/>
            </a:xfrm>
            <a:custGeom>
              <a:avLst/>
              <a:gdLst>
                <a:gd name="T0" fmla="*/ 15 w 347"/>
                <a:gd name="T1" fmla="*/ 75 h 971"/>
                <a:gd name="T2" fmla="*/ 0 w 347"/>
                <a:gd name="T3" fmla="*/ 0 h 971"/>
                <a:gd name="T4" fmla="*/ 0 w 347"/>
                <a:gd name="T5" fmla="*/ 971 h 971"/>
                <a:gd name="T6" fmla="*/ 347 w 347"/>
                <a:gd name="T7" fmla="*/ 971 h 971"/>
                <a:gd name="T8" fmla="*/ 15 w 347"/>
                <a:gd name="T9" fmla="*/ 75 h 971"/>
              </a:gdLst>
              <a:ahLst/>
              <a:cxnLst>
                <a:cxn ang="0">
                  <a:pos x="T0" y="T1"/>
                </a:cxn>
                <a:cxn ang="0">
                  <a:pos x="T2" y="T3"/>
                </a:cxn>
                <a:cxn ang="0">
                  <a:pos x="T4" y="T5"/>
                </a:cxn>
                <a:cxn ang="0">
                  <a:pos x="T6" y="T7"/>
                </a:cxn>
                <a:cxn ang="0">
                  <a:pos x="T8" y="T9"/>
                </a:cxn>
              </a:cxnLst>
              <a:rect l="0" t="0" r="r" b="b"/>
              <a:pathLst>
                <a:path w="347" h="971">
                  <a:moveTo>
                    <a:pt x="15" y="75"/>
                  </a:moveTo>
                  <a:cubicBezTo>
                    <a:pt x="9" y="33"/>
                    <a:pt x="3" y="0"/>
                    <a:pt x="0" y="0"/>
                  </a:cubicBezTo>
                  <a:cubicBezTo>
                    <a:pt x="0" y="971"/>
                    <a:pt x="0" y="971"/>
                    <a:pt x="0" y="971"/>
                  </a:cubicBezTo>
                  <a:cubicBezTo>
                    <a:pt x="347" y="971"/>
                    <a:pt x="347" y="971"/>
                    <a:pt x="347" y="971"/>
                  </a:cubicBezTo>
                  <a:cubicBezTo>
                    <a:pt x="347" y="971"/>
                    <a:pt x="105" y="750"/>
                    <a:pt x="15" y="75"/>
                  </a:cubicBezTo>
                  <a:close/>
                </a:path>
              </a:pathLst>
            </a:custGeom>
            <a:solidFill>
              <a:schemeClr val="accent2"/>
            </a:solidFill>
            <a:ln>
              <a:noFill/>
            </a:ln>
          </p:spPr>
          <p:txBody>
            <a:bodyPr wrap="square" lIns="91440" tIns="45720" rIns="91440" bIns="45720" anchor="ctr">
              <a:normAutofit/>
            </a:bodyPr>
            <a:lstStyle/>
            <a:p>
              <a:pPr algn="ctr"/>
              <a:endParaRPr/>
            </a:p>
          </p:txBody>
        </p:sp>
      </p:grpSp>
      <p:sp>
        <p:nvSpPr>
          <p:cNvPr id="34" name="ïṩḷíḍe">
            <a:extLst>
              <a:ext uri="{FF2B5EF4-FFF2-40B4-BE49-F238E27FC236}">
                <a16:creationId xmlns="" xmlns:a16="http://schemas.microsoft.com/office/drawing/2014/main" id="{3895F50A-3707-4FFE-892B-8255BEF8FA19}"/>
              </a:ext>
            </a:extLst>
          </p:cNvPr>
          <p:cNvSpPr/>
          <p:nvPr/>
        </p:nvSpPr>
        <p:spPr>
          <a:xfrm>
            <a:off x="4170629" y="2573791"/>
            <a:ext cx="90497" cy="904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sz="400"/>
          </a:p>
        </p:txBody>
      </p:sp>
      <p:grpSp>
        <p:nvGrpSpPr>
          <p:cNvPr id="35" name="组合 34">
            <a:extLst>
              <a:ext uri="{FF2B5EF4-FFF2-40B4-BE49-F238E27FC236}">
                <a16:creationId xmlns="" xmlns:a16="http://schemas.microsoft.com/office/drawing/2014/main" id="{57562B3E-80E4-4F17-BC15-7CCC675DD93D}"/>
              </a:ext>
            </a:extLst>
          </p:cNvPr>
          <p:cNvGrpSpPr/>
          <p:nvPr/>
        </p:nvGrpSpPr>
        <p:grpSpPr>
          <a:xfrm>
            <a:off x="3920703" y="1803093"/>
            <a:ext cx="590359" cy="590357"/>
            <a:chOff x="3827358" y="1914547"/>
            <a:chExt cx="590359" cy="590357"/>
          </a:xfrm>
        </p:grpSpPr>
        <p:sp>
          <p:nvSpPr>
            <p:cNvPr id="36" name="î$lîďe">
              <a:extLst>
                <a:ext uri="{FF2B5EF4-FFF2-40B4-BE49-F238E27FC236}">
                  <a16:creationId xmlns="" xmlns:a16="http://schemas.microsoft.com/office/drawing/2014/main" id="{50B16177-9610-4AC2-B77B-3589EA402769}"/>
                </a:ext>
              </a:extLst>
            </p:cNvPr>
            <p:cNvSpPr/>
            <p:nvPr/>
          </p:nvSpPr>
          <p:spPr>
            <a:xfrm rot="8100000">
              <a:off x="3827358" y="1914547"/>
              <a:ext cx="590359" cy="59035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37" name="îṡ1ïḍe">
              <a:extLst>
                <a:ext uri="{FF2B5EF4-FFF2-40B4-BE49-F238E27FC236}">
                  <a16:creationId xmlns="" xmlns:a16="http://schemas.microsoft.com/office/drawing/2014/main" id="{491A6726-6085-430E-92E6-F5E2064BCCB3}"/>
                </a:ext>
              </a:extLst>
            </p:cNvPr>
            <p:cNvSpPr txBox="1"/>
            <p:nvPr/>
          </p:nvSpPr>
          <p:spPr>
            <a:xfrm>
              <a:off x="3850667" y="2055837"/>
              <a:ext cx="543740" cy="307777"/>
            </a:xfrm>
            <a:prstGeom prst="rect">
              <a:avLst/>
            </a:prstGeom>
            <a:noFill/>
          </p:spPr>
          <p:txBody>
            <a:bodyPr wrap="square" lIns="91440" tIns="45720" rIns="91440" bIns="45720">
              <a:noAutofit/>
            </a:bodyPr>
            <a:lstStyle/>
            <a:p>
              <a:pPr algn="ctr"/>
              <a:r>
                <a:rPr lang="en-US" sz="1200" b="1" dirty="0">
                  <a:solidFill>
                    <a:prstClr val="white"/>
                  </a:solidFill>
                </a:rPr>
                <a:t>60%</a:t>
              </a:r>
            </a:p>
          </p:txBody>
        </p:sp>
      </p:grpSp>
      <p:grpSp>
        <p:nvGrpSpPr>
          <p:cNvPr id="38" name="îşḷïḑê">
            <a:extLst>
              <a:ext uri="{FF2B5EF4-FFF2-40B4-BE49-F238E27FC236}">
                <a16:creationId xmlns="" xmlns:a16="http://schemas.microsoft.com/office/drawing/2014/main" id="{8DF00952-EC49-4C05-BFDC-A79BB8DC1819}"/>
              </a:ext>
            </a:extLst>
          </p:cNvPr>
          <p:cNvGrpSpPr/>
          <p:nvPr/>
        </p:nvGrpSpPr>
        <p:grpSpPr>
          <a:xfrm>
            <a:off x="4585136" y="3880535"/>
            <a:ext cx="1931988" cy="1333751"/>
            <a:chOff x="4493056" y="3706239"/>
            <a:chExt cx="1931988" cy="1333751"/>
          </a:xfrm>
        </p:grpSpPr>
        <p:sp>
          <p:nvSpPr>
            <p:cNvPr id="39" name="iṣḻíḋe">
              <a:extLst>
                <a:ext uri="{FF2B5EF4-FFF2-40B4-BE49-F238E27FC236}">
                  <a16:creationId xmlns="" xmlns:a16="http://schemas.microsoft.com/office/drawing/2014/main" id="{A00CD127-11BD-42E8-87AE-F85837CF489D}"/>
                </a:ext>
              </a:extLst>
            </p:cNvPr>
            <p:cNvSpPr/>
            <p:nvPr/>
          </p:nvSpPr>
          <p:spPr bwMode="auto">
            <a:xfrm>
              <a:off x="4493056" y="3706239"/>
              <a:ext cx="965294" cy="1333751"/>
            </a:xfrm>
            <a:custGeom>
              <a:avLst/>
              <a:gdLst>
                <a:gd name="T0" fmla="*/ 333 w 347"/>
                <a:gd name="T1" fmla="*/ 40 h 522"/>
                <a:gd name="T2" fmla="*/ 0 w 347"/>
                <a:gd name="T3" fmla="*/ 522 h 522"/>
                <a:gd name="T4" fmla="*/ 347 w 347"/>
                <a:gd name="T5" fmla="*/ 522 h 522"/>
                <a:gd name="T6" fmla="*/ 347 w 347"/>
                <a:gd name="T7" fmla="*/ 0 h 522"/>
                <a:gd name="T8" fmla="*/ 333 w 347"/>
                <a:gd name="T9" fmla="*/ 40 h 522"/>
              </a:gdLst>
              <a:ahLst/>
              <a:cxnLst>
                <a:cxn ang="0">
                  <a:pos x="T0" y="T1"/>
                </a:cxn>
                <a:cxn ang="0">
                  <a:pos x="T2" y="T3"/>
                </a:cxn>
                <a:cxn ang="0">
                  <a:pos x="T4" y="T5"/>
                </a:cxn>
                <a:cxn ang="0">
                  <a:pos x="T6" y="T7"/>
                </a:cxn>
                <a:cxn ang="0">
                  <a:pos x="T8" y="T9"/>
                </a:cxn>
              </a:cxnLst>
              <a:rect l="0" t="0" r="r" b="b"/>
              <a:pathLst>
                <a:path w="347" h="522">
                  <a:moveTo>
                    <a:pt x="333" y="40"/>
                  </a:moveTo>
                  <a:cubicBezTo>
                    <a:pt x="242" y="403"/>
                    <a:pt x="0" y="522"/>
                    <a:pt x="0" y="522"/>
                  </a:cubicBezTo>
                  <a:cubicBezTo>
                    <a:pt x="347" y="522"/>
                    <a:pt x="347" y="522"/>
                    <a:pt x="347" y="522"/>
                  </a:cubicBezTo>
                  <a:cubicBezTo>
                    <a:pt x="347" y="0"/>
                    <a:pt x="347" y="0"/>
                    <a:pt x="347" y="0"/>
                  </a:cubicBezTo>
                  <a:cubicBezTo>
                    <a:pt x="344" y="0"/>
                    <a:pt x="338" y="18"/>
                    <a:pt x="333" y="40"/>
                  </a:cubicBezTo>
                  <a:close/>
                </a:path>
              </a:pathLst>
            </a:custGeom>
            <a:solidFill>
              <a:schemeClr val="accent3">
                <a:alpha val="75000"/>
              </a:schemeClr>
            </a:solidFill>
            <a:ln>
              <a:noFill/>
            </a:ln>
          </p:spPr>
          <p:txBody>
            <a:bodyPr wrap="square" lIns="91440" tIns="45720" rIns="91440" bIns="45720" anchor="ctr">
              <a:normAutofit/>
            </a:bodyPr>
            <a:lstStyle/>
            <a:p>
              <a:pPr algn="ctr"/>
              <a:endParaRPr/>
            </a:p>
          </p:txBody>
        </p:sp>
        <p:sp>
          <p:nvSpPr>
            <p:cNvPr id="40" name="îṡliḑè">
              <a:extLst>
                <a:ext uri="{FF2B5EF4-FFF2-40B4-BE49-F238E27FC236}">
                  <a16:creationId xmlns="" xmlns:a16="http://schemas.microsoft.com/office/drawing/2014/main" id="{D9868C4F-1249-4ED1-A7DD-790EB442616F}"/>
                </a:ext>
              </a:extLst>
            </p:cNvPr>
            <p:cNvSpPr/>
            <p:nvPr/>
          </p:nvSpPr>
          <p:spPr bwMode="auto">
            <a:xfrm>
              <a:off x="5458350" y="3706239"/>
              <a:ext cx="966694" cy="1333751"/>
            </a:xfrm>
            <a:custGeom>
              <a:avLst/>
              <a:gdLst>
                <a:gd name="T0" fmla="*/ 14 w 347"/>
                <a:gd name="T1" fmla="*/ 40 h 522"/>
                <a:gd name="T2" fmla="*/ 0 w 347"/>
                <a:gd name="T3" fmla="*/ 0 h 522"/>
                <a:gd name="T4" fmla="*/ 0 w 347"/>
                <a:gd name="T5" fmla="*/ 522 h 522"/>
                <a:gd name="T6" fmla="*/ 347 w 347"/>
                <a:gd name="T7" fmla="*/ 522 h 522"/>
                <a:gd name="T8" fmla="*/ 14 w 347"/>
                <a:gd name="T9" fmla="*/ 40 h 522"/>
              </a:gdLst>
              <a:ahLst/>
              <a:cxnLst>
                <a:cxn ang="0">
                  <a:pos x="T0" y="T1"/>
                </a:cxn>
                <a:cxn ang="0">
                  <a:pos x="T2" y="T3"/>
                </a:cxn>
                <a:cxn ang="0">
                  <a:pos x="T4" y="T5"/>
                </a:cxn>
                <a:cxn ang="0">
                  <a:pos x="T6" y="T7"/>
                </a:cxn>
                <a:cxn ang="0">
                  <a:pos x="T8" y="T9"/>
                </a:cxn>
              </a:cxnLst>
              <a:rect l="0" t="0" r="r" b="b"/>
              <a:pathLst>
                <a:path w="347" h="522">
                  <a:moveTo>
                    <a:pt x="14" y="40"/>
                  </a:moveTo>
                  <a:cubicBezTo>
                    <a:pt x="9" y="18"/>
                    <a:pt x="3" y="0"/>
                    <a:pt x="0" y="0"/>
                  </a:cubicBezTo>
                  <a:cubicBezTo>
                    <a:pt x="0" y="522"/>
                    <a:pt x="0" y="522"/>
                    <a:pt x="0" y="522"/>
                  </a:cubicBezTo>
                  <a:cubicBezTo>
                    <a:pt x="347" y="522"/>
                    <a:pt x="347" y="522"/>
                    <a:pt x="347" y="522"/>
                  </a:cubicBezTo>
                  <a:cubicBezTo>
                    <a:pt x="347" y="522"/>
                    <a:pt x="105" y="403"/>
                    <a:pt x="14" y="40"/>
                  </a:cubicBezTo>
                  <a:close/>
                </a:path>
              </a:pathLst>
            </a:custGeom>
            <a:solidFill>
              <a:schemeClr val="accent3"/>
            </a:solidFill>
            <a:ln>
              <a:noFill/>
            </a:ln>
          </p:spPr>
          <p:txBody>
            <a:bodyPr wrap="square" lIns="91440" tIns="45720" rIns="91440" bIns="45720" anchor="ctr">
              <a:normAutofit/>
            </a:bodyPr>
            <a:lstStyle/>
            <a:p>
              <a:pPr algn="ctr"/>
              <a:endParaRPr/>
            </a:p>
          </p:txBody>
        </p:sp>
      </p:grpSp>
      <p:sp>
        <p:nvSpPr>
          <p:cNvPr id="41" name="iṩļïďè">
            <a:extLst>
              <a:ext uri="{FF2B5EF4-FFF2-40B4-BE49-F238E27FC236}">
                <a16:creationId xmlns="" xmlns:a16="http://schemas.microsoft.com/office/drawing/2014/main" id="{3F9C2F3E-5943-4CE9-BB6B-3001F62A4E93}"/>
              </a:ext>
            </a:extLst>
          </p:cNvPr>
          <p:cNvSpPr/>
          <p:nvPr/>
        </p:nvSpPr>
        <p:spPr>
          <a:xfrm>
            <a:off x="5505883" y="3719220"/>
            <a:ext cx="90497" cy="904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sz="400"/>
          </a:p>
        </p:txBody>
      </p:sp>
      <p:grpSp>
        <p:nvGrpSpPr>
          <p:cNvPr id="42" name="组合 41">
            <a:extLst>
              <a:ext uri="{FF2B5EF4-FFF2-40B4-BE49-F238E27FC236}">
                <a16:creationId xmlns="" xmlns:a16="http://schemas.microsoft.com/office/drawing/2014/main" id="{1845399E-2861-4978-8D51-05B9661C9C36}"/>
              </a:ext>
            </a:extLst>
          </p:cNvPr>
          <p:cNvGrpSpPr/>
          <p:nvPr/>
        </p:nvGrpSpPr>
        <p:grpSpPr>
          <a:xfrm>
            <a:off x="5255959" y="2949787"/>
            <a:ext cx="590358" cy="590357"/>
            <a:chOff x="5162614" y="3061241"/>
            <a:chExt cx="590358" cy="590357"/>
          </a:xfrm>
        </p:grpSpPr>
        <p:sp>
          <p:nvSpPr>
            <p:cNvPr id="43" name="îṡḻïde">
              <a:extLst>
                <a:ext uri="{FF2B5EF4-FFF2-40B4-BE49-F238E27FC236}">
                  <a16:creationId xmlns="" xmlns:a16="http://schemas.microsoft.com/office/drawing/2014/main" id="{D8A7D65F-03A2-42AC-8C87-0C05BD19979D}"/>
                </a:ext>
              </a:extLst>
            </p:cNvPr>
            <p:cNvSpPr/>
            <p:nvPr/>
          </p:nvSpPr>
          <p:spPr>
            <a:xfrm rot="8100000">
              <a:off x="5162614" y="3061241"/>
              <a:ext cx="590358" cy="59035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44" name="ïṣlíḑé">
              <a:extLst>
                <a:ext uri="{FF2B5EF4-FFF2-40B4-BE49-F238E27FC236}">
                  <a16:creationId xmlns="" xmlns:a16="http://schemas.microsoft.com/office/drawing/2014/main" id="{F3AEB4DC-A72D-4462-A609-94FC3121FA38}"/>
                </a:ext>
              </a:extLst>
            </p:cNvPr>
            <p:cNvSpPr txBox="1"/>
            <p:nvPr/>
          </p:nvSpPr>
          <p:spPr>
            <a:xfrm>
              <a:off x="5185923" y="3202531"/>
              <a:ext cx="543740" cy="307777"/>
            </a:xfrm>
            <a:prstGeom prst="rect">
              <a:avLst/>
            </a:prstGeom>
            <a:noFill/>
          </p:spPr>
          <p:txBody>
            <a:bodyPr wrap="square" lIns="91440" tIns="45720" rIns="91440" bIns="45720">
              <a:noAutofit/>
            </a:bodyPr>
            <a:lstStyle/>
            <a:p>
              <a:pPr algn="ctr"/>
              <a:r>
                <a:rPr lang="en-US" sz="1200" b="1" dirty="0">
                  <a:solidFill>
                    <a:prstClr val="white"/>
                  </a:solidFill>
                </a:rPr>
                <a:t>30%</a:t>
              </a:r>
            </a:p>
          </p:txBody>
        </p:sp>
      </p:grpSp>
      <p:grpSp>
        <p:nvGrpSpPr>
          <p:cNvPr id="45" name="îṧľíḍê">
            <a:extLst>
              <a:ext uri="{FF2B5EF4-FFF2-40B4-BE49-F238E27FC236}">
                <a16:creationId xmlns="" xmlns:a16="http://schemas.microsoft.com/office/drawing/2014/main" id="{1C0A191D-E1CD-4B0A-8756-5A7AB00DBCBD}"/>
              </a:ext>
            </a:extLst>
          </p:cNvPr>
          <p:cNvGrpSpPr/>
          <p:nvPr/>
        </p:nvGrpSpPr>
        <p:grpSpPr>
          <a:xfrm>
            <a:off x="5921100" y="3191814"/>
            <a:ext cx="1934794" cy="2022472"/>
            <a:chOff x="5829020" y="3017518"/>
            <a:chExt cx="1934794" cy="2022472"/>
          </a:xfrm>
        </p:grpSpPr>
        <p:sp>
          <p:nvSpPr>
            <p:cNvPr id="46" name="ísľîdè">
              <a:extLst>
                <a:ext uri="{FF2B5EF4-FFF2-40B4-BE49-F238E27FC236}">
                  <a16:creationId xmlns="" xmlns:a16="http://schemas.microsoft.com/office/drawing/2014/main" id="{A63BAB2A-F34E-4363-8E54-EB094E97AC06}"/>
                </a:ext>
              </a:extLst>
            </p:cNvPr>
            <p:cNvSpPr/>
            <p:nvPr/>
          </p:nvSpPr>
          <p:spPr bwMode="auto">
            <a:xfrm>
              <a:off x="6797117" y="3017518"/>
              <a:ext cx="966697" cy="2022472"/>
            </a:xfrm>
            <a:custGeom>
              <a:avLst/>
              <a:gdLst>
                <a:gd name="T0" fmla="*/ 14 w 347"/>
                <a:gd name="T1" fmla="*/ 62 h 791"/>
                <a:gd name="T2" fmla="*/ 0 w 347"/>
                <a:gd name="T3" fmla="*/ 0 h 791"/>
                <a:gd name="T4" fmla="*/ 0 w 347"/>
                <a:gd name="T5" fmla="*/ 791 h 791"/>
                <a:gd name="T6" fmla="*/ 347 w 347"/>
                <a:gd name="T7" fmla="*/ 791 h 791"/>
                <a:gd name="T8" fmla="*/ 14 w 347"/>
                <a:gd name="T9" fmla="*/ 62 h 791"/>
              </a:gdLst>
              <a:ahLst/>
              <a:cxnLst>
                <a:cxn ang="0">
                  <a:pos x="T0" y="T1"/>
                </a:cxn>
                <a:cxn ang="0">
                  <a:pos x="T2" y="T3"/>
                </a:cxn>
                <a:cxn ang="0">
                  <a:pos x="T4" y="T5"/>
                </a:cxn>
                <a:cxn ang="0">
                  <a:pos x="T6" y="T7"/>
                </a:cxn>
                <a:cxn ang="0">
                  <a:pos x="T8" y="T9"/>
                </a:cxn>
              </a:cxnLst>
              <a:rect l="0" t="0" r="r" b="b"/>
              <a:pathLst>
                <a:path w="347" h="791">
                  <a:moveTo>
                    <a:pt x="14" y="62"/>
                  </a:moveTo>
                  <a:cubicBezTo>
                    <a:pt x="8" y="28"/>
                    <a:pt x="2" y="0"/>
                    <a:pt x="0" y="0"/>
                  </a:cubicBezTo>
                  <a:cubicBezTo>
                    <a:pt x="0" y="791"/>
                    <a:pt x="0" y="791"/>
                    <a:pt x="0" y="791"/>
                  </a:cubicBezTo>
                  <a:cubicBezTo>
                    <a:pt x="347" y="791"/>
                    <a:pt x="347" y="791"/>
                    <a:pt x="347" y="791"/>
                  </a:cubicBezTo>
                  <a:cubicBezTo>
                    <a:pt x="347" y="791"/>
                    <a:pt x="104" y="611"/>
                    <a:pt x="14" y="62"/>
                  </a:cubicBezTo>
                  <a:close/>
                </a:path>
              </a:pathLst>
            </a:custGeom>
            <a:solidFill>
              <a:schemeClr val="accent4"/>
            </a:solidFill>
            <a:ln>
              <a:noFill/>
            </a:ln>
          </p:spPr>
          <p:txBody>
            <a:bodyPr wrap="square" lIns="91440" tIns="45720" rIns="91440" bIns="45720" anchor="ctr">
              <a:normAutofit/>
            </a:bodyPr>
            <a:lstStyle/>
            <a:p>
              <a:pPr algn="ctr"/>
              <a:endParaRPr/>
            </a:p>
          </p:txBody>
        </p:sp>
        <p:sp>
          <p:nvSpPr>
            <p:cNvPr id="47" name="îṡ1îḓe">
              <a:extLst>
                <a:ext uri="{FF2B5EF4-FFF2-40B4-BE49-F238E27FC236}">
                  <a16:creationId xmlns="" xmlns:a16="http://schemas.microsoft.com/office/drawing/2014/main" id="{B927DB6E-C718-466D-AC5F-7735C57E91CC}"/>
                </a:ext>
              </a:extLst>
            </p:cNvPr>
            <p:cNvSpPr/>
            <p:nvPr/>
          </p:nvSpPr>
          <p:spPr bwMode="auto">
            <a:xfrm>
              <a:off x="5829020" y="3017518"/>
              <a:ext cx="968098" cy="2022472"/>
            </a:xfrm>
            <a:custGeom>
              <a:avLst/>
              <a:gdLst>
                <a:gd name="T0" fmla="*/ 333 w 348"/>
                <a:gd name="T1" fmla="*/ 62 h 791"/>
                <a:gd name="T2" fmla="*/ 0 w 348"/>
                <a:gd name="T3" fmla="*/ 791 h 791"/>
                <a:gd name="T4" fmla="*/ 348 w 348"/>
                <a:gd name="T5" fmla="*/ 791 h 791"/>
                <a:gd name="T6" fmla="*/ 348 w 348"/>
                <a:gd name="T7" fmla="*/ 0 h 791"/>
                <a:gd name="T8" fmla="*/ 333 w 348"/>
                <a:gd name="T9" fmla="*/ 62 h 791"/>
              </a:gdLst>
              <a:ahLst/>
              <a:cxnLst>
                <a:cxn ang="0">
                  <a:pos x="T0" y="T1"/>
                </a:cxn>
                <a:cxn ang="0">
                  <a:pos x="T2" y="T3"/>
                </a:cxn>
                <a:cxn ang="0">
                  <a:pos x="T4" y="T5"/>
                </a:cxn>
                <a:cxn ang="0">
                  <a:pos x="T6" y="T7"/>
                </a:cxn>
                <a:cxn ang="0">
                  <a:pos x="T8" y="T9"/>
                </a:cxn>
              </a:cxnLst>
              <a:rect l="0" t="0" r="r" b="b"/>
              <a:pathLst>
                <a:path w="348" h="791">
                  <a:moveTo>
                    <a:pt x="333" y="62"/>
                  </a:moveTo>
                  <a:cubicBezTo>
                    <a:pt x="242" y="611"/>
                    <a:pt x="0" y="791"/>
                    <a:pt x="0" y="791"/>
                  </a:cubicBezTo>
                  <a:cubicBezTo>
                    <a:pt x="348" y="791"/>
                    <a:pt x="348" y="791"/>
                    <a:pt x="348" y="791"/>
                  </a:cubicBezTo>
                  <a:cubicBezTo>
                    <a:pt x="348" y="0"/>
                    <a:pt x="348" y="0"/>
                    <a:pt x="348" y="0"/>
                  </a:cubicBezTo>
                  <a:cubicBezTo>
                    <a:pt x="345" y="0"/>
                    <a:pt x="339" y="28"/>
                    <a:pt x="333" y="62"/>
                  </a:cubicBezTo>
                  <a:close/>
                </a:path>
              </a:pathLst>
            </a:custGeom>
            <a:solidFill>
              <a:schemeClr val="accent4">
                <a:alpha val="75000"/>
              </a:schemeClr>
            </a:solidFill>
            <a:ln>
              <a:noFill/>
            </a:ln>
          </p:spPr>
          <p:txBody>
            <a:bodyPr wrap="square" lIns="91440" tIns="45720" rIns="91440" bIns="45720" anchor="ctr">
              <a:normAutofit/>
            </a:bodyPr>
            <a:lstStyle/>
            <a:p>
              <a:pPr algn="ctr"/>
              <a:endParaRPr/>
            </a:p>
          </p:txBody>
        </p:sp>
      </p:grpSp>
      <p:sp>
        <p:nvSpPr>
          <p:cNvPr id="48" name="ïṣļïḓé">
            <a:extLst>
              <a:ext uri="{FF2B5EF4-FFF2-40B4-BE49-F238E27FC236}">
                <a16:creationId xmlns="" xmlns:a16="http://schemas.microsoft.com/office/drawing/2014/main" id="{0C57B655-FC70-415E-B779-2C7F7DCC8E90}"/>
              </a:ext>
            </a:extLst>
          </p:cNvPr>
          <p:cNvSpPr/>
          <p:nvPr/>
        </p:nvSpPr>
        <p:spPr>
          <a:xfrm>
            <a:off x="6843248" y="3070656"/>
            <a:ext cx="90497" cy="904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sz="400"/>
          </a:p>
        </p:txBody>
      </p:sp>
      <p:grpSp>
        <p:nvGrpSpPr>
          <p:cNvPr id="49" name="组合 48">
            <a:extLst>
              <a:ext uri="{FF2B5EF4-FFF2-40B4-BE49-F238E27FC236}">
                <a16:creationId xmlns="" xmlns:a16="http://schemas.microsoft.com/office/drawing/2014/main" id="{40CB5F9B-BC63-4684-B01F-2676F49C958C}"/>
              </a:ext>
            </a:extLst>
          </p:cNvPr>
          <p:cNvGrpSpPr/>
          <p:nvPr/>
        </p:nvGrpSpPr>
        <p:grpSpPr>
          <a:xfrm>
            <a:off x="6593325" y="2279963"/>
            <a:ext cx="590359" cy="590358"/>
            <a:chOff x="6499980" y="2391417"/>
            <a:chExt cx="590359" cy="590358"/>
          </a:xfrm>
        </p:grpSpPr>
        <p:sp>
          <p:nvSpPr>
            <p:cNvPr id="50" name="îṧľîḋê">
              <a:extLst>
                <a:ext uri="{FF2B5EF4-FFF2-40B4-BE49-F238E27FC236}">
                  <a16:creationId xmlns="" xmlns:a16="http://schemas.microsoft.com/office/drawing/2014/main" id="{51FF534D-35AD-4912-8CC0-A5B6325BE1EE}"/>
                </a:ext>
              </a:extLst>
            </p:cNvPr>
            <p:cNvSpPr/>
            <p:nvPr/>
          </p:nvSpPr>
          <p:spPr>
            <a:xfrm rot="8100000">
              <a:off x="6499980" y="2391417"/>
              <a:ext cx="590359" cy="590358"/>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51" name="iṩļïḑé">
              <a:extLst>
                <a:ext uri="{FF2B5EF4-FFF2-40B4-BE49-F238E27FC236}">
                  <a16:creationId xmlns="" xmlns:a16="http://schemas.microsoft.com/office/drawing/2014/main" id="{7A1C0869-0938-4BEE-A2BE-FC5B704141B3}"/>
                </a:ext>
              </a:extLst>
            </p:cNvPr>
            <p:cNvSpPr txBox="1"/>
            <p:nvPr/>
          </p:nvSpPr>
          <p:spPr>
            <a:xfrm>
              <a:off x="6523289" y="2532707"/>
              <a:ext cx="543740" cy="307778"/>
            </a:xfrm>
            <a:prstGeom prst="rect">
              <a:avLst/>
            </a:prstGeom>
            <a:noFill/>
          </p:spPr>
          <p:txBody>
            <a:bodyPr wrap="square" lIns="91440" tIns="45720" rIns="91440" bIns="45720">
              <a:noAutofit/>
            </a:bodyPr>
            <a:lstStyle/>
            <a:p>
              <a:pPr algn="ctr"/>
              <a:r>
                <a:rPr lang="en-US" sz="1200" b="1" dirty="0">
                  <a:solidFill>
                    <a:prstClr val="white"/>
                  </a:solidFill>
                </a:rPr>
                <a:t>52%</a:t>
              </a:r>
            </a:p>
          </p:txBody>
        </p:sp>
      </p:grpSp>
      <p:grpSp>
        <p:nvGrpSpPr>
          <p:cNvPr id="52" name="íṥ1iḓe">
            <a:extLst>
              <a:ext uri="{FF2B5EF4-FFF2-40B4-BE49-F238E27FC236}">
                <a16:creationId xmlns="" xmlns:a16="http://schemas.microsoft.com/office/drawing/2014/main" id="{DCD58D01-37DD-49F1-8EA2-9CC4B0AC7A8B}"/>
              </a:ext>
            </a:extLst>
          </p:cNvPr>
          <p:cNvGrpSpPr/>
          <p:nvPr/>
        </p:nvGrpSpPr>
        <p:grpSpPr>
          <a:xfrm>
            <a:off x="7259850" y="4569649"/>
            <a:ext cx="1893533" cy="644634"/>
            <a:chOff x="7167770" y="4395353"/>
            <a:chExt cx="1893533" cy="644634"/>
          </a:xfrm>
        </p:grpSpPr>
        <p:sp>
          <p:nvSpPr>
            <p:cNvPr id="53" name="ï$ḷíḑè">
              <a:extLst>
                <a:ext uri="{FF2B5EF4-FFF2-40B4-BE49-F238E27FC236}">
                  <a16:creationId xmlns="" xmlns:a16="http://schemas.microsoft.com/office/drawing/2014/main" id="{97115749-B34B-4710-A2E1-D0BC118AC499}"/>
                </a:ext>
              </a:extLst>
            </p:cNvPr>
            <p:cNvSpPr/>
            <p:nvPr/>
          </p:nvSpPr>
          <p:spPr bwMode="auto">
            <a:xfrm>
              <a:off x="7167770" y="4395353"/>
              <a:ext cx="946189" cy="644633"/>
            </a:xfrm>
            <a:custGeom>
              <a:avLst/>
              <a:gdLst>
                <a:gd name="T0" fmla="*/ 1249230 w 347"/>
                <a:gd name="T1" fmla="*/ 52651 h 187"/>
                <a:gd name="T2" fmla="*/ 0 w 347"/>
                <a:gd name="T3" fmla="*/ 703263 h 187"/>
                <a:gd name="T4" fmla="*/ 1301750 w 347"/>
                <a:gd name="T5" fmla="*/ 703263 h 187"/>
                <a:gd name="T6" fmla="*/ 1301750 w 347"/>
                <a:gd name="T7" fmla="*/ 0 h 187"/>
                <a:gd name="T8" fmla="*/ 1249230 w 347"/>
                <a:gd name="T9" fmla="*/ 52651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187">
                  <a:moveTo>
                    <a:pt x="333" y="14"/>
                  </a:moveTo>
                  <a:cubicBezTo>
                    <a:pt x="242" y="144"/>
                    <a:pt x="0" y="187"/>
                    <a:pt x="0" y="187"/>
                  </a:cubicBezTo>
                  <a:cubicBezTo>
                    <a:pt x="347" y="187"/>
                    <a:pt x="347" y="187"/>
                    <a:pt x="347" y="187"/>
                  </a:cubicBezTo>
                  <a:cubicBezTo>
                    <a:pt x="347" y="0"/>
                    <a:pt x="347" y="0"/>
                    <a:pt x="347" y="0"/>
                  </a:cubicBezTo>
                  <a:cubicBezTo>
                    <a:pt x="344" y="0"/>
                    <a:pt x="338" y="6"/>
                    <a:pt x="333" y="14"/>
                  </a:cubicBezTo>
                  <a:close/>
                </a:path>
              </a:pathLst>
            </a:custGeom>
            <a:solidFill>
              <a:schemeClr val="accent5">
                <a:alpha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sz="1600"/>
            </a:p>
          </p:txBody>
        </p:sp>
        <p:sp>
          <p:nvSpPr>
            <p:cNvPr id="54" name="ïṥliḍè">
              <a:extLst>
                <a:ext uri="{FF2B5EF4-FFF2-40B4-BE49-F238E27FC236}">
                  <a16:creationId xmlns="" xmlns:a16="http://schemas.microsoft.com/office/drawing/2014/main" id="{777BBA05-19A5-49C3-BEB9-1728EDCE3483}"/>
                </a:ext>
              </a:extLst>
            </p:cNvPr>
            <p:cNvSpPr/>
            <p:nvPr/>
          </p:nvSpPr>
          <p:spPr bwMode="auto">
            <a:xfrm>
              <a:off x="8114536" y="4395353"/>
              <a:ext cx="946767" cy="644634"/>
            </a:xfrm>
            <a:custGeom>
              <a:avLst/>
              <a:gdLst>
                <a:gd name="T0" fmla="*/ 14 w 347"/>
                <a:gd name="T1" fmla="*/ 14 h 187"/>
                <a:gd name="T2" fmla="*/ 0 w 347"/>
                <a:gd name="T3" fmla="*/ 0 h 187"/>
                <a:gd name="T4" fmla="*/ 0 w 347"/>
                <a:gd name="T5" fmla="*/ 187 h 187"/>
                <a:gd name="T6" fmla="*/ 347 w 347"/>
                <a:gd name="T7" fmla="*/ 187 h 187"/>
                <a:gd name="T8" fmla="*/ 14 w 347"/>
                <a:gd name="T9" fmla="*/ 14 h 187"/>
              </a:gdLst>
              <a:ahLst/>
              <a:cxnLst>
                <a:cxn ang="0">
                  <a:pos x="T0" y="T1"/>
                </a:cxn>
                <a:cxn ang="0">
                  <a:pos x="T2" y="T3"/>
                </a:cxn>
                <a:cxn ang="0">
                  <a:pos x="T4" y="T5"/>
                </a:cxn>
                <a:cxn ang="0">
                  <a:pos x="T6" y="T7"/>
                </a:cxn>
                <a:cxn ang="0">
                  <a:pos x="T8" y="T9"/>
                </a:cxn>
              </a:cxnLst>
              <a:rect l="0" t="0" r="r" b="b"/>
              <a:pathLst>
                <a:path w="347" h="187">
                  <a:moveTo>
                    <a:pt x="14" y="14"/>
                  </a:moveTo>
                  <a:cubicBezTo>
                    <a:pt x="9" y="6"/>
                    <a:pt x="3" y="0"/>
                    <a:pt x="0" y="0"/>
                  </a:cubicBezTo>
                  <a:cubicBezTo>
                    <a:pt x="0" y="187"/>
                    <a:pt x="0" y="187"/>
                    <a:pt x="0" y="187"/>
                  </a:cubicBezTo>
                  <a:cubicBezTo>
                    <a:pt x="347" y="187"/>
                    <a:pt x="347" y="187"/>
                    <a:pt x="347" y="187"/>
                  </a:cubicBezTo>
                  <a:cubicBezTo>
                    <a:pt x="347" y="187"/>
                    <a:pt x="105" y="144"/>
                    <a:pt x="14" y="14"/>
                  </a:cubicBezTo>
                  <a:close/>
                </a:path>
              </a:pathLst>
            </a:custGeom>
            <a:solidFill>
              <a:schemeClr val="accent5"/>
            </a:solidFill>
            <a:ln>
              <a:noFill/>
            </a:ln>
          </p:spPr>
          <p:txBody>
            <a:bodyPr wrap="square" lIns="91440" tIns="45720" rIns="91440" bIns="45720" anchor="ctr">
              <a:normAutofit/>
            </a:bodyPr>
            <a:lstStyle/>
            <a:p>
              <a:pPr algn="ctr"/>
              <a:endParaRPr sz="1600"/>
            </a:p>
          </p:txBody>
        </p:sp>
      </p:grpSp>
      <p:sp>
        <p:nvSpPr>
          <p:cNvPr id="55" name="isļïďè">
            <a:extLst>
              <a:ext uri="{FF2B5EF4-FFF2-40B4-BE49-F238E27FC236}">
                <a16:creationId xmlns="" xmlns:a16="http://schemas.microsoft.com/office/drawing/2014/main" id="{5AE21D56-A6A8-4DB8-BC40-708067F3B6C9}"/>
              </a:ext>
            </a:extLst>
          </p:cNvPr>
          <p:cNvSpPr/>
          <p:nvPr/>
        </p:nvSpPr>
        <p:spPr>
          <a:xfrm>
            <a:off x="8161368" y="4450603"/>
            <a:ext cx="90497" cy="904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sz="400"/>
          </a:p>
        </p:txBody>
      </p:sp>
      <p:grpSp>
        <p:nvGrpSpPr>
          <p:cNvPr id="56" name="iśḷîďê">
            <a:extLst>
              <a:ext uri="{FF2B5EF4-FFF2-40B4-BE49-F238E27FC236}">
                <a16:creationId xmlns="" xmlns:a16="http://schemas.microsoft.com/office/drawing/2014/main" id="{85E568D3-61A7-410B-9301-DD97FCB69665}"/>
              </a:ext>
            </a:extLst>
          </p:cNvPr>
          <p:cNvGrpSpPr/>
          <p:nvPr/>
        </p:nvGrpSpPr>
        <p:grpSpPr>
          <a:xfrm>
            <a:off x="8557352" y="4268582"/>
            <a:ext cx="1868764" cy="945704"/>
            <a:chOff x="8465272" y="4094286"/>
            <a:chExt cx="1868764" cy="945704"/>
          </a:xfrm>
        </p:grpSpPr>
        <p:sp>
          <p:nvSpPr>
            <p:cNvPr id="57" name="îṣḷíḑé">
              <a:extLst>
                <a:ext uri="{FF2B5EF4-FFF2-40B4-BE49-F238E27FC236}">
                  <a16:creationId xmlns="" xmlns:a16="http://schemas.microsoft.com/office/drawing/2014/main" id="{392013D1-93DD-4738-9CBE-0FC81763F089}"/>
                </a:ext>
              </a:extLst>
            </p:cNvPr>
            <p:cNvSpPr/>
            <p:nvPr/>
          </p:nvSpPr>
          <p:spPr bwMode="auto">
            <a:xfrm>
              <a:off x="8465272" y="4094286"/>
              <a:ext cx="934952" cy="945704"/>
            </a:xfrm>
            <a:custGeom>
              <a:avLst/>
              <a:gdLst>
                <a:gd name="T0" fmla="*/ 1250754 w 347"/>
                <a:gd name="T1" fmla="*/ 108997 h 370"/>
                <a:gd name="T2" fmla="*/ 0 w 347"/>
                <a:gd name="T3" fmla="*/ 1390650 h 370"/>
                <a:gd name="T4" fmla="*/ 1303338 w 347"/>
                <a:gd name="T5" fmla="*/ 1390650 h 370"/>
                <a:gd name="T6" fmla="*/ 1303338 w 347"/>
                <a:gd name="T7" fmla="*/ 0 h 370"/>
                <a:gd name="T8" fmla="*/ 1250754 w 347"/>
                <a:gd name="T9" fmla="*/ 108997 h 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370">
                  <a:moveTo>
                    <a:pt x="333" y="29"/>
                  </a:moveTo>
                  <a:cubicBezTo>
                    <a:pt x="242" y="286"/>
                    <a:pt x="0" y="370"/>
                    <a:pt x="0" y="370"/>
                  </a:cubicBezTo>
                  <a:cubicBezTo>
                    <a:pt x="347" y="370"/>
                    <a:pt x="347" y="370"/>
                    <a:pt x="347" y="370"/>
                  </a:cubicBezTo>
                  <a:cubicBezTo>
                    <a:pt x="347" y="0"/>
                    <a:pt x="347" y="0"/>
                    <a:pt x="347" y="0"/>
                  </a:cubicBezTo>
                  <a:cubicBezTo>
                    <a:pt x="345" y="0"/>
                    <a:pt x="339" y="13"/>
                    <a:pt x="333" y="29"/>
                  </a:cubicBezTo>
                  <a:close/>
                </a:path>
              </a:pathLst>
            </a:custGeom>
            <a:solidFill>
              <a:schemeClr val="accent6">
                <a:alpha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58" name="íṩ1iďe">
              <a:extLst>
                <a:ext uri="{FF2B5EF4-FFF2-40B4-BE49-F238E27FC236}">
                  <a16:creationId xmlns="" xmlns:a16="http://schemas.microsoft.com/office/drawing/2014/main" id="{E339EF34-F219-41A2-9EE0-4A425F978FB5}"/>
                </a:ext>
              </a:extLst>
            </p:cNvPr>
            <p:cNvSpPr/>
            <p:nvPr/>
          </p:nvSpPr>
          <p:spPr bwMode="auto">
            <a:xfrm>
              <a:off x="9400332" y="4094286"/>
              <a:ext cx="933704" cy="945704"/>
            </a:xfrm>
            <a:custGeom>
              <a:avLst/>
              <a:gdLst>
                <a:gd name="T0" fmla="*/ 15 w 347"/>
                <a:gd name="T1" fmla="*/ 29 h 370"/>
                <a:gd name="T2" fmla="*/ 0 w 347"/>
                <a:gd name="T3" fmla="*/ 0 h 370"/>
                <a:gd name="T4" fmla="*/ 0 w 347"/>
                <a:gd name="T5" fmla="*/ 370 h 370"/>
                <a:gd name="T6" fmla="*/ 347 w 347"/>
                <a:gd name="T7" fmla="*/ 370 h 370"/>
                <a:gd name="T8" fmla="*/ 15 w 347"/>
                <a:gd name="T9" fmla="*/ 29 h 370"/>
              </a:gdLst>
              <a:ahLst/>
              <a:cxnLst>
                <a:cxn ang="0">
                  <a:pos x="T0" y="T1"/>
                </a:cxn>
                <a:cxn ang="0">
                  <a:pos x="T2" y="T3"/>
                </a:cxn>
                <a:cxn ang="0">
                  <a:pos x="T4" y="T5"/>
                </a:cxn>
                <a:cxn ang="0">
                  <a:pos x="T6" y="T7"/>
                </a:cxn>
                <a:cxn ang="0">
                  <a:pos x="T8" y="T9"/>
                </a:cxn>
              </a:cxnLst>
              <a:rect l="0" t="0" r="r" b="b"/>
              <a:pathLst>
                <a:path w="347" h="370">
                  <a:moveTo>
                    <a:pt x="15" y="29"/>
                  </a:moveTo>
                  <a:cubicBezTo>
                    <a:pt x="9" y="13"/>
                    <a:pt x="3" y="0"/>
                    <a:pt x="0" y="0"/>
                  </a:cubicBezTo>
                  <a:cubicBezTo>
                    <a:pt x="0" y="370"/>
                    <a:pt x="0" y="370"/>
                    <a:pt x="0" y="370"/>
                  </a:cubicBezTo>
                  <a:cubicBezTo>
                    <a:pt x="347" y="370"/>
                    <a:pt x="347" y="370"/>
                    <a:pt x="347" y="370"/>
                  </a:cubicBezTo>
                  <a:cubicBezTo>
                    <a:pt x="347" y="370"/>
                    <a:pt x="105" y="286"/>
                    <a:pt x="15" y="29"/>
                  </a:cubicBezTo>
                  <a:close/>
                </a:path>
              </a:pathLst>
            </a:custGeom>
            <a:solidFill>
              <a:schemeClr val="accent6"/>
            </a:solidFill>
            <a:ln>
              <a:noFill/>
            </a:ln>
          </p:spPr>
          <p:txBody>
            <a:bodyPr wrap="square" lIns="91440" tIns="45720" rIns="91440" bIns="45720" anchor="ctr">
              <a:normAutofit/>
            </a:bodyPr>
            <a:lstStyle/>
            <a:p>
              <a:pPr algn="ctr"/>
              <a:endParaRPr/>
            </a:p>
          </p:txBody>
        </p:sp>
      </p:grpSp>
      <p:sp>
        <p:nvSpPr>
          <p:cNvPr id="59" name="iśľïḍe">
            <a:extLst>
              <a:ext uri="{FF2B5EF4-FFF2-40B4-BE49-F238E27FC236}">
                <a16:creationId xmlns="" xmlns:a16="http://schemas.microsoft.com/office/drawing/2014/main" id="{EBA4BF7D-8D79-46EE-A50B-C7F7DD4BF1BD}"/>
              </a:ext>
            </a:extLst>
          </p:cNvPr>
          <p:cNvSpPr/>
          <p:nvPr/>
        </p:nvSpPr>
        <p:spPr>
          <a:xfrm>
            <a:off x="9446488" y="4124316"/>
            <a:ext cx="90497" cy="90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endParaRPr sz="400"/>
          </a:p>
        </p:txBody>
      </p:sp>
      <p:grpSp>
        <p:nvGrpSpPr>
          <p:cNvPr id="60" name="组合 59">
            <a:extLst>
              <a:ext uri="{FF2B5EF4-FFF2-40B4-BE49-F238E27FC236}">
                <a16:creationId xmlns="" xmlns:a16="http://schemas.microsoft.com/office/drawing/2014/main" id="{E221BA72-E9EB-4115-B3E7-0F6CD4C57AD4}"/>
              </a:ext>
            </a:extLst>
          </p:cNvPr>
          <p:cNvGrpSpPr/>
          <p:nvPr/>
        </p:nvGrpSpPr>
        <p:grpSpPr>
          <a:xfrm>
            <a:off x="9196569" y="3326719"/>
            <a:ext cx="590358" cy="590357"/>
            <a:chOff x="9103224" y="3438173"/>
            <a:chExt cx="590358" cy="590357"/>
          </a:xfrm>
        </p:grpSpPr>
        <p:sp>
          <p:nvSpPr>
            <p:cNvPr id="61" name="íṡļiḍé">
              <a:extLst>
                <a:ext uri="{FF2B5EF4-FFF2-40B4-BE49-F238E27FC236}">
                  <a16:creationId xmlns="" xmlns:a16="http://schemas.microsoft.com/office/drawing/2014/main" id="{6C4B0D1D-8786-4960-8518-6F447D2DBBE3}"/>
                </a:ext>
              </a:extLst>
            </p:cNvPr>
            <p:cNvSpPr/>
            <p:nvPr/>
          </p:nvSpPr>
          <p:spPr>
            <a:xfrm rot="8100000">
              <a:off x="9103224" y="3438173"/>
              <a:ext cx="590358" cy="59035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62" name="î$ľïdê">
              <a:extLst>
                <a:ext uri="{FF2B5EF4-FFF2-40B4-BE49-F238E27FC236}">
                  <a16:creationId xmlns="" xmlns:a16="http://schemas.microsoft.com/office/drawing/2014/main" id="{B3738FB5-8307-455C-BCFD-0AE4E33CD707}"/>
                </a:ext>
              </a:extLst>
            </p:cNvPr>
            <p:cNvSpPr txBox="1"/>
            <p:nvPr/>
          </p:nvSpPr>
          <p:spPr>
            <a:xfrm>
              <a:off x="9126533" y="3579463"/>
              <a:ext cx="543740" cy="307777"/>
            </a:xfrm>
            <a:prstGeom prst="rect">
              <a:avLst/>
            </a:prstGeom>
            <a:noFill/>
          </p:spPr>
          <p:txBody>
            <a:bodyPr wrap="square" lIns="91440" tIns="45720" rIns="91440" bIns="45720">
              <a:noAutofit/>
            </a:bodyPr>
            <a:lstStyle/>
            <a:p>
              <a:pPr algn="ctr"/>
              <a:r>
                <a:rPr lang="en-US" sz="1200" b="1">
                  <a:solidFill>
                    <a:prstClr val="white"/>
                  </a:solidFill>
                </a:rPr>
                <a:t>30%</a:t>
              </a:r>
            </a:p>
          </p:txBody>
        </p:sp>
      </p:grpSp>
      <p:sp>
        <p:nvSpPr>
          <p:cNvPr id="63" name="îṩlîḑé">
            <a:extLst>
              <a:ext uri="{FF2B5EF4-FFF2-40B4-BE49-F238E27FC236}">
                <a16:creationId xmlns="" xmlns:a16="http://schemas.microsoft.com/office/drawing/2014/main" id="{4F46D931-89EA-4066-AF37-5E7CE87768C5}"/>
              </a:ext>
            </a:extLst>
          </p:cNvPr>
          <p:cNvSpPr txBox="1"/>
          <p:nvPr/>
        </p:nvSpPr>
        <p:spPr bwMode="auto">
          <a:xfrm>
            <a:off x="2247618" y="5260534"/>
            <a:ext cx="1305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600" dirty="0">
                <a:solidFill>
                  <a:schemeClr val="tx2"/>
                </a:solidFill>
              </a:rPr>
              <a:t>类目一</a:t>
            </a:r>
            <a:endParaRPr lang="en-US" altLang="zh-CN" sz="1600" dirty="0">
              <a:solidFill>
                <a:schemeClr val="tx2"/>
              </a:solidFill>
            </a:endParaRPr>
          </a:p>
        </p:txBody>
      </p:sp>
      <p:sp>
        <p:nvSpPr>
          <p:cNvPr id="64" name="îṧļïḑè">
            <a:extLst>
              <a:ext uri="{FF2B5EF4-FFF2-40B4-BE49-F238E27FC236}">
                <a16:creationId xmlns="" xmlns:a16="http://schemas.microsoft.com/office/drawing/2014/main" id="{DD7476F0-ED07-46FD-B723-E92BDDB5F0A2}"/>
              </a:ext>
            </a:extLst>
          </p:cNvPr>
          <p:cNvSpPr txBox="1"/>
          <p:nvPr/>
        </p:nvSpPr>
        <p:spPr bwMode="auto">
          <a:xfrm>
            <a:off x="4899151" y="5260534"/>
            <a:ext cx="1305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600" dirty="0">
                <a:solidFill>
                  <a:schemeClr val="tx2"/>
                </a:solidFill>
              </a:rPr>
              <a:t>类目三</a:t>
            </a:r>
            <a:endParaRPr lang="en-US" altLang="zh-CN" sz="1600" dirty="0">
              <a:solidFill>
                <a:schemeClr val="tx2"/>
              </a:solidFill>
            </a:endParaRPr>
          </a:p>
        </p:txBody>
      </p:sp>
      <p:sp>
        <p:nvSpPr>
          <p:cNvPr id="65" name="íśḻïḍé">
            <a:extLst>
              <a:ext uri="{FF2B5EF4-FFF2-40B4-BE49-F238E27FC236}">
                <a16:creationId xmlns="" xmlns:a16="http://schemas.microsoft.com/office/drawing/2014/main" id="{9BDE58DD-6B61-4C4A-956E-FB1F4F9560CD}"/>
              </a:ext>
            </a:extLst>
          </p:cNvPr>
          <p:cNvSpPr txBox="1"/>
          <p:nvPr/>
        </p:nvSpPr>
        <p:spPr bwMode="auto">
          <a:xfrm>
            <a:off x="7554637" y="5260534"/>
            <a:ext cx="1305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600" dirty="0">
                <a:solidFill>
                  <a:schemeClr val="tx2"/>
                </a:solidFill>
              </a:rPr>
              <a:t>类目五</a:t>
            </a:r>
            <a:endParaRPr lang="en-US" altLang="zh-CN" sz="1600" dirty="0">
              <a:solidFill>
                <a:schemeClr val="tx2"/>
              </a:solidFill>
            </a:endParaRPr>
          </a:p>
        </p:txBody>
      </p:sp>
      <p:sp>
        <p:nvSpPr>
          <p:cNvPr id="66" name="íślïdê">
            <a:extLst>
              <a:ext uri="{FF2B5EF4-FFF2-40B4-BE49-F238E27FC236}">
                <a16:creationId xmlns="" xmlns:a16="http://schemas.microsoft.com/office/drawing/2014/main" id="{2E66FA8C-8E53-4688-BD16-1D0D7219CA38}"/>
              </a:ext>
            </a:extLst>
          </p:cNvPr>
          <p:cNvSpPr txBox="1"/>
          <p:nvPr/>
        </p:nvSpPr>
        <p:spPr bwMode="auto">
          <a:xfrm>
            <a:off x="3563899" y="5260534"/>
            <a:ext cx="1305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600" dirty="0">
                <a:solidFill>
                  <a:schemeClr val="tx2"/>
                </a:solidFill>
              </a:rPr>
              <a:t>类目二</a:t>
            </a:r>
            <a:endParaRPr lang="en-US" altLang="zh-CN" sz="1600" dirty="0">
              <a:solidFill>
                <a:schemeClr val="tx2"/>
              </a:solidFill>
            </a:endParaRPr>
          </a:p>
        </p:txBody>
      </p:sp>
      <p:sp>
        <p:nvSpPr>
          <p:cNvPr id="67" name="iŝliḓè">
            <a:extLst>
              <a:ext uri="{FF2B5EF4-FFF2-40B4-BE49-F238E27FC236}">
                <a16:creationId xmlns="" xmlns:a16="http://schemas.microsoft.com/office/drawing/2014/main" id="{29EB9F34-8AEE-4AAA-9DB4-85A254FA4931}"/>
              </a:ext>
            </a:extLst>
          </p:cNvPr>
          <p:cNvSpPr txBox="1"/>
          <p:nvPr/>
        </p:nvSpPr>
        <p:spPr bwMode="auto">
          <a:xfrm>
            <a:off x="6236518" y="5260534"/>
            <a:ext cx="1305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600" dirty="0">
                <a:solidFill>
                  <a:schemeClr val="tx2"/>
                </a:solidFill>
              </a:rPr>
              <a:t>类目四</a:t>
            </a:r>
            <a:endParaRPr lang="en-US" altLang="zh-CN" sz="1600" dirty="0">
              <a:solidFill>
                <a:schemeClr val="tx2"/>
              </a:solidFill>
            </a:endParaRPr>
          </a:p>
        </p:txBody>
      </p:sp>
      <p:sp>
        <p:nvSpPr>
          <p:cNvPr id="68" name="íṡliḑè">
            <a:extLst>
              <a:ext uri="{FF2B5EF4-FFF2-40B4-BE49-F238E27FC236}">
                <a16:creationId xmlns="" xmlns:a16="http://schemas.microsoft.com/office/drawing/2014/main" id="{48908D47-4ECD-4420-9DEC-8447556B0DB7}"/>
              </a:ext>
            </a:extLst>
          </p:cNvPr>
          <p:cNvSpPr txBox="1"/>
          <p:nvPr/>
        </p:nvSpPr>
        <p:spPr bwMode="auto">
          <a:xfrm>
            <a:off x="8839755" y="5260534"/>
            <a:ext cx="1305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600" dirty="0">
                <a:solidFill>
                  <a:schemeClr val="tx2"/>
                </a:solidFill>
              </a:rPr>
              <a:t>类目六</a:t>
            </a:r>
            <a:endParaRPr lang="en-US" altLang="zh-CN" sz="1600" dirty="0">
              <a:solidFill>
                <a:schemeClr val="tx2"/>
              </a:solidFill>
            </a:endParaRPr>
          </a:p>
        </p:txBody>
      </p:sp>
      <p:grpSp>
        <p:nvGrpSpPr>
          <p:cNvPr id="69" name="组合 68">
            <a:extLst>
              <a:ext uri="{FF2B5EF4-FFF2-40B4-BE49-F238E27FC236}">
                <a16:creationId xmlns="" xmlns:a16="http://schemas.microsoft.com/office/drawing/2014/main" id="{331E8048-421B-451A-A6E3-52E7192B77AB}"/>
              </a:ext>
            </a:extLst>
          </p:cNvPr>
          <p:cNvGrpSpPr/>
          <p:nvPr/>
        </p:nvGrpSpPr>
        <p:grpSpPr>
          <a:xfrm>
            <a:off x="7911449" y="3655736"/>
            <a:ext cx="590358" cy="590357"/>
            <a:chOff x="7818104" y="3767190"/>
            <a:chExt cx="590358" cy="590357"/>
          </a:xfrm>
        </p:grpSpPr>
        <p:sp>
          <p:nvSpPr>
            <p:cNvPr id="70" name="íşḻîḓê">
              <a:extLst>
                <a:ext uri="{FF2B5EF4-FFF2-40B4-BE49-F238E27FC236}">
                  <a16:creationId xmlns="" xmlns:a16="http://schemas.microsoft.com/office/drawing/2014/main" id="{AC4481AE-16F8-4ACB-A89F-28CA844CE9D1}"/>
                </a:ext>
              </a:extLst>
            </p:cNvPr>
            <p:cNvSpPr/>
            <p:nvPr/>
          </p:nvSpPr>
          <p:spPr>
            <a:xfrm rot="8100000">
              <a:off x="7818104" y="3767190"/>
              <a:ext cx="590358" cy="590357"/>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71" name="íŝḻíḋé">
              <a:extLst>
                <a:ext uri="{FF2B5EF4-FFF2-40B4-BE49-F238E27FC236}">
                  <a16:creationId xmlns="" xmlns:a16="http://schemas.microsoft.com/office/drawing/2014/main" id="{05B5D0B7-D97A-4000-A8A5-4CB16FCAB534}"/>
                </a:ext>
              </a:extLst>
            </p:cNvPr>
            <p:cNvSpPr txBox="1"/>
            <p:nvPr/>
          </p:nvSpPr>
          <p:spPr>
            <a:xfrm>
              <a:off x="7841413" y="3908480"/>
              <a:ext cx="543740" cy="307777"/>
            </a:xfrm>
            <a:prstGeom prst="rect">
              <a:avLst/>
            </a:prstGeom>
            <a:noFill/>
          </p:spPr>
          <p:txBody>
            <a:bodyPr wrap="square" lIns="91440" tIns="45720" rIns="91440" bIns="45720">
              <a:noAutofit/>
            </a:bodyPr>
            <a:lstStyle/>
            <a:p>
              <a:pPr algn="ctr"/>
              <a:r>
                <a:rPr lang="en-US" sz="1200" b="1" dirty="0">
                  <a:solidFill>
                    <a:prstClr val="white"/>
                  </a:solidFill>
                </a:rPr>
                <a:t>12%</a:t>
              </a:r>
            </a:p>
          </p:txBody>
        </p:sp>
      </p:grpSp>
    </p:spTree>
    <p:extLst>
      <p:ext uri="{BB962C8B-B14F-4D97-AF65-F5344CB8AC3E}">
        <p14:creationId xmlns:p14="http://schemas.microsoft.com/office/powerpoint/2010/main" val="173884255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anim calcmode="lin" valueType="num">
                                      <p:cBhvr>
                                        <p:cTn id="10" dur="500" fill="hold"/>
                                        <p:tgtEl>
                                          <p:spTgt spid="63"/>
                                        </p:tgtEl>
                                        <p:attrNameLst>
                                          <p:attrName>ppt_x</p:attrName>
                                        </p:attrNameLst>
                                      </p:cBhvr>
                                      <p:tavLst>
                                        <p:tav tm="0">
                                          <p:val>
                                            <p:fltVal val="0.5"/>
                                          </p:val>
                                        </p:tav>
                                        <p:tav tm="100000">
                                          <p:val>
                                            <p:strVal val="#ppt_x"/>
                                          </p:val>
                                        </p:tav>
                                      </p:tavLst>
                                    </p:anim>
                                    <p:anim calcmode="lin" valueType="num">
                                      <p:cBhvr>
                                        <p:cTn id="11" dur="500" fill="hold"/>
                                        <p:tgtEl>
                                          <p:spTgt spid="63"/>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6"/>
                                        </p:tgtEl>
                                        <p:attrNameLst>
                                          <p:attrName>style.visibility</p:attrName>
                                        </p:attrNameLst>
                                      </p:cBhvr>
                                      <p:to>
                                        <p:strVal val="visible"/>
                                      </p:to>
                                    </p:set>
                                    <p:anim calcmode="lin" valueType="num">
                                      <p:cBhvr>
                                        <p:cTn id="14" dur="500" fill="hold"/>
                                        <p:tgtEl>
                                          <p:spTgt spid="66"/>
                                        </p:tgtEl>
                                        <p:attrNameLst>
                                          <p:attrName>ppt_w</p:attrName>
                                        </p:attrNameLst>
                                      </p:cBhvr>
                                      <p:tavLst>
                                        <p:tav tm="0">
                                          <p:val>
                                            <p:fltVal val="0"/>
                                          </p:val>
                                        </p:tav>
                                        <p:tav tm="100000">
                                          <p:val>
                                            <p:strVal val="#ppt_w"/>
                                          </p:val>
                                        </p:tav>
                                      </p:tavLst>
                                    </p:anim>
                                    <p:anim calcmode="lin" valueType="num">
                                      <p:cBhvr>
                                        <p:cTn id="15" dur="500" fill="hold"/>
                                        <p:tgtEl>
                                          <p:spTgt spid="66"/>
                                        </p:tgtEl>
                                        <p:attrNameLst>
                                          <p:attrName>ppt_h</p:attrName>
                                        </p:attrNameLst>
                                      </p:cBhvr>
                                      <p:tavLst>
                                        <p:tav tm="0">
                                          <p:val>
                                            <p:fltVal val="0"/>
                                          </p:val>
                                        </p:tav>
                                        <p:tav tm="100000">
                                          <p:val>
                                            <p:strVal val="#ppt_h"/>
                                          </p:val>
                                        </p:tav>
                                      </p:tavLst>
                                    </p:anim>
                                    <p:animEffect transition="in" filter="fade">
                                      <p:cBhvr>
                                        <p:cTn id="16" dur="500"/>
                                        <p:tgtEl>
                                          <p:spTgt spid="66"/>
                                        </p:tgtEl>
                                      </p:cBhvr>
                                    </p:animEffect>
                                    <p:anim calcmode="lin" valueType="num">
                                      <p:cBhvr>
                                        <p:cTn id="17" dur="500" fill="hold"/>
                                        <p:tgtEl>
                                          <p:spTgt spid="66"/>
                                        </p:tgtEl>
                                        <p:attrNameLst>
                                          <p:attrName>ppt_x</p:attrName>
                                        </p:attrNameLst>
                                      </p:cBhvr>
                                      <p:tavLst>
                                        <p:tav tm="0">
                                          <p:val>
                                            <p:fltVal val="0.5"/>
                                          </p:val>
                                        </p:tav>
                                        <p:tav tm="100000">
                                          <p:val>
                                            <p:strVal val="#ppt_x"/>
                                          </p:val>
                                        </p:tav>
                                      </p:tavLst>
                                    </p:anim>
                                    <p:anim calcmode="lin" valueType="num">
                                      <p:cBhvr>
                                        <p:cTn id="18" dur="500" fill="hold"/>
                                        <p:tgtEl>
                                          <p:spTgt spid="6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anim calcmode="lin" valueType="num">
                                      <p:cBhvr>
                                        <p:cTn id="24" dur="500" fill="hold"/>
                                        <p:tgtEl>
                                          <p:spTgt spid="64"/>
                                        </p:tgtEl>
                                        <p:attrNameLst>
                                          <p:attrName>ppt_x</p:attrName>
                                        </p:attrNameLst>
                                      </p:cBhvr>
                                      <p:tavLst>
                                        <p:tav tm="0">
                                          <p:val>
                                            <p:fltVal val="0.5"/>
                                          </p:val>
                                        </p:tav>
                                        <p:tav tm="100000">
                                          <p:val>
                                            <p:strVal val="#ppt_x"/>
                                          </p:val>
                                        </p:tav>
                                      </p:tavLst>
                                    </p:anim>
                                    <p:anim calcmode="lin" valueType="num">
                                      <p:cBhvr>
                                        <p:cTn id="25" dur="500" fill="hold"/>
                                        <p:tgtEl>
                                          <p:spTgt spid="64"/>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 calcmode="lin" valueType="num">
                                      <p:cBhvr>
                                        <p:cTn id="28" dur="500" fill="hold"/>
                                        <p:tgtEl>
                                          <p:spTgt spid="67"/>
                                        </p:tgtEl>
                                        <p:attrNameLst>
                                          <p:attrName>ppt_w</p:attrName>
                                        </p:attrNameLst>
                                      </p:cBhvr>
                                      <p:tavLst>
                                        <p:tav tm="0">
                                          <p:val>
                                            <p:fltVal val="0"/>
                                          </p:val>
                                        </p:tav>
                                        <p:tav tm="100000">
                                          <p:val>
                                            <p:strVal val="#ppt_w"/>
                                          </p:val>
                                        </p:tav>
                                      </p:tavLst>
                                    </p:anim>
                                    <p:anim calcmode="lin" valueType="num">
                                      <p:cBhvr>
                                        <p:cTn id="29" dur="500" fill="hold"/>
                                        <p:tgtEl>
                                          <p:spTgt spid="67"/>
                                        </p:tgtEl>
                                        <p:attrNameLst>
                                          <p:attrName>ppt_h</p:attrName>
                                        </p:attrNameLst>
                                      </p:cBhvr>
                                      <p:tavLst>
                                        <p:tav tm="0">
                                          <p:val>
                                            <p:fltVal val="0"/>
                                          </p:val>
                                        </p:tav>
                                        <p:tav tm="100000">
                                          <p:val>
                                            <p:strVal val="#ppt_h"/>
                                          </p:val>
                                        </p:tav>
                                      </p:tavLst>
                                    </p:anim>
                                    <p:animEffect transition="in" filter="fade">
                                      <p:cBhvr>
                                        <p:cTn id="30" dur="500"/>
                                        <p:tgtEl>
                                          <p:spTgt spid="67"/>
                                        </p:tgtEl>
                                      </p:cBhvr>
                                    </p:animEffect>
                                    <p:anim calcmode="lin" valueType="num">
                                      <p:cBhvr>
                                        <p:cTn id="31" dur="500" fill="hold"/>
                                        <p:tgtEl>
                                          <p:spTgt spid="67"/>
                                        </p:tgtEl>
                                        <p:attrNameLst>
                                          <p:attrName>ppt_x</p:attrName>
                                        </p:attrNameLst>
                                      </p:cBhvr>
                                      <p:tavLst>
                                        <p:tav tm="0">
                                          <p:val>
                                            <p:fltVal val="0.5"/>
                                          </p:val>
                                        </p:tav>
                                        <p:tav tm="100000">
                                          <p:val>
                                            <p:strVal val="#ppt_x"/>
                                          </p:val>
                                        </p:tav>
                                      </p:tavLst>
                                    </p:anim>
                                    <p:anim calcmode="lin" valueType="num">
                                      <p:cBhvr>
                                        <p:cTn id="32" dur="500" fill="hold"/>
                                        <p:tgtEl>
                                          <p:spTgt spid="67"/>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anim calcmode="lin" valueType="num">
                                      <p:cBhvr>
                                        <p:cTn id="38" dur="500" fill="hold"/>
                                        <p:tgtEl>
                                          <p:spTgt spid="65"/>
                                        </p:tgtEl>
                                        <p:attrNameLst>
                                          <p:attrName>ppt_x</p:attrName>
                                        </p:attrNameLst>
                                      </p:cBhvr>
                                      <p:tavLst>
                                        <p:tav tm="0">
                                          <p:val>
                                            <p:fltVal val="0.5"/>
                                          </p:val>
                                        </p:tav>
                                        <p:tav tm="100000">
                                          <p:val>
                                            <p:strVal val="#ppt_x"/>
                                          </p:val>
                                        </p:tav>
                                      </p:tavLst>
                                    </p:anim>
                                    <p:anim calcmode="lin" valueType="num">
                                      <p:cBhvr>
                                        <p:cTn id="39" dur="500" fill="hold"/>
                                        <p:tgtEl>
                                          <p:spTgt spid="65"/>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p:cTn id="42" dur="500" fill="hold"/>
                                        <p:tgtEl>
                                          <p:spTgt spid="68"/>
                                        </p:tgtEl>
                                        <p:attrNameLst>
                                          <p:attrName>ppt_w</p:attrName>
                                        </p:attrNameLst>
                                      </p:cBhvr>
                                      <p:tavLst>
                                        <p:tav tm="0">
                                          <p:val>
                                            <p:fltVal val="0"/>
                                          </p:val>
                                        </p:tav>
                                        <p:tav tm="100000">
                                          <p:val>
                                            <p:strVal val="#ppt_w"/>
                                          </p:val>
                                        </p:tav>
                                      </p:tavLst>
                                    </p:anim>
                                    <p:anim calcmode="lin" valueType="num">
                                      <p:cBhvr>
                                        <p:cTn id="43" dur="500" fill="hold"/>
                                        <p:tgtEl>
                                          <p:spTgt spid="68"/>
                                        </p:tgtEl>
                                        <p:attrNameLst>
                                          <p:attrName>ppt_h</p:attrName>
                                        </p:attrNameLst>
                                      </p:cBhvr>
                                      <p:tavLst>
                                        <p:tav tm="0">
                                          <p:val>
                                            <p:fltVal val="0"/>
                                          </p:val>
                                        </p:tav>
                                        <p:tav tm="100000">
                                          <p:val>
                                            <p:strVal val="#ppt_h"/>
                                          </p:val>
                                        </p:tav>
                                      </p:tavLst>
                                    </p:anim>
                                    <p:animEffect transition="in" filter="fade">
                                      <p:cBhvr>
                                        <p:cTn id="44" dur="500"/>
                                        <p:tgtEl>
                                          <p:spTgt spid="68"/>
                                        </p:tgtEl>
                                      </p:cBhvr>
                                    </p:animEffect>
                                    <p:anim calcmode="lin" valueType="num">
                                      <p:cBhvr>
                                        <p:cTn id="45" dur="500" fill="hold"/>
                                        <p:tgtEl>
                                          <p:spTgt spid="68"/>
                                        </p:tgtEl>
                                        <p:attrNameLst>
                                          <p:attrName>ppt_x</p:attrName>
                                        </p:attrNameLst>
                                      </p:cBhvr>
                                      <p:tavLst>
                                        <p:tav tm="0">
                                          <p:val>
                                            <p:fltVal val="0.5"/>
                                          </p:val>
                                        </p:tav>
                                        <p:tav tm="100000">
                                          <p:val>
                                            <p:strVal val="#ppt_x"/>
                                          </p:val>
                                        </p:tav>
                                      </p:tavLst>
                                    </p:anim>
                                    <p:anim calcmode="lin" valueType="num">
                                      <p:cBhvr>
                                        <p:cTn id="46" dur="500" fill="hold"/>
                                        <p:tgtEl>
                                          <p:spTgt spid="68"/>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17" presetClass="entr" presetSubtype="10"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strVal val="#ppt_h"/>
                                          </p:val>
                                        </p:tav>
                                        <p:tav tm="100000">
                                          <p:val>
                                            <p:strVal val="#ppt_h"/>
                                          </p:val>
                                        </p:tav>
                                      </p:tavLst>
                                    </p:anim>
                                  </p:childTnLst>
                                </p:cTn>
                              </p:par>
                              <p:par>
                                <p:cTn id="52" presetID="17" presetClass="entr" presetSubtype="10" fill="hold" nodeType="withEffect">
                                  <p:stCondLst>
                                    <p:cond delay="25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strVal val="#ppt_h"/>
                                          </p:val>
                                        </p:tav>
                                        <p:tav tm="100000">
                                          <p:val>
                                            <p:strVal val="#ppt_h"/>
                                          </p:val>
                                        </p:tav>
                                      </p:tavLst>
                                    </p:anim>
                                  </p:childTnLst>
                                </p:cTn>
                              </p:par>
                              <p:par>
                                <p:cTn id="56" presetID="17" presetClass="entr" presetSubtype="10" fill="hold" nodeType="withEffect">
                                  <p:stCondLst>
                                    <p:cond delay="500"/>
                                  </p:stCondLst>
                                  <p:childTnLst>
                                    <p:set>
                                      <p:cBhvr>
                                        <p:cTn id="57" dur="1" fill="hold">
                                          <p:stCondLst>
                                            <p:cond delay="0"/>
                                          </p:stCondLst>
                                        </p:cTn>
                                        <p:tgtEl>
                                          <p:spTgt spid="38"/>
                                        </p:tgtEl>
                                        <p:attrNameLst>
                                          <p:attrName>style.visibility</p:attrName>
                                        </p:attrNameLst>
                                      </p:cBhvr>
                                      <p:to>
                                        <p:strVal val="visible"/>
                                      </p:to>
                                    </p:set>
                                    <p:anim calcmode="lin" valueType="num">
                                      <p:cBhvr>
                                        <p:cTn id="58" dur="500" fill="hold"/>
                                        <p:tgtEl>
                                          <p:spTgt spid="38"/>
                                        </p:tgtEl>
                                        <p:attrNameLst>
                                          <p:attrName>ppt_w</p:attrName>
                                        </p:attrNameLst>
                                      </p:cBhvr>
                                      <p:tavLst>
                                        <p:tav tm="0">
                                          <p:val>
                                            <p:fltVal val="0"/>
                                          </p:val>
                                        </p:tav>
                                        <p:tav tm="100000">
                                          <p:val>
                                            <p:strVal val="#ppt_w"/>
                                          </p:val>
                                        </p:tav>
                                      </p:tavLst>
                                    </p:anim>
                                    <p:anim calcmode="lin" valueType="num">
                                      <p:cBhvr>
                                        <p:cTn id="59" dur="500" fill="hold"/>
                                        <p:tgtEl>
                                          <p:spTgt spid="38"/>
                                        </p:tgtEl>
                                        <p:attrNameLst>
                                          <p:attrName>ppt_h</p:attrName>
                                        </p:attrNameLst>
                                      </p:cBhvr>
                                      <p:tavLst>
                                        <p:tav tm="0">
                                          <p:val>
                                            <p:strVal val="#ppt_h"/>
                                          </p:val>
                                        </p:tav>
                                        <p:tav tm="100000">
                                          <p:val>
                                            <p:strVal val="#ppt_h"/>
                                          </p:val>
                                        </p:tav>
                                      </p:tavLst>
                                    </p:anim>
                                  </p:childTnLst>
                                </p:cTn>
                              </p:par>
                              <p:par>
                                <p:cTn id="60" presetID="17" presetClass="entr" presetSubtype="10" fill="hold" nodeType="withEffect">
                                  <p:stCondLst>
                                    <p:cond delay="750"/>
                                  </p:stCondLst>
                                  <p:childTnLst>
                                    <p:set>
                                      <p:cBhvr>
                                        <p:cTn id="61" dur="1" fill="hold">
                                          <p:stCondLst>
                                            <p:cond delay="0"/>
                                          </p:stCondLst>
                                        </p:cTn>
                                        <p:tgtEl>
                                          <p:spTgt spid="45"/>
                                        </p:tgtEl>
                                        <p:attrNameLst>
                                          <p:attrName>style.visibility</p:attrName>
                                        </p:attrNameLst>
                                      </p:cBhvr>
                                      <p:to>
                                        <p:strVal val="visible"/>
                                      </p:to>
                                    </p:set>
                                    <p:anim calcmode="lin" valueType="num">
                                      <p:cBhvr>
                                        <p:cTn id="62" dur="500" fill="hold"/>
                                        <p:tgtEl>
                                          <p:spTgt spid="45"/>
                                        </p:tgtEl>
                                        <p:attrNameLst>
                                          <p:attrName>ppt_w</p:attrName>
                                        </p:attrNameLst>
                                      </p:cBhvr>
                                      <p:tavLst>
                                        <p:tav tm="0">
                                          <p:val>
                                            <p:fltVal val="0"/>
                                          </p:val>
                                        </p:tav>
                                        <p:tav tm="100000">
                                          <p:val>
                                            <p:strVal val="#ppt_w"/>
                                          </p:val>
                                        </p:tav>
                                      </p:tavLst>
                                    </p:anim>
                                    <p:anim calcmode="lin" valueType="num">
                                      <p:cBhvr>
                                        <p:cTn id="63" dur="500" fill="hold"/>
                                        <p:tgtEl>
                                          <p:spTgt spid="45"/>
                                        </p:tgtEl>
                                        <p:attrNameLst>
                                          <p:attrName>ppt_h</p:attrName>
                                        </p:attrNameLst>
                                      </p:cBhvr>
                                      <p:tavLst>
                                        <p:tav tm="0">
                                          <p:val>
                                            <p:strVal val="#ppt_h"/>
                                          </p:val>
                                        </p:tav>
                                        <p:tav tm="100000">
                                          <p:val>
                                            <p:strVal val="#ppt_h"/>
                                          </p:val>
                                        </p:tav>
                                      </p:tavLst>
                                    </p:anim>
                                  </p:childTnLst>
                                </p:cTn>
                              </p:par>
                              <p:par>
                                <p:cTn id="64" presetID="17" presetClass="entr" presetSubtype="10" fill="hold" nodeType="withEffect">
                                  <p:stCondLst>
                                    <p:cond delay="1000"/>
                                  </p:stCondLst>
                                  <p:childTnLst>
                                    <p:set>
                                      <p:cBhvr>
                                        <p:cTn id="65" dur="1" fill="hold">
                                          <p:stCondLst>
                                            <p:cond delay="0"/>
                                          </p:stCondLst>
                                        </p:cTn>
                                        <p:tgtEl>
                                          <p:spTgt spid="52"/>
                                        </p:tgtEl>
                                        <p:attrNameLst>
                                          <p:attrName>style.visibility</p:attrName>
                                        </p:attrNameLst>
                                      </p:cBhvr>
                                      <p:to>
                                        <p:strVal val="visible"/>
                                      </p:to>
                                    </p:set>
                                    <p:anim calcmode="lin" valueType="num">
                                      <p:cBhvr>
                                        <p:cTn id="66" dur="500" fill="hold"/>
                                        <p:tgtEl>
                                          <p:spTgt spid="52"/>
                                        </p:tgtEl>
                                        <p:attrNameLst>
                                          <p:attrName>ppt_w</p:attrName>
                                        </p:attrNameLst>
                                      </p:cBhvr>
                                      <p:tavLst>
                                        <p:tav tm="0">
                                          <p:val>
                                            <p:fltVal val="0"/>
                                          </p:val>
                                        </p:tav>
                                        <p:tav tm="100000">
                                          <p:val>
                                            <p:strVal val="#ppt_w"/>
                                          </p:val>
                                        </p:tav>
                                      </p:tavLst>
                                    </p:anim>
                                    <p:anim calcmode="lin" valueType="num">
                                      <p:cBhvr>
                                        <p:cTn id="67" dur="500" fill="hold"/>
                                        <p:tgtEl>
                                          <p:spTgt spid="52"/>
                                        </p:tgtEl>
                                        <p:attrNameLst>
                                          <p:attrName>ppt_h</p:attrName>
                                        </p:attrNameLst>
                                      </p:cBhvr>
                                      <p:tavLst>
                                        <p:tav tm="0">
                                          <p:val>
                                            <p:strVal val="#ppt_h"/>
                                          </p:val>
                                        </p:tav>
                                        <p:tav tm="100000">
                                          <p:val>
                                            <p:strVal val="#ppt_h"/>
                                          </p:val>
                                        </p:tav>
                                      </p:tavLst>
                                    </p:anim>
                                  </p:childTnLst>
                                </p:cTn>
                              </p:par>
                              <p:par>
                                <p:cTn id="68" presetID="17" presetClass="entr" presetSubtype="10" fill="hold" nodeType="withEffect">
                                  <p:stCondLst>
                                    <p:cond delay="1250"/>
                                  </p:stCondLst>
                                  <p:childTnLst>
                                    <p:set>
                                      <p:cBhvr>
                                        <p:cTn id="69" dur="1" fill="hold">
                                          <p:stCondLst>
                                            <p:cond delay="0"/>
                                          </p:stCondLst>
                                        </p:cTn>
                                        <p:tgtEl>
                                          <p:spTgt spid="56"/>
                                        </p:tgtEl>
                                        <p:attrNameLst>
                                          <p:attrName>style.visibility</p:attrName>
                                        </p:attrNameLst>
                                      </p:cBhvr>
                                      <p:to>
                                        <p:strVal val="visible"/>
                                      </p:to>
                                    </p:set>
                                    <p:anim calcmode="lin" valueType="num">
                                      <p:cBhvr>
                                        <p:cTn id="70" dur="500" fill="hold"/>
                                        <p:tgtEl>
                                          <p:spTgt spid="56"/>
                                        </p:tgtEl>
                                        <p:attrNameLst>
                                          <p:attrName>ppt_w</p:attrName>
                                        </p:attrNameLst>
                                      </p:cBhvr>
                                      <p:tavLst>
                                        <p:tav tm="0">
                                          <p:val>
                                            <p:fltVal val="0"/>
                                          </p:val>
                                        </p:tav>
                                        <p:tav tm="100000">
                                          <p:val>
                                            <p:strVal val="#ppt_w"/>
                                          </p:val>
                                        </p:tav>
                                      </p:tavLst>
                                    </p:anim>
                                    <p:anim calcmode="lin" valueType="num">
                                      <p:cBhvr>
                                        <p:cTn id="71" dur="500" fill="hold"/>
                                        <p:tgtEl>
                                          <p:spTgt spid="56"/>
                                        </p:tgtEl>
                                        <p:attrNameLst>
                                          <p:attrName>ppt_h</p:attrName>
                                        </p:attrNameLst>
                                      </p:cBhvr>
                                      <p:tavLst>
                                        <p:tav tm="0">
                                          <p:val>
                                            <p:strVal val="#ppt_h"/>
                                          </p:val>
                                        </p:tav>
                                        <p:tav tm="100000">
                                          <p:val>
                                            <p:strVal val="#ppt_h"/>
                                          </p:val>
                                        </p:tav>
                                      </p:tavLst>
                                    </p:anim>
                                  </p:childTnLst>
                                </p:cTn>
                              </p:par>
                            </p:childTnLst>
                          </p:cTn>
                        </p:par>
                        <p:par>
                          <p:cTn id="72" fill="hold">
                            <p:stCondLst>
                              <p:cond delay="2250"/>
                            </p:stCondLst>
                            <p:childTnLst>
                              <p:par>
                                <p:cTn id="73" presetID="2" presetClass="entr" presetSubtype="4"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anim calcmode="lin" valueType="num">
                                      <p:cBhvr additive="base">
                                        <p:cTn id="83" dur="500" fill="hold"/>
                                        <p:tgtEl>
                                          <p:spTgt spid="41"/>
                                        </p:tgtEl>
                                        <p:attrNameLst>
                                          <p:attrName>ppt_x</p:attrName>
                                        </p:attrNameLst>
                                      </p:cBhvr>
                                      <p:tavLst>
                                        <p:tav tm="0">
                                          <p:val>
                                            <p:strVal val="#ppt_x"/>
                                          </p:val>
                                        </p:tav>
                                        <p:tav tm="100000">
                                          <p:val>
                                            <p:strVal val="#ppt_x"/>
                                          </p:val>
                                        </p:tav>
                                      </p:tavLst>
                                    </p:anim>
                                    <p:anim calcmode="lin" valueType="num">
                                      <p:cBhvr additive="base">
                                        <p:cTn id="84" dur="500" fill="hold"/>
                                        <p:tgtEl>
                                          <p:spTgt spid="4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additive="base">
                                        <p:cTn id="91" dur="500" fill="hold"/>
                                        <p:tgtEl>
                                          <p:spTgt spid="55"/>
                                        </p:tgtEl>
                                        <p:attrNameLst>
                                          <p:attrName>ppt_x</p:attrName>
                                        </p:attrNameLst>
                                      </p:cBhvr>
                                      <p:tavLst>
                                        <p:tav tm="0">
                                          <p:val>
                                            <p:strVal val="#ppt_x"/>
                                          </p:val>
                                        </p:tav>
                                        <p:tav tm="100000">
                                          <p:val>
                                            <p:strVal val="#ppt_x"/>
                                          </p:val>
                                        </p:tav>
                                      </p:tavLst>
                                    </p:anim>
                                    <p:anim calcmode="lin" valueType="num">
                                      <p:cBhvr additive="base">
                                        <p:cTn id="92" dur="500" fill="hold"/>
                                        <p:tgtEl>
                                          <p:spTgt spid="5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500" fill="hold"/>
                                        <p:tgtEl>
                                          <p:spTgt spid="59"/>
                                        </p:tgtEl>
                                        <p:attrNameLst>
                                          <p:attrName>ppt_x</p:attrName>
                                        </p:attrNameLst>
                                      </p:cBhvr>
                                      <p:tavLst>
                                        <p:tav tm="0">
                                          <p:val>
                                            <p:strVal val="#ppt_x"/>
                                          </p:val>
                                        </p:tav>
                                        <p:tav tm="100000">
                                          <p:val>
                                            <p:strVal val="#ppt_x"/>
                                          </p:val>
                                        </p:tav>
                                      </p:tavLst>
                                    </p:anim>
                                    <p:anim calcmode="lin" valueType="num">
                                      <p:cBhvr additive="base">
                                        <p:cTn id="96" dur="500" fill="hold"/>
                                        <p:tgtEl>
                                          <p:spTgt spid="59"/>
                                        </p:tgtEl>
                                        <p:attrNameLst>
                                          <p:attrName>ppt_y</p:attrName>
                                        </p:attrNameLst>
                                      </p:cBhvr>
                                      <p:tavLst>
                                        <p:tav tm="0">
                                          <p:val>
                                            <p:strVal val="1+#ppt_h/2"/>
                                          </p:val>
                                        </p:tav>
                                        <p:tav tm="100000">
                                          <p:val>
                                            <p:strVal val="#ppt_y"/>
                                          </p:val>
                                        </p:tav>
                                      </p:tavLst>
                                    </p:anim>
                                  </p:childTnLst>
                                </p:cTn>
                              </p:par>
                              <p:par>
                                <p:cTn id="97" presetID="42" presetClass="entr" presetSubtype="0" fill="hold" nodeType="withEffect">
                                  <p:stCondLst>
                                    <p:cond delay="250"/>
                                  </p:stCondLst>
                                  <p:childTnLst>
                                    <p:set>
                                      <p:cBhvr>
                                        <p:cTn id="98" dur="1" fill="hold">
                                          <p:stCondLst>
                                            <p:cond delay="0"/>
                                          </p:stCondLst>
                                        </p:cTn>
                                        <p:tgtEl>
                                          <p:spTgt spid="60"/>
                                        </p:tgtEl>
                                        <p:attrNameLst>
                                          <p:attrName>style.visibility</p:attrName>
                                        </p:attrNameLst>
                                      </p:cBhvr>
                                      <p:to>
                                        <p:strVal val="visible"/>
                                      </p:to>
                                    </p:set>
                                    <p:animEffect transition="in" filter="fade">
                                      <p:cBhvr>
                                        <p:cTn id="99" dur="750"/>
                                        <p:tgtEl>
                                          <p:spTgt spid="60"/>
                                        </p:tgtEl>
                                      </p:cBhvr>
                                    </p:animEffect>
                                    <p:anim calcmode="lin" valueType="num">
                                      <p:cBhvr>
                                        <p:cTn id="100" dur="750" fill="hold"/>
                                        <p:tgtEl>
                                          <p:spTgt spid="60"/>
                                        </p:tgtEl>
                                        <p:attrNameLst>
                                          <p:attrName>ppt_x</p:attrName>
                                        </p:attrNameLst>
                                      </p:cBhvr>
                                      <p:tavLst>
                                        <p:tav tm="0">
                                          <p:val>
                                            <p:strVal val="#ppt_x"/>
                                          </p:val>
                                        </p:tav>
                                        <p:tav tm="100000">
                                          <p:val>
                                            <p:strVal val="#ppt_x"/>
                                          </p:val>
                                        </p:tav>
                                      </p:tavLst>
                                    </p:anim>
                                    <p:anim calcmode="lin" valueType="num">
                                      <p:cBhvr>
                                        <p:cTn id="101" dur="750" fill="hold"/>
                                        <p:tgtEl>
                                          <p:spTgt spid="60"/>
                                        </p:tgtEl>
                                        <p:attrNameLst>
                                          <p:attrName>ppt_y</p:attrName>
                                        </p:attrNameLst>
                                      </p:cBhvr>
                                      <p:tavLst>
                                        <p:tav tm="0">
                                          <p:val>
                                            <p:strVal val="#ppt_y+.1"/>
                                          </p:val>
                                        </p:tav>
                                        <p:tav tm="100000">
                                          <p:val>
                                            <p:strVal val="#ppt_y"/>
                                          </p:val>
                                        </p:tav>
                                      </p:tavLst>
                                    </p:anim>
                                  </p:childTnLst>
                                </p:cTn>
                              </p:par>
                              <p:par>
                                <p:cTn id="102" presetID="53" presetClass="entr" presetSubtype="16" fill="hold" nodeType="withEffect">
                                  <p:stCondLst>
                                    <p:cond delay="250"/>
                                  </p:stCondLst>
                                  <p:childTnLst>
                                    <p:set>
                                      <p:cBhvr>
                                        <p:cTn id="103" dur="1" fill="hold">
                                          <p:stCondLst>
                                            <p:cond delay="0"/>
                                          </p:stCondLst>
                                        </p:cTn>
                                        <p:tgtEl>
                                          <p:spTgt spid="60"/>
                                        </p:tgtEl>
                                        <p:attrNameLst>
                                          <p:attrName>style.visibility</p:attrName>
                                        </p:attrNameLst>
                                      </p:cBhvr>
                                      <p:to>
                                        <p:strVal val="visible"/>
                                      </p:to>
                                    </p:set>
                                    <p:anim calcmode="lin" valueType="num">
                                      <p:cBhvr>
                                        <p:cTn id="104" dur="750" fill="hold"/>
                                        <p:tgtEl>
                                          <p:spTgt spid="60"/>
                                        </p:tgtEl>
                                        <p:attrNameLst>
                                          <p:attrName>ppt_w</p:attrName>
                                        </p:attrNameLst>
                                      </p:cBhvr>
                                      <p:tavLst>
                                        <p:tav tm="0">
                                          <p:val>
                                            <p:fltVal val="0"/>
                                          </p:val>
                                        </p:tav>
                                        <p:tav tm="100000">
                                          <p:val>
                                            <p:strVal val="#ppt_w"/>
                                          </p:val>
                                        </p:tav>
                                      </p:tavLst>
                                    </p:anim>
                                    <p:anim calcmode="lin" valueType="num">
                                      <p:cBhvr>
                                        <p:cTn id="105" dur="750" fill="hold"/>
                                        <p:tgtEl>
                                          <p:spTgt spid="60"/>
                                        </p:tgtEl>
                                        <p:attrNameLst>
                                          <p:attrName>ppt_h</p:attrName>
                                        </p:attrNameLst>
                                      </p:cBhvr>
                                      <p:tavLst>
                                        <p:tav tm="0">
                                          <p:val>
                                            <p:fltVal val="0"/>
                                          </p:val>
                                        </p:tav>
                                        <p:tav tm="100000">
                                          <p:val>
                                            <p:strVal val="#ppt_h"/>
                                          </p:val>
                                        </p:tav>
                                      </p:tavLst>
                                    </p:anim>
                                    <p:animEffect transition="in" filter="fade">
                                      <p:cBhvr>
                                        <p:cTn id="106" dur="750"/>
                                        <p:tgtEl>
                                          <p:spTgt spid="60"/>
                                        </p:tgtEl>
                                      </p:cBhvr>
                                    </p:animEffect>
                                  </p:childTnLst>
                                </p:cTn>
                              </p:par>
                              <p:par>
                                <p:cTn id="107" presetID="42" presetClass="entr" presetSubtype="0" fill="hold" nodeType="withEffect">
                                  <p:stCondLst>
                                    <p:cond delay="250"/>
                                  </p:stCondLst>
                                  <p:childTnLst>
                                    <p:set>
                                      <p:cBhvr>
                                        <p:cTn id="108" dur="1" fill="hold">
                                          <p:stCondLst>
                                            <p:cond delay="0"/>
                                          </p:stCondLst>
                                        </p:cTn>
                                        <p:tgtEl>
                                          <p:spTgt spid="69"/>
                                        </p:tgtEl>
                                        <p:attrNameLst>
                                          <p:attrName>style.visibility</p:attrName>
                                        </p:attrNameLst>
                                      </p:cBhvr>
                                      <p:to>
                                        <p:strVal val="visible"/>
                                      </p:to>
                                    </p:set>
                                    <p:animEffect transition="in" filter="fade">
                                      <p:cBhvr>
                                        <p:cTn id="109" dur="750"/>
                                        <p:tgtEl>
                                          <p:spTgt spid="69"/>
                                        </p:tgtEl>
                                      </p:cBhvr>
                                    </p:animEffect>
                                    <p:anim calcmode="lin" valueType="num">
                                      <p:cBhvr>
                                        <p:cTn id="110" dur="750" fill="hold"/>
                                        <p:tgtEl>
                                          <p:spTgt spid="69"/>
                                        </p:tgtEl>
                                        <p:attrNameLst>
                                          <p:attrName>ppt_x</p:attrName>
                                        </p:attrNameLst>
                                      </p:cBhvr>
                                      <p:tavLst>
                                        <p:tav tm="0">
                                          <p:val>
                                            <p:strVal val="#ppt_x"/>
                                          </p:val>
                                        </p:tav>
                                        <p:tav tm="100000">
                                          <p:val>
                                            <p:strVal val="#ppt_x"/>
                                          </p:val>
                                        </p:tav>
                                      </p:tavLst>
                                    </p:anim>
                                    <p:anim calcmode="lin" valueType="num">
                                      <p:cBhvr>
                                        <p:cTn id="111" dur="750" fill="hold"/>
                                        <p:tgtEl>
                                          <p:spTgt spid="69"/>
                                        </p:tgtEl>
                                        <p:attrNameLst>
                                          <p:attrName>ppt_y</p:attrName>
                                        </p:attrNameLst>
                                      </p:cBhvr>
                                      <p:tavLst>
                                        <p:tav tm="0">
                                          <p:val>
                                            <p:strVal val="#ppt_y+.1"/>
                                          </p:val>
                                        </p:tav>
                                        <p:tav tm="100000">
                                          <p:val>
                                            <p:strVal val="#ppt_y"/>
                                          </p:val>
                                        </p:tav>
                                      </p:tavLst>
                                    </p:anim>
                                  </p:childTnLst>
                                </p:cTn>
                              </p:par>
                              <p:par>
                                <p:cTn id="112" presetID="53" presetClass="entr" presetSubtype="16" fill="hold" nodeType="withEffect">
                                  <p:stCondLst>
                                    <p:cond delay="250"/>
                                  </p:stCondLst>
                                  <p:childTnLst>
                                    <p:set>
                                      <p:cBhvr>
                                        <p:cTn id="113" dur="1" fill="hold">
                                          <p:stCondLst>
                                            <p:cond delay="0"/>
                                          </p:stCondLst>
                                        </p:cTn>
                                        <p:tgtEl>
                                          <p:spTgt spid="69"/>
                                        </p:tgtEl>
                                        <p:attrNameLst>
                                          <p:attrName>style.visibility</p:attrName>
                                        </p:attrNameLst>
                                      </p:cBhvr>
                                      <p:to>
                                        <p:strVal val="visible"/>
                                      </p:to>
                                    </p:set>
                                    <p:anim calcmode="lin" valueType="num">
                                      <p:cBhvr>
                                        <p:cTn id="114" dur="750" fill="hold"/>
                                        <p:tgtEl>
                                          <p:spTgt spid="69"/>
                                        </p:tgtEl>
                                        <p:attrNameLst>
                                          <p:attrName>ppt_w</p:attrName>
                                        </p:attrNameLst>
                                      </p:cBhvr>
                                      <p:tavLst>
                                        <p:tav tm="0">
                                          <p:val>
                                            <p:fltVal val="0"/>
                                          </p:val>
                                        </p:tav>
                                        <p:tav tm="100000">
                                          <p:val>
                                            <p:strVal val="#ppt_w"/>
                                          </p:val>
                                        </p:tav>
                                      </p:tavLst>
                                    </p:anim>
                                    <p:anim calcmode="lin" valueType="num">
                                      <p:cBhvr>
                                        <p:cTn id="115" dur="750" fill="hold"/>
                                        <p:tgtEl>
                                          <p:spTgt spid="69"/>
                                        </p:tgtEl>
                                        <p:attrNameLst>
                                          <p:attrName>ppt_h</p:attrName>
                                        </p:attrNameLst>
                                      </p:cBhvr>
                                      <p:tavLst>
                                        <p:tav tm="0">
                                          <p:val>
                                            <p:fltVal val="0"/>
                                          </p:val>
                                        </p:tav>
                                        <p:tav tm="100000">
                                          <p:val>
                                            <p:strVal val="#ppt_h"/>
                                          </p:val>
                                        </p:tav>
                                      </p:tavLst>
                                    </p:anim>
                                    <p:animEffect transition="in" filter="fade">
                                      <p:cBhvr>
                                        <p:cTn id="116" dur="750"/>
                                        <p:tgtEl>
                                          <p:spTgt spid="69"/>
                                        </p:tgtEl>
                                      </p:cBhvr>
                                    </p:animEffect>
                                  </p:childTnLst>
                                </p:cTn>
                              </p:par>
                              <p:par>
                                <p:cTn id="117" presetID="42" presetClass="entr" presetSubtype="0" fill="hold" nodeType="withEffect">
                                  <p:stCondLst>
                                    <p:cond delay="250"/>
                                  </p:stCondLst>
                                  <p:childTnLst>
                                    <p:set>
                                      <p:cBhvr>
                                        <p:cTn id="118" dur="1" fill="hold">
                                          <p:stCondLst>
                                            <p:cond delay="0"/>
                                          </p:stCondLst>
                                        </p:cTn>
                                        <p:tgtEl>
                                          <p:spTgt spid="49"/>
                                        </p:tgtEl>
                                        <p:attrNameLst>
                                          <p:attrName>style.visibility</p:attrName>
                                        </p:attrNameLst>
                                      </p:cBhvr>
                                      <p:to>
                                        <p:strVal val="visible"/>
                                      </p:to>
                                    </p:set>
                                    <p:animEffect transition="in" filter="fade">
                                      <p:cBhvr>
                                        <p:cTn id="119" dur="750"/>
                                        <p:tgtEl>
                                          <p:spTgt spid="49"/>
                                        </p:tgtEl>
                                      </p:cBhvr>
                                    </p:animEffect>
                                    <p:anim calcmode="lin" valueType="num">
                                      <p:cBhvr>
                                        <p:cTn id="120" dur="750" fill="hold"/>
                                        <p:tgtEl>
                                          <p:spTgt spid="49"/>
                                        </p:tgtEl>
                                        <p:attrNameLst>
                                          <p:attrName>ppt_x</p:attrName>
                                        </p:attrNameLst>
                                      </p:cBhvr>
                                      <p:tavLst>
                                        <p:tav tm="0">
                                          <p:val>
                                            <p:strVal val="#ppt_x"/>
                                          </p:val>
                                        </p:tav>
                                        <p:tav tm="100000">
                                          <p:val>
                                            <p:strVal val="#ppt_x"/>
                                          </p:val>
                                        </p:tav>
                                      </p:tavLst>
                                    </p:anim>
                                    <p:anim calcmode="lin" valueType="num">
                                      <p:cBhvr>
                                        <p:cTn id="121" dur="750" fill="hold"/>
                                        <p:tgtEl>
                                          <p:spTgt spid="49"/>
                                        </p:tgtEl>
                                        <p:attrNameLst>
                                          <p:attrName>ppt_y</p:attrName>
                                        </p:attrNameLst>
                                      </p:cBhvr>
                                      <p:tavLst>
                                        <p:tav tm="0">
                                          <p:val>
                                            <p:strVal val="#ppt_y+.1"/>
                                          </p:val>
                                        </p:tav>
                                        <p:tav tm="100000">
                                          <p:val>
                                            <p:strVal val="#ppt_y"/>
                                          </p:val>
                                        </p:tav>
                                      </p:tavLst>
                                    </p:anim>
                                  </p:childTnLst>
                                </p:cTn>
                              </p:par>
                              <p:par>
                                <p:cTn id="122" presetID="53" presetClass="entr" presetSubtype="16" fill="hold" nodeType="withEffect">
                                  <p:stCondLst>
                                    <p:cond delay="250"/>
                                  </p:stCondLst>
                                  <p:childTnLst>
                                    <p:set>
                                      <p:cBhvr>
                                        <p:cTn id="123" dur="1" fill="hold">
                                          <p:stCondLst>
                                            <p:cond delay="0"/>
                                          </p:stCondLst>
                                        </p:cTn>
                                        <p:tgtEl>
                                          <p:spTgt spid="49"/>
                                        </p:tgtEl>
                                        <p:attrNameLst>
                                          <p:attrName>style.visibility</p:attrName>
                                        </p:attrNameLst>
                                      </p:cBhvr>
                                      <p:to>
                                        <p:strVal val="visible"/>
                                      </p:to>
                                    </p:set>
                                    <p:anim calcmode="lin" valueType="num">
                                      <p:cBhvr>
                                        <p:cTn id="124" dur="750" fill="hold"/>
                                        <p:tgtEl>
                                          <p:spTgt spid="49"/>
                                        </p:tgtEl>
                                        <p:attrNameLst>
                                          <p:attrName>ppt_w</p:attrName>
                                        </p:attrNameLst>
                                      </p:cBhvr>
                                      <p:tavLst>
                                        <p:tav tm="0">
                                          <p:val>
                                            <p:fltVal val="0"/>
                                          </p:val>
                                        </p:tav>
                                        <p:tav tm="100000">
                                          <p:val>
                                            <p:strVal val="#ppt_w"/>
                                          </p:val>
                                        </p:tav>
                                      </p:tavLst>
                                    </p:anim>
                                    <p:anim calcmode="lin" valueType="num">
                                      <p:cBhvr>
                                        <p:cTn id="125" dur="750" fill="hold"/>
                                        <p:tgtEl>
                                          <p:spTgt spid="49"/>
                                        </p:tgtEl>
                                        <p:attrNameLst>
                                          <p:attrName>ppt_h</p:attrName>
                                        </p:attrNameLst>
                                      </p:cBhvr>
                                      <p:tavLst>
                                        <p:tav tm="0">
                                          <p:val>
                                            <p:fltVal val="0"/>
                                          </p:val>
                                        </p:tav>
                                        <p:tav tm="100000">
                                          <p:val>
                                            <p:strVal val="#ppt_h"/>
                                          </p:val>
                                        </p:tav>
                                      </p:tavLst>
                                    </p:anim>
                                    <p:animEffect transition="in" filter="fade">
                                      <p:cBhvr>
                                        <p:cTn id="126" dur="750"/>
                                        <p:tgtEl>
                                          <p:spTgt spid="49"/>
                                        </p:tgtEl>
                                      </p:cBhvr>
                                    </p:animEffect>
                                  </p:childTnLst>
                                </p:cTn>
                              </p:par>
                              <p:par>
                                <p:cTn id="127" presetID="42" presetClass="entr" presetSubtype="0" fill="hold" nodeType="withEffect">
                                  <p:stCondLst>
                                    <p:cond delay="250"/>
                                  </p:stCondLst>
                                  <p:childTnLst>
                                    <p:set>
                                      <p:cBhvr>
                                        <p:cTn id="128" dur="1" fill="hold">
                                          <p:stCondLst>
                                            <p:cond delay="0"/>
                                          </p:stCondLst>
                                        </p:cTn>
                                        <p:tgtEl>
                                          <p:spTgt spid="42"/>
                                        </p:tgtEl>
                                        <p:attrNameLst>
                                          <p:attrName>style.visibility</p:attrName>
                                        </p:attrNameLst>
                                      </p:cBhvr>
                                      <p:to>
                                        <p:strVal val="visible"/>
                                      </p:to>
                                    </p:set>
                                    <p:animEffect transition="in" filter="fade">
                                      <p:cBhvr>
                                        <p:cTn id="129" dur="750"/>
                                        <p:tgtEl>
                                          <p:spTgt spid="42"/>
                                        </p:tgtEl>
                                      </p:cBhvr>
                                    </p:animEffect>
                                    <p:anim calcmode="lin" valueType="num">
                                      <p:cBhvr>
                                        <p:cTn id="130" dur="750" fill="hold"/>
                                        <p:tgtEl>
                                          <p:spTgt spid="42"/>
                                        </p:tgtEl>
                                        <p:attrNameLst>
                                          <p:attrName>ppt_x</p:attrName>
                                        </p:attrNameLst>
                                      </p:cBhvr>
                                      <p:tavLst>
                                        <p:tav tm="0">
                                          <p:val>
                                            <p:strVal val="#ppt_x"/>
                                          </p:val>
                                        </p:tav>
                                        <p:tav tm="100000">
                                          <p:val>
                                            <p:strVal val="#ppt_x"/>
                                          </p:val>
                                        </p:tav>
                                      </p:tavLst>
                                    </p:anim>
                                    <p:anim calcmode="lin" valueType="num">
                                      <p:cBhvr>
                                        <p:cTn id="131" dur="750" fill="hold"/>
                                        <p:tgtEl>
                                          <p:spTgt spid="42"/>
                                        </p:tgtEl>
                                        <p:attrNameLst>
                                          <p:attrName>ppt_y</p:attrName>
                                        </p:attrNameLst>
                                      </p:cBhvr>
                                      <p:tavLst>
                                        <p:tav tm="0">
                                          <p:val>
                                            <p:strVal val="#ppt_y+.1"/>
                                          </p:val>
                                        </p:tav>
                                        <p:tav tm="100000">
                                          <p:val>
                                            <p:strVal val="#ppt_y"/>
                                          </p:val>
                                        </p:tav>
                                      </p:tavLst>
                                    </p:anim>
                                  </p:childTnLst>
                                </p:cTn>
                              </p:par>
                              <p:par>
                                <p:cTn id="132" presetID="53" presetClass="entr" presetSubtype="16" fill="hold" nodeType="withEffect">
                                  <p:stCondLst>
                                    <p:cond delay="250"/>
                                  </p:stCondLst>
                                  <p:childTnLst>
                                    <p:set>
                                      <p:cBhvr>
                                        <p:cTn id="133" dur="1" fill="hold">
                                          <p:stCondLst>
                                            <p:cond delay="0"/>
                                          </p:stCondLst>
                                        </p:cTn>
                                        <p:tgtEl>
                                          <p:spTgt spid="42"/>
                                        </p:tgtEl>
                                        <p:attrNameLst>
                                          <p:attrName>style.visibility</p:attrName>
                                        </p:attrNameLst>
                                      </p:cBhvr>
                                      <p:to>
                                        <p:strVal val="visible"/>
                                      </p:to>
                                    </p:set>
                                    <p:anim calcmode="lin" valueType="num">
                                      <p:cBhvr>
                                        <p:cTn id="134" dur="750" fill="hold"/>
                                        <p:tgtEl>
                                          <p:spTgt spid="42"/>
                                        </p:tgtEl>
                                        <p:attrNameLst>
                                          <p:attrName>ppt_w</p:attrName>
                                        </p:attrNameLst>
                                      </p:cBhvr>
                                      <p:tavLst>
                                        <p:tav tm="0">
                                          <p:val>
                                            <p:fltVal val="0"/>
                                          </p:val>
                                        </p:tav>
                                        <p:tav tm="100000">
                                          <p:val>
                                            <p:strVal val="#ppt_w"/>
                                          </p:val>
                                        </p:tav>
                                      </p:tavLst>
                                    </p:anim>
                                    <p:anim calcmode="lin" valueType="num">
                                      <p:cBhvr>
                                        <p:cTn id="135" dur="750" fill="hold"/>
                                        <p:tgtEl>
                                          <p:spTgt spid="42"/>
                                        </p:tgtEl>
                                        <p:attrNameLst>
                                          <p:attrName>ppt_h</p:attrName>
                                        </p:attrNameLst>
                                      </p:cBhvr>
                                      <p:tavLst>
                                        <p:tav tm="0">
                                          <p:val>
                                            <p:fltVal val="0"/>
                                          </p:val>
                                        </p:tav>
                                        <p:tav tm="100000">
                                          <p:val>
                                            <p:strVal val="#ppt_h"/>
                                          </p:val>
                                        </p:tav>
                                      </p:tavLst>
                                    </p:anim>
                                    <p:animEffect transition="in" filter="fade">
                                      <p:cBhvr>
                                        <p:cTn id="136" dur="750"/>
                                        <p:tgtEl>
                                          <p:spTgt spid="42"/>
                                        </p:tgtEl>
                                      </p:cBhvr>
                                    </p:animEffect>
                                  </p:childTnLst>
                                </p:cTn>
                              </p:par>
                              <p:par>
                                <p:cTn id="137" presetID="42" presetClass="entr" presetSubtype="0" fill="hold" nodeType="withEffect">
                                  <p:stCondLst>
                                    <p:cond delay="25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750"/>
                                        <p:tgtEl>
                                          <p:spTgt spid="35"/>
                                        </p:tgtEl>
                                      </p:cBhvr>
                                    </p:animEffect>
                                    <p:anim calcmode="lin" valueType="num">
                                      <p:cBhvr>
                                        <p:cTn id="140" dur="750" fill="hold"/>
                                        <p:tgtEl>
                                          <p:spTgt spid="35"/>
                                        </p:tgtEl>
                                        <p:attrNameLst>
                                          <p:attrName>ppt_x</p:attrName>
                                        </p:attrNameLst>
                                      </p:cBhvr>
                                      <p:tavLst>
                                        <p:tav tm="0">
                                          <p:val>
                                            <p:strVal val="#ppt_x"/>
                                          </p:val>
                                        </p:tav>
                                        <p:tav tm="100000">
                                          <p:val>
                                            <p:strVal val="#ppt_x"/>
                                          </p:val>
                                        </p:tav>
                                      </p:tavLst>
                                    </p:anim>
                                    <p:anim calcmode="lin" valueType="num">
                                      <p:cBhvr>
                                        <p:cTn id="141" dur="750" fill="hold"/>
                                        <p:tgtEl>
                                          <p:spTgt spid="35"/>
                                        </p:tgtEl>
                                        <p:attrNameLst>
                                          <p:attrName>ppt_y</p:attrName>
                                        </p:attrNameLst>
                                      </p:cBhvr>
                                      <p:tavLst>
                                        <p:tav tm="0">
                                          <p:val>
                                            <p:strVal val="#ppt_y+.1"/>
                                          </p:val>
                                        </p:tav>
                                        <p:tav tm="100000">
                                          <p:val>
                                            <p:strVal val="#ppt_y"/>
                                          </p:val>
                                        </p:tav>
                                      </p:tavLst>
                                    </p:anim>
                                  </p:childTnLst>
                                </p:cTn>
                              </p:par>
                              <p:par>
                                <p:cTn id="142" presetID="53" presetClass="entr" presetSubtype="16" fill="hold" nodeType="withEffect">
                                  <p:stCondLst>
                                    <p:cond delay="250"/>
                                  </p:stCondLst>
                                  <p:childTnLst>
                                    <p:set>
                                      <p:cBhvr>
                                        <p:cTn id="143" dur="1" fill="hold">
                                          <p:stCondLst>
                                            <p:cond delay="0"/>
                                          </p:stCondLst>
                                        </p:cTn>
                                        <p:tgtEl>
                                          <p:spTgt spid="35"/>
                                        </p:tgtEl>
                                        <p:attrNameLst>
                                          <p:attrName>style.visibility</p:attrName>
                                        </p:attrNameLst>
                                      </p:cBhvr>
                                      <p:to>
                                        <p:strVal val="visible"/>
                                      </p:to>
                                    </p:set>
                                    <p:anim calcmode="lin" valueType="num">
                                      <p:cBhvr>
                                        <p:cTn id="144" dur="750" fill="hold"/>
                                        <p:tgtEl>
                                          <p:spTgt spid="35"/>
                                        </p:tgtEl>
                                        <p:attrNameLst>
                                          <p:attrName>ppt_w</p:attrName>
                                        </p:attrNameLst>
                                      </p:cBhvr>
                                      <p:tavLst>
                                        <p:tav tm="0">
                                          <p:val>
                                            <p:fltVal val="0"/>
                                          </p:val>
                                        </p:tav>
                                        <p:tav tm="100000">
                                          <p:val>
                                            <p:strVal val="#ppt_w"/>
                                          </p:val>
                                        </p:tav>
                                      </p:tavLst>
                                    </p:anim>
                                    <p:anim calcmode="lin" valueType="num">
                                      <p:cBhvr>
                                        <p:cTn id="145" dur="750" fill="hold"/>
                                        <p:tgtEl>
                                          <p:spTgt spid="35"/>
                                        </p:tgtEl>
                                        <p:attrNameLst>
                                          <p:attrName>ppt_h</p:attrName>
                                        </p:attrNameLst>
                                      </p:cBhvr>
                                      <p:tavLst>
                                        <p:tav tm="0">
                                          <p:val>
                                            <p:fltVal val="0"/>
                                          </p:val>
                                        </p:tav>
                                        <p:tav tm="100000">
                                          <p:val>
                                            <p:strVal val="#ppt_h"/>
                                          </p:val>
                                        </p:tav>
                                      </p:tavLst>
                                    </p:anim>
                                    <p:animEffect transition="in" filter="fade">
                                      <p:cBhvr>
                                        <p:cTn id="146" dur="750"/>
                                        <p:tgtEl>
                                          <p:spTgt spid="35"/>
                                        </p:tgtEl>
                                      </p:cBhvr>
                                    </p:animEffect>
                                  </p:childTnLst>
                                </p:cTn>
                              </p:par>
                              <p:par>
                                <p:cTn id="147" presetID="42" presetClass="entr" presetSubtype="0" fill="hold" nodeType="withEffect">
                                  <p:stCondLst>
                                    <p:cond delay="250"/>
                                  </p:stCondLst>
                                  <p:childTnLst>
                                    <p:set>
                                      <p:cBhvr>
                                        <p:cTn id="148" dur="1" fill="hold">
                                          <p:stCondLst>
                                            <p:cond delay="0"/>
                                          </p:stCondLst>
                                        </p:cTn>
                                        <p:tgtEl>
                                          <p:spTgt spid="28"/>
                                        </p:tgtEl>
                                        <p:attrNameLst>
                                          <p:attrName>style.visibility</p:attrName>
                                        </p:attrNameLst>
                                      </p:cBhvr>
                                      <p:to>
                                        <p:strVal val="visible"/>
                                      </p:to>
                                    </p:set>
                                    <p:animEffect transition="in" filter="fade">
                                      <p:cBhvr>
                                        <p:cTn id="149" dur="750"/>
                                        <p:tgtEl>
                                          <p:spTgt spid="28"/>
                                        </p:tgtEl>
                                      </p:cBhvr>
                                    </p:animEffect>
                                    <p:anim calcmode="lin" valueType="num">
                                      <p:cBhvr>
                                        <p:cTn id="150" dur="750" fill="hold"/>
                                        <p:tgtEl>
                                          <p:spTgt spid="28"/>
                                        </p:tgtEl>
                                        <p:attrNameLst>
                                          <p:attrName>ppt_x</p:attrName>
                                        </p:attrNameLst>
                                      </p:cBhvr>
                                      <p:tavLst>
                                        <p:tav tm="0">
                                          <p:val>
                                            <p:strVal val="#ppt_x"/>
                                          </p:val>
                                        </p:tav>
                                        <p:tav tm="100000">
                                          <p:val>
                                            <p:strVal val="#ppt_x"/>
                                          </p:val>
                                        </p:tav>
                                      </p:tavLst>
                                    </p:anim>
                                    <p:anim calcmode="lin" valueType="num">
                                      <p:cBhvr>
                                        <p:cTn id="151" dur="750" fill="hold"/>
                                        <p:tgtEl>
                                          <p:spTgt spid="28"/>
                                        </p:tgtEl>
                                        <p:attrNameLst>
                                          <p:attrName>ppt_y</p:attrName>
                                        </p:attrNameLst>
                                      </p:cBhvr>
                                      <p:tavLst>
                                        <p:tav tm="0">
                                          <p:val>
                                            <p:strVal val="#ppt_y+.1"/>
                                          </p:val>
                                        </p:tav>
                                        <p:tav tm="100000">
                                          <p:val>
                                            <p:strVal val="#ppt_y"/>
                                          </p:val>
                                        </p:tav>
                                      </p:tavLst>
                                    </p:anim>
                                  </p:childTnLst>
                                </p:cTn>
                              </p:par>
                              <p:par>
                                <p:cTn id="152" presetID="53" presetClass="entr" presetSubtype="16" fill="hold" nodeType="withEffect">
                                  <p:stCondLst>
                                    <p:cond delay="250"/>
                                  </p:stCondLst>
                                  <p:childTnLst>
                                    <p:set>
                                      <p:cBhvr>
                                        <p:cTn id="153" dur="1" fill="hold">
                                          <p:stCondLst>
                                            <p:cond delay="0"/>
                                          </p:stCondLst>
                                        </p:cTn>
                                        <p:tgtEl>
                                          <p:spTgt spid="28"/>
                                        </p:tgtEl>
                                        <p:attrNameLst>
                                          <p:attrName>style.visibility</p:attrName>
                                        </p:attrNameLst>
                                      </p:cBhvr>
                                      <p:to>
                                        <p:strVal val="visible"/>
                                      </p:to>
                                    </p:set>
                                    <p:anim calcmode="lin" valueType="num">
                                      <p:cBhvr>
                                        <p:cTn id="154" dur="750" fill="hold"/>
                                        <p:tgtEl>
                                          <p:spTgt spid="28"/>
                                        </p:tgtEl>
                                        <p:attrNameLst>
                                          <p:attrName>ppt_w</p:attrName>
                                        </p:attrNameLst>
                                      </p:cBhvr>
                                      <p:tavLst>
                                        <p:tav tm="0">
                                          <p:val>
                                            <p:fltVal val="0"/>
                                          </p:val>
                                        </p:tav>
                                        <p:tav tm="100000">
                                          <p:val>
                                            <p:strVal val="#ppt_w"/>
                                          </p:val>
                                        </p:tav>
                                      </p:tavLst>
                                    </p:anim>
                                    <p:anim calcmode="lin" valueType="num">
                                      <p:cBhvr>
                                        <p:cTn id="155" dur="750" fill="hold"/>
                                        <p:tgtEl>
                                          <p:spTgt spid="28"/>
                                        </p:tgtEl>
                                        <p:attrNameLst>
                                          <p:attrName>ppt_h</p:attrName>
                                        </p:attrNameLst>
                                      </p:cBhvr>
                                      <p:tavLst>
                                        <p:tav tm="0">
                                          <p:val>
                                            <p:fltVal val="0"/>
                                          </p:val>
                                        </p:tav>
                                        <p:tav tm="100000">
                                          <p:val>
                                            <p:strVal val="#ppt_h"/>
                                          </p:val>
                                        </p:tav>
                                      </p:tavLst>
                                    </p:anim>
                                    <p:animEffect transition="in" filter="fade">
                                      <p:cBhvr>
                                        <p:cTn id="156"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animBg="1"/>
      <p:bldP spid="41" grpId="0" animBg="1"/>
      <p:bldP spid="48" grpId="0" animBg="1"/>
      <p:bldP spid="55" grpId="0" animBg="1"/>
      <p:bldP spid="59" grpId="0" animBg="1"/>
      <p:bldP spid="63" grpId="0"/>
      <p:bldP spid="64" grpId="0"/>
      <p:bldP spid="65" grpId="0"/>
      <p:bldP spid="66" grpId="0"/>
      <p:bldP spid="67" grpId="0"/>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88F902-3048-4004-94F2-F0A0E7857E2B}"/>
              </a:ext>
            </a:extLst>
          </p:cNvPr>
          <p:cNvSpPr>
            <a:spLocks noGrp="1"/>
          </p:cNvSpPr>
          <p:nvPr>
            <p:ph type="title"/>
          </p:nvPr>
        </p:nvSpPr>
        <p:spPr/>
        <p:txBody>
          <a:bodyPr>
            <a:normAutofit/>
          </a:bodyPr>
          <a:lstStyle/>
          <a:p>
            <a:r>
              <a:rPr lang="zh-CN" altLang="en-US" dirty="0"/>
              <a:t>单击此处输入替换标题</a:t>
            </a:r>
          </a:p>
        </p:txBody>
      </p:sp>
      <p:sp>
        <p:nvSpPr>
          <p:cNvPr id="3" name="isḷïḑè">
            <a:extLst>
              <a:ext uri="{FF2B5EF4-FFF2-40B4-BE49-F238E27FC236}">
                <a16:creationId xmlns="" xmlns:a16="http://schemas.microsoft.com/office/drawing/2014/main" id="{52104CF5-561A-4E82-850E-01522D5289E7}"/>
              </a:ext>
            </a:extLst>
          </p:cNvPr>
          <p:cNvSpPr/>
          <p:nvPr/>
        </p:nvSpPr>
        <p:spPr>
          <a:xfrm flipH="1">
            <a:off x="4575686" y="3685701"/>
            <a:ext cx="1513319" cy="481752"/>
          </a:xfrm>
          <a:prstGeom prst="parallelogram">
            <a:avLst>
              <a:gd name="adj" fmla="val 63945"/>
            </a:avLst>
          </a:prstGeom>
          <a:solidFill>
            <a:schemeClr val="accent2">
              <a:alpha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 name="íşḷíďè">
            <a:extLst>
              <a:ext uri="{FF2B5EF4-FFF2-40B4-BE49-F238E27FC236}">
                <a16:creationId xmlns="" xmlns:a16="http://schemas.microsoft.com/office/drawing/2014/main" id="{A8DC6784-3468-44DC-90EE-4CB0BDBC37FD}"/>
              </a:ext>
            </a:extLst>
          </p:cNvPr>
          <p:cNvSpPr/>
          <p:nvPr/>
        </p:nvSpPr>
        <p:spPr>
          <a:xfrm>
            <a:off x="4170189" y="3685701"/>
            <a:ext cx="1605841" cy="970487"/>
          </a:xfrm>
          <a:prstGeom prst="parallelogram">
            <a:avLst>
              <a:gd name="adj" fmla="val 38669"/>
            </a:avLst>
          </a:prstGeom>
          <a:solidFill>
            <a:schemeClr val="accent2">
              <a:lumMod val="75000"/>
              <a:alpha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5" name="iṩ1îďé">
            <a:extLst>
              <a:ext uri="{FF2B5EF4-FFF2-40B4-BE49-F238E27FC236}">
                <a16:creationId xmlns="" xmlns:a16="http://schemas.microsoft.com/office/drawing/2014/main" id="{EA74C0F8-70FF-4B43-87D0-EA7C1DB7E98B}"/>
              </a:ext>
            </a:extLst>
          </p:cNvPr>
          <p:cNvGrpSpPr/>
          <p:nvPr/>
        </p:nvGrpSpPr>
        <p:grpSpPr>
          <a:xfrm>
            <a:off x="3241595" y="1779638"/>
            <a:ext cx="2150430" cy="2876550"/>
            <a:chOff x="1922526" y="662512"/>
            <a:chExt cx="2150430" cy="2876550"/>
          </a:xfrm>
          <a:solidFill>
            <a:schemeClr val="accent2">
              <a:alpha val="60000"/>
            </a:schemeClr>
          </a:solidFill>
        </p:grpSpPr>
        <p:sp>
          <p:nvSpPr>
            <p:cNvPr id="6" name="íṩľíďé">
              <a:extLst>
                <a:ext uri="{FF2B5EF4-FFF2-40B4-BE49-F238E27FC236}">
                  <a16:creationId xmlns="" xmlns:a16="http://schemas.microsoft.com/office/drawing/2014/main" id="{C6B20D2E-DD64-45AA-9665-63EFAAAFD466}"/>
                </a:ext>
              </a:extLst>
            </p:cNvPr>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lîḓe">
              <a:extLst>
                <a:ext uri="{FF2B5EF4-FFF2-40B4-BE49-F238E27FC236}">
                  <a16:creationId xmlns="" xmlns:a16="http://schemas.microsoft.com/office/drawing/2014/main" id="{182CD8A7-6E61-42B6-8751-1D6763103882}"/>
                </a:ext>
              </a:extLst>
            </p:cNvPr>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8" name="îṥ1ídê">
            <a:extLst>
              <a:ext uri="{FF2B5EF4-FFF2-40B4-BE49-F238E27FC236}">
                <a16:creationId xmlns="" xmlns:a16="http://schemas.microsoft.com/office/drawing/2014/main" id="{33F44ECF-AE92-4FC3-ACE3-5ACB56F5F44C}"/>
              </a:ext>
            </a:extLst>
          </p:cNvPr>
          <p:cNvSpPr/>
          <p:nvPr/>
        </p:nvSpPr>
        <p:spPr bwMode="auto">
          <a:xfrm>
            <a:off x="3912663" y="2432449"/>
            <a:ext cx="515051" cy="51409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a:extLst/>
        </p:spPr>
        <p:txBody>
          <a:bodyPr anchor="ctr"/>
          <a:lstStyle/>
          <a:p>
            <a:pPr algn="ctr"/>
            <a:endParaRPr/>
          </a:p>
        </p:txBody>
      </p:sp>
      <p:sp>
        <p:nvSpPr>
          <p:cNvPr id="9" name="iS1îḍê">
            <a:extLst>
              <a:ext uri="{FF2B5EF4-FFF2-40B4-BE49-F238E27FC236}">
                <a16:creationId xmlns="" xmlns:a16="http://schemas.microsoft.com/office/drawing/2014/main" id="{BD61960C-8F00-41BA-9E02-AFBE36C70253}"/>
              </a:ext>
            </a:extLst>
          </p:cNvPr>
          <p:cNvSpPr/>
          <p:nvPr/>
        </p:nvSpPr>
        <p:spPr>
          <a:xfrm>
            <a:off x="3975113" y="3672913"/>
            <a:ext cx="1132790" cy="523220"/>
          </a:xfrm>
          <a:prstGeom prst="rect">
            <a:avLst/>
          </a:prstGeom>
        </p:spPr>
        <p:txBody>
          <a:bodyPr wrap="none">
            <a:normAutofit/>
          </a:bodyPr>
          <a:lstStyle/>
          <a:p>
            <a:r>
              <a:rPr lang="en-US" altLang="zh-CN" sz="2800" dirty="0">
                <a:solidFill>
                  <a:schemeClr val="bg1"/>
                </a:solidFill>
                <a:latin typeface="Impact" panose="020B0806030902050204" pitchFamily="34" charset="0"/>
              </a:rPr>
              <a:t>+15%</a:t>
            </a:r>
          </a:p>
        </p:txBody>
      </p:sp>
      <p:sp>
        <p:nvSpPr>
          <p:cNvPr id="10" name="ïṥḷîdè">
            <a:extLst>
              <a:ext uri="{FF2B5EF4-FFF2-40B4-BE49-F238E27FC236}">
                <a16:creationId xmlns="" xmlns:a16="http://schemas.microsoft.com/office/drawing/2014/main" id="{F97869B6-C1CE-487C-B86C-184ADE17CD1B}"/>
              </a:ext>
            </a:extLst>
          </p:cNvPr>
          <p:cNvSpPr/>
          <p:nvPr/>
        </p:nvSpPr>
        <p:spPr>
          <a:xfrm flipH="1" flipV="1">
            <a:off x="7390904" y="3402416"/>
            <a:ext cx="1551600" cy="481752"/>
          </a:xfrm>
          <a:prstGeom prst="parallelogram">
            <a:avLst>
              <a:gd name="adj" fmla="val 63945"/>
            </a:avLst>
          </a:prstGeom>
          <a:solidFill>
            <a:schemeClr val="accent6">
              <a:alpha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ṥľïḍe">
            <a:extLst>
              <a:ext uri="{FF2B5EF4-FFF2-40B4-BE49-F238E27FC236}">
                <a16:creationId xmlns="" xmlns:a16="http://schemas.microsoft.com/office/drawing/2014/main" id="{C8FE4034-FC11-425F-964E-A7EC99795628}"/>
              </a:ext>
            </a:extLst>
          </p:cNvPr>
          <p:cNvSpPr/>
          <p:nvPr/>
        </p:nvSpPr>
        <p:spPr>
          <a:xfrm flipV="1">
            <a:off x="7024594" y="2913681"/>
            <a:ext cx="1605841" cy="970487"/>
          </a:xfrm>
          <a:prstGeom prst="parallelogram">
            <a:avLst>
              <a:gd name="adj" fmla="val 38669"/>
            </a:avLst>
          </a:prstGeom>
          <a:solidFill>
            <a:schemeClr val="accent6">
              <a:lumMod val="75000"/>
              <a:alpha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2" name="组合 11">
            <a:extLst>
              <a:ext uri="{FF2B5EF4-FFF2-40B4-BE49-F238E27FC236}">
                <a16:creationId xmlns="" xmlns:a16="http://schemas.microsoft.com/office/drawing/2014/main" id="{B4D343DD-9279-458C-A0E0-F71C90748AF1}"/>
              </a:ext>
            </a:extLst>
          </p:cNvPr>
          <p:cNvGrpSpPr/>
          <p:nvPr/>
        </p:nvGrpSpPr>
        <p:grpSpPr>
          <a:xfrm>
            <a:off x="6096000" y="2913681"/>
            <a:ext cx="2150430" cy="2876550"/>
            <a:chOff x="6096000" y="2913681"/>
            <a:chExt cx="2150430" cy="2876550"/>
          </a:xfrm>
        </p:grpSpPr>
        <p:sp>
          <p:nvSpPr>
            <p:cNvPr id="13" name="îŝ1iḓe">
              <a:extLst>
                <a:ext uri="{FF2B5EF4-FFF2-40B4-BE49-F238E27FC236}">
                  <a16:creationId xmlns="" xmlns:a16="http://schemas.microsoft.com/office/drawing/2014/main" id="{3267D05E-25B8-4DF4-89A1-1DF6EA5F58D4}"/>
                </a:ext>
              </a:extLst>
            </p:cNvPr>
            <p:cNvSpPr/>
            <p:nvPr/>
          </p:nvSpPr>
          <p:spPr>
            <a:xfrm flipH="1" flipV="1">
              <a:off x="6096000" y="4421775"/>
              <a:ext cx="2150430" cy="1368456"/>
            </a:xfrm>
            <a:prstGeom prst="triangle">
              <a:avLst>
                <a:gd name="adj" fmla="val 65232"/>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ṧḷïḑè">
              <a:extLst>
                <a:ext uri="{FF2B5EF4-FFF2-40B4-BE49-F238E27FC236}">
                  <a16:creationId xmlns="" xmlns:a16="http://schemas.microsoft.com/office/drawing/2014/main" id="{70488513-1BD4-4455-A8F4-1B7A2291C7F6}"/>
                </a:ext>
              </a:extLst>
            </p:cNvPr>
            <p:cNvSpPr/>
            <p:nvPr/>
          </p:nvSpPr>
          <p:spPr>
            <a:xfrm flipH="1" flipV="1">
              <a:off x="6545397" y="2913681"/>
              <a:ext cx="1701033" cy="1515076"/>
            </a:xfrm>
            <a:prstGeom prst="parallelogram">
              <a:avLst>
                <a:gd name="adj" fmla="val 30532"/>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5" name="ï$ļïḓe">
            <a:extLst>
              <a:ext uri="{FF2B5EF4-FFF2-40B4-BE49-F238E27FC236}">
                <a16:creationId xmlns="" xmlns:a16="http://schemas.microsoft.com/office/drawing/2014/main" id="{C2A684FE-36D0-4B03-90E3-35C29158CF48}"/>
              </a:ext>
            </a:extLst>
          </p:cNvPr>
          <p:cNvSpPr/>
          <p:nvPr/>
        </p:nvSpPr>
        <p:spPr bwMode="auto">
          <a:xfrm>
            <a:off x="6733446" y="4656188"/>
            <a:ext cx="441736" cy="425669"/>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a:extLst/>
        </p:spPr>
        <p:txBody>
          <a:bodyPr anchor="ctr"/>
          <a:lstStyle/>
          <a:p>
            <a:pPr algn="ctr"/>
            <a:endParaRPr/>
          </a:p>
        </p:txBody>
      </p:sp>
      <p:sp>
        <p:nvSpPr>
          <p:cNvPr id="16" name="iş1ïḓè">
            <a:extLst>
              <a:ext uri="{FF2B5EF4-FFF2-40B4-BE49-F238E27FC236}">
                <a16:creationId xmlns="" xmlns:a16="http://schemas.microsoft.com/office/drawing/2014/main" id="{AA337506-1BFF-4867-84CD-6FB9937A01AB}"/>
              </a:ext>
            </a:extLst>
          </p:cNvPr>
          <p:cNvSpPr/>
          <p:nvPr/>
        </p:nvSpPr>
        <p:spPr>
          <a:xfrm>
            <a:off x="6913248" y="3357773"/>
            <a:ext cx="1024639" cy="523220"/>
          </a:xfrm>
          <a:prstGeom prst="rect">
            <a:avLst/>
          </a:prstGeom>
        </p:spPr>
        <p:txBody>
          <a:bodyPr wrap="none">
            <a:normAutofit/>
          </a:bodyPr>
          <a:lstStyle/>
          <a:p>
            <a:r>
              <a:rPr lang="en-US" altLang="zh-CN" sz="2800">
                <a:solidFill>
                  <a:schemeClr val="bg1"/>
                </a:solidFill>
                <a:latin typeface="Impact" panose="020B0806030902050204" pitchFamily="34" charset="0"/>
              </a:rPr>
              <a:t>-15%</a:t>
            </a:r>
          </a:p>
        </p:txBody>
      </p:sp>
      <p:sp>
        <p:nvSpPr>
          <p:cNvPr id="17" name="CustomText">
            <a:extLst>
              <a:ext uri="{FF2B5EF4-FFF2-40B4-BE49-F238E27FC236}">
                <a16:creationId xmlns="" xmlns:a16="http://schemas.microsoft.com/office/drawing/2014/main" id="{F71ACDB9-E813-4262-B253-D71619C594A7}"/>
              </a:ext>
            </a:extLst>
          </p:cNvPr>
          <p:cNvSpPr/>
          <p:nvPr/>
        </p:nvSpPr>
        <p:spPr>
          <a:xfrm>
            <a:off x="1864259" y="4374326"/>
            <a:ext cx="2412914" cy="380548"/>
          </a:xfrm>
          <a:prstGeom prst="rect">
            <a:avLst/>
          </a:prstGeom>
          <a:noFill/>
        </p:spPr>
        <p:txBody>
          <a:bodyPr wrap="square" lIns="0" tIns="46800" rIns="90000" bIns="46800" anchor="ctr">
            <a:noAutofit/>
          </a:bodyPr>
          <a:lstStyle/>
          <a:p>
            <a:pPr marL="0" marR="0" lvl="0" indent="0" defTabSz="914400" rtl="0" eaLnBrk="1" fontAlgn="auto" latinLnBrk="0" hangingPunct="1">
              <a:spcBef>
                <a:spcPts val="0"/>
              </a:spcBef>
              <a:spcAft>
                <a:spcPts val="0"/>
              </a:spcAft>
              <a:buClrTx/>
              <a:buSzTx/>
              <a:buFontTx/>
              <a:buNone/>
              <a:tabLst/>
              <a:defRPr/>
            </a:pPr>
            <a:r>
              <a:rPr kumimoji="0" lang="zh-CN" altLang="en-US" sz="2800" i="0" strike="noStrike" kern="1200" cap="none" spc="0" normalizeH="0" baseline="0" noProof="0" dirty="0">
                <a:solidFill>
                  <a:schemeClr val="accent2"/>
                </a:solidFill>
                <a:effectLst/>
                <a:uLnTx/>
                <a:uFillTx/>
              </a:rPr>
              <a:t>输入标题</a:t>
            </a:r>
            <a:endParaRPr kumimoji="0" lang="en-US" altLang="zh-CN" sz="2800" i="0" strike="noStrike" kern="1200" cap="none" spc="0" normalizeH="0" baseline="0" noProof="0" dirty="0">
              <a:solidFill>
                <a:schemeClr val="accent2"/>
              </a:solidFill>
              <a:effectLst/>
              <a:uLnTx/>
              <a:uFillTx/>
            </a:endParaRPr>
          </a:p>
        </p:txBody>
      </p:sp>
      <p:sp>
        <p:nvSpPr>
          <p:cNvPr id="18" name="CustomText1">
            <a:extLst>
              <a:ext uri="{FF2B5EF4-FFF2-40B4-BE49-F238E27FC236}">
                <a16:creationId xmlns="" xmlns:a16="http://schemas.microsoft.com/office/drawing/2014/main" id="{4AF46F4F-E4C0-4AC6-A623-9016DDA05AA7}"/>
              </a:ext>
            </a:extLst>
          </p:cNvPr>
          <p:cNvSpPr/>
          <p:nvPr/>
        </p:nvSpPr>
        <p:spPr>
          <a:xfrm>
            <a:off x="1864259" y="4757183"/>
            <a:ext cx="3694696" cy="1296894"/>
          </a:xfrm>
          <a:prstGeom prst="rect">
            <a:avLst/>
          </a:prstGeom>
          <a:noFill/>
        </p:spPr>
        <p:txBody>
          <a:bodyPr wrap="square" lIns="0" tIns="0" rIns="0" bIns="0">
            <a:noAutofit/>
          </a:bodyPr>
          <a:lstStyle/>
          <a:p>
            <a:pPr>
              <a:lnSpc>
                <a:spcPct val="120000"/>
              </a:lnSpc>
              <a:defRPr/>
            </a:pPr>
            <a:r>
              <a:rPr lang="zh-CN" altLang="en-US" dirty="0">
                <a:solidFill>
                  <a:schemeClr val="bg1">
                    <a:lumMod val="65000"/>
                  </a:schemeClr>
                </a:solidFill>
              </a:rPr>
              <a:t>双击输入替换内</a:t>
            </a:r>
            <a:r>
              <a:rPr lang="zh-CN" altLang="en-US" dirty="0" smtClean="0">
                <a:solidFill>
                  <a:schemeClr val="bg1">
                    <a:lumMod val="65000"/>
                  </a:schemeClr>
                </a:solidFill>
              </a:rPr>
              <a:t>容第一</a:t>
            </a:r>
            <a:r>
              <a:rPr lang="en-US" altLang="zh-CN" dirty="0" smtClean="0">
                <a:solidFill>
                  <a:schemeClr val="bg1">
                    <a:lumMod val="65000"/>
                  </a:schemeClr>
                </a:solidFill>
              </a:rPr>
              <a:t>PPT</a:t>
            </a:r>
            <a:r>
              <a:rPr lang="zh-CN" altLang="en-US" dirty="0" smtClean="0">
                <a:solidFill>
                  <a:schemeClr val="bg1">
                    <a:lumMod val="65000"/>
                  </a:schemeClr>
                </a:solidFill>
              </a:rPr>
              <a:t>轻</a:t>
            </a:r>
            <a:r>
              <a:rPr lang="zh-CN" altLang="en-US" dirty="0">
                <a:solidFill>
                  <a:schemeClr val="bg1">
                    <a:lumMod val="65000"/>
                  </a:schemeClr>
                </a:solidFill>
              </a:rPr>
              <a:t>松设计高效办公，双击输入替换内</a:t>
            </a:r>
            <a:r>
              <a:rPr lang="zh-CN" altLang="en-US" dirty="0" smtClean="0">
                <a:solidFill>
                  <a:schemeClr val="bg1">
                    <a:lumMod val="65000"/>
                  </a:schemeClr>
                </a:solidFill>
              </a:rPr>
              <a:t>容第一</a:t>
            </a:r>
            <a:r>
              <a:rPr lang="en-US" altLang="zh-CN" dirty="0" smtClean="0">
                <a:solidFill>
                  <a:schemeClr val="bg1">
                    <a:lumMod val="65000"/>
                  </a:schemeClr>
                </a:solidFill>
              </a:rPr>
              <a:t>PPT</a:t>
            </a:r>
            <a:r>
              <a:rPr lang="zh-CN" altLang="en-US" dirty="0" smtClean="0">
                <a:solidFill>
                  <a:schemeClr val="bg1">
                    <a:lumMod val="65000"/>
                  </a:schemeClr>
                </a:solidFill>
              </a:rPr>
              <a:t>轻</a:t>
            </a:r>
            <a:r>
              <a:rPr lang="zh-CN" altLang="en-US" dirty="0">
                <a:solidFill>
                  <a:schemeClr val="bg1">
                    <a:lumMod val="65000"/>
                  </a:schemeClr>
                </a:solidFill>
              </a:rPr>
              <a:t>松设计高效办公</a:t>
            </a:r>
            <a:endParaRPr lang="en-US" altLang="zh-CN" sz="2000" dirty="0">
              <a:solidFill>
                <a:schemeClr val="bg1">
                  <a:lumMod val="65000"/>
                </a:schemeClr>
              </a:solidFill>
            </a:endParaRPr>
          </a:p>
        </p:txBody>
      </p:sp>
      <p:sp>
        <p:nvSpPr>
          <p:cNvPr id="19" name="CustomText">
            <a:extLst>
              <a:ext uri="{FF2B5EF4-FFF2-40B4-BE49-F238E27FC236}">
                <a16:creationId xmlns="" xmlns:a16="http://schemas.microsoft.com/office/drawing/2014/main" id="{03039E8B-D5BE-4C85-90D9-C47C28C324FD}"/>
              </a:ext>
            </a:extLst>
          </p:cNvPr>
          <p:cNvSpPr/>
          <p:nvPr/>
        </p:nvSpPr>
        <p:spPr>
          <a:xfrm>
            <a:off x="8187231" y="1793775"/>
            <a:ext cx="2412914" cy="380548"/>
          </a:xfrm>
          <a:prstGeom prst="rect">
            <a:avLst/>
          </a:prstGeom>
          <a:noFill/>
        </p:spPr>
        <p:txBody>
          <a:bodyPr wrap="square" lIns="0" tIns="46800" rIns="90000" bIns="46800" anchor="ctr">
            <a:noAutofit/>
          </a:bodyPr>
          <a:lstStyle/>
          <a:p>
            <a:pPr marL="0" marR="0" lvl="0" indent="0" algn="r" defTabSz="914400" rtl="0" eaLnBrk="1" fontAlgn="auto" latinLnBrk="0" hangingPunct="1">
              <a:spcBef>
                <a:spcPts val="0"/>
              </a:spcBef>
              <a:spcAft>
                <a:spcPts val="0"/>
              </a:spcAft>
              <a:buClrTx/>
              <a:buSzTx/>
              <a:buFontTx/>
              <a:buNone/>
              <a:tabLst/>
              <a:defRPr/>
            </a:pPr>
            <a:r>
              <a:rPr kumimoji="0" lang="zh-CN" altLang="en-US" sz="2800" i="0" strike="noStrike" kern="1200" cap="none" spc="0" normalizeH="0" baseline="0" noProof="0" dirty="0">
                <a:solidFill>
                  <a:schemeClr val="accent5"/>
                </a:solidFill>
                <a:effectLst/>
                <a:uLnTx/>
                <a:uFillTx/>
              </a:rPr>
              <a:t>输入标题</a:t>
            </a:r>
            <a:endParaRPr kumimoji="0" lang="en-US" altLang="zh-CN" sz="2800" i="0" strike="noStrike" kern="1200" cap="none" spc="0" normalizeH="0" baseline="0" noProof="0" dirty="0">
              <a:solidFill>
                <a:schemeClr val="accent5"/>
              </a:solidFill>
              <a:effectLst/>
              <a:uLnTx/>
              <a:uFillTx/>
            </a:endParaRPr>
          </a:p>
        </p:txBody>
      </p:sp>
      <p:sp>
        <p:nvSpPr>
          <p:cNvPr id="20" name="CustomText1">
            <a:extLst>
              <a:ext uri="{FF2B5EF4-FFF2-40B4-BE49-F238E27FC236}">
                <a16:creationId xmlns="" xmlns:a16="http://schemas.microsoft.com/office/drawing/2014/main" id="{05B303D8-7076-4592-9303-346DD36CF181}"/>
              </a:ext>
            </a:extLst>
          </p:cNvPr>
          <p:cNvSpPr/>
          <p:nvPr/>
        </p:nvSpPr>
        <p:spPr>
          <a:xfrm>
            <a:off x="6905449" y="2181305"/>
            <a:ext cx="3694696" cy="1296894"/>
          </a:xfrm>
          <a:prstGeom prst="rect">
            <a:avLst/>
          </a:prstGeom>
          <a:noFill/>
        </p:spPr>
        <p:txBody>
          <a:bodyPr wrap="square" lIns="0" tIns="0" rIns="0" bIns="0">
            <a:noAutofit/>
          </a:bodyPr>
          <a:lstStyle/>
          <a:p>
            <a:pPr algn="r">
              <a:lnSpc>
                <a:spcPct val="120000"/>
              </a:lnSpc>
              <a:defRPr/>
            </a:pPr>
            <a:r>
              <a:rPr lang="zh-CN" altLang="en-US" dirty="0">
                <a:solidFill>
                  <a:schemeClr val="bg1">
                    <a:lumMod val="65000"/>
                  </a:schemeClr>
                </a:solidFill>
              </a:rPr>
              <a:t>双击输入替换内</a:t>
            </a:r>
            <a:r>
              <a:rPr lang="zh-CN" altLang="en-US" dirty="0" smtClean="0">
                <a:solidFill>
                  <a:schemeClr val="bg1">
                    <a:lumMod val="65000"/>
                  </a:schemeClr>
                </a:solidFill>
              </a:rPr>
              <a:t>容第一</a:t>
            </a:r>
            <a:r>
              <a:rPr lang="en-US" altLang="zh-CN" dirty="0" smtClean="0">
                <a:solidFill>
                  <a:schemeClr val="bg1">
                    <a:lumMod val="65000"/>
                  </a:schemeClr>
                </a:solidFill>
              </a:rPr>
              <a:t>PPT</a:t>
            </a:r>
            <a:r>
              <a:rPr lang="zh-CN" altLang="en-US" dirty="0" smtClean="0">
                <a:solidFill>
                  <a:schemeClr val="bg1">
                    <a:lumMod val="65000"/>
                  </a:schemeClr>
                </a:solidFill>
              </a:rPr>
              <a:t>轻</a:t>
            </a:r>
            <a:r>
              <a:rPr lang="zh-CN" altLang="en-US" dirty="0">
                <a:solidFill>
                  <a:schemeClr val="bg1">
                    <a:lumMod val="65000"/>
                  </a:schemeClr>
                </a:solidFill>
              </a:rPr>
              <a:t>松设计高效办公，双击输入替换内</a:t>
            </a:r>
            <a:r>
              <a:rPr lang="zh-CN" altLang="en-US" dirty="0" smtClean="0">
                <a:solidFill>
                  <a:schemeClr val="bg1">
                    <a:lumMod val="65000"/>
                  </a:schemeClr>
                </a:solidFill>
              </a:rPr>
              <a:t>容第一</a:t>
            </a:r>
            <a:r>
              <a:rPr lang="en-US" altLang="zh-CN" dirty="0" smtClean="0">
                <a:solidFill>
                  <a:schemeClr val="bg1">
                    <a:lumMod val="65000"/>
                  </a:schemeClr>
                </a:solidFill>
              </a:rPr>
              <a:t>PPT</a:t>
            </a:r>
            <a:r>
              <a:rPr lang="zh-CN" altLang="en-US" dirty="0" smtClean="0">
                <a:solidFill>
                  <a:schemeClr val="bg1">
                    <a:lumMod val="65000"/>
                  </a:schemeClr>
                </a:solidFill>
              </a:rPr>
              <a:t>轻</a:t>
            </a:r>
            <a:r>
              <a:rPr lang="zh-CN" altLang="en-US" dirty="0">
                <a:solidFill>
                  <a:schemeClr val="bg1">
                    <a:lumMod val="65000"/>
                  </a:schemeClr>
                </a:solidFill>
              </a:rPr>
              <a:t>松设计高效办公</a:t>
            </a:r>
            <a:endParaRPr lang="en-US" altLang="zh-CN" sz="2000" dirty="0">
              <a:solidFill>
                <a:schemeClr val="bg1">
                  <a:lumMod val="65000"/>
                </a:schemeClr>
              </a:solidFill>
            </a:endParaRPr>
          </a:p>
        </p:txBody>
      </p:sp>
    </p:spTree>
    <p:extLst>
      <p:ext uri="{BB962C8B-B14F-4D97-AF65-F5344CB8AC3E}">
        <p14:creationId xmlns:p14="http://schemas.microsoft.com/office/powerpoint/2010/main" val="38234983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50"/>
                                        <p:tgtEl>
                                          <p:spTgt spid="3"/>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50"/>
                                        <p:tgtEl>
                                          <p:spTgt spid="4"/>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000"/>
                            </p:stCondLst>
                            <p:childTnLst>
                              <p:par>
                                <p:cTn id="23" presetID="12" presetClass="entr" presetSubtype="4"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ppt_y</p:attrName>
                                        </p:attrNameLst>
                                      </p:cBhvr>
                                      <p:tavLst>
                                        <p:tav tm="0">
                                          <p:val>
                                            <p:strVal val="#ppt_y+#ppt_h*1.125000"/>
                                          </p:val>
                                        </p:tav>
                                        <p:tav tm="100000">
                                          <p:val>
                                            <p:strVal val="#ppt_y"/>
                                          </p:val>
                                        </p:tav>
                                      </p:tavLst>
                                    </p:anim>
                                    <p:animEffect transition="in" filter="wipe(up)">
                                      <p:cBhvr>
                                        <p:cTn id="26" dur="500"/>
                                        <p:tgtEl>
                                          <p:spTgt spid="17"/>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ppt_y</p:attrName>
                                        </p:attrNameLst>
                                      </p:cBhvr>
                                      <p:tavLst>
                                        <p:tav tm="0">
                                          <p:val>
                                            <p:strVal val="#ppt_y+#ppt_h*1.125000"/>
                                          </p:val>
                                        </p:tav>
                                        <p:tav tm="100000">
                                          <p:val>
                                            <p:strVal val="#ppt_y"/>
                                          </p:val>
                                        </p:tav>
                                      </p:tavLst>
                                    </p:anim>
                                    <p:animEffect transition="in" filter="wipe(up)">
                                      <p:cBhvr>
                                        <p:cTn id="30" dur="500"/>
                                        <p:tgtEl>
                                          <p:spTgt spid="18"/>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250"/>
                                        <p:tgtEl>
                                          <p:spTgt spid="10"/>
                                        </p:tgtEl>
                                      </p:cBhvr>
                                    </p:animEffect>
                                  </p:childTnLst>
                                </p:cTn>
                              </p:par>
                            </p:childTnLst>
                          </p:cTn>
                        </p:par>
                        <p:par>
                          <p:cTn id="35" fill="hold">
                            <p:stCondLst>
                              <p:cond delay="1750"/>
                            </p:stCondLst>
                            <p:childTnLst>
                              <p:par>
                                <p:cTn id="36" presetID="22" presetClass="entr" presetSubtype="4"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250"/>
                                        <p:tgtEl>
                                          <p:spTgt spid="11"/>
                                        </p:tgtEl>
                                      </p:cBhvr>
                                    </p:animEffect>
                                  </p:childTnLst>
                                </p:cTn>
                              </p:par>
                            </p:childTnLst>
                          </p:cTn>
                        </p:par>
                        <p:par>
                          <p:cTn id="39" fill="hold">
                            <p:stCondLst>
                              <p:cond delay="2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2500"/>
                            </p:stCondLst>
                            <p:childTnLst>
                              <p:par>
                                <p:cTn id="50" presetID="12" presetClass="entr" presetSubtype="1"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p:tgtEl>
                                          <p:spTgt spid="20"/>
                                        </p:tgtEl>
                                        <p:attrNameLst>
                                          <p:attrName>ppt_y</p:attrName>
                                        </p:attrNameLst>
                                      </p:cBhvr>
                                      <p:tavLst>
                                        <p:tav tm="0">
                                          <p:val>
                                            <p:strVal val="#ppt_y-#ppt_h*1.125000"/>
                                          </p:val>
                                        </p:tav>
                                        <p:tav tm="100000">
                                          <p:val>
                                            <p:strVal val="#ppt_y"/>
                                          </p:val>
                                        </p:tav>
                                      </p:tavLst>
                                    </p:anim>
                                    <p:animEffect transition="in" filter="wipe(down)">
                                      <p:cBhvr>
                                        <p:cTn id="53" dur="500"/>
                                        <p:tgtEl>
                                          <p:spTgt spid="20"/>
                                        </p:tgtEl>
                                      </p:cBhvr>
                                    </p:animEffect>
                                  </p:childTnLst>
                                </p:cTn>
                              </p:par>
                              <p:par>
                                <p:cTn id="54" presetID="12" presetClass="entr" presetSubtype="1"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p:tgtEl>
                                          <p:spTgt spid="19"/>
                                        </p:tgtEl>
                                        <p:attrNameLst>
                                          <p:attrName>ppt_y</p:attrName>
                                        </p:attrNameLst>
                                      </p:cBhvr>
                                      <p:tavLst>
                                        <p:tav tm="0">
                                          <p:val>
                                            <p:strVal val="#ppt_y-#ppt_h*1.125000"/>
                                          </p:val>
                                        </p:tav>
                                        <p:tav tm="100000">
                                          <p:val>
                                            <p:strVal val="#ppt_y"/>
                                          </p:val>
                                        </p:tav>
                                      </p:tavLst>
                                    </p:anim>
                                    <p:animEffect transition="in" filter="wipe(down)">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p:bldP spid="10" grpId="0" animBg="1"/>
      <p:bldP spid="11" grpId="0" animBg="1"/>
      <p:bldP spid="15" grpId="0" animBg="1"/>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0707BC08-840F-4B67-AD99-A940F708E21D}"/>
              </a:ext>
            </a:extLst>
          </p:cNvPr>
          <p:cNvGrpSpPr/>
          <p:nvPr/>
        </p:nvGrpSpPr>
        <p:grpSpPr>
          <a:xfrm>
            <a:off x="1283943" y="1801012"/>
            <a:ext cx="3608105" cy="3523185"/>
            <a:chOff x="1283943" y="1801012"/>
            <a:chExt cx="3608105" cy="3523185"/>
          </a:xfrm>
        </p:grpSpPr>
        <p:sp>
          <p:nvSpPr>
            <p:cNvPr id="15" name="饼形 34">
              <a:extLst>
                <a:ext uri="{FF2B5EF4-FFF2-40B4-BE49-F238E27FC236}">
                  <a16:creationId xmlns="" xmlns:a16="http://schemas.microsoft.com/office/drawing/2014/main" id="{A4A833BC-0CC0-4C8A-ABEA-48302AEE6EFD}"/>
                </a:ext>
              </a:extLst>
            </p:cNvPr>
            <p:cNvSpPr/>
            <p:nvPr/>
          </p:nvSpPr>
          <p:spPr>
            <a:xfrm>
              <a:off x="1368863" y="1801013"/>
              <a:ext cx="3523184" cy="3523184"/>
            </a:xfrm>
            <a:prstGeom prst="pie">
              <a:avLst>
                <a:gd name="adj1" fmla="val 10769016"/>
                <a:gd name="adj2" fmla="val 16200000"/>
              </a:avLst>
            </a:prstGeom>
            <a:solidFill>
              <a:schemeClr val="accent1">
                <a:alpha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dirty="0">
                <a:solidFill>
                  <a:prstClr val="white"/>
                </a:solidFill>
                <a:cs typeface="+mn-ea"/>
                <a:sym typeface="+mn-lt"/>
              </a:endParaRPr>
            </a:p>
          </p:txBody>
        </p:sp>
        <p:sp>
          <p:nvSpPr>
            <p:cNvPr id="16" name="饼形 35">
              <a:extLst>
                <a:ext uri="{FF2B5EF4-FFF2-40B4-BE49-F238E27FC236}">
                  <a16:creationId xmlns="" xmlns:a16="http://schemas.microsoft.com/office/drawing/2014/main" id="{61F0255C-F0D0-47AA-8B10-B95FC045A2D8}"/>
                </a:ext>
              </a:extLst>
            </p:cNvPr>
            <p:cNvSpPr/>
            <p:nvPr/>
          </p:nvSpPr>
          <p:spPr>
            <a:xfrm rot="5400000">
              <a:off x="1368863" y="1801013"/>
              <a:ext cx="3523184" cy="3523184"/>
            </a:xfrm>
            <a:prstGeom prst="pie">
              <a:avLst>
                <a:gd name="adj1" fmla="val 10769016"/>
                <a:gd name="adj2" fmla="val 16200000"/>
              </a:avLst>
            </a:prstGeom>
            <a:solidFill>
              <a:schemeClr val="accent2">
                <a:alpha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cs typeface="+mn-ea"/>
                <a:sym typeface="+mn-lt"/>
              </a:endParaRPr>
            </a:p>
          </p:txBody>
        </p:sp>
        <p:sp>
          <p:nvSpPr>
            <p:cNvPr id="17" name="饼形 36">
              <a:extLst>
                <a:ext uri="{FF2B5EF4-FFF2-40B4-BE49-F238E27FC236}">
                  <a16:creationId xmlns="" xmlns:a16="http://schemas.microsoft.com/office/drawing/2014/main" id="{7AE1B268-977C-45CE-A145-3CAD197D1E40}"/>
                </a:ext>
              </a:extLst>
            </p:cNvPr>
            <p:cNvSpPr/>
            <p:nvPr/>
          </p:nvSpPr>
          <p:spPr>
            <a:xfrm rot="10800000">
              <a:off x="1368864" y="1801012"/>
              <a:ext cx="3523184" cy="3523184"/>
            </a:xfrm>
            <a:prstGeom prst="pie">
              <a:avLst>
                <a:gd name="adj1" fmla="val 10769016"/>
                <a:gd name="adj2" fmla="val 16200000"/>
              </a:avLst>
            </a:prstGeom>
            <a:solidFill>
              <a:schemeClr val="accent3">
                <a:alpha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cs typeface="+mn-ea"/>
                <a:sym typeface="+mn-lt"/>
              </a:endParaRPr>
            </a:p>
          </p:txBody>
        </p:sp>
        <p:sp>
          <p:nvSpPr>
            <p:cNvPr id="18" name="饼形 37">
              <a:extLst>
                <a:ext uri="{FF2B5EF4-FFF2-40B4-BE49-F238E27FC236}">
                  <a16:creationId xmlns="" xmlns:a16="http://schemas.microsoft.com/office/drawing/2014/main" id="{67793D9E-6339-4C56-89F1-84D1A02048FC}"/>
                </a:ext>
              </a:extLst>
            </p:cNvPr>
            <p:cNvSpPr/>
            <p:nvPr/>
          </p:nvSpPr>
          <p:spPr>
            <a:xfrm rot="16200000">
              <a:off x="1368863" y="1801012"/>
              <a:ext cx="3523184" cy="3523184"/>
            </a:xfrm>
            <a:prstGeom prst="pie">
              <a:avLst>
                <a:gd name="adj1" fmla="val 10769016"/>
                <a:gd name="adj2" fmla="val 16200000"/>
              </a:avLst>
            </a:prstGeom>
            <a:solidFill>
              <a:schemeClr val="accent4">
                <a:alpha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cs typeface="+mn-ea"/>
                <a:sym typeface="+mn-lt"/>
              </a:endParaRPr>
            </a:p>
          </p:txBody>
        </p:sp>
        <p:sp>
          <p:nvSpPr>
            <p:cNvPr id="20" name="椭圆 19">
              <a:extLst>
                <a:ext uri="{FF2B5EF4-FFF2-40B4-BE49-F238E27FC236}">
                  <a16:creationId xmlns="" xmlns:a16="http://schemas.microsoft.com/office/drawing/2014/main" id="{BCCDE4FF-EC95-4036-86C0-D0A3611D58A8}"/>
                </a:ext>
              </a:extLst>
            </p:cNvPr>
            <p:cNvSpPr/>
            <p:nvPr/>
          </p:nvSpPr>
          <p:spPr>
            <a:xfrm>
              <a:off x="1372943" y="1998160"/>
              <a:ext cx="849420" cy="849420"/>
            </a:xfrm>
            <a:prstGeom prst="ellipse">
              <a:avLst/>
            </a:prstGeom>
            <a:solidFill>
              <a:schemeClr val="accent1">
                <a:alpha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699" tIns="60849" rIns="121699" bIns="60849" rtlCol="0" anchor="ctr"/>
            <a:lstStyle/>
            <a:p>
              <a:pPr algn="ctr" fontAlgn="base">
                <a:spcBef>
                  <a:spcPct val="0"/>
                </a:spcBef>
                <a:spcAft>
                  <a:spcPct val="0"/>
                </a:spcAft>
              </a:pPr>
              <a:r>
                <a:rPr lang="en-US" altLang="zh-CN" sz="2667" dirty="0">
                  <a:solidFill>
                    <a:prstClr val="white"/>
                  </a:solidFill>
                  <a:cs typeface="+mn-ea"/>
                  <a:sym typeface="+mn-lt"/>
                </a:rPr>
                <a:t>1</a:t>
              </a:r>
              <a:endParaRPr lang="zh-CN" altLang="en-US" sz="2667" dirty="0">
                <a:solidFill>
                  <a:prstClr val="white"/>
                </a:solidFill>
                <a:cs typeface="+mn-ea"/>
                <a:sym typeface="+mn-lt"/>
              </a:endParaRPr>
            </a:p>
          </p:txBody>
        </p:sp>
        <p:sp>
          <p:nvSpPr>
            <p:cNvPr id="21" name="椭圆 20">
              <a:extLst>
                <a:ext uri="{FF2B5EF4-FFF2-40B4-BE49-F238E27FC236}">
                  <a16:creationId xmlns="" xmlns:a16="http://schemas.microsoft.com/office/drawing/2014/main" id="{8B945B39-9289-45DA-972B-DB4751B345C9}"/>
                </a:ext>
              </a:extLst>
            </p:cNvPr>
            <p:cNvSpPr/>
            <p:nvPr/>
          </p:nvSpPr>
          <p:spPr>
            <a:xfrm>
              <a:off x="3957642" y="2033468"/>
              <a:ext cx="849420" cy="849420"/>
            </a:xfrm>
            <a:prstGeom prst="ellipse">
              <a:avLst/>
            </a:prstGeom>
            <a:solidFill>
              <a:schemeClr val="accent2">
                <a:alpha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699" tIns="60849" rIns="121699" bIns="60849" rtlCol="0" anchor="ctr"/>
            <a:lstStyle/>
            <a:p>
              <a:pPr algn="ctr" fontAlgn="base">
                <a:spcBef>
                  <a:spcPct val="0"/>
                </a:spcBef>
                <a:spcAft>
                  <a:spcPct val="0"/>
                </a:spcAft>
              </a:pPr>
              <a:r>
                <a:rPr lang="en-US" altLang="zh-CN" sz="2667" dirty="0">
                  <a:solidFill>
                    <a:prstClr val="white"/>
                  </a:solidFill>
                  <a:cs typeface="+mn-ea"/>
                  <a:sym typeface="+mn-lt"/>
                </a:rPr>
                <a:t>2</a:t>
              </a:r>
              <a:endParaRPr lang="zh-CN" altLang="en-US" sz="2667" dirty="0">
                <a:solidFill>
                  <a:prstClr val="white"/>
                </a:solidFill>
                <a:cs typeface="+mn-ea"/>
                <a:sym typeface="+mn-lt"/>
              </a:endParaRPr>
            </a:p>
          </p:txBody>
        </p:sp>
        <p:sp>
          <p:nvSpPr>
            <p:cNvPr id="22" name="椭圆 21">
              <a:extLst>
                <a:ext uri="{FF2B5EF4-FFF2-40B4-BE49-F238E27FC236}">
                  <a16:creationId xmlns="" xmlns:a16="http://schemas.microsoft.com/office/drawing/2014/main" id="{62930121-C74E-4042-85D3-F89052D9A6D9}"/>
                </a:ext>
              </a:extLst>
            </p:cNvPr>
            <p:cNvSpPr/>
            <p:nvPr/>
          </p:nvSpPr>
          <p:spPr>
            <a:xfrm>
              <a:off x="3985209" y="4347275"/>
              <a:ext cx="849420" cy="849420"/>
            </a:xfrm>
            <a:prstGeom prst="ellipse">
              <a:avLst/>
            </a:prstGeom>
            <a:solidFill>
              <a:schemeClr val="accent3">
                <a:alpha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699" tIns="60849" rIns="121699" bIns="60849" rtlCol="0" anchor="ctr"/>
            <a:lstStyle/>
            <a:p>
              <a:pPr algn="ctr" fontAlgn="base">
                <a:spcBef>
                  <a:spcPct val="0"/>
                </a:spcBef>
                <a:spcAft>
                  <a:spcPct val="0"/>
                </a:spcAft>
              </a:pPr>
              <a:r>
                <a:rPr lang="en-US" altLang="zh-CN" sz="2667" dirty="0">
                  <a:solidFill>
                    <a:prstClr val="white"/>
                  </a:solidFill>
                  <a:cs typeface="+mn-ea"/>
                  <a:sym typeface="+mn-lt"/>
                </a:rPr>
                <a:t>3</a:t>
              </a:r>
              <a:endParaRPr lang="zh-CN" altLang="en-US" sz="2667" dirty="0">
                <a:solidFill>
                  <a:prstClr val="white"/>
                </a:solidFill>
                <a:cs typeface="+mn-ea"/>
                <a:sym typeface="+mn-lt"/>
              </a:endParaRPr>
            </a:p>
          </p:txBody>
        </p:sp>
        <p:sp>
          <p:nvSpPr>
            <p:cNvPr id="23" name="椭圆 22">
              <a:extLst>
                <a:ext uri="{FF2B5EF4-FFF2-40B4-BE49-F238E27FC236}">
                  <a16:creationId xmlns="" xmlns:a16="http://schemas.microsoft.com/office/drawing/2014/main" id="{F4D91B77-6005-4623-8104-1E0E067095EA}"/>
                </a:ext>
              </a:extLst>
            </p:cNvPr>
            <p:cNvSpPr/>
            <p:nvPr/>
          </p:nvSpPr>
          <p:spPr>
            <a:xfrm>
              <a:off x="1283943" y="4425996"/>
              <a:ext cx="849420" cy="849420"/>
            </a:xfrm>
            <a:prstGeom prst="ellipse">
              <a:avLst/>
            </a:prstGeom>
            <a:solidFill>
              <a:schemeClr val="accent4">
                <a:alpha val="6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699" tIns="60849" rIns="121699" bIns="60849" rtlCol="0" anchor="ctr"/>
            <a:lstStyle/>
            <a:p>
              <a:pPr algn="ctr" fontAlgn="base">
                <a:spcBef>
                  <a:spcPct val="0"/>
                </a:spcBef>
                <a:spcAft>
                  <a:spcPct val="0"/>
                </a:spcAft>
              </a:pPr>
              <a:r>
                <a:rPr lang="en-US" altLang="zh-CN" sz="2667" dirty="0">
                  <a:solidFill>
                    <a:prstClr val="white"/>
                  </a:solidFill>
                  <a:cs typeface="+mn-ea"/>
                  <a:sym typeface="+mn-lt"/>
                </a:rPr>
                <a:t>4</a:t>
              </a:r>
              <a:endParaRPr lang="zh-CN" altLang="en-US" sz="2667" dirty="0">
                <a:solidFill>
                  <a:prstClr val="white"/>
                </a:solidFill>
                <a:cs typeface="+mn-ea"/>
                <a:sym typeface="+mn-lt"/>
              </a:endParaRPr>
            </a:p>
          </p:txBody>
        </p:sp>
      </p:grpSp>
      <p:sp>
        <p:nvSpPr>
          <p:cNvPr id="2" name="标题 1">
            <a:extLst>
              <a:ext uri="{FF2B5EF4-FFF2-40B4-BE49-F238E27FC236}">
                <a16:creationId xmlns="" xmlns:a16="http://schemas.microsoft.com/office/drawing/2014/main" id="{C888F902-3048-4004-94F2-F0A0E7857E2B}"/>
              </a:ext>
            </a:extLst>
          </p:cNvPr>
          <p:cNvSpPr>
            <a:spLocks noGrp="1"/>
          </p:cNvSpPr>
          <p:nvPr>
            <p:ph type="title"/>
          </p:nvPr>
        </p:nvSpPr>
        <p:spPr/>
        <p:txBody>
          <a:bodyPr>
            <a:normAutofit/>
          </a:bodyPr>
          <a:lstStyle/>
          <a:p>
            <a:r>
              <a:rPr lang="zh-CN" altLang="en-US" dirty="0"/>
              <a:t>单击此处输入替换标题</a:t>
            </a:r>
          </a:p>
        </p:txBody>
      </p:sp>
      <p:sp>
        <p:nvSpPr>
          <p:cNvPr id="3" name="TextBox 54">
            <a:extLst>
              <a:ext uri="{FF2B5EF4-FFF2-40B4-BE49-F238E27FC236}">
                <a16:creationId xmlns="" xmlns:a16="http://schemas.microsoft.com/office/drawing/2014/main" id="{07708FD1-8FA6-4F1C-97EB-E606A0B18727}"/>
              </a:ext>
            </a:extLst>
          </p:cNvPr>
          <p:cNvSpPr txBox="1"/>
          <p:nvPr/>
        </p:nvSpPr>
        <p:spPr bwMode="auto">
          <a:xfrm>
            <a:off x="5430368" y="1456944"/>
            <a:ext cx="1435008" cy="420564"/>
          </a:xfrm>
          <a:prstGeom prst="rect">
            <a:avLst/>
          </a:prstGeom>
          <a:noFill/>
        </p:spPr>
        <p:txBody>
          <a:bodyPr wrap="none">
            <a:spAutoFit/>
          </a:bodyPr>
          <a:lstStyle>
            <a:defPPr>
              <a:defRPr lang="zh-CN"/>
            </a:defPPr>
            <a:lvl1pPr algn="ctr" fontAlgn="auto">
              <a:spcBef>
                <a:spcPts val="0"/>
              </a:spcBef>
              <a:spcAft>
                <a:spcPts val="0"/>
              </a:spcAft>
              <a:defRPr sz="1200" spc="300">
                <a:solidFill>
                  <a:srgbClr val="F83003"/>
                </a:solidFill>
                <a:latin typeface="微软雅黑" pitchFamily="34" charset="-122"/>
                <a:ea typeface="微软雅黑" pitchFamily="34" charset="-122"/>
                <a:cs typeface="Arial" pitchFamily="34" charset="0"/>
              </a:defRPr>
            </a:lvl1pPr>
          </a:lstStyle>
          <a:p>
            <a:r>
              <a:rPr lang="zh-CN" altLang="en-US" sz="2133" dirty="0">
                <a:solidFill>
                  <a:schemeClr val="accent1"/>
                </a:solidFill>
                <a:latin typeface="+mn-lt"/>
                <a:ea typeface="+mn-ea"/>
                <a:cs typeface="+mn-ea"/>
                <a:sym typeface="+mn-lt"/>
              </a:rPr>
              <a:t>添加标题</a:t>
            </a:r>
          </a:p>
        </p:txBody>
      </p:sp>
      <p:sp>
        <p:nvSpPr>
          <p:cNvPr id="4" name="矩形 1">
            <a:extLst>
              <a:ext uri="{FF2B5EF4-FFF2-40B4-BE49-F238E27FC236}">
                <a16:creationId xmlns="" xmlns:a16="http://schemas.microsoft.com/office/drawing/2014/main" id="{37E055BD-06E1-4934-80C5-8253726AC4D0}"/>
              </a:ext>
            </a:extLst>
          </p:cNvPr>
          <p:cNvSpPr>
            <a:spLocks noChangeArrowheads="1"/>
          </p:cNvSpPr>
          <p:nvPr/>
        </p:nvSpPr>
        <p:spPr bwMode="auto">
          <a:xfrm>
            <a:off x="6871004" y="1397792"/>
            <a:ext cx="3871080" cy="707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1333" dirty="0">
                <a:solidFill>
                  <a:prstClr val="black">
                    <a:lumMod val="75000"/>
                    <a:lumOff val="25000"/>
                  </a:prstClr>
                </a:solidFill>
                <a:cs typeface="+mn-ea"/>
                <a:sym typeface="+mn-lt"/>
              </a:rPr>
              <a:t>单击此处添加文本单击此处添加文本单击此处添加文本单击此处添加文本单击此处添加文本单击此处添加文本</a:t>
            </a:r>
          </a:p>
        </p:txBody>
      </p:sp>
      <p:sp>
        <p:nvSpPr>
          <p:cNvPr id="5" name="TextBox 56">
            <a:extLst>
              <a:ext uri="{FF2B5EF4-FFF2-40B4-BE49-F238E27FC236}">
                <a16:creationId xmlns="" xmlns:a16="http://schemas.microsoft.com/office/drawing/2014/main" id="{05A20789-4599-4C71-A7C6-6D92363B1246}"/>
              </a:ext>
            </a:extLst>
          </p:cNvPr>
          <p:cNvSpPr txBox="1"/>
          <p:nvPr/>
        </p:nvSpPr>
        <p:spPr bwMode="auto">
          <a:xfrm>
            <a:off x="5430368" y="2608410"/>
            <a:ext cx="1435008" cy="420564"/>
          </a:xfrm>
          <a:prstGeom prst="rect">
            <a:avLst/>
          </a:prstGeom>
          <a:noFill/>
        </p:spPr>
        <p:txBody>
          <a:bodyPr wrap="none">
            <a:spAutoFit/>
          </a:bodyPr>
          <a:lstStyle>
            <a:defPPr>
              <a:defRPr lang="zh-CN"/>
            </a:defPPr>
            <a:lvl1pPr algn="ctr" fontAlgn="auto">
              <a:spcBef>
                <a:spcPts val="0"/>
              </a:spcBef>
              <a:spcAft>
                <a:spcPts val="0"/>
              </a:spcAft>
              <a:defRPr sz="1200" spc="300">
                <a:solidFill>
                  <a:srgbClr val="EBAC07"/>
                </a:solidFill>
                <a:latin typeface="微软雅黑" pitchFamily="34" charset="-122"/>
                <a:ea typeface="微软雅黑" pitchFamily="34" charset="-122"/>
                <a:cs typeface="Arial" pitchFamily="34" charset="0"/>
              </a:defRPr>
            </a:lvl1pPr>
          </a:lstStyle>
          <a:p>
            <a:r>
              <a:rPr lang="zh-CN" altLang="en-US" sz="2133" dirty="0">
                <a:solidFill>
                  <a:schemeClr val="accent1"/>
                </a:solidFill>
                <a:latin typeface="+mn-lt"/>
                <a:ea typeface="+mn-ea"/>
                <a:cs typeface="+mn-ea"/>
                <a:sym typeface="+mn-lt"/>
              </a:rPr>
              <a:t>添加标题</a:t>
            </a:r>
          </a:p>
        </p:txBody>
      </p:sp>
      <p:sp>
        <p:nvSpPr>
          <p:cNvPr id="6" name="矩形 1">
            <a:extLst>
              <a:ext uri="{FF2B5EF4-FFF2-40B4-BE49-F238E27FC236}">
                <a16:creationId xmlns="" xmlns:a16="http://schemas.microsoft.com/office/drawing/2014/main" id="{B67DA26A-83CF-4DD2-88F4-C003F8057C5B}"/>
              </a:ext>
            </a:extLst>
          </p:cNvPr>
          <p:cNvSpPr>
            <a:spLocks noChangeArrowheads="1"/>
          </p:cNvSpPr>
          <p:nvPr/>
        </p:nvSpPr>
        <p:spPr bwMode="auto">
          <a:xfrm>
            <a:off x="6871004" y="2549258"/>
            <a:ext cx="3871080" cy="707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1333" dirty="0">
                <a:solidFill>
                  <a:prstClr val="black">
                    <a:lumMod val="75000"/>
                    <a:lumOff val="25000"/>
                  </a:prstClr>
                </a:solidFill>
                <a:cs typeface="+mn-ea"/>
                <a:sym typeface="+mn-lt"/>
              </a:rPr>
              <a:t>单击此处添加文本单击此处添加文本单击此处添加文本单击此处添加文本单击此处添加文本单击此处添加文本</a:t>
            </a:r>
          </a:p>
        </p:txBody>
      </p:sp>
      <p:sp>
        <p:nvSpPr>
          <p:cNvPr id="7" name="TextBox 58">
            <a:extLst>
              <a:ext uri="{FF2B5EF4-FFF2-40B4-BE49-F238E27FC236}">
                <a16:creationId xmlns="" xmlns:a16="http://schemas.microsoft.com/office/drawing/2014/main" id="{C549B536-2404-45FA-BBB0-9D26CD716BEC}"/>
              </a:ext>
            </a:extLst>
          </p:cNvPr>
          <p:cNvSpPr txBox="1"/>
          <p:nvPr/>
        </p:nvSpPr>
        <p:spPr bwMode="auto">
          <a:xfrm>
            <a:off x="5430368" y="3759877"/>
            <a:ext cx="1435008" cy="420564"/>
          </a:xfrm>
          <a:prstGeom prst="rect">
            <a:avLst/>
          </a:prstGeom>
          <a:noFill/>
        </p:spPr>
        <p:txBody>
          <a:bodyPr wrap="none">
            <a:spAutoFit/>
          </a:bodyPr>
          <a:lstStyle>
            <a:defPPr>
              <a:defRPr lang="zh-CN"/>
            </a:defPPr>
            <a:lvl1pPr algn="ctr" fontAlgn="auto">
              <a:spcBef>
                <a:spcPts val="0"/>
              </a:spcBef>
              <a:spcAft>
                <a:spcPts val="0"/>
              </a:spcAft>
              <a:defRPr sz="1200" spc="300">
                <a:solidFill>
                  <a:srgbClr val="8BC925"/>
                </a:solidFill>
                <a:latin typeface="微软雅黑" pitchFamily="34" charset="-122"/>
                <a:ea typeface="微软雅黑" pitchFamily="34" charset="-122"/>
                <a:cs typeface="Arial" pitchFamily="34" charset="0"/>
              </a:defRPr>
            </a:lvl1pPr>
          </a:lstStyle>
          <a:p>
            <a:r>
              <a:rPr lang="zh-CN" altLang="en-US" sz="2133" dirty="0">
                <a:solidFill>
                  <a:schemeClr val="accent1"/>
                </a:solidFill>
                <a:latin typeface="+mn-lt"/>
                <a:ea typeface="+mn-ea"/>
                <a:cs typeface="+mn-ea"/>
                <a:sym typeface="+mn-lt"/>
              </a:rPr>
              <a:t>添加标题</a:t>
            </a:r>
          </a:p>
        </p:txBody>
      </p:sp>
      <p:sp>
        <p:nvSpPr>
          <p:cNvPr id="8" name="矩形 1">
            <a:extLst>
              <a:ext uri="{FF2B5EF4-FFF2-40B4-BE49-F238E27FC236}">
                <a16:creationId xmlns="" xmlns:a16="http://schemas.microsoft.com/office/drawing/2014/main" id="{2A9220A0-530C-42D1-95D8-3AC16D8FCFC7}"/>
              </a:ext>
            </a:extLst>
          </p:cNvPr>
          <p:cNvSpPr>
            <a:spLocks noChangeArrowheads="1"/>
          </p:cNvSpPr>
          <p:nvPr/>
        </p:nvSpPr>
        <p:spPr bwMode="auto">
          <a:xfrm>
            <a:off x="6871004" y="3700725"/>
            <a:ext cx="3871080" cy="707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1333" dirty="0">
                <a:solidFill>
                  <a:prstClr val="black">
                    <a:lumMod val="75000"/>
                    <a:lumOff val="25000"/>
                  </a:prstClr>
                </a:solidFill>
                <a:cs typeface="+mn-ea"/>
                <a:sym typeface="+mn-lt"/>
              </a:rPr>
              <a:t>单击此处添加文本单击此处添加文本单击此处添加文本单击此处添加文本单击此处添加文本单击此处添加文本</a:t>
            </a:r>
          </a:p>
        </p:txBody>
      </p:sp>
      <p:sp>
        <p:nvSpPr>
          <p:cNvPr id="9" name="TextBox 60">
            <a:extLst>
              <a:ext uri="{FF2B5EF4-FFF2-40B4-BE49-F238E27FC236}">
                <a16:creationId xmlns="" xmlns:a16="http://schemas.microsoft.com/office/drawing/2014/main" id="{325556A5-7783-47FB-8AA2-BDE6A4295EEA}"/>
              </a:ext>
            </a:extLst>
          </p:cNvPr>
          <p:cNvSpPr txBox="1"/>
          <p:nvPr/>
        </p:nvSpPr>
        <p:spPr bwMode="auto">
          <a:xfrm>
            <a:off x="5430368" y="5098493"/>
            <a:ext cx="1435008" cy="420564"/>
          </a:xfrm>
          <a:prstGeom prst="rect">
            <a:avLst/>
          </a:prstGeom>
          <a:noFill/>
        </p:spPr>
        <p:txBody>
          <a:bodyPr wrap="none">
            <a:spAutoFit/>
          </a:bodyPr>
          <a:lstStyle>
            <a:defPPr>
              <a:defRPr lang="zh-CN"/>
            </a:defPPr>
            <a:lvl1pPr algn="ctr" fontAlgn="auto">
              <a:spcBef>
                <a:spcPts val="0"/>
              </a:spcBef>
              <a:spcAft>
                <a:spcPts val="0"/>
              </a:spcAft>
              <a:defRPr sz="1200" spc="300">
                <a:solidFill>
                  <a:srgbClr val="284848"/>
                </a:solidFill>
                <a:latin typeface="微软雅黑" pitchFamily="34" charset="-122"/>
                <a:ea typeface="微软雅黑" pitchFamily="34" charset="-122"/>
                <a:cs typeface="Arial" pitchFamily="34" charset="0"/>
              </a:defRPr>
            </a:lvl1pPr>
          </a:lstStyle>
          <a:p>
            <a:r>
              <a:rPr lang="zh-CN" altLang="en-US" sz="2133" dirty="0">
                <a:solidFill>
                  <a:schemeClr val="accent1"/>
                </a:solidFill>
                <a:latin typeface="+mn-lt"/>
                <a:ea typeface="+mn-ea"/>
                <a:cs typeface="+mn-ea"/>
                <a:sym typeface="+mn-lt"/>
              </a:rPr>
              <a:t>添加标题</a:t>
            </a:r>
          </a:p>
        </p:txBody>
      </p:sp>
      <p:sp>
        <p:nvSpPr>
          <p:cNvPr id="10" name="矩形 1">
            <a:extLst>
              <a:ext uri="{FF2B5EF4-FFF2-40B4-BE49-F238E27FC236}">
                <a16:creationId xmlns="" xmlns:a16="http://schemas.microsoft.com/office/drawing/2014/main" id="{72B86982-3A4F-4A6E-A97B-80FE4DD42AC3}"/>
              </a:ext>
            </a:extLst>
          </p:cNvPr>
          <p:cNvSpPr>
            <a:spLocks noChangeArrowheads="1"/>
          </p:cNvSpPr>
          <p:nvPr/>
        </p:nvSpPr>
        <p:spPr bwMode="auto">
          <a:xfrm>
            <a:off x="6871004" y="5039341"/>
            <a:ext cx="3871080" cy="707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1333" dirty="0">
                <a:solidFill>
                  <a:prstClr val="black">
                    <a:lumMod val="75000"/>
                    <a:lumOff val="25000"/>
                  </a:prstClr>
                </a:solidFill>
                <a:cs typeface="+mn-ea"/>
                <a:sym typeface="+mn-lt"/>
              </a:rPr>
              <a:t>单击此处添加文本单击此处添加文本单击此处添加文本单击此处添加文本单击此处添加文本单击此处添加文本</a:t>
            </a:r>
          </a:p>
        </p:txBody>
      </p:sp>
      <p:grpSp>
        <p:nvGrpSpPr>
          <p:cNvPr id="29" name="组合 28">
            <a:extLst>
              <a:ext uri="{FF2B5EF4-FFF2-40B4-BE49-F238E27FC236}">
                <a16:creationId xmlns="" xmlns:a16="http://schemas.microsoft.com/office/drawing/2014/main" id="{ADB10552-8B63-40BB-A5F0-B629CD028D4E}"/>
              </a:ext>
            </a:extLst>
          </p:cNvPr>
          <p:cNvGrpSpPr/>
          <p:nvPr/>
        </p:nvGrpSpPr>
        <p:grpSpPr>
          <a:xfrm>
            <a:off x="3547533" y="1665904"/>
            <a:ext cx="1879600" cy="3688926"/>
            <a:chOff x="3547533" y="1665904"/>
            <a:chExt cx="1879600" cy="3688926"/>
          </a:xfrm>
        </p:grpSpPr>
        <p:sp>
          <p:nvSpPr>
            <p:cNvPr id="11" name="任意多边形 6">
              <a:extLst>
                <a:ext uri="{FF2B5EF4-FFF2-40B4-BE49-F238E27FC236}">
                  <a16:creationId xmlns="" xmlns:a16="http://schemas.microsoft.com/office/drawing/2014/main" id="{0D828A55-AF9D-497A-AB9C-11762F56F39F}"/>
                </a:ext>
              </a:extLst>
            </p:cNvPr>
            <p:cNvSpPr/>
            <p:nvPr/>
          </p:nvSpPr>
          <p:spPr>
            <a:xfrm>
              <a:off x="4038600" y="1665904"/>
              <a:ext cx="1388533" cy="203200"/>
            </a:xfrm>
            <a:custGeom>
              <a:avLst/>
              <a:gdLst>
                <a:gd name="connsiteX0" fmla="*/ 1041400 w 1041400"/>
                <a:gd name="connsiteY0" fmla="*/ 0 h 152400"/>
                <a:gd name="connsiteX1" fmla="*/ 50800 w 1041400"/>
                <a:gd name="connsiteY1" fmla="*/ 0 h 152400"/>
                <a:gd name="connsiteX2" fmla="*/ 0 w 1041400"/>
                <a:gd name="connsiteY2" fmla="*/ 152400 h 152400"/>
              </a:gdLst>
              <a:ahLst/>
              <a:cxnLst>
                <a:cxn ang="0">
                  <a:pos x="connsiteX0" y="connsiteY0"/>
                </a:cxn>
                <a:cxn ang="0">
                  <a:pos x="connsiteX1" y="connsiteY1"/>
                </a:cxn>
                <a:cxn ang="0">
                  <a:pos x="connsiteX2" y="connsiteY2"/>
                </a:cxn>
              </a:cxnLst>
              <a:rect l="l" t="t" r="r" b="b"/>
              <a:pathLst>
                <a:path w="1041400" h="152400">
                  <a:moveTo>
                    <a:pt x="1041400" y="0"/>
                  </a:moveTo>
                  <a:lnTo>
                    <a:pt x="50800" y="0"/>
                  </a:lnTo>
                  <a:lnTo>
                    <a:pt x="0" y="152400"/>
                  </a:lnTo>
                </a:path>
              </a:pathLst>
            </a:cu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cs typeface="+mn-ea"/>
                <a:sym typeface="+mn-lt"/>
              </a:endParaRPr>
            </a:p>
          </p:txBody>
        </p:sp>
        <p:sp>
          <p:nvSpPr>
            <p:cNvPr id="12" name="任意多边形 7">
              <a:extLst>
                <a:ext uri="{FF2B5EF4-FFF2-40B4-BE49-F238E27FC236}">
                  <a16:creationId xmlns="" xmlns:a16="http://schemas.microsoft.com/office/drawing/2014/main" id="{2BC9C4D4-1A9B-4588-A679-823377336ED4}"/>
                </a:ext>
              </a:extLst>
            </p:cNvPr>
            <p:cNvSpPr/>
            <p:nvPr/>
          </p:nvSpPr>
          <p:spPr>
            <a:xfrm>
              <a:off x="4766733" y="2783504"/>
              <a:ext cx="643467" cy="135467"/>
            </a:xfrm>
            <a:custGeom>
              <a:avLst/>
              <a:gdLst>
                <a:gd name="connsiteX0" fmla="*/ 482600 w 482600"/>
                <a:gd name="connsiteY0" fmla="*/ 0 h 101600"/>
                <a:gd name="connsiteX1" fmla="*/ 25400 w 482600"/>
                <a:gd name="connsiteY1" fmla="*/ 0 h 101600"/>
                <a:gd name="connsiteX2" fmla="*/ 0 w 482600"/>
                <a:gd name="connsiteY2" fmla="*/ 101600 h 101600"/>
              </a:gdLst>
              <a:ahLst/>
              <a:cxnLst>
                <a:cxn ang="0">
                  <a:pos x="connsiteX0" y="connsiteY0"/>
                </a:cxn>
                <a:cxn ang="0">
                  <a:pos x="connsiteX1" y="connsiteY1"/>
                </a:cxn>
                <a:cxn ang="0">
                  <a:pos x="connsiteX2" y="connsiteY2"/>
                </a:cxn>
              </a:cxnLst>
              <a:rect l="l" t="t" r="r" b="b"/>
              <a:pathLst>
                <a:path w="482600" h="101600">
                  <a:moveTo>
                    <a:pt x="482600" y="0"/>
                  </a:moveTo>
                  <a:lnTo>
                    <a:pt x="25400" y="0"/>
                  </a:lnTo>
                  <a:lnTo>
                    <a:pt x="0" y="101600"/>
                  </a:lnTo>
                </a:path>
              </a:pathLst>
            </a:cu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cs typeface="+mn-ea"/>
                <a:sym typeface="+mn-lt"/>
              </a:endParaRPr>
            </a:p>
          </p:txBody>
        </p:sp>
        <p:sp>
          <p:nvSpPr>
            <p:cNvPr id="13" name="任意多边形 8">
              <a:extLst>
                <a:ext uri="{FF2B5EF4-FFF2-40B4-BE49-F238E27FC236}">
                  <a16:creationId xmlns="" xmlns:a16="http://schemas.microsoft.com/office/drawing/2014/main" id="{91DC26EE-E76D-4171-B260-E7BFF38DCF7F}"/>
                </a:ext>
              </a:extLst>
            </p:cNvPr>
            <p:cNvSpPr/>
            <p:nvPr/>
          </p:nvSpPr>
          <p:spPr>
            <a:xfrm>
              <a:off x="4732867" y="3985771"/>
              <a:ext cx="643467" cy="169333"/>
            </a:xfrm>
            <a:custGeom>
              <a:avLst/>
              <a:gdLst>
                <a:gd name="connsiteX0" fmla="*/ 482600 w 482600"/>
                <a:gd name="connsiteY0" fmla="*/ 0 h 127000"/>
                <a:gd name="connsiteX1" fmla="*/ 127000 w 482600"/>
                <a:gd name="connsiteY1" fmla="*/ 0 h 127000"/>
                <a:gd name="connsiteX2" fmla="*/ 0 w 482600"/>
                <a:gd name="connsiteY2" fmla="*/ 127000 h 127000"/>
              </a:gdLst>
              <a:ahLst/>
              <a:cxnLst>
                <a:cxn ang="0">
                  <a:pos x="connsiteX0" y="connsiteY0"/>
                </a:cxn>
                <a:cxn ang="0">
                  <a:pos x="connsiteX1" y="connsiteY1"/>
                </a:cxn>
                <a:cxn ang="0">
                  <a:pos x="connsiteX2" y="connsiteY2"/>
                </a:cxn>
              </a:cxnLst>
              <a:rect l="l" t="t" r="r" b="b"/>
              <a:pathLst>
                <a:path w="482600" h="127000">
                  <a:moveTo>
                    <a:pt x="482600" y="0"/>
                  </a:moveTo>
                  <a:lnTo>
                    <a:pt x="127000" y="0"/>
                  </a:lnTo>
                  <a:lnTo>
                    <a:pt x="0" y="127000"/>
                  </a:lnTo>
                </a:path>
              </a:pathLst>
            </a:cu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cs typeface="+mn-ea"/>
                <a:sym typeface="+mn-lt"/>
              </a:endParaRPr>
            </a:p>
          </p:txBody>
        </p:sp>
        <p:sp>
          <p:nvSpPr>
            <p:cNvPr id="14" name="任意多边形 10">
              <a:extLst>
                <a:ext uri="{FF2B5EF4-FFF2-40B4-BE49-F238E27FC236}">
                  <a16:creationId xmlns="" xmlns:a16="http://schemas.microsoft.com/office/drawing/2014/main" id="{7191A369-75AE-4E8C-8DF8-EF7AECD32894}"/>
                </a:ext>
              </a:extLst>
            </p:cNvPr>
            <p:cNvSpPr/>
            <p:nvPr/>
          </p:nvSpPr>
          <p:spPr>
            <a:xfrm flipV="1">
              <a:off x="3547533" y="5236297"/>
              <a:ext cx="1828800" cy="118533"/>
            </a:xfrm>
            <a:custGeom>
              <a:avLst/>
              <a:gdLst>
                <a:gd name="connsiteX0" fmla="*/ 1371600 w 1371600"/>
                <a:gd name="connsiteY0" fmla="*/ 0 h 88900"/>
                <a:gd name="connsiteX1" fmla="*/ 330200 w 1371600"/>
                <a:gd name="connsiteY1" fmla="*/ 0 h 88900"/>
                <a:gd name="connsiteX2" fmla="*/ 0 w 1371600"/>
                <a:gd name="connsiteY2" fmla="*/ 88900 h 88900"/>
              </a:gdLst>
              <a:ahLst/>
              <a:cxnLst>
                <a:cxn ang="0">
                  <a:pos x="connsiteX0" y="connsiteY0"/>
                </a:cxn>
                <a:cxn ang="0">
                  <a:pos x="connsiteX1" y="connsiteY1"/>
                </a:cxn>
                <a:cxn ang="0">
                  <a:pos x="connsiteX2" y="connsiteY2"/>
                </a:cxn>
              </a:cxnLst>
              <a:rect l="l" t="t" r="r" b="b"/>
              <a:pathLst>
                <a:path w="1371600" h="88900">
                  <a:moveTo>
                    <a:pt x="1371600" y="0"/>
                  </a:moveTo>
                  <a:lnTo>
                    <a:pt x="330200" y="0"/>
                  </a:lnTo>
                  <a:lnTo>
                    <a:pt x="0" y="88900"/>
                  </a:lnTo>
                </a:path>
              </a:pathLst>
            </a:cu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cs typeface="+mn-ea"/>
                <a:sym typeface="+mn-lt"/>
              </a:endParaRPr>
            </a:p>
          </p:txBody>
        </p:sp>
      </p:grpSp>
      <p:sp>
        <p:nvSpPr>
          <p:cNvPr id="19" name="椭圆 18">
            <a:extLst>
              <a:ext uri="{FF2B5EF4-FFF2-40B4-BE49-F238E27FC236}">
                <a16:creationId xmlns="" xmlns:a16="http://schemas.microsoft.com/office/drawing/2014/main" id="{10A29B7C-B877-4255-995A-D0837F27C484}"/>
              </a:ext>
            </a:extLst>
          </p:cNvPr>
          <p:cNvSpPr/>
          <p:nvPr/>
        </p:nvSpPr>
        <p:spPr>
          <a:xfrm>
            <a:off x="1691354" y="2315394"/>
            <a:ext cx="2672761" cy="26727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699" tIns="60849" rIns="121699" bIns="60849" rtlCol="0" anchor="ctr"/>
          <a:lstStyle/>
          <a:p>
            <a:pPr algn="ctr" fontAlgn="base">
              <a:spcBef>
                <a:spcPct val="0"/>
              </a:spcBef>
              <a:spcAft>
                <a:spcPct val="0"/>
              </a:spcAft>
            </a:pPr>
            <a:endParaRPr lang="zh-CN" altLang="en-US" sz="2400">
              <a:solidFill>
                <a:prstClr val="white"/>
              </a:solidFill>
              <a:cs typeface="+mn-ea"/>
              <a:sym typeface="+mn-lt"/>
            </a:endParaRPr>
          </a:p>
        </p:txBody>
      </p:sp>
      <p:grpSp>
        <p:nvGrpSpPr>
          <p:cNvPr id="26" name="组合 25">
            <a:extLst>
              <a:ext uri="{FF2B5EF4-FFF2-40B4-BE49-F238E27FC236}">
                <a16:creationId xmlns="" xmlns:a16="http://schemas.microsoft.com/office/drawing/2014/main" id="{A5F36D5A-3ACC-4C33-BB45-752ED72BF54D}"/>
              </a:ext>
            </a:extLst>
          </p:cNvPr>
          <p:cNvGrpSpPr/>
          <p:nvPr/>
        </p:nvGrpSpPr>
        <p:grpSpPr>
          <a:xfrm>
            <a:off x="1971564" y="2643060"/>
            <a:ext cx="2041200" cy="2041200"/>
            <a:chOff x="1971564" y="2643060"/>
            <a:chExt cx="2041200" cy="2041200"/>
          </a:xfrm>
        </p:grpSpPr>
        <p:sp>
          <p:nvSpPr>
            <p:cNvPr id="24" name="椭圆 23">
              <a:extLst>
                <a:ext uri="{FF2B5EF4-FFF2-40B4-BE49-F238E27FC236}">
                  <a16:creationId xmlns="" xmlns:a16="http://schemas.microsoft.com/office/drawing/2014/main" id="{003B443A-5FF7-46A9-80B9-D158EA377EA3}"/>
                </a:ext>
              </a:extLst>
            </p:cNvPr>
            <p:cNvSpPr/>
            <p:nvPr/>
          </p:nvSpPr>
          <p:spPr>
            <a:xfrm>
              <a:off x="1971564" y="2643060"/>
              <a:ext cx="2041200" cy="2041200"/>
            </a:xfrm>
            <a:prstGeom prst="ellipse">
              <a:avLst/>
            </a:prstGeom>
            <a:solidFill>
              <a:schemeClr val="accent6">
                <a:lumMod val="40000"/>
                <a:lumOff val="60000"/>
                <a:alpha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group_115889">
              <a:extLst>
                <a:ext uri="{FF2B5EF4-FFF2-40B4-BE49-F238E27FC236}">
                  <a16:creationId xmlns="" xmlns:a16="http://schemas.microsoft.com/office/drawing/2014/main" id="{8F7FE693-074D-42E6-905E-4B253ECBAF65}"/>
                </a:ext>
              </a:extLst>
            </p:cNvPr>
            <p:cNvSpPr>
              <a:spLocks noChangeAspect="1"/>
            </p:cNvSpPr>
            <p:nvPr/>
          </p:nvSpPr>
          <p:spPr bwMode="auto">
            <a:xfrm>
              <a:off x="2497495" y="3130070"/>
              <a:ext cx="989338" cy="1067179"/>
            </a:xfrm>
            <a:custGeom>
              <a:avLst/>
              <a:gdLst>
                <a:gd name="connsiteX0" fmla="*/ 281098 w 563253"/>
                <a:gd name="connsiteY0" fmla="*/ 535097 h 607569"/>
                <a:gd name="connsiteX1" fmla="*/ 370258 w 563253"/>
                <a:gd name="connsiteY1" fmla="*/ 571333 h 607569"/>
                <a:gd name="connsiteX2" fmla="*/ 281098 w 563253"/>
                <a:gd name="connsiteY2" fmla="*/ 607569 h 607569"/>
                <a:gd name="connsiteX3" fmla="*/ 191938 w 563253"/>
                <a:gd name="connsiteY3" fmla="*/ 571333 h 607569"/>
                <a:gd name="connsiteX4" fmla="*/ 281098 w 563253"/>
                <a:gd name="connsiteY4" fmla="*/ 535097 h 607569"/>
                <a:gd name="connsiteX5" fmla="*/ 390234 w 563253"/>
                <a:gd name="connsiteY5" fmla="*/ 521478 h 607569"/>
                <a:gd name="connsiteX6" fmla="*/ 402989 w 563253"/>
                <a:gd name="connsiteY6" fmla="*/ 527616 h 607569"/>
                <a:gd name="connsiteX7" fmla="*/ 442021 w 563253"/>
                <a:gd name="connsiteY7" fmla="*/ 537591 h 607569"/>
                <a:gd name="connsiteX8" fmla="*/ 386546 w 563253"/>
                <a:gd name="connsiteY8" fmla="*/ 560148 h 607569"/>
                <a:gd name="connsiteX9" fmla="*/ 360730 w 563253"/>
                <a:gd name="connsiteY9" fmla="*/ 533447 h 607569"/>
                <a:gd name="connsiteX10" fmla="*/ 173941 w 563253"/>
                <a:gd name="connsiteY10" fmla="*/ 520843 h 607569"/>
                <a:gd name="connsiteX11" fmla="*/ 202664 w 563253"/>
                <a:gd name="connsiteY11" fmla="*/ 532824 h 607569"/>
                <a:gd name="connsiteX12" fmla="*/ 176091 w 563253"/>
                <a:gd name="connsiteY12" fmla="*/ 559089 h 607569"/>
                <a:gd name="connsiteX13" fmla="*/ 123560 w 563253"/>
                <a:gd name="connsiteY13" fmla="*/ 537278 h 607569"/>
                <a:gd name="connsiteX14" fmla="*/ 160270 w 563253"/>
                <a:gd name="connsiteY14" fmla="*/ 527601 h 607569"/>
                <a:gd name="connsiteX15" fmla="*/ 173941 w 563253"/>
                <a:gd name="connsiteY15" fmla="*/ 520843 h 607569"/>
                <a:gd name="connsiteX16" fmla="*/ 472929 w 563253"/>
                <a:gd name="connsiteY16" fmla="*/ 449078 h 607569"/>
                <a:gd name="connsiteX17" fmla="*/ 562053 w 563253"/>
                <a:gd name="connsiteY17" fmla="*/ 485278 h 607569"/>
                <a:gd name="connsiteX18" fmla="*/ 472929 w 563253"/>
                <a:gd name="connsiteY18" fmla="*/ 521478 h 607569"/>
                <a:gd name="connsiteX19" fmla="*/ 383805 w 563253"/>
                <a:gd name="connsiteY19" fmla="*/ 485278 h 607569"/>
                <a:gd name="connsiteX20" fmla="*/ 472929 w 563253"/>
                <a:gd name="connsiteY20" fmla="*/ 449078 h 607569"/>
                <a:gd name="connsiteX21" fmla="*/ 90324 w 563253"/>
                <a:gd name="connsiteY21" fmla="*/ 449078 h 607569"/>
                <a:gd name="connsiteX22" fmla="*/ 179448 w 563253"/>
                <a:gd name="connsiteY22" fmla="*/ 485278 h 607569"/>
                <a:gd name="connsiteX23" fmla="*/ 90324 w 563253"/>
                <a:gd name="connsiteY23" fmla="*/ 521478 h 607569"/>
                <a:gd name="connsiteX24" fmla="*/ 1200 w 563253"/>
                <a:gd name="connsiteY24" fmla="*/ 485278 h 607569"/>
                <a:gd name="connsiteX25" fmla="*/ 90324 w 563253"/>
                <a:gd name="connsiteY25" fmla="*/ 449078 h 607569"/>
                <a:gd name="connsiteX26" fmla="*/ 239840 w 563253"/>
                <a:gd name="connsiteY26" fmla="*/ 195178 h 607569"/>
                <a:gd name="connsiteX27" fmla="*/ 255206 w 563253"/>
                <a:gd name="connsiteY27" fmla="*/ 200087 h 607569"/>
                <a:gd name="connsiteX28" fmla="*/ 281174 w 563253"/>
                <a:gd name="connsiteY28" fmla="*/ 233224 h 607569"/>
                <a:gd name="connsiteX29" fmla="*/ 306989 w 563253"/>
                <a:gd name="connsiteY29" fmla="*/ 200087 h 607569"/>
                <a:gd name="connsiteX30" fmla="*/ 322355 w 563253"/>
                <a:gd name="connsiteY30" fmla="*/ 195178 h 607569"/>
                <a:gd name="connsiteX31" fmla="*/ 335724 w 563253"/>
                <a:gd name="connsiteY31" fmla="*/ 199320 h 607569"/>
                <a:gd name="connsiteX32" fmla="*/ 336185 w 563253"/>
                <a:gd name="connsiteY32" fmla="*/ 199473 h 607569"/>
                <a:gd name="connsiteX33" fmla="*/ 371527 w 563253"/>
                <a:gd name="connsiteY33" fmla="*/ 248565 h 607569"/>
                <a:gd name="connsiteX34" fmla="*/ 371527 w 563253"/>
                <a:gd name="connsiteY34" fmla="*/ 330640 h 607569"/>
                <a:gd name="connsiteX35" fmla="*/ 369222 w 563253"/>
                <a:gd name="connsiteY35" fmla="*/ 338311 h 607569"/>
                <a:gd name="connsiteX36" fmla="*/ 341256 w 563253"/>
                <a:gd name="connsiteY36" fmla="*/ 380806 h 607569"/>
                <a:gd name="connsiteX37" fmla="*/ 341256 w 563253"/>
                <a:gd name="connsiteY37" fmla="*/ 491416 h 607569"/>
                <a:gd name="connsiteX38" fmla="*/ 327119 w 563253"/>
                <a:gd name="connsiteY38" fmla="*/ 505530 h 607569"/>
                <a:gd name="connsiteX39" fmla="*/ 235076 w 563253"/>
                <a:gd name="connsiteY39" fmla="*/ 505530 h 607569"/>
                <a:gd name="connsiteX40" fmla="*/ 220939 w 563253"/>
                <a:gd name="connsiteY40" fmla="*/ 491416 h 607569"/>
                <a:gd name="connsiteX41" fmla="*/ 220939 w 563253"/>
                <a:gd name="connsiteY41" fmla="*/ 380806 h 607569"/>
                <a:gd name="connsiteX42" fmla="*/ 192973 w 563253"/>
                <a:gd name="connsiteY42" fmla="*/ 338311 h 607569"/>
                <a:gd name="connsiteX43" fmla="*/ 190668 w 563253"/>
                <a:gd name="connsiteY43" fmla="*/ 330640 h 607569"/>
                <a:gd name="connsiteX44" fmla="*/ 190668 w 563253"/>
                <a:gd name="connsiteY44" fmla="*/ 248565 h 607569"/>
                <a:gd name="connsiteX45" fmla="*/ 226164 w 563253"/>
                <a:gd name="connsiteY45" fmla="*/ 199473 h 607569"/>
                <a:gd name="connsiteX46" fmla="*/ 226471 w 563253"/>
                <a:gd name="connsiteY46" fmla="*/ 199320 h 607569"/>
                <a:gd name="connsiteX47" fmla="*/ 431719 w 563253"/>
                <a:gd name="connsiteY47" fmla="*/ 108453 h 607569"/>
                <a:gd name="connsiteX48" fmla="*/ 446778 w 563253"/>
                <a:gd name="connsiteY48" fmla="*/ 113055 h 607569"/>
                <a:gd name="connsiteX49" fmla="*/ 472900 w 563253"/>
                <a:gd name="connsiteY49" fmla="*/ 144811 h 607569"/>
                <a:gd name="connsiteX50" fmla="*/ 499023 w 563253"/>
                <a:gd name="connsiteY50" fmla="*/ 113055 h 607569"/>
                <a:gd name="connsiteX51" fmla="*/ 514081 w 563253"/>
                <a:gd name="connsiteY51" fmla="*/ 108453 h 607569"/>
                <a:gd name="connsiteX52" fmla="*/ 527604 w 563253"/>
                <a:gd name="connsiteY52" fmla="*/ 112595 h 607569"/>
                <a:gd name="connsiteX53" fmla="*/ 527911 w 563253"/>
                <a:gd name="connsiteY53" fmla="*/ 112748 h 607569"/>
                <a:gd name="connsiteX54" fmla="*/ 563253 w 563253"/>
                <a:gd name="connsiteY54" fmla="*/ 161840 h 607569"/>
                <a:gd name="connsiteX55" fmla="*/ 563253 w 563253"/>
                <a:gd name="connsiteY55" fmla="*/ 243915 h 607569"/>
                <a:gd name="connsiteX56" fmla="*/ 560948 w 563253"/>
                <a:gd name="connsiteY56" fmla="*/ 251586 h 607569"/>
                <a:gd name="connsiteX57" fmla="*/ 533135 w 563253"/>
                <a:gd name="connsiteY57" fmla="*/ 294081 h 607569"/>
                <a:gd name="connsiteX58" fmla="*/ 533135 w 563253"/>
                <a:gd name="connsiteY58" fmla="*/ 404691 h 607569"/>
                <a:gd name="connsiteX59" fmla="*/ 518845 w 563253"/>
                <a:gd name="connsiteY59" fmla="*/ 418805 h 607569"/>
                <a:gd name="connsiteX60" fmla="*/ 426802 w 563253"/>
                <a:gd name="connsiteY60" fmla="*/ 418805 h 607569"/>
                <a:gd name="connsiteX61" fmla="*/ 412665 w 563253"/>
                <a:gd name="connsiteY61" fmla="*/ 404691 h 607569"/>
                <a:gd name="connsiteX62" fmla="*/ 412665 w 563253"/>
                <a:gd name="connsiteY62" fmla="*/ 294081 h 607569"/>
                <a:gd name="connsiteX63" fmla="*/ 384853 w 563253"/>
                <a:gd name="connsiteY63" fmla="*/ 251586 h 607569"/>
                <a:gd name="connsiteX64" fmla="*/ 382394 w 563253"/>
                <a:gd name="connsiteY64" fmla="*/ 243915 h 607569"/>
                <a:gd name="connsiteX65" fmla="*/ 382394 w 563253"/>
                <a:gd name="connsiteY65" fmla="*/ 161840 h 607569"/>
                <a:gd name="connsiteX66" fmla="*/ 417890 w 563253"/>
                <a:gd name="connsiteY66" fmla="*/ 112748 h 607569"/>
                <a:gd name="connsiteX67" fmla="*/ 418197 w 563253"/>
                <a:gd name="connsiteY67" fmla="*/ 112595 h 607569"/>
                <a:gd name="connsiteX68" fmla="*/ 49172 w 563253"/>
                <a:gd name="connsiteY68" fmla="*/ 108441 h 607569"/>
                <a:gd name="connsiteX69" fmla="*/ 63769 w 563253"/>
                <a:gd name="connsiteY69" fmla="*/ 112430 h 607569"/>
                <a:gd name="connsiteX70" fmla="*/ 90353 w 563253"/>
                <a:gd name="connsiteY70" fmla="*/ 141580 h 607569"/>
                <a:gd name="connsiteX71" fmla="*/ 116936 w 563253"/>
                <a:gd name="connsiteY71" fmla="*/ 112430 h 607569"/>
                <a:gd name="connsiteX72" fmla="*/ 131534 w 563253"/>
                <a:gd name="connsiteY72" fmla="*/ 108441 h 607569"/>
                <a:gd name="connsiteX73" fmla="*/ 145056 w 563253"/>
                <a:gd name="connsiteY73" fmla="*/ 112584 h 607569"/>
                <a:gd name="connsiteX74" fmla="*/ 145363 w 563253"/>
                <a:gd name="connsiteY74" fmla="*/ 112737 h 607569"/>
                <a:gd name="connsiteX75" fmla="*/ 180859 w 563253"/>
                <a:gd name="connsiteY75" fmla="*/ 161831 h 607569"/>
                <a:gd name="connsiteX76" fmla="*/ 180859 w 563253"/>
                <a:gd name="connsiteY76" fmla="*/ 243909 h 607569"/>
                <a:gd name="connsiteX77" fmla="*/ 178400 w 563253"/>
                <a:gd name="connsiteY77" fmla="*/ 251580 h 607569"/>
                <a:gd name="connsiteX78" fmla="*/ 150588 w 563253"/>
                <a:gd name="connsiteY78" fmla="*/ 294077 h 607569"/>
                <a:gd name="connsiteX79" fmla="*/ 150588 w 563253"/>
                <a:gd name="connsiteY79" fmla="*/ 404692 h 607569"/>
                <a:gd name="connsiteX80" fmla="*/ 136451 w 563253"/>
                <a:gd name="connsiteY80" fmla="*/ 418806 h 607569"/>
                <a:gd name="connsiteX81" fmla="*/ 44408 w 563253"/>
                <a:gd name="connsiteY81" fmla="*/ 418806 h 607569"/>
                <a:gd name="connsiteX82" fmla="*/ 30118 w 563253"/>
                <a:gd name="connsiteY82" fmla="*/ 404692 h 607569"/>
                <a:gd name="connsiteX83" fmla="*/ 30118 w 563253"/>
                <a:gd name="connsiteY83" fmla="*/ 294077 h 607569"/>
                <a:gd name="connsiteX84" fmla="*/ 2305 w 563253"/>
                <a:gd name="connsiteY84" fmla="*/ 251580 h 607569"/>
                <a:gd name="connsiteX85" fmla="*/ 0 w 563253"/>
                <a:gd name="connsiteY85" fmla="*/ 243909 h 607569"/>
                <a:gd name="connsiteX86" fmla="*/ 0 w 563253"/>
                <a:gd name="connsiteY86" fmla="*/ 161831 h 607569"/>
                <a:gd name="connsiteX87" fmla="*/ 35342 w 563253"/>
                <a:gd name="connsiteY87" fmla="*/ 112737 h 607569"/>
                <a:gd name="connsiteX88" fmla="*/ 35649 w 563253"/>
                <a:gd name="connsiteY88" fmla="*/ 112584 h 607569"/>
                <a:gd name="connsiteX89" fmla="*/ 281097 w 563253"/>
                <a:gd name="connsiteY89" fmla="*/ 86654 h 607569"/>
                <a:gd name="connsiteX90" fmla="*/ 333421 w 563253"/>
                <a:gd name="connsiteY90" fmla="*/ 138908 h 607569"/>
                <a:gd name="connsiteX91" fmla="*/ 281097 w 563253"/>
                <a:gd name="connsiteY91" fmla="*/ 191162 h 607569"/>
                <a:gd name="connsiteX92" fmla="*/ 228773 w 563253"/>
                <a:gd name="connsiteY92" fmla="*/ 138908 h 607569"/>
                <a:gd name="connsiteX93" fmla="*/ 281097 w 563253"/>
                <a:gd name="connsiteY93" fmla="*/ 86654 h 607569"/>
                <a:gd name="connsiteX94" fmla="*/ 472930 w 563253"/>
                <a:gd name="connsiteY94" fmla="*/ 0 h 607569"/>
                <a:gd name="connsiteX95" fmla="*/ 525149 w 563253"/>
                <a:gd name="connsiteY95" fmla="*/ 52254 h 607569"/>
                <a:gd name="connsiteX96" fmla="*/ 472930 w 563253"/>
                <a:gd name="connsiteY96" fmla="*/ 104508 h 607569"/>
                <a:gd name="connsiteX97" fmla="*/ 420711 w 563253"/>
                <a:gd name="connsiteY97" fmla="*/ 52254 h 607569"/>
                <a:gd name="connsiteX98" fmla="*/ 472930 w 563253"/>
                <a:gd name="connsiteY98" fmla="*/ 0 h 607569"/>
                <a:gd name="connsiteX99" fmla="*/ 90359 w 563253"/>
                <a:gd name="connsiteY99" fmla="*/ 0 h 607569"/>
                <a:gd name="connsiteX100" fmla="*/ 142613 w 563253"/>
                <a:gd name="connsiteY100" fmla="*/ 52254 h 607569"/>
                <a:gd name="connsiteX101" fmla="*/ 90359 w 563253"/>
                <a:gd name="connsiteY101" fmla="*/ 104508 h 607569"/>
                <a:gd name="connsiteX102" fmla="*/ 38105 w 563253"/>
                <a:gd name="connsiteY102" fmla="*/ 52254 h 607569"/>
                <a:gd name="connsiteX103" fmla="*/ 90359 w 563253"/>
                <a:gd name="connsiteY103" fmla="*/ 0 h 607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63253" h="607569">
                  <a:moveTo>
                    <a:pt x="281098" y="535097"/>
                  </a:moveTo>
                  <a:cubicBezTo>
                    <a:pt x="330340" y="535097"/>
                    <a:pt x="370258" y="551320"/>
                    <a:pt x="370258" y="571333"/>
                  </a:cubicBezTo>
                  <a:cubicBezTo>
                    <a:pt x="370258" y="591346"/>
                    <a:pt x="330340" y="607569"/>
                    <a:pt x="281098" y="607569"/>
                  </a:cubicBezTo>
                  <a:cubicBezTo>
                    <a:pt x="231856" y="607569"/>
                    <a:pt x="191938" y="591346"/>
                    <a:pt x="191938" y="571333"/>
                  </a:cubicBezTo>
                  <a:cubicBezTo>
                    <a:pt x="191938" y="551320"/>
                    <a:pt x="231856" y="535097"/>
                    <a:pt x="281098" y="535097"/>
                  </a:cubicBezTo>
                  <a:close/>
                  <a:moveTo>
                    <a:pt x="390234" y="521478"/>
                  </a:moveTo>
                  <a:cubicBezTo>
                    <a:pt x="393923" y="523626"/>
                    <a:pt x="398225" y="525775"/>
                    <a:pt x="402989" y="527616"/>
                  </a:cubicBezTo>
                  <a:cubicBezTo>
                    <a:pt x="414207" y="532220"/>
                    <a:pt x="427576" y="535596"/>
                    <a:pt x="442021" y="537591"/>
                  </a:cubicBezTo>
                  <a:lnTo>
                    <a:pt x="386546" y="560148"/>
                  </a:lnTo>
                  <a:cubicBezTo>
                    <a:pt x="383627" y="551708"/>
                    <a:pt x="376558" y="541887"/>
                    <a:pt x="360730" y="533447"/>
                  </a:cubicBezTo>
                  <a:close/>
                  <a:moveTo>
                    <a:pt x="173941" y="520843"/>
                  </a:moveTo>
                  <a:lnTo>
                    <a:pt x="202664" y="532824"/>
                  </a:lnTo>
                  <a:cubicBezTo>
                    <a:pt x="186690" y="541118"/>
                    <a:pt x="179317" y="550795"/>
                    <a:pt x="176091" y="559089"/>
                  </a:cubicBezTo>
                  <a:lnTo>
                    <a:pt x="123560" y="537278"/>
                  </a:lnTo>
                  <a:cubicBezTo>
                    <a:pt x="137077" y="535281"/>
                    <a:pt x="149672" y="532056"/>
                    <a:pt x="160270" y="527601"/>
                  </a:cubicBezTo>
                  <a:cubicBezTo>
                    <a:pt x="165493" y="525605"/>
                    <a:pt x="169947" y="523301"/>
                    <a:pt x="173941" y="520843"/>
                  </a:cubicBezTo>
                  <a:close/>
                  <a:moveTo>
                    <a:pt x="472929" y="449078"/>
                  </a:moveTo>
                  <a:cubicBezTo>
                    <a:pt x="522151" y="449078"/>
                    <a:pt x="562053" y="465285"/>
                    <a:pt x="562053" y="485278"/>
                  </a:cubicBezTo>
                  <a:cubicBezTo>
                    <a:pt x="562053" y="505271"/>
                    <a:pt x="522151" y="521478"/>
                    <a:pt x="472929" y="521478"/>
                  </a:cubicBezTo>
                  <a:cubicBezTo>
                    <a:pt x="423707" y="521478"/>
                    <a:pt x="383805" y="505271"/>
                    <a:pt x="383805" y="485278"/>
                  </a:cubicBezTo>
                  <a:cubicBezTo>
                    <a:pt x="383805" y="465285"/>
                    <a:pt x="423707" y="449078"/>
                    <a:pt x="472929" y="449078"/>
                  </a:cubicBezTo>
                  <a:close/>
                  <a:moveTo>
                    <a:pt x="90324" y="449078"/>
                  </a:moveTo>
                  <a:cubicBezTo>
                    <a:pt x="139546" y="449078"/>
                    <a:pt x="179448" y="465285"/>
                    <a:pt x="179448" y="485278"/>
                  </a:cubicBezTo>
                  <a:cubicBezTo>
                    <a:pt x="179448" y="505271"/>
                    <a:pt x="139546" y="521478"/>
                    <a:pt x="90324" y="521478"/>
                  </a:cubicBezTo>
                  <a:cubicBezTo>
                    <a:pt x="41102" y="521478"/>
                    <a:pt x="1200" y="505271"/>
                    <a:pt x="1200" y="485278"/>
                  </a:cubicBezTo>
                  <a:cubicBezTo>
                    <a:pt x="1200" y="465285"/>
                    <a:pt x="41102" y="449078"/>
                    <a:pt x="90324" y="449078"/>
                  </a:cubicBezTo>
                  <a:close/>
                  <a:moveTo>
                    <a:pt x="239840" y="195178"/>
                  </a:moveTo>
                  <a:cubicBezTo>
                    <a:pt x="245525" y="193490"/>
                    <a:pt x="251671" y="195331"/>
                    <a:pt x="255206" y="200087"/>
                  </a:cubicBezTo>
                  <a:lnTo>
                    <a:pt x="281174" y="233224"/>
                  </a:lnTo>
                  <a:lnTo>
                    <a:pt x="306989" y="200087"/>
                  </a:lnTo>
                  <a:cubicBezTo>
                    <a:pt x="310677" y="195331"/>
                    <a:pt x="316670" y="193490"/>
                    <a:pt x="322355" y="195178"/>
                  </a:cubicBezTo>
                  <a:lnTo>
                    <a:pt x="335724" y="199320"/>
                  </a:lnTo>
                  <a:cubicBezTo>
                    <a:pt x="335878" y="199320"/>
                    <a:pt x="336031" y="199320"/>
                    <a:pt x="336185" y="199473"/>
                  </a:cubicBezTo>
                  <a:cubicBezTo>
                    <a:pt x="357237" y="206530"/>
                    <a:pt x="371527" y="226167"/>
                    <a:pt x="371527" y="248565"/>
                  </a:cubicBezTo>
                  <a:lnTo>
                    <a:pt x="371527" y="330640"/>
                  </a:lnTo>
                  <a:cubicBezTo>
                    <a:pt x="371527" y="333402"/>
                    <a:pt x="370759" y="336010"/>
                    <a:pt x="369222" y="338311"/>
                  </a:cubicBezTo>
                  <a:lnTo>
                    <a:pt x="341256" y="380806"/>
                  </a:lnTo>
                  <a:lnTo>
                    <a:pt x="341256" y="491416"/>
                  </a:lnTo>
                  <a:cubicBezTo>
                    <a:pt x="341256" y="499240"/>
                    <a:pt x="334956" y="505530"/>
                    <a:pt x="327119" y="505530"/>
                  </a:cubicBezTo>
                  <a:lnTo>
                    <a:pt x="235076" y="505530"/>
                  </a:lnTo>
                  <a:cubicBezTo>
                    <a:pt x="227239" y="505530"/>
                    <a:pt x="220939" y="499240"/>
                    <a:pt x="220939" y="491416"/>
                  </a:cubicBezTo>
                  <a:lnTo>
                    <a:pt x="220939" y="380806"/>
                  </a:lnTo>
                  <a:lnTo>
                    <a:pt x="192973" y="338311"/>
                  </a:lnTo>
                  <a:cubicBezTo>
                    <a:pt x="191436" y="336010"/>
                    <a:pt x="190668" y="333402"/>
                    <a:pt x="190668" y="330640"/>
                  </a:cubicBezTo>
                  <a:lnTo>
                    <a:pt x="190668" y="248565"/>
                  </a:lnTo>
                  <a:cubicBezTo>
                    <a:pt x="190668" y="226167"/>
                    <a:pt x="204958" y="206530"/>
                    <a:pt x="226164" y="199473"/>
                  </a:cubicBezTo>
                  <a:cubicBezTo>
                    <a:pt x="226164" y="199320"/>
                    <a:pt x="226317" y="199320"/>
                    <a:pt x="226471" y="199320"/>
                  </a:cubicBezTo>
                  <a:close/>
                  <a:moveTo>
                    <a:pt x="431719" y="108453"/>
                  </a:moveTo>
                  <a:cubicBezTo>
                    <a:pt x="437251" y="106765"/>
                    <a:pt x="443090" y="108606"/>
                    <a:pt x="446778" y="113055"/>
                  </a:cubicBezTo>
                  <a:lnTo>
                    <a:pt x="472900" y="144811"/>
                  </a:lnTo>
                  <a:lnTo>
                    <a:pt x="499023" y="113055"/>
                  </a:lnTo>
                  <a:cubicBezTo>
                    <a:pt x="502557" y="108606"/>
                    <a:pt x="508550" y="106765"/>
                    <a:pt x="514081" y="108453"/>
                  </a:cubicBezTo>
                  <a:lnTo>
                    <a:pt x="527604" y="112595"/>
                  </a:lnTo>
                  <a:cubicBezTo>
                    <a:pt x="527604" y="112595"/>
                    <a:pt x="527757" y="112595"/>
                    <a:pt x="527911" y="112748"/>
                  </a:cubicBezTo>
                  <a:cubicBezTo>
                    <a:pt x="549116" y="119805"/>
                    <a:pt x="563253" y="139442"/>
                    <a:pt x="563253" y="161840"/>
                  </a:cubicBezTo>
                  <a:lnTo>
                    <a:pt x="563253" y="243915"/>
                  </a:lnTo>
                  <a:cubicBezTo>
                    <a:pt x="563253" y="246677"/>
                    <a:pt x="562485" y="249285"/>
                    <a:pt x="560948" y="251586"/>
                  </a:cubicBezTo>
                  <a:lnTo>
                    <a:pt x="533135" y="294081"/>
                  </a:lnTo>
                  <a:lnTo>
                    <a:pt x="533135" y="404691"/>
                  </a:lnTo>
                  <a:cubicBezTo>
                    <a:pt x="533135" y="412515"/>
                    <a:pt x="526682" y="418805"/>
                    <a:pt x="518845" y="418805"/>
                  </a:cubicBezTo>
                  <a:lnTo>
                    <a:pt x="426802" y="418805"/>
                  </a:lnTo>
                  <a:cubicBezTo>
                    <a:pt x="419119" y="418805"/>
                    <a:pt x="412665" y="412515"/>
                    <a:pt x="412665" y="404691"/>
                  </a:cubicBezTo>
                  <a:lnTo>
                    <a:pt x="412665" y="294081"/>
                  </a:lnTo>
                  <a:lnTo>
                    <a:pt x="384853" y="251586"/>
                  </a:lnTo>
                  <a:cubicBezTo>
                    <a:pt x="383316" y="249285"/>
                    <a:pt x="382394" y="246677"/>
                    <a:pt x="382394" y="243915"/>
                  </a:cubicBezTo>
                  <a:lnTo>
                    <a:pt x="382394" y="161840"/>
                  </a:lnTo>
                  <a:cubicBezTo>
                    <a:pt x="382394" y="139442"/>
                    <a:pt x="396684" y="119805"/>
                    <a:pt x="417890" y="112748"/>
                  </a:cubicBezTo>
                  <a:cubicBezTo>
                    <a:pt x="418043" y="112595"/>
                    <a:pt x="418043" y="112595"/>
                    <a:pt x="418197" y="112595"/>
                  </a:cubicBezTo>
                  <a:close/>
                  <a:moveTo>
                    <a:pt x="49172" y="108441"/>
                  </a:moveTo>
                  <a:cubicBezTo>
                    <a:pt x="54396" y="106907"/>
                    <a:pt x="60081" y="108441"/>
                    <a:pt x="63769" y="112430"/>
                  </a:cubicBezTo>
                  <a:lnTo>
                    <a:pt x="90353" y="141580"/>
                  </a:lnTo>
                  <a:lnTo>
                    <a:pt x="116936" y="112430"/>
                  </a:lnTo>
                  <a:cubicBezTo>
                    <a:pt x="120624" y="108441"/>
                    <a:pt x="126309" y="106907"/>
                    <a:pt x="131534" y="108441"/>
                  </a:cubicBezTo>
                  <a:lnTo>
                    <a:pt x="145056" y="112584"/>
                  </a:lnTo>
                  <a:cubicBezTo>
                    <a:pt x="145210" y="112584"/>
                    <a:pt x="145210" y="112584"/>
                    <a:pt x="145363" y="112737"/>
                  </a:cubicBezTo>
                  <a:cubicBezTo>
                    <a:pt x="166569" y="119794"/>
                    <a:pt x="180859" y="139432"/>
                    <a:pt x="180859" y="161831"/>
                  </a:cubicBezTo>
                  <a:lnTo>
                    <a:pt x="180859" y="243909"/>
                  </a:lnTo>
                  <a:cubicBezTo>
                    <a:pt x="180859" y="246671"/>
                    <a:pt x="179937" y="249279"/>
                    <a:pt x="178400" y="251580"/>
                  </a:cubicBezTo>
                  <a:lnTo>
                    <a:pt x="150588" y="294077"/>
                  </a:lnTo>
                  <a:lnTo>
                    <a:pt x="150588" y="404692"/>
                  </a:lnTo>
                  <a:cubicBezTo>
                    <a:pt x="150588" y="412516"/>
                    <a:pt x="144288" y="418806"/>
                    <a:pt x="136451" y="418806"/>
                  </a:cubicBezTo>
                  <a:lnTo>
                    <a:pt x="44408" y="418806"/>
                  </a:lnTo>
                  <a:cubicBezTo>
                    <a:pt x="36571" y="418806"/>
                    <a:pt x="30118" y="412516"/>
                    <a:pt x="30118" y="404692"/>
                  </a:cubicBezTo>
                  <a:lnTo>
                    <a:pt x="30118" y="294077"/>
                  </a:lnTo>
                  <a:lnTo>
                    <a:pt x="2305" y="251580"/>
                  </a:lnTo>
                  <a:cubicBezTo>
                    <a:pt x="768" y="249279"/>
                    <a:pt x="0" y="246671"/>
                    <a:pt x="0" y="243909"/>
                  </a:cubicBezTo>
                  <a:lnTo>
                    <a:pt x="0" y="161831"/>
                  </a:lnTo>
                  <a:cubicBezTo>
                    <a:pt x="0" y="139432"/>
                    <a:pt x="14137" y="119794"/>
                    <a:pt x="35342" y="112737"/>
                  </a:cubicBezTo>
                  <a:cubicBezTo>
                    <a:pt x="35496" y="112584"/>
                    <a:pt x="35649" y="112584"/>
                    <a:pt x="35649" y="112584"/>
                  </a:cubicBezTo>
                  <a:close/>
                  <a:moveTo>
                    <a:pt x="281097" y="86654"/>
                  </a:moveTo>
                  <a:cubicBezTo>
                    <a:pt x="309995" y="86654"/>
                    <a:pt x="333421" y="110049"/>
                    <a:pt x="333421" y="138908"/>
                  </a:cubicBezTo>
                  <a:cubicBezTo>
                    <a:pt x="333421" y="167767"/>
                    <a:pt x="309995" y="191162"/>
                    <a:pt x="281097" y="191162"/>
                  </a:cubicBezTo>
                  <a:cubicBezTo>
                    <a:pt x="252199" y="191162"/>
                    <a:pt x="228773" y="167767"/>
                    <a:pt x="228773" y="138908"/>
                  </a:cubicBezTo>
                  <a:cubicBezTo>
                    <a:pt x="228773" y="110049"/>
                    <a:pt x="252199" y="86654"/>
                    <a:pt x="281097" y="86654"/>
                  </a:cubicBezTo>
                  <a:close/>
                  <a:moveTo>
                    <a:pt x="472930" y="0"/>
                  </a:moveTo>
                  <a:cubicBezTo>
                    <a:pt x="501770" y="0"/>
                    <a:pt x="525149" y="23395"/>
                    <a:pt x="525149" y="52254"/>
                  </a:cubicBezTo>
                  <a:cubicBezTo>
                    <a:pt x="525149" y="81113"/>
                    <a:pt x="501770" y="104508"/>
                    <a:pt x="472930" y="104508"/>
                  </a:cubicBezTo>
                  <a:cubicBezTo>
                    <a:pt x="444090" y="104508"/>
                    <a:pt x="420711" y="81113"/>
                    <a:pt x="420711" y="52254"/>
                  </a:cubicBezTo>
                  <a:cubicBezTo>
                    <a:pt x="420711" y="23395"/>
                    <a:pt x="444090" y="0"/>
                    <a:pt x="472930" y="0"/>
                  </a:cubicBezTo>
                  <a:close/>
                  <a:moveTo>
                    <a:pt x="90359" y="0"/>
                  </a:moveTo>
                  <a:cubicBezTo>
                    <a:pt x="119218" y="0"/>
                    <a:pt x="142613" y="23395"/>
                    <a:pt x="142613" y="52254"/>
                  </a:cubicBezTo>
                  <a:cubicBezTo>
                    <a:pt x="142613" y="81113"/>
                    <a:pt x="119218" y="104508"/>
                    <a:pt x="90359" y="104508"/>
                  </a:cubicBezTo>
                  <a:cubicBezTo>
                    <a:pt x="61500" y="104508"/>
                    <a:pt x="38105" y="81113"/>
                    <a:pt x="38105" y="52254"/>
                  </a:cubicBezTo>
                  <a:cubicBezTo>
                    <a:pt x="38105" y="23395"/>
                    <a:pt x="61500" y="0"/>
                    <a:pt x="90359" y="0"/>
                  </a:cubicBezTo>
                  <a:close/>
                </a:path>
              </a:pathLst>
            </a:custGeom>
            <a:solidFill>
              <a:schemeClr val="bg1">
                <a:alpha val="60000"/>
              </a:schemeClr>
            </a:solidFill>
            <a:ln>
              <a:solidFill>
                <a:schemeClr val="bg1"/>
              </a:solidFill>
            </a:ln>
          </p:spPr>
        </p:sp>
      </p:grpSp>
    </p:spTree>
    <p:extLst>
      <p:ext uri="{BB962C8B-B14F-4D97-AF65-F5344CB8AC3E}">
        <p14:creationId xmlns:p14="http://schemas.microsoft.com/office/powerpoint/2010/main" val="385760110"/>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50"/>
                                        <p:tgtEl>
                                          <p:spTgt spid="26"/>
                                        </p:tgtEl>
                                      </p:cBhvr>
                                    </p:animEffect>
                                    <p:anim calcmode="lin" valueType="num">
                                      <p:cBhvr>
                                        <p:cTn id="8" dur="750" fill="hold"/>
                                        <p:tgtEl>
                                          <p:spTgt spid="26"/>
                                        </p:tgtEl>
                                        <p:attrNameLst>
                                          <p:attrName>ppt_w</p:attrName>
                                        </p:attrNameLst>
                                      </p:cBhvr>
                                      <p:tavLst>
                                        <p:tav tm="0" fmla="#ppt_w*sin(2.5*pi*$)">
                                          <p:val>
                                            <p:fltVal val="0"/>
                                          </p:val>
                                        </p:tav>
                                        <p:tav tm="100000">
                                          <p:val>
                                            <p:fltVal val="1"/>
                                          </p:val>
                                        </p:tav>
                                      </p:tavLst>
                                    </p:anim>
                                    <p:anim calcmode="lin" valueType="num">
                                      <p:cBhvr>
                                        <p:cTn id="9" dur="750" fill="hold"/>
                                        <p:tgtEl>
                                          <p:spTgt spid="26"/>
                                        </p:tgtEl>
                                        <p:attrNameLst>
                                          <p:attrName>ppt_h</p:attrName>
                                        </p:attrNameLst>
                                      </p:cBhvr>
                                      <p:tavLst>
                                        <p:tav tm="0">
                                          <p:val>
                                            <p:strVal val="#ppt_h"/>
                                          </p:val>
                                        </p:tav>
                                        <p:tav tm="100000">
                                          <p:val>
                                            <p:strVal val="#ppt_h"/>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par>
                          <p:cTn id="13" fill="hold">
                            <p:stCondLst>
                              <p:cond delay="750"/>
                            </p:stCondLst>
                            <p:childTnLst>
                              <p:par>
                                <p:cTn id="14" presetID="21" presetClass="entr" presetSubtype="1"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heel(1)">
                                      <p:cBhvr>
                                        <p:cTn id="16" dur="1500"/>
                                        <p:tgtEl>
                                          <p:spTgt spid="28"/>
                                        </p:tgtEl>
                                      </p:cBhvr>
                                    </p:animEffect>
                                  </p:childTnLst>
                                </p:cTn>
                              </p:par>
                            </p:childTnLst>
                          </p:cTn>
                        </p:par>
                        <p:par>
                          <p:cTn id="17" fill="hold">
                            <p:stCondLst>
                              <p:cond delay="2250"/>
                            </p:stCondLst>
                            <p:childTnLst>
                              <p:par>
                                <p:cTn id="18" presetID="22" presetClass="entr" presetSubtype="8"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par>
                          <p:cTn id="21" fill="hold">
                            <p:stCondLst>
                              <p:cond delay="2750"/>
                            </p:stCondLst>
                            <p:childTnLst>
                              <p:par>
                                <p:cTn id="22" presetID="2" presetClass="entr" presetSubtype="2"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1+#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childTnLst>
                          </p:cTn>
                        </p:par>
                        <p:par>
                          <p:cTn id="38" fill="hold">
                            <p:stCondLst>
                              <p:cond delay="3250"/>
                            </p:stCondLst>
                            <p:childTnLst>
                              <p:par>
                                <p:cTn id="39" presetID="14" presetClass="entr" presetSubtype="10"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randombar(horizontal)">
                                      <p:cBhvr>
                                        <p:cTn id="41" dur="750"/>
                                        <p:tgtEl>
                                          <p:spTgt spid="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randombar(horizontal)">
                                      <p:cBhvr>
                                        <p:cTn id="44" dur="750"/>
                                        <p:tgtEl>
                                          <p:spTgt spid="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randombar(horizontal)">
                                      <p:cBhvr>
                                        <p:cTn id="47" dur="750"/>
                                        <p:tgtEl>
                                          <p:spTgt spid="8"/>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randombar(horizontal)">
                                      <p:cBhvr>
                                        <p:cTn id="5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88F902-3048-4004-94F2-F0A0E7857E2B}"/>
              </a:ext>
            </a:extLst>
          </p:cNvPr>
          <p:cNvSpPr>
            <a:spLocks noGrp="1"/>
          </p:cNvSpPr>
          <p:nvPr>
            <p:ph type="title"/>
          </p:nvPr>
        </p:nvSpPr>
        <p:spPr/>
        <p:txBody>
          <a:bodyPr>
            <a:normAutofit/>
          </a:bodyPr>
          <a:lstStyle/>
          <a:p>
            <a:r>
              <a:rPr lang="zh-CN" altLang="en-US" dirty="0"/>
              <a:t>单击此处输入替换标题</a:t>
            </a:r>
          </a:p>
        </p:txBody>
      </p:sp>
      <p:grpSp>
        <p:nvGrpSpPr>
          <p:cNvPr id="3" name="组合 2">
            <a:extLst>
              <a:ext uri="{FF2B5EF4-FFF2-40B4-BE49-F238E27FC236}">
                <a16:creationId xmlns="" xmlns:a16="http://schemas.microsoft.com/office/drawing/2014/main" id="{CD76227D-BE06-4A96-B0A0-DF3B1034B1D7}"/>
              </a:ext>
            </a:extLst>
          </p:cNvPr>
          <p:cNvGrpSpPr/>
          <p:nvPr/>
        </p:nvGrpSpPr>
        <p:grpSpPr>
          <a:xfrm>
            <a:off x="4117127" y="3624624"/>
            <a:ext cx="7904017" cy="400110"/>
            <a:chOff x="4117127" y="3624624"/>
            <a:chExt cx="7904017" cy="400110"/>
          </a:xfrm>
        </p:grpSpPr>
        <p:cxnSp>
          <p:nvCxnSpPr>
            <p:cNvPr id="4" name="直接连接符 3">
              <a:extLst>
                <a:ext uri="{FF2B5EF4-FFF2-40B4-BE49-F238E27FC236}">
                  <a16:creationId xmlns="" xmlns:a16="http://schemas.microsoft.com/office/drawing/2014/main" id="{DC0D084B-7226-44E8-B03E-55C31E5371EE}"/>
                </a:ext>
              </a:extLst>
            </p:cNvPr>
            <p:cNvCxnSpPr>
              <a:cxnSpLocks/>
            </p:cNvCxnSpPr>
            <p:nvPr/>
          </p:nvCxnSpPr>
          <p:spPr>
            <a:xfrm>
              <a:off x="4117127" y="3809290"/>
              <a:ext cx="1257648" cy="0"/>
            </a:xfrm>
            <a:prstGeom prst="line">
              <a:avLst/>
            </a:prstGeom>
            <a:noFill/>
            <a:ln w="28575">
              <a:solidFill>
                <a:srgbClr val="DADADA"/>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5" name="圆角矩形 55">
              <a:extLst>
                <a:ext uri="{FF2B5EF4-FFF2-40B4-BE49-F238E27FC236}">
                  <a16:creationId xmlns="" xmlns:a16="http://schemas.microsoft.com/office/drawing/2014/main" id="{0E324757-6992-4286-A45E-4B3183CCD32D}"/>
                </a:ext>
              </a:extLst>
            </p:cNvPr>
            <p:cNvSpPr/>
            <p:nvPr/>
          </p:nvSpPr>
          <p:spPr>
            <a:xfrm>
              <a:off x="4805064" y="3740187"/>
              <a:ext cx="617366" cy="139755"/>
            </a:xfrm>
            <a:prstGeom prst="roundRect">
              <a:avLst>
                <a:gd name="adj" fmla="val 50000"/>
              </a:avLst>
            </a:prstGeom>
            <a:solidFill>
              <a:schemeClr val="accent1">
                <a:alpha val="60000"/>
              </a:schemeClr>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zh-CN" altLang="en-US" sz="2000" b="1" kern="0">
                <a:solidFill>
                  <a:schemeClr val="accent1"/>
                </a:solidFill>
                <a:latin typeface="Calibri"/>
                <a:cs typeface="Arial" panose="020B0604020202020204" pitchFamily="34" charset="0"/>
              </a:endParaRPr>
            </a:p>
          </p:txBody>
        </p:sp>
        <p:sp>
          <p:nvSpPr>
            <p:cNvPr id="6" name="Rectangle 35">
              <a:extLst>
                <a:ext uri="{FF2B5EF4-FFF2-40B4-BE49-F238E27FC236}">
                  <a16:creationId xmlns="" xmlns:a16="http://schemas.microsoft.com/office/drawing/2014/main" id="{EEDE8E44-4048-46CA-AED3-21ECFB4F8EAA}"/>
                </a:ext>
              </a:extLst>
            </p:cNvPr>
            <p:cNvSpPr/>
            <p:nvPr/>
          </p:nvSpPr>
          <p:spPr>
            <a:xfrm>
              <a:off x="5515246" y="3624624"/>
              <a:ext cx="6505898" cy="400110"/>
            </a:xfrm>
            <a:prstGeom prst="rect">
              <a:avLst/>
            </a:prstGeom>
          </p:spPr>
          <p:txBody>
            <a:bodyPr wrap="square">
              <a:spAutoFit/>
            </a:bodyPr>
            <a:lstStyle/>
            <a:p>
              <a:r>
                <a:rPr lang="zh-CN" altLang="en-US" sz="2000" dirty="0">
                  <a:solidFill>
                    <a:schemeClr val="accent1"/>
                  </a:solidFill>
                </a:rPr>
                <a:t>单击添加文字内容，单击添加文字内容。</a:t>
              </a:r>
            </a:p>
          </p:txBody>
        </p:sp>
      </p:grpSp>
      <p:grpSp>
        <p:nvGrpSpPr>
          <p:cNvPr id="7" name="组合 6">
            <a:extLst>
              <a:ext uri="{FF2B5EF4-FFF2-40B4-BE49-F238E27FC236}">
                <a16:creationId xmlns="" xmlns:a16="http://schemas.microsoft.com/office/drawing/2014/main" id="{E8243DB0-B527-4163-A2C8-E14A7C90CF30}"/>
              </a:ext>
            </a:extLst>
          </p:cNvPr>
          <p:cNvGrpSpPr/>
          <p:nvPr/>
        </p:nvGrpSpPr>
        <p:grpSpPr>
          <a:xfrm>
            <a:off x="3032223" y="1967437"/>
            <a:ext cx="8988921" cy="514305"/>
            <a:chOff x="3032223" y="1967437"/>
            <a:chExt cx="8988921" cy="514305"/>
          </a:xfrm>
        </p:grpSpPr>
        <p:sp>
          <p:nvSpPr>
            <p:cNvPr id="8" name="任意多边形 37">
              <a:extLst>
                <a:ext uri="{FF2B5EF4-FFF2-40B4-BE49-F238E27FC236}">
                  <a16:creationId xmlns="" xmlns:a16="http://schemas.microsoft.com/office/drawing/2014/main" id="{FC3DBA18-E97C-4FF3-A6C1-EE0279BB851E}"/>
                </a:ext>
              </a:extLst>
            </p:cNvPr>
            <p:cNvSpPr/>
            <p:nvPr/>
          </p:nvSpPr>
          <p:spPr>
            <a:xfrm>
              <a:off x="3032223" y="2167171"/>
              <a:ext cx="2342552" cy="314571"/>
            </a:xfrm>
            <a:custGeom>
              <a:avLst/>
              <a:gdLst>
                <a:gd name="connsiteX0" fmla="*/ 0 w 1808136"/>
                <a:gd name="connsiteY0" fmla="*/ 242807 h 242807"/>
                <a:gd name="connsiteX1" fmla="*/ 304800 w 1808136"/>
                <a:gd name="connsiteY1" fmla="*/ 0 h 242807"/>
                <a:gd name="connsiteX2" fmla="*/ 1808136 w 1808136"/>
                <a:gd name="connsiteY2" fmla="*/ 0 h 242807"/>
              </a:gdLst>
              <a:ahLst/>
              <a:cxnLst>
                <a:cxn ang="0">
                  <a:pos x="connsiteX0" y="connsiteY0"/>
                </a:cxn>
                <a:cxn ang="0">
                  <a:pos x="connsiteX1" y="connsiteY1"/>
                </a:cxn>
                <a:cxn ang="0">
                  <a:pos x="connsiteX2" y="connsiteY2"/>
                </a:cxn>
              </a:cxnLst>
              <a:rect l="l" t="t" r="r" b="b"/>
              <a:pathLst>
                <a:path w="1808136" h="242807">
                  <a:moveTo>
                    <a:pt x="0" y="242807"/>
                  </a:moveTo>
                  <a:lnTo>
                    <a:pt x="304800" y="0"/>
                  </a:lnTo>
                  <a:lnTo>
                    <a:pt x="1808136" y="0"/>
                  </a:lnTo>
                </a:path>
              </a:pathLst>
            </a:custGeom>
            <a:noFill/>
            <a:ln w="28575">
              <a:solidFill>
                <a:srgbClr val="DADADA"/>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 name="圆角矩形 51">
              <a:extLst>
                <a:ext uri="{FF2B5EF4-FFF2-40B4-BE49-F238E27FC236}">
                  <a16:creationId xmlns="" xmlns:a16="http://schemas.microsoft.com/office/drawing/2014/main" id="{B1D689CA-DA51-4C59-8F94-F6C8258C77A1}"/>
                </a:ext>
              </a:extLst>
            </p:cNvPr>
            <p:cNvSpPr/>
            <p:nvPr/>
          </p:nvSpPr>
          <p:spPr>
            <a:xfrm>
              <a:off x="4805064" y="2082226"/>
              <a:ext cx="617366" cy="139755"/>
            </a:xfrm>
            <a:prstGeom prst="roundRect">
              <a:avLst>
                <a:gd name="adj" fmla="val 50000"/>
              </a:avLst>
            </a:prstGeom>
            <a:solidFill>
              <a:schemeClr val="accent1">
                <a:alpha val="60000"/>
              </a:schemeClr>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zh-CN" altLang="en-US" sz="2000" b="1" kern="0">
                <a:solidFill>
                  <a:schemeClr val="accent1"/>
                </a:solidFill>
                <a:latin typeface="Calibri"/>
                <a:cs typeface="Arial" panose="020B0604020202020204" pitchFamily="34" charset="0"/>
              </a:endParaRPr>
            </a:p>
          </p:txBody>
        </p:sp>
        <p:sp>
          <p:nvSpPr>
            <p:cNvPr id="10" name="Rectangle 35">
              <a:extLst>
                <a:ext uri="{FF2B5EF4-FFF2-40B4-BE49-F238E27FC236}">
                  <a16:creationId xmlns="" xmlns:a16="http://schemas.microsoft.com/office/drawing/2014/main" id="{BA524FE2-0091-41D2-B2D2-DE23424B9E22}"/>
                </a:ext>
              </a:extLst>
            </p:cNvPr>
            <p:cNvSpPr/>
            <p:nvPr/>
          </p:nvSpPr>
          <p:spPr>
            <a:xfrm>
              <a:off x="5515246" y="1967437"/>
              <a:ext cx="6505898" cy="400110"/>
            </a:xfrm>
            <a:prstGeom prst="rect">
              <a:avLst/>
            </a:prstGeom>
          </p:spPr>
          <p:txBody>
            <a:bodyPr wrap="square">
              <a:spAutoFit/>
            </a:bodyPr>
            <a:lstStyle/>
            <a:p>
              <a:r>
                <a:rPr lang="zh-CN" altLang="en-US" sz="2000" dirty="0">
                  <a:solidFill>
                    <a:schemeClr val="accent1"/>
                  </a:solidFill>
                </a:rPr>
                <a:t>单击添加文字内容，单击添加文字内容。</a:t>
              </a:r>
            </a:p>
          </p:txBody>
        </p:sp>
      </p:grpSp>
      <p:grpSp>
        <p:nvGrpSpPr>
          <p:cNvPr id="11" name="组合 10">
            <a:extLst>
              <a:ext uri="{FF2B5EF4-FFF2-40B4-BE49-F238E27FC236}">
                <a16:creationId xmlns="" xmlns:a16="http://schemas.microsoft.com/office/drawing/2014/main" id="{A22F45D5-A3C5-45B7-A1C7-FF815B632E6A}"/>
              </a:ext>
            </a:extLst>
          </p:cNvPr>
          <p:cNvGrpSpPr/>
          <p:nvPr/>
        </p:nvGrpSpPr>
        <p:grpSpPr>
          <a:xfrm>
            <a:off x="3848770" y="2833870"/>
            <a:ext cx="8172374" cy="400110"/>
            <a:chOff x="3848770" y="2833870"/>
            <a:chExt cx="8172374" cy="400110"/>
          </a:xfrm>
        </p:grpSpPr>
        <p:cxnSp>
          <p:nvCxnSpPr>
            <p:cNvPr id="12" name="直接连接符 11">
              <a:extLst>
                <a:ext uri="{FF2B5EF4-FFF2-40B4-BE49-F238E27FC236}">
                  <a16:creationId xmlns="" xmlns:a16="http://schemas.microsoft.com/office/drawing/2014/main" id="{EEC3C804-738E-4551-BA43-C08F621372EC}"/>
                </a:ext>
              </a:extLst>
            </p:cNvPr>
            <p:cNvCxnSpPr/>
            <p:nvPr/>
          </p:nvCxnSpPr>
          <p:spPr>
            <a:xfrm>
              <a:off x="3848770" y="3005719"/>
              <a:ext cx="1526005" cy="0"/>
            </a:xfrm>
            <a:prstGeom prst="line">
              <a:avLst/>
            </a:prstGeom>
            <a:noFill/>
            <a:ln w="28575">
              <a:solidFill>
                <a:srgbClr val="DADADA"/>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3" name="圆角矩形 52">
              <a:extLst>
                <a:ext uri="{FF2B5EF4-FFF2-40B4-BE49-F238E27FC236}">
                  <a16:creationId xmlns="" xmlns:a16="http://schemas.microsoft.com/office/drawing/2014/main" id="{70FE0B16-B50F-4C4E-B6E7-DBEBF0E29379}"/>
                </a:ext>
              </a:extLst>
            </p:cNvPr>
            <p:cNvSpPr/>
            <p:nvPr/>
          </p:nvSpPr>
          <p:spPr>
            <a:xfrm>
              <a:off x="4805064" y="2948659"/>
              <a:ext cx="617366" cy="139755"/>
            </a:xfrm>
            <a:prstGeom prst="roundRect">
              <a:avLst>
                <a:gd name="adj" fmla="val 50000"/>
              </a:avLst>
            </a:prstGeom>
            <a:solidFill>
              <a:schemeClr val="accent1">
                <a:alpha val="60000"/>
              </a:schemeClr>
            </a:solidFill>
            <a:ln w="6350" cap="flat" cmpd="sng" algn="ctr">
              <a:noFill/>
              <a:prstDash val="solid"/>
            </a:ln>
            <a:effectLst/>
          </p:spPr>
          <p:txBody>
            <a:bodyPr spcFirstLastPara="0" vert="horz" wrap="square" lIns="0" tIns="0" rIns="0" bIns="0" numCol="1" spcCol="1270" anchor="ctr" anchorCtr="0">
              <a:noAutofit/>
            </a:bodyPr>
            <a:lstStyle/>
            <a:p>
              <a:pPr algn="ctr" defTabSz="1185304">
                <a:lnSpc>
                  <a:spcPct val="90000"/>
                </a:lnSpc>
                <a:spcBef>
                  <a:spcPct val="0"/>
                </a:spcBef>
                <a:spcAft>
                  <a:spcPct val="35000"/>
                </a:spcAft>
              </a:pPr>
              <a:endParaRPr lang="zh-CN" altLang="en-US" sz="2000" b="1" kern="0">
                <a:solidFill>
                  <a:schemeClr val="accent1"/>
                </a:solidFill>
                <a:latin typeface="Calibri"/>
                <a:cs typeface="Arial" panose="020B0604020202020204" pitchFamily="34" charset="0"/>
              </a:endParaRPr>
            </a:p>
          </p:txBody>
        </p:sp>
        <p:sp>
          <p:nvSpPr>
            <p:cNvPr id="14" name="Rectangle 35">
              <a:extLst>
                <a:ext uri="{FF2B5EF4-FFF2-40B4-BE49-F238E27FC236}">
                  <a16:creationId xmlns="" xmlns:a16="http://schemas.microsoft.com/office/drawing/2014/main" id="{EEDF35E8-2053-47F0-82FA-063FE3259E26}"/>
                </a:ext>
              </a:extLst>
            </p:cNvPr>
            <p:cNvSpPr/>
            <p:nvPr/>
          </p:nvSpPr>
          <p:spPr>
            <a:xfrm>
              <a:off x="5515246" y="2833870"/>
              <a:ext cx="6505898" cy="400110"/>
            </a:xfrm>
            <a:prstGeom prst="rect">
              <a:avLst/>
            </a:prstGeom>
          </p:spPr>
          <p:txBody>
            <a:bodyPr wrap="square">
              <a:spAutoFit/>
            </a:bodyPr>
            <a:lstStyle/>
            <a:p>
              <a:r>
                <a:rPr lang="zh-CN" altLang="en-US" sz="2000" dirty="0">
                  <a:solidFill>
                    <a:schemeClr val="accent1"/>
                  </a:solidFill>
                </a:rPr>
                <a:t>单击添加文字内容，单击添加文字内容。</a:t>
              </a:r>
            </a:p>
          </p:txBody>
        </p:sp>
      </p:grpSp>
      <p:sp>
        <p:nvSpPr>
          <p:cNvPr id="15" name="椭圆 14">
            <a:extLst>
              <a:ext uri="{FF2B5EF4-FFF2-40B4-BE49-F238E27FC236}">
                <a16:creationId xmlns="" xmlns:a16="http://schemas.microsoft.com/office/drawing/2014/main" id="{7F3AFB86-CC4C-406D-AF47-342CF1BB4F8C}"/>
              </a:ext>
            </a:extLst>
          </p:cNvPr>
          <p:cNvSpPr/>
          <p:nvPr/>
        </p:nvSpPr>
        <p:spPr>
          <a:xfrm>
            <a:off x="1323050" y="2404295"/>
            <a:ext cx="2794077" cy="2794077"/>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85">
            <a:extLst>
              <a:ext uri="{FF2B5EF4-FFF2-40B4-BE49-F238E27FC236}">
                <a16:creationId xmlns="" xmlns:a16="http://schemas.microsoft.com/office/drawing/2014/main" id="{A09B69D4-1DA5-4C0A-8B2A-C14AB8D5EC8E}"/>
              </a:ext>
            </a:extLst>
          </p:cNvPr>
          <p:cNvSpPr>
            <a:spLocks noChangeAspect="1"/>
          </p:cNvSpPr>
          <p:nvPr/>
        </p:nvSpPr>
        <p:spPr>
          <a:xfrm>
            <a:off x="2486887" y="2482257"/>
            <a:ext cx="466402" cy="466402"/>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endParaRPr lang="en-US" dirty="0"/>
          </a:p>
        </p:txBody>
      </p:sp>
      <p:sp>
        <p:nvSpPr>
          <p:cNvPr id="17" name="Oval 85">
            <a:extLst>
              <a:ext uri="{FF2B5EF4-FFF2-40B4-BE49-F238E27FC236}">
                <a16:creationId xmlns="" xmlns:a16="http://schemas.microsoft.com/office/drawing/2014/main" id="{36EF625A-819C-47E8-8B0C-D4A2EC63DC66}"/>
              </a:ext>
            </a:extLst>
          </p:cNvPr>
          <p:cNvSpPr>
            <a:spLocks noChangeAspect="1"/>
          </p:cNvSpPr>
          <p:nvPr/>
        </p:nvSpPr>
        <p:spPr>
          <a:xfrm>
            <a:off x="3276003" y="2777919"/>
            <a:ext cx="466402" cy="466402"/>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Oval 85">
            <a:extLst>
              <a:ext uri="{FF2B5EF4-FFF2-40B4-BE49-F238E27FC236}">
                <a16:creationId xmlns="" xmlns:a16="http://schemas.microsoft.com/office/drawing/2014/main" id="{13C6D17A-4AD7-4EA1-8A20-940C46316902}"/>
              </a:ext>
            </a:extLst>
          </p:cNvPr>
          <p:cNvSpPr>
            <a:spLocks noChangeAspect="1"/>
          </p:cNvSpPr>
          <p:nvPr/>
        </p:nvSpPr>
        <p:spPr>
          <a:xfrm>
            <a:off x="3608934" y="3568132"/>
            <a:ext cx="466402" cy="466402"/>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9" name="椭圆 18">
            <a:extLst>
              <a:ext uri="{FF2B5EF4-FFF2-40B4-BE49-F238E27FC236}">
                <a16:creationId xmlns="" xmlns:a16="http://schemas.microsoft.com/office/drawing/2014/main" id="{EB72795E-6CCB-44AE-9D76-6C643B5DE153}"/>
              </a:ext>
            </a:extLst>
          </p:cNvPr>
          <p:cNvSpPr/>
          <p:nvPr/>
        </p:nvSpPr>
        <p:spPr>
          <a:xfrm>
            <a:off x="1947729" y="3028974"/>
            <a:ext cx="1544718" cy="1544718"/>
          </a:xfrm>
          <a:prstGeom prst="ellipse">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添加</a:t>
            </a:r>
            <a:endParaRPr lang="en-US" altLang="zh-CN" dirty="0"/>
          </a:p>
          <a:p>
            <a:pPr algn="ctr"/>
            <a:r>
              <a:rPr lang="zh-CN" altLang="en-US" dirty="0"/>
              <a:t>标题</a:t>
            </a:r>
          </a:p>
        </p:txBody>
      </p:sp>
    </p:spTree>
    <p:extLst>
      <p:ext uri="{BB962C8B-B14F-4D97-AF65-F5344CB8AC3E}">
        <p14:creationId xmlns:p14="http://schemas.microsoft.com/office/powerpoint/2010/main" val="47741177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1250"/>
                                        <p:tgtEl>
                                          <p:spTgt spid="15"/>
                                        </p:tgtEl>
                                      </p:cBhvr>
                                    </p:animEffect>
                                  </p:childTnLst>
                                </p:cTn>
                              </p:par>
                            </p:childTnLst>
                          </p:cTn>
                        </p:par>
                        <p:par>
                          <p:cTn id="11" fill="hold">
                            <p:stCondLst>
                              <p:cond delay="1250"/>
                            </p:stCondLst>
                            <p:childTnLst>
                              <p:par>
                                <p:cTn id="12" presetID="6" presetClass="entr" presetSubtype="32"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circle(out)">
                                      <p:cBhvr>
                                        <p:cTn id="14" dur="750"/>
                                        <p:tgtEl>
                                          <p:spTgt spid="16"/>
                                        </p:tgtEl>
                                      </p:cBhvr>
                                    </p:animEffect>
                                  </p:childTnLst>
                                </p:cTn>
                              </p:par>
                              <p:par>
                                <p:cTn id="15" presetID="2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par>
                          <p:cTn id="18" fill="hold">
                            <p:stCondLst>
                              <p:cond delay="2250"/>
                            </p:stCondLst>
                            <p:childTnLst>
                              <p:par>
                                <p:cTn id="19" presetID="6" presetClass="entr" presetSubtype="3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circle(out)">
                                      <p:cBhvr>
                                        <p:cTn id="21" dur="750"/>
                                        <p:tgtEl>
                                          <p:spTgt spid="17"/>
                                        </p:tgtEl>
                                      </p:cBhvr>
                                    </p:animEffect>
                                  </p:childTnLst>
                                </p:cTn>
                              </p:par>
                              <p:par>
                                <p:cTn id="22" presetID="22" presetClass="entr" presetSubtype="8"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1000"/>
                                        <p:tgtEl>
                                          <p:spTgt spid="11"/>
                                        </p:tgtEl>
                                      </p:cBhvr>
                                    </p:animEffect>
                                  </p:childTnLst>
                                </p:cTn>
                              </p:par>
                            </p:childTnLst>
                          </p:cTn>
                        </p:par>
                        <p:par>
                          <p:cTn id="25" fill="hold">
                            <p:stCondLst>
                              <p:cond delay="3250"/>
                            </p:stCondLst>
                            <p:childTnLst>
                              <p:par>
                                <p:cTn id="26" presetID="6" presetClass="entr" presetSubtype="32"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circle(out)">
                                      <p:cBhvr>
                                        <p:cTn id="28" dur="750"/>
                                        <p:tgtEl>
                                          <p:spTgt spid="18"/>
                                        </p:tgtEl>
                                      </p:cBhvr>
                                    </p:animEffect>
                                  </p:childTnLst>
                                </p:cTn>
                              </p:par>
                              <p:par>
                                <p:cTn id="29" presetID="22" presetClass="entr" presetSubtype="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44000">
              <a:schemeClr val="bg1"/>
            </a:gs>
            <a:gs pos="64000">
              <a:srgbClr val="E8F5F9">
                <a:alpha val="45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椭圆 16">
            <a:extLst>
              <a:ext uri="{FF2B5EF4-FFF2-40B4-BE49-F238E27FC236}">
                <a16:creationId xmlns="" xmlns:a16="http://schemas.microsoft.com/office/drawing/2014/main" id="{81F91994-873F-4989-8A54-87664C6801F5}"/>
              </a:ext>
            </a:extLst>
          </p:cNvPr>
          <p:cNvSpPr/>
          <p:nvPr/>
        </p:nvSpPr>
        <p:spPr>
          <a:xfrm>
            <a:off x="2828927" y="161928"/>
            <a:ext cx="6534148" cy="6534146"/>
          </a:xfrm>
          <a:prstGeom prst="ellipse">
            <a:avLst/>
          </a:prstGeom>
          <a:solidFill>
            <a:schemeClr val="bg1"/>
          </a:solidFill>
          <a:ln>
            <a:noFill/>
          </a:ln>
          <a:effectLst>
            <a:softEdge rad="571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A0B57BD3-656B-4DBE-8F96-826BECB56976}"/>
              </a:ext>
            </a:extLst>
          </p:cNvPr>
          <p:cNvSpPr txBox="1"/>
          <p:nvPr/>
        </p:nvSpPr>
        <p:spPr>
          <a:xfrm>
            <a:off x="4611547" y="3576473"/>
            <a:ext cx="4488408" cy="584775"/>
          </a:xfrm>
          <a:prstGeom prst="rect">
            <a:avLst/>
          </a:prstGeom>
          <a:noFill/>
          <a:effectLst>
            <a:outerShdw dist="25400" dir="2700000" algn="tl" rotWithShape="0">
              <a:schemeClr val="bg1"/>
            </a:outerShdw>
          </a:effectLst>
        </p:spPr>
        <p:txBody>
          <a:bodyPr vert="horz" wrap="none" lIns="0" rIns="0" rtlCol="0">
            <a:spAutoFit/>
          </a:bodyPr>
          <a:lstStyle/>
          <a:p>
            <a:r>
              <a:rPr lang="zh-CN" altLang="en-US" sz="3200" spc="300" dirty="0">
                <a:solidFill>
                  <a:schemeClr val="accent1"/>
                </a:solidFill>
                <a:latin typeface="+mn-ea"/>
              </a:rPr>
              <a:t>单击此处输入替换标题</a:t>
            </a:r>
          </a:p>
        </p:txBody>
      </p:sp>
      <p:pic>
        <p:nvPicPr>
          <p:cNvPr id="11" name="图片 10">
            <a:extLst>
              <a:ext uri="{FF2B5EF4-FFF2-40B4-BE49-F238E27FC236}">
                <a16:creationId xmlns="" xmlns:a16="http://schemas.microsoft.com/office/drawing/2014/main" id="{17DE9F0F-12FF-4BA6-BDC7-39172521E6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2045" y="1543251"/>
            <a:ext cx="2173663" cy="2063097"/>
          </a:xfrm>
          <a:prstGeom prst="rect">
            <a:avLst/>
          </a:prstGeom>
        </p:spPr>
      </p:pic>
      <p:pic>
        <p:nvPicPr>
          <p:cNvPr id="9" name="图片 8">
            <a:extLst>
              <a:ext uri="{FF2B5EF4-FFF2-40B4-BE49-F238E27FC236}">
                <a16:creationId xmlns="" xmlns:a16="http://schemas.microsoft.com/office/drawing/2014/main" id="{43842961-A8B5-41C9-803B-14A352896F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88560" y="1819572"/>
            <a:ext cx="727974" cy="2792606"/>
          </a:xfrm>
          <a:prstGeom prst="rect">
            <a:avLst/>
          </a:prstGeom>
        </p:spPr>
      </p:pic>
      <p:sp>
        <p:nvSpPr>
          <p:cNvPr id="14" name="文本框 13">
            <a:extLst>
              <a:ext uri="{FF2B5EF4-FFF2-40B4-BE49-F238E27FC236}">
                <a16:creationId xmlns="" xmlns:a16="http://schemas.microsoft.com/office/drawing/2014/main" id="{DCAB026A-9417-4A60-840F-3F9EE28F4D96}"/>
              </a:ext>
            </a:extLst>
          </p:cNvPr>
          <p:cNvSpPr txBox="1"/>
          <p:nvPr/>
        </p:nvSpPr>
        <p:spPr>
          <a:xfrm>
            <a:off x="4653237" y="4125089"/>
            <a:ext cx="2180084" cy="307777"/>
          </a:xfrm>
          <a:prstGeom prst="rect">
            <a:avLst/>
          </a:prstGeom>
          <a:noFill/>
          <a:effectLst>
            <a:outerShdw dist="25400" dir="2700000" algn="tl" rotWithShape="0">
              <a:schemeClr val="bg1"/>
            </a:outerShdw>
          </a:effectLst>
        </p:spPr>
        <p:txBody>
          <a:bodyPr vert="horz" wrap="none" lIns="0" rIns="0" rtlCol="0">
            <a:spAutoFit/>
          </a:bodyPr>
          <a:lstStyle/>
          <a:p>
            <a:r>
              <a:rPr lang="zh-CN" altLang="en-US" sz="1400" spc="300" dirty="0">
                <a:solidFill>
                  <a:schemeClr val="accent1"/>
                </a:solidFill>
                <a:latin typeface="+mn-ea"/>
              </a:rPr>
              <a:t>单击此处输入替换标题</a:t>
            </a:r>
          </a:p>
        </p:txBody>
      </p:sp>
      <p:sp>
        <p:nvSpPr>
          <p:cNvPr id="5" name="文本框 4">
            <a:extLst>
              <a:ext uri="{FF2B5EF4-FFF2-40B4-BE49-F238E27FC236}">
                <a16:creationId xmlns="" xmlns:a16="http://schemas.microsoft.com/office/drawing/2014/main" id="{9E21DB4C-DC0C-4179-8950-1D4305AD13DA}"/>
              </a:ext>
            </a:extLst>
          </p:cNvPr>
          <p:cNvSpPr txBox="1"/>
          <p:nvPr/>
        </p:nvSpPr>
        <p:spPr>
          <a:xfrm>
            <a:off x="4421520" y="1995992"/>
            <a:ext cx="1556836" cy="1785104"/>
          </a:xfrm>
          <a:prstGeom prst="rect">
            <a:avLst/>
          </a:prstGeom>
          <a:noFill/>
          <a:effectLst>
            <a:outerShdw dist="25400" dir="2700000" algn="tl" rotWithShape="0">
              <a:schemeClr val="bg1"/>
            </a:outerShdw>
          </a:effectLst>
        </p:spPr>
        <p:txBody>
          <a:bodyPr wrap="none" rtlCol="0">
            <a:spAutoFit/>
          </a:bodyPr>
          <a:lstStyle>
            <a:defPPr>
              <a:defRPr lang="zh-CN"/>
            </a:defPPr>
            <a:lvl1pPr>
              <a:defRPr sz="4800" i="1" spc="300">
                <a:solidFill>
                  <a:srgbClr val="107976"/>
                </a:solidFill>
                <a:latin typeface="+mj-ea"/>
                <a:ea typeface="+mj-ea"/>
              </a:defRPr>
            </a:lvl1pPr>
          </a:lstStyle>
          <a:p>
            <a:r>
              <a:rPr lang="zh-CN" altLang="en-US" sz="11000" i="0" spc="-300" dirty="0">
                <a:ln w="3175">
                  <a:solidFill>
                    <a:srgbClr val="F2FAFC"/>
                  </a:solidFill>
                </a:ln>
                <a:solidFill>
                  <a:srgbClr val="459EA8"/>
                </a:solidFill>
                <a:effectLst>
                  <a:outerShdw dist="12700" dir="2700000" algn="tl" rotWithShape="0">
                    <a:srgbClr val="107976">
                      <a:alpha val="59000"/>
                    </a:srgbClr>
                  </a:outerShdw>
                </a:effectLst>
              </a:rPr>
              <a:t>肆</a:t>
            </a:r>
          </a:p>
        </p:txBody>
      </p:sp>
    </p:spTree>
    <p:extLst>
      <p:ext uri="{BB962C8B-B14F-4D97-AF65-F5344CB8AC3E}">
        <p14:creationId xmlns:p14="http://schemas.microsoft.com/office/powerpoint/2010/main" val="36263961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trips(downRigh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CB06406A-E303-4900-9D0D-6D6C5899A629}"/>
              </a:ext>
            </a:extLst>
          </p:cNvPr>
          <p:cNvSpPr/>
          <p:nvPr/>
        </p:nvSpPr>
        <p:spPr>
          <a:xfrm>
            <a:off x="4949073" y="140454"/>
            <a:ext cx="2293854" cy="1107996"/>
          </a:xfrm>
          <a:prstGeom prst="rect">
            <a:avLst/>
          </a:prstGeom>
          <a:noFill/>
        </p:spPr>
        <p:txBody>
          <a:bodyPr wrap="square" rtlCol="0">
            <a:spAutoFit/>
          </a:bodyPr>
          <a:lstStyle/>
          <a:p>
            <a:pPr algn="ctr"/>
            <a:r>
              <a:rPr lang="zh-CN" altLang="en-US" sz="6600" dirty="0">
                <a:solidFill>
                  <a:schemeClr val="accent1">
                    <a:alpha val="75000"/>
                  </a:schemeClr>
                </a:solidFill>
                <a:effectLst>
                  <a:outerShdw dist="50800" dir="2700000" algn="tl" rotWithShape="0">
                    <a:schemeClr val="bg1"/>
                  </a:outerShdw>
                </a:effectLst>
                <a:latin typeface="+mj-ea"/>
                <a:ea typeface="+mj-ea"/>
              </a:rPr>
              <a:t>目录</a:t>
            </a:r>
          </a:p>
        </p:txBody>
      </p:sp>
      <p:grpSp>
        <p:nvGrpSpPr>
          <p:cNvPr id="2" name="组合 1">
            <a:extLst>
              <a:ext uri="{FF2B5EF4-FFF2-40B4-BE49-F238E27FC236}">
                <a16:creationId xmlns="" xmlns:a16="http://schemas.microsoft.com/office/drawing/2014/main" id="{2BADCD24-77BB-4F49-8F57-CB9B5F6D9A01}"/>
              </a:ext>
            </a:extLst>
          </p:cNvPr>
          <p:cNvGrpSpPr/>
          <p:nvPr/>
        </p:nvGrpSpPr>
        <p:grpSpPr>
          <a:xfrm>
            <a:off x="2239694" y="2505730"/>
            <a:ext cx="1066085" cy="3531096"/>
            <a:chOff x="2673592" y="2172030"/>
            <a:chExt cx="1066085" cy="3531096"/>
          </a:xfrm>
        </p:grpSpPr>
        <p:sp>
          <p:nvSpPr>
            <p:cNvPr id="9" name="文本框 8">
              <a:extLst>
                <a:ext uri="{FF2B5EF4-FFF2-40B4-BE49-F238E27FC236}">
                  <a16:creationId xmlns="" xmlns:a16="http://schemas.microsoft.com/office/drawing/2014/main" id="{C7455324-5EA1-4389-B541-4F382286D41D}"/>
                </a:ext>
              </a:extLst>
            </p:cNvPr>
            <p:cNvSpPr txBox="1"/>
            <p:nvPr/>
          </p:nvSpPr>
          <p:spPr>
            <a:xfrm>
              <a:off x="3006829" y="2715028"/>
              <a:ext cx="732848" cy="2988098"/>
            </a:xfrm>
            <a:prstGeom prst="rect">
              <a:avLst/>
            </a:prstGeom>
            <a:solidFill>
              <a:schemeClr val="bg1"/>
            </a:solidFill>
            <a:effectLst>
              <a:softEdge rad="88900"/>
            </a:effectLst>
          </p:spPr>
          <p:txBody>
            <a:bodyPr vert="eaVert" wrap="none" lIns="180000" tIns="108000" rIns="180000" bIns="108000" rtlCol="0">
              <a:spAutoFit/>
            </a:bodyPr>
            <a:lstStyle/>
            <a:p>
              <a:r>
                <a:rPr lang="zh-CN" altLang="en-US" sz="2400" i="1" spc="300" dirty="0">
                  <a:solidFill>
                    <a:schemeClr val="accent1"/>
                  </a:solidFill>
                </a:rPr>
                <a:t>单击输入替换标题</a:t>
              </a:r>
            </a:p>
          </p:txBody>
        </p:sp>
        <p:grpSp>
          <p:nvGrpSpPr>
            <p:cNvPr id="8" name="组合 7">
              <a:extLst>
                <a:ext uri="{FF2B5EF4-FFF2-40B4-BE49-F238E27FC236}">
                  <a16:creationId xmlns="" xmlns:a16="http://schemas.microsoft.com/office/drawing/2014/main" id="{E794F9F3-D022-40F8-AB2B-0D7A4820DCD1}"/>
                </a:ext>
              </a:extLst>
            </p:cNvPr>
            <p:cNvGrpSpPr/>
            <p:nvPr/>
          </p:nvGrpSpPr>
          <p:grpSpPr>
            <a:xfrm rot="425532">
              <a:off x="2673592" y="2464275"/>
              <a:ext cx="644530" cy="695847"/>
              <a:chOff x="3572025" y="1788106"/>
              <a:chExt cx="914591" cy="987410"/>
            </a:xfrm>
          </p:grpSpPr>
          <p:pic>
            <p:nvPicPr>
              <p:cNvPr id="6" name="图片 5">
                <a:extLst>
                  <a:ext uri="{FF2B5EF4-FFF2-40B4-BE49-F238E27FC236}">
                    <a16:creationId xmlns="" xmlns:a16="http://schemas.microsoft.com/office/drawing/2014/main" id="{4DAEE6C0-978D-41E4-8893-DD84B2C2E8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9768464" flipH="1">
                <a:off x="3946719" y="1788106"/>
                <a:ext cx="476465" cy="987410"/>
              </a:xfrm>
              <a:prstGeom prst="rect">
                <a:avLst/>
              </a:prstGeom>
            </p:spPr>
          </p:pic>
          <p:pic>
            <p:nvPicPr>
              <p:cNvPr id="7" name="图片 6">
                <a:extLst>
                  <a:ext uri="{FF2B5EF4-FFF2-40B4-BE49-F238E27FC236}">
                    <a16:creationId xmlns="" xmlns:a16="http://schemas.microsoft.com/office/drawing/2014/main" id="{7720C3B5-3DFB-4618-905C-31074A5B51E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8087346" flipH="1">
                <a:off x="3808657" y="1957350"/>
                <a:ext cx="441327" cy="914591"/>
              </a:xfrm>
              <a:prstGeom prst="rect">
                <a:avLst/>
              </a:prstGeom>
            </p:spPr>
          </p:pic>
        </p:grpSp>
        <p:sp>
          <p:nvSpPr>
            <p:cNvPr id="27" name="矩形 26">
              <a:extLst>
                <a:ext uri="{FF2B5EF4-FFF2-40B4-BE49-F238E27FC236}">
                  <a16:creationId xmlns="" xmlns:a16="http://schemas.microsoft.com/office/drawing/2014/main" id="{4B5A2A08-86C3-42B2-B093-2F9A995EC967}"/>
                </a:ext>
              </a:extLst>
            </p:cNvPr>
            <p:cNvSpPr/>
            <p:nvPr/>
          </p:nvSpPr>
          <p:spPr>
            <a:xfrm>
              <a:off x="2836135" y="2172030"/>
              <a:ext cx="689727" cy="769441"/>
            </a:xfrm>
            <a:prstGeom prst="rect">
              <a:avLst/>
            </a:prstGeom>
            <a:solidFill>
              <a:schemeClr val="bg1"/>
            </a:solidFill>
            <a:effectLst>
              <a:softEdge rad="88900"/>
            </a:effectLst>
          </p:spPr>
          <p:txBody>
            <a:bodyPr wrap="square" rtlCol="0">
              <a:spAutoFit/>
            </a:bodyPr>
            <a:lstStyle/>
            <a:p>
              <a:pPr algn="ctr"/>
              <a:r>
                <a:rPr lang="zh-CN" altLang="en-US" sz="4400" spc="-300" dirty="0">
                  <a:solidFill>
                    <a:schemeClr val="accent1"/>
                  </a:solidFill>
                  <a:effectLst>
                    <a:outerShdw dist="50800" dir="2700000" algn="tl" rotWithShape="0">
                      <a:schemeClr val="bg1"/>
                    </a:outerShdw>
                  </a:effectLst>
                  <a:latin typeface="+mj-ea"/>
                  <a:ea typeface="+mj-ea"/>
                </a:rPr>
                <a:t>壹</a:t>
              </a:r>
            </a:p>
          </p:txBody>
        </p:sp>
      </p:grpSp>
      <p:grpSp>
        <p:nvGrpSpPr>
          <p:cNvPr id="10" name="组合 9">
            <a:extLst>
              <a:ext uri="{FF2B5EF4-FFF2-40B4-BE49-F238E27FC236}">
                <a16:creationId xmlns="" xmlns:a16="http://schemas.microsoft.com/office/drawing/2014/main" id="{6182B928-F375-4370-A399-7664F5253EDF}"/>
              </a:ext>
            </a:extLst>
          </p:cNvPr>
          <p:cNvGrpSpPr/>
          <p:nvPr/>
        </p:nvGrpSpPr>
        <p:grpSpPr>
          <a:xfrm>
            <a:off x="4455203" y="2505730"/>
            <a:ext cx="1066085" cy="3531096"/>
            <a:chOff x="2673592" y="2172030"/>
            <a:chExt cx="1066085" cy="3531096"/>
          </a:xfrm>
        </p:grpSpPr>
        <p:sp>
          <p:nvSpPr>
            <p:cNvPr id="11" name="文本框 10">
              <a:extLst>
                <a:ext uri="{FF2B5EF4-FFF2-40B4-BE49-F238E27FC236}">
                  <a16:creationId xmlns="" xmlns:a16="http://schemas.microsoft.com/office/drawing/2014/main" id="{046672B4-F35C-40EC-9284-A229DB4A4565}"/>
                </a:ext>
              </a:extLst>
            </p:cNvPr>
            <p:cNvSpPr txBox="1"/>
            <p:nvPr/>
          </p:nvSpPr>
          <p:spPr>
            <a:xfrm>
              <a:off x="3006829" y="2715028"/>
              <a:ext cx="732848" cy="2988098"/>
            </a:xfrm>
            <a:prstGeom prst="rect">
              <a:avLst/>
            </a:prstGeom>
            <a:solidFill>
              <a:schemeClr val="bg1"/>
            </a:solidFill>
            <a:effectLst>
              <a:softEdge rad="88900"/>
            </a:effectLst>
          </p:spPr>
          <p:txBody>
            <a:bodyPr vert="eaVert" wrap="none" lIns="180000" tIns="108000" rIns="180000" bIns="108000" rtlCol="0">
              <a:spAutoFit/>
            </a:bodyPr>
            <a:lstStyle/>
            <a:p>
              <a:r>
                <a:rPr lang="zh-CN" altLang="en-US" sz="2400" i="1" spc="300" dirty="0">
                  <a:solidFill>
                    <a:schemeClr val="accent1"/>
                  </a:solidFill>
                </a:rPr>
                <a:t>单击输入替换标题</a:t>
              </a:r>
            </a:p>
          </p:txBody>
        </p:sp>
        <p:grpSp>
          <p:nvGrpSpPr>
            <p:cNvPr id="12" name="组合 11">
              <a:extLst>
                <a:ext uri="{FF2B5EF4-FFF2-40B4-BE49-F238E27FC236}">
                  <a16:creationId xmlns="" xmlns:a16="http://schemas.microsoft.com/office/drawing/2014/main" id="{EB44F8C4-B109-4B71-A6C2-45D1013BB03C}"/>
                </a:ext>
              </a:extLst>
            </p:cNvPr>
            <p:cNvGrpSpPr/>
            <p:nvPr/>
          </p:nvGrpSpPr>
          <p:grpSpPr>
            <a:xfrm rot="425532">
              <a:off x="2673592" y="2464275"/>
              <a:ext cx="644530" cy="695847"/>
              <a:chOff x="3572025" y="1788106"/>
              <a:chExt cx="914591" cy="987410"/>
            </a:xfrm>
          </p:grpSpPr>
          <p:pic>
            <p:nvPicPr>
              <p:cNvPr id="14" name="图片 13">
                <a:extLst>
                  <a:ext uri="{FF2B5EF4-FFF2-40B4-BE49-F238E27FC236}">
                    <a16:creationId xmlns="" xmlns:a16="http://schemas.microsoft.com/office/drawing/2014/main" id="{8162B40A-39AC-41DB-A992-0751CD95D72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9768464" flipH="1">
                <a:off x="3946719" y="1788106"/>
                <a:ext cx="476465" cy="987410"/>
              </a:xfrm>
              <a:prstGeom prst="rect">
                <a:avLst/>
              </a:prstGeom>
            </p:spPr>
          </p:pic>
          <p:pic>
            <p:nvPicPr>
              <p:cNvPr id="15" name="图片 14">
                <a:extLst>
                  <a:ext uri="{FF2B5EF4-FFF2-40B4-BE49-F238E27FC236}">
                    <a16:creationId xmlns="" xmlns:a16="http://schemas.microsoft.com/office/drawing/2014/main" id="{901C300F-0993-40DA-836A-979CE6C1D5B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8087346" flipH="1">
                <a:off x="3808657" y="1957350"/>
                <a:ext cx="441327" cy="914591"/>
              </a:xfrm>
              <a:prstGeom prst="rect">
                <a:avLst/>
              </a:prstGeom>
            </p:spPr>
          </p:pic>
        </p:grpSp>
        <p:sp>
          <p:nvSpPr>
            <p:cNvPr id="13" name="矩形 12">
              <a:extLst>
                <a:ext uri="{FF2B5EF4-FFF2-40B4-BE49-F238E27FC236}">
                  <a16:creationId xmlns="" xmlns:a16="http://schemas.microsoft.com/office/drawing/2014/main" id="{5399FD92-E2DE-4AFB-ACF0-01182D7C08C0}"/>
                </a:ext>
              </a:extLst>
            </p:cNvPr>
            <p:cNvSpPr/>
            <p:nvPr/>
          </p:nvSpPr>
          <p:spPr>
            <a:xfrm>
              <a:off x="2836135" y="2172030"/>
              <a:ext cx="689727" cy="769441"/>
            </a:xfrm>
            <a:prstGeom prst="rect">
              <a:avLst/>
            </a:prstGeom>
            <a:solidFill>
              <a:schemeClr val="bg1"/>
            </a:solidFill>
            <a:effectLst>
              <a:softEdge rad="88900"/>
            </a:effectLst>
          </p:spPr>
          <p:txBody>
            <a:bodyPr wrap="square" rtlCol="0">
              <a:spAutoFit/>
            </a:bodyPr>
            <a:lstStyle/>
            <a:p>
              <a:pPr algn="ctr"/>
              <a:r>
                <a:rPr lang="zh-CN" altLang="en-US" sz="4400" spc="-300" dirty="0">
                  <a:solidFill>
                    <a:schemeClr val="accent1"/>
                  </a:solidFill>
                  <a:effectLst>
                    <a:outerShdw dist="50800" dir="2700000" algn="tl" rotWithShape="0">
                      <a:schemeClr val="bg1"/>
                    </a:outerShdw>
                  </a:effectLst>
                  <a:latin typeface="+mj-ea"/>
                  <a:ea typeface="+mj-ea"/>
                </a:rPr>
                <a:t>贰</a:t>
              </a:r>
            </a:p>
          </p:txBody>
        </p:sp>
      </p:grpSp>
      <p:grpSp>
        <p:nvGrpSpPr>
          <p:cNvPr id="16" name="组合 15">
            <a:extLst>
              <a:ext uri="{FF2B5EF4-FFF2-40B4-BE49-F238E27FC236}">
                <a16:creationId xmlns="" xmlns:a16="http://schemas.microsoft.com/office/drawing/2014/main" id="{B48005DD-731A-489A-9E57-9613BF902616}"/>
              </a:ext>
            </a:extLst>
          </p:cNvPr>
          <p:cNvGrpSpPr/>
          <p:nvPr/>
        </p:nvGrpSpPr>
        <p:grpSpPr>
          <a:xfrm>
            <a:off x="6670712" y="2505730"/>
            <a:ext cx="1066085" cy="3531096"/>
            <a:chOff x="2673592" y="2172030"/>
            <a:chExt cx="1066085" cy="3531096"/>
          </a:xfrm>
        </p:grpSpPr>
        <p:sp>
          <p:nvSpPr>
            <p:cNvPr id="17" name="文本框 16">
              <a:extLst>
                <a:ext uri="{FF2B5EF4-FFF2-40B4-BE49-F238E27FC236}">
                  <a16:creationId xmlns="" xmlns:a16="http://schemas.microsoft.com/office/drawing/2014/main" id="{E24859B7-BF74-4CA8-9555-C4B069F0E1C0}"/>
                </a:ext>
              </a:extLst>
            </p:cNvPr>
            <p:cNvSpPr txBox="1"/>
            <p:nvPr/>
          </p:nvSpPr>
          <p:spPr>
            <a:xfrm>
              <a:off x="3006829" y="2715028"/>
              <a:ext cx="732848" cy="2988098"/>
            </a:xfrm>
            <a:prstGeom prst="rect">
              <a:avLst/>
            </a:prstGeom>
            <a:solidFill>
              <a:schemeClr val="bg1"/>
            </a:solidFill>
            <a:effectLst>
              <a:softEdge rad="88900"/>
            </a:effectLst>
          </p:spPr>
          <p:txBody>
            <a:bodyPr vert="eaVert" wrap="none" lIns="180000" tIns="108000" rIns="180000" bIns="108000" rtlCol="0">
              <a:spAutoFit/>
            </a:bodyPr>
            <a:lstStyle/>
            <a:p>
              <a:r>
                <a:rPr lang="zh-CN" altLang="en-US" sz="2400" i="1" spc="300" dirty="0">
                  <a:solidFill>
                    <a:schemeClr val="accent1"/>
                  </a:solidFill>
                </a:rPr>
                <a:t>单击输入替换标题</a:t>
              </a:r>
            </a:p>
          </p:txBody>
        </p:sp>
        <p:grpSp>
          <p:nvGrpSpPr>
            <p:cNvPr id="18" name="组合 17">
              <a:extLst>
                <a:ext uri="{FF2B5EF4-FFF2-40B4-BE49-F238E27FC236}">
                  <a16:creationId xmlns="" xmlns:a16="http://schemas.microsoft.com/office/drawing/2014/main" id="{A074A637-6C4D-444C-BF32-97CE0E5D08EB}"/>
                </a:ext>
              </a:extLst>
            </p:cNvPr>
            <p:cNvGrpSpPr/>
            <p:nvPr/>
          </p:nvGrpSpPr>
          <p:grpSpPr>
            <a:xfrm rot="425532">
              <a:off x="2673592" y="2464275"/>
              <a:ext cx="644530" cy="695847"/>
              <a:chOff x="3572025" y="1788106"/>
              <a:chExt cx="914591" cy="987410"/>
            </a:xfrm>
          </p:grpSpPr>
          <p:pic>
            <p:nvPicPr>
              <p:cNvPr id="20" name="图片 19">
                <a:extLst>
                  <a:ext uri="{FF2B5EF4-FFF2-40B4-BE49-F238E27FC236}">
                    <a16:creationId xmlns="" xmlns:a16="http://schemas.microsoft.com/office/drawing/2014/main" id="{7D1338B8-B813-4426-B83B-FE426969304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9768464" flipH="1">
                <a:off x="3946719" y="1788106"/>
                <a:ext cx="476465" cy="987410"/>
              </a:xfrm>
              <a:prstGeom prst="rect">
                <a:avLst/>
              </a:prstGeom>
            </p:spPr>
          </p:pic>
          <p:pic>
            <p:nvPicPr>
              <p:cNvPr id="21" name="图片 20">
                <a:extLst>
                  <a:ext uri="{FF2B5EF4-FFF2-40B4-BE49-F238E27FC236}">
                    <a16:creationId xmlns="" xmlns:a16="http://schemas.microsoft.com/office/drawing/2014/main" id="{F0FCCFB4-C110-41BD-AD4A-2D4B99B6A0B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8087346" flipH="1">
                <a:off x="3808657" y="1957350"/>
                <a:ext cx="441327" cy="914591"/>
              </a:xfrm>
              <a:prstGeom prst="rect">
                <a:avLst/>
              </a:prstGeom>
            </p:spPr>
          </p:pic>
        </p:grpSp>
        <p:sp>
          <p:nvSpPr>
            <p:cNvPr id="19" name="矩形 18">
              <a:extLst>
                <a:ext uri="{FF2B5EF4-FFF2-40B4-BE49-F238E27FC236}">
                  <a16:creationId xmlns="" xmlns:a16="http://schemas.microsoft.com/office/drawing/2014/main" id="{88C1CB36-5F71-4865-A93B-E67F55C55F4C}"/>
                </a:ext>
              </a:extLst>
            </p:cNvPr>
            <p:cNvSpPr/>
            <p:nvPr/>
          </p:nvSpPr>
          <p:spPr>
            <a:xfrm>
              <a:off x="2836135" y="2172030"/>
              <a:ext cx="689727" cy="769441"/>
            </a:xfrm>
            <a:prstGeom prst="rect">
              <a:avLst/>
            </a:prstGeom>
            <a:solidFill>
              <a:schemeClr val="bg1"/>
            </a:solidFill>
            <a:effectLst>
              <a:softEdge rad="88900"/>
            </a:effectLst>
          </p:spPr>
          <p:txBody>
            <a:bodyPr wrap="square" rtlCol="0">
              <a:spAutoFit/>
            </a:bodyPr>
            <a:lstStyle/>
            <a:p>
              <a:pPr algn="ctr"/>
              <a:r>
                <a:rPr lang="zh-CN" altLang="en-US" sz="4400" spc="-300" dirty="0">
                  <a:solidFill>
                    <a:schemeClr val="accent1"/>
                  </a:solidFill>
                  <a:effectLst>
                    <a:outerShdw dist="50800" dir="2700000" algn="tl" rotWithShape="0">
                      <a:schemeClr val="bg1"/>
                    </a:outerShdw>
                  </a:effectLst>
                  <a:latin typeface="+mj-ea"/>
                  <a:ea typeface="+mj-ea"/>
                </a:rPr>
                <a:t>叁</a:t>
              </a:r>
            </a:p>
          </p:txBody>
        </p:sp>
      </p:grpSp>
      <p:grpSp>
        <p:nvGrpSpPr>
          <p:cNvPr id="22" name="组合 21">
            <a:extLst>
              <a:ext uri="{FF2B5EF4-FFF2-40B4-BE49-F238E27FC236}">
                <a16:creationId xmlns="" xmlns:a16="http://schemas.microsoft.com/office/drawing/2014/main" id="{0965BEE4-7606-4C91-9B0F-6A3A5AAD6040}"/>
              </a:ext>
            </a:extLst>
          </p:cNvPr>
          <p:cNvGrpSpPr/>
          <p:nvPr/>
        </p:nvGrpSpPr>
        <p:grpSpPr>
          <a:xfrm>
            <a:off x="8886221" y="2505730"/>
            <a:ext cx="1066085" cy="3531096"/>
            <a:chOff x="2673592" y="2172030"/>
            <a:chExt cx="1066085" cy="3531096"/>
          </a:xfrm>
        </p:grpSpPr>
        <p:sp>
          <p:nvSpPr>
            <p:cNvPr id="23" name="文本框 22">
              <a:extLst>
                <a:ext uri="{FF2B5EF4-FFF2-40B4-BE49-F238E27FC236}">
                  <a16:creationId xmlns="" xmlns:a16="http://schemas.microsoft.com/office/drawing/2014/main" id="{216411CA-20FB-4A11-8033-B3FF20160ECC}"/>
                </a:ext>
              </a:extLst>
            </p:cNvPr>
            <p:cNvSpPr txBox="1"/>
            <p:nvPr/>
          </p:nvSpPr>
          <p:spPr>
            <a:xfrm>
              <a:off x="3006829" y="2715028"/>
              <a:ext cx="732848" cy="2988098"/>
            </a:xfrm>
            <a:prstGeom prst="rect">
              <a:avLst/>
            </a:prstGeom>
            <a:solidFill>
              <a:schemeClr val="bg1"/>
            </a:solidFill>
            <a:effectLst>
              <a:softEdge rad="88900"/>
            </a:effectLst>
          </p:spPr>
          <p:txBody>
            <a:bodyPr vert="eaVert" wrap="none" lIns="180000" tIns="108000" rIns="180000" bIns="108000" rtlCol="0">
              <a:spAutoFit/>
            </a:bodyPr>
            <a:lstStyle/>
            <a:p>
              <a:r>
                <a:rPr lang="zh-CN" altLang="en-US" sz="2400" i="1" spc="300" dirty="0">
                  <a:solidFill>
                    <a:schemeClr val="accent1"/>
                  </a:solidFill>
                </a:rPr>
                <a:t>单击输入替换标题</a:t>
              </a:r>
            </a:p>
          </p:txBody>
        </p:sp>
        <p:grpSp>
          <p:nvGrpSpPr>
            <p:cNvPr id="24" name="组合 23">
              <a:extLst>
                <a:ext uri="{FF2B5EF4-FFF2-40B4-BE49-F238E27FC236}">
                  <a16:creationId xmlns="" xmlns:a16="http://schemas.microsoft.com/office/drawing/2014/main" id="{EB71C168-88F5-4073-AD4C-FD952A446D62}"/>
                </a:ext>
              </a:extLst>
            </p:cNvPr>
            <p:cNvGrpSpPr/>
            <p:nvPr/>
          </p:nvGrpSpPr>
          <p:grpSpPr>
            <a:xfrm rot="425532">
              <a:off x="2673592" y="2464275"/>
              <a:ext cx="644530" cy="695847"/>
              <a:chOff x="3572025" y="1788106"/>
              <a:chExt cx="914591" cy="987410"/>
            </a:xfrm>
          </p:grpSpPr>
          <p:pic>
            <p:nvPicPr>
              <p:cNvPr id="26" name="图片 25">
                <a:extLst>
                  <a:ext uri="{FF2B5EF4-FFF2-40B4-BE49-F238E27FC236}">
                    <a16:creationId xmlns="" xmlns:a16="http://schemas.microsoft.com/office/drawing/2014/main" id="{2A4363FD-6968-4E85-9CBB-A60FA2BA18A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9768464" flipH="1">
                <a:off x="3946719" y="1788106"/>
                <a:ext cx="476465" cy="987410"/>
              </a:xfrm>
              <a:prstGeom prst="rect">
                <a:avLst/>
              </a:prstGeom>
            </p:spPr>
          </p:pic>
          <p:pic>
            <p:nvPicPr>
              <p:cNvPr id="28" name="图片 27">
                <a:extLst>
                  <a:ext uri="{FF2B5EF4-FFF2-40B4-BE49-F238E27FC236}">
                    <a16:creationId xmlns="" xmlns:a16="http://schemas.microsoft.com/office/drawing/2014/main" id="{F1CE1F48-3C08-4C41-8A63-3DAFF1199B8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8087346" flipH="1">
                <a:off x="3808657" y="1957350"/>
                <a:ext cx="441327" cy="914591"/>
              </a:xfrm>
              <a:prstGeom prst="rect">
                <a:avLst/>
              </a:prstGeom>
            </p:spPr>
          </p:pic>
        </p:grpSp>
        <p:sp>
          <p:nvSpPr>
            <p:cNvPr id="25" name="矩形 24">
              <a:extLst>
                <a:ext uri="{FF2B5EF4-FFF2-40B4-BE49-F238E27FC236}">
                  <a16:creationId xmlns="" xmlns:a16="http://schemas.microsoft.com/office/drawing/2014/main" id="{B3B476FA-9754-484E-9597-B06291B71DA4}"/>
                </a:ext>
              </a:extLst>
            </p:cNvPr>
            <p:cNvSpPr/>
            <p:nvPr/>
          </p:nvSpPr>
          <p:spPr>
            <a:xfrm>
              <a:off x="2836135" y="2172030"/>
              <a:ext cx="689727" cy="769441"/>
            </a:xfrm>
            <a:prstGeom prst="rect">
              <a:avLst/>
            </a:prstGeom>
            <a:solidFill>
              <a:schemeClr val="bg1"/>
            </a:solidFill>
            <a:effectLst>
              <a:softEdge rad="88900"/>
            </a:effectLst>
          </p:spPr>
          <p:txBody>
            <a:bodyPr wrap="square" rtlCol="0">
              <a:spAutoFit/>
            </a:bodyPr>
            <a:lstStyle/>
            <a:p>
              <a:pPr algn="ctr"/>
              <a:r>
                <a:rPr lang="zh-CN" altLang="en-US" sz="4400" spc="-300" dirty="0">
                  <a:solidFill>
                    <a:schemeClr val="accent1"/>
                  </a:solidFill>
                  <a:effectLst>
                    <a:outerShdw dist="50800" dir="2700000" algn="tl" rotWithShape="0">
                      <a:schemeClr val="bg1"/>
                    </a:outerShdw>
                  </a:effectLst>
                  <a:latin typeface="+mj-ea"/>
                  <a:ea typeface="+mj-ea"/>
                </a:rPr>
                <a:t>肆</a:t>
              </a:r>
            </a:p>
          </p:txBody>
        </p:sp>
      </p:grpSp>
    </p:spTree>
    <p:extLst>
      <p:ext uri="{BB962C8B-B14F-4D97-AF65-F5344CB8AC3E}">
        <p14:creationId xmlns:p14="http://schemas.microsoft.com/office/powerpoint/2010/main" val="56759637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5"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vertical)">
                                      <p:cBhvr>
                                        <p:cTn id="13" dur="500"/>
                                        <p:tgtEl>
                                          <p:spTgt spid="2"/>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vertical)">
                                      <p:cBhvr>
                                        <p:cTn id="17" dur="500"/>
                                        <p:tgtEl>
                                          <p:spTgt spid="10"/>
                                        </p:tgtEl>
                                      </p:cBhvr>
                                    </p:animEffect>
                                  </p:childTnLst>
                                </p:cTn>
                              </p:par>
                            </p:childTnLst>
                          </p:cTn>
                        </p:par>
                        <p:par>
                          <p:cTn id="18" fill="hold">
                            <p:stCondLst>
                              <p:cond delay="1500"/>
                            </p:stCondLst>
                            <p:childTnLst>
                              <p:par>
                                <p:cTn id="19" presetID="14" presetClass="entr" presetSubtype="5"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vertical)">
                                      <p:cBhvr>
                                        <p:cTn id="21" dur="500"/>
                                        <p:tgtEl>
                                          <p:spTgt spid="16"/>
                                        </p:tgtEl>
                                      </p:cBhvr>
                                    </p:animEffect>
                                  </p:childTnLst>
                                </p:cTn>
                              </p:par>
                            </p:childTnLst>
                          </p:cTn>
                        </p:par>
                        <p:par>
                          <p:cTn id="22" fill="hold">
                            <p:stCondLst>
                              <p:cond delay="2000"/>
                            </p:stCondLst>
                            <p:childTnLst>
                              <p:par>
                                <p:cTn id="23" presetID="14" presetClass="entr" presetSubtype="5"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randombar(vertical)">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D1DC7F-7874-48E4-8ED7-278431736802}"/>
              </a:ext>
            </a:extLst>
          </p:cNvPr>
          <p:cNvSpPr>
            <a:spLocks noGrp="1"/>
          </p:cNvSpPr>
          <p:nvPr>
            <p:ph type="title"/>
          </p:nvPr>
        </p:nvSpPr>
        <p:spPr/>
        <p:txBody>
          <a:bodyPr>
            <a:normAutofit/>
          </a:bodyPr>
          <a:lstStyle/>
          <a:p>
            <a:r>
              <a:rPr lang="zh-CN" altLang="en-US" dirty="0"/>
              <a:t>单击此处输入替换标题</a:t>
            </a:r>
          </a:p>
        </p:txBody>
      </p:sp>
      <p:sp>
        <p:nvSpPr>
          <p:cNvPr id="3" name="矩形 2">
            <a:extLst>
              <a:ext uri="{FF2B5EF4-FFF2-40B4-BE49-F238E27FC236}">
                <a16:creationId xmlns="" xmlns:a16="http://schemas.microsoft.com/office/drawing/2014/main" id="{5F6AB7FC-1737-4DEC-8E15-6D2729486296}"/>
              </a:ext>
            </a:extLst>
          </p:cNvPr>
          <p:cNvSpPr/>
          <p:nvPr/>
        </p:nvSpPr>
        <p:spPr>
          <a:xfrm>
            <a:off x="954917" y="4979198"/>
            <a:ext cx="10398883" cy="923330"/>
          </a:xfrm>
          <a:prstGeom prst="rect">
            <a:avLst/>
          </a:prstGeom>
          <a:noFill/>
        </p:spPr>
        <p:txBody>
          <a:bodyPr wrap="square">
            <a:spAutoFit/>
          </a:bodyPr>
          <a:lstStyle/>
          <a:p>
            <a:pPr algn="just" fontAlgn="base">
              <a:lnSpc>
                <a:spcPct val="150000"/>
              </a:lnSpc>
              <a:spcBef>
                <a:spcPct val="0"/>
              </a:spcBef>
              <a:spcAft>
                <a:spcPct val="0"/>
              </a:spcAft>
            </a:pPr>
            <a:r>
              <a:rPr lang="zh-CN" altLang="en-US" i="1" dirty="0"/>
              <a:t>双击输入替换内</a:t>
            </a:r>
            <a:r>
              <a:rPr lang="zh-CN" altLang="en-US" i="1" dirty="0" smtClean="0"/>
              <a:t>容第一</a:t>
            </a:r>
            <a:r>
              <a:rPr lang="en-US" altLang="zh-CN" i="1" dirty="0" smtClean="0"/>
              <a:t>PPT</a:t>
            </a:r>
            <a:r>
              <a:rPr lang="zh-CN" altLang="en-US" i="1" dirty="0" smtClean="0"/>
              <a:t>轻</a:t>
            </a:r>
            <a:r>
              <a:rPr lang="zh-CN" altLang="en-US" i="1" dirty="0"/>
              <a:t>松设计高效办公双击输入替换内</a:t>
            </a:r>
            <a:r>
              <a:rPr lang="zh-CN" altLang="en-US" i="1" dirty="0" smtClean="0"/>
              <a:t>容第一</a:t>
            </a:r>
            <a:r>
              <a:rPr lang="en-US" altLang="zh-CN" i="1" dirty="0" smtClean="0"/>
              <a:t>PPT</a:t>
            </a:r>
            <a:r>
              <a:rPr lang="zh-CN" altLang="en-US" i="1" dirty="0" smtClean="0"/>
              <a:t>轻</a:t>
            </a:r>
            <a:r>
              <a:rPr lang="zh-CN" altLang="en-US" i="1" dirty="0"/>
              <a:t>松设计高效办公双击输入替换内</a:t>
            </a:r>
            <a:r>
              <a:rPr lang="zh-CN" altLang="en-US" i="1" dirty="0" smtClean="0"/>
              <a:t>容第一</a:t>
            </a:r>
            <a:r>
              <a:rPr lang="en-US" altLang="zh-CN" i="1" dirty="0" smtClean="0"/>
              <a:t>PPT</a:t>
            </a:r>
            <a:r>
              <a:rPr lang="zh-CN" altLang="en-US" i="1" dirty="0" smtClean="0"/>
              <a:t>轻</a:t>
            </a:r>
            <a:r>
              <a:rPr lang="zh-CN" altLang="en-US" i="1" dirty="0"/>
              <a:t>松设计高效办公双击输入替换内</a:t>
            </a:r>
            <a:r>
              <a:rPr lang="zh-CN" altLang="en-US" i="1" dirty="0" smtClean="0"/>
              <a:t>容第一</a:t>
            </a:r>
            <a:r>
              <a:rPr lang="en-US" altLang="zh-CN" i="1" dirty="0" smtClean="0"/>
              <a:t>PPT</a:t>
            </a:r>
            <a:r>
              <a:rPr lang="zh-CN" altLang="en-US" i="1" dirty="0" smtClean="0"/>
              <a:t>轻</a:t>
            </a:r>
            <a:r>
              <a:rPr lang="zh-CN" altLang="en-US" i="1" dirty="0"/>
              <a:t>松设计高效办公</a:t>
            </a:r>
            <a:r>
              <a:rPr lang="zh-CN" altLang="en-US" i="1" dirty="0">
                <a:latin typeface="+mj-ea"/>
                <a:ea typeface="+mj-ea"/>
              </a:rPr>
              <a:t>。</a:t>
            </a:r>
            <a:endParaRPr lang="zh-CN" altLang="zh-CN" i="1" dirty="0">
              <a:latin typeface="+mj-ea"/>
              <a:ea typeface="+mj-ea"/>
            </a:endParaRPr>
          </a:p>
        </p:txBody>
      </p:sp>
      <p:cxnSp>
        <p:nvCxnSpPr>
          <p:cNvPr id="4" name="直接连接符 3">
            <a:extLst>
              <a:ext uri="{FF2B5EF4-FFF2-40B4-BE49-F238E27FC236}">
                <a16:creationId xmlns="" xmlns:a16="http://schemas.microsoft.com/office/drawing/2014/main" id="{67D9C792-0EA0-4EAD-954B-6458671D493B}"/>
              </a:ext>
            </a:extLst>
          </p:cNvPr>
          <p:cNvCxnSpPr/>
          <p:nvPr/>
        </p:nvCxnSpPr>
        <p:spPr>
          <a:xfrm>
            <a:off x="601194" y="4710739"/>
            <a:ext cx="10989612" cy="0"/>
          </a:xfrm>
          <a:prstGeom prst="line">
            <a:avLst/>
          </a:prstGeom>
          <a:ln w="28575">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41">
            <a:extLst>
              <a:ext uri="{FF2B5EF4-FFF2-40B4-BE49-F238E27FC236}">
                <a16:creationId xmlns="" xmlns:a16="http://schemas.microsoft.com/office/drawing/2014/main" id="{615A9708-0B41-4363-8C5E-FF2FDCE4C952}"/>
              </a:ext>
            </a:extLst>
          </p:cNvPr>
          <p:cNvSpPr/>
          <p:nvPr/>
        </p:nvSpPr>
        <p:spPr>
          <a:xfrm>
            <a:off x="5693476" y="1615449"/>
            <a:ext cx="1362" cy="1362"/>
          </a:xfrm>
          <a:custGeom>
            <a:avLst/>
            <a:gdLst>
              <a:gd name="connsiteX0" fmla="*/ 0 w 1362"/>
              <a:gd name="connsiteY0" fmla="*/ 0 h 1362"/>
              <a:gd name="connsiteX1" fmla="*/ 1362 w 1362"/>
              <a:gd name="connsiteY1" fmla="*/ 0 h 1362"/>
              <a:gd name="connsiteX2" fmla="*/ 1362 w 1362"/>
              <a:gd name="connsiteY2" fmla="*/ 1362 h 1362"/>
              <a:gd name="connsiteX3" fmla="*/ 0 w 1362"/>
              <a:gd name="connsiteY3" fmla="*/ 0 h 1362"/>
            </a:gdLst>
            <a:ahLst/>
            <a:cxnLst>
              <a:cxn ang="0">
                <a:pos x="connsiteX0" y="connsiteY0"/>
              </a:cxn>
              <a:cxn ang="0">
                <a:pos x="connsiteX1" y="connsiteY1"/>
              </a:cxn>
              <a:cxn ang="0">
                <a:pos x="connsiteX2" y="connsiteY2"/>
              </a:cxn>
              <a:cxn ang="0">
                <a:pos x="connsiteX3" y="connsiteY3"/>
              </a:cxn>
            </a:cxnLst>
            <a:rect l="l" t="t" r="r" b="b"/>
            <a:pathLst>
              <a:path w="1362" h="1362">
                <a:moveTo>
                  <a:pt x="0" y="0"/>
                </a:moveTo>
                <a:lnTo>
                  <a:pt x="1362" y="0"/>
                </a:lnTo>
                <a:lnTo>
                  <a:pt x="1362" y="1362"/>
                </a:lnTo>
                <a:lnTo>
                  <a:pt x="0" y="0"/>
                </a:lnTo>
                <a:close/>
              </a:path>
            </a:pathLst>
          </a:cu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6" name="任意多边形 42">
            <a:extLst>
              <a:ext uri="{FF2B5EF4-FFF2-40B4-BE49-F238E27FC236}">
                <a16:creationId xmlns="" xmlns:a16="http://schemas.microsoft.com/office/drawing/2014/main" id="{FED427A0-63D7-4604-BC97-F23603B61EBD}"/>
              </a:ext>
            </a:extLst>
          </p:cNvPr>
          <p:cNvSpPr/>
          <p:nvPr/>
        </p:nvSpPr>
        <p:spPr>
          <a:xfrm>
            <a:off x="6176087" y="2098060"/>
            <a:ext cx="26787" cy="26787"/>
          </a:xfrm>
          <a:custGeom>
            <a:avLst/>
            <a:gdLst>
              <a:gd name="connsiteX0" fmla="*/ 0 w 26787"/>
              <a:gd name="connsiteY0" fmla="*/ 0 h 26787"/>
              <a:gd name="connsiteX1" fmla="*/ 26787 w 26787"/>
              <a:gd name="connsiteY1" fmla="*/ 26787 h 26787"/>
              <a:gd name="connsiteX2" fmla="*/ 0 w 26787"/>
              <a:gd name="connsiteY2" fmla="*/ 26787 h 26787"/>
              <a:gd name="connsiteX3" fmla="*/ 0 w 26787"/>
              <a:gd name="connsiteY3" fmla="*/ 0 h 26787"/>
            </a:gdLst>
            <a:ahLst/>
            <a:cxnLst>
              <a:cxn ang="0">
                <a:pos x="connsiteX0" y="connsiteY0"/>
              </a:cxn>
              <a:cxn ang="0">
                <a:pos x="connsiteX1" y="connsiteY1"/>
              </a:cxn>
              <a:cxn ang="0">
                <a:pos x="connsiteX2" y="connsiteY2"/>
              </a:cxn>
              <a:cxn ang="0">
                <a:pos x="connsiteX3" y="connsiteY3"/>
              </a:cxn>
            </a:cxnLst>
            <a:rect l="l" t="t" r="r" b="b"/>
            <a:pathLst>
              <a:path w="26787" h="26787">
                <a:moveTo>
                  <a:pt x="0" y="0"/>
                </a:moveTo>
                <a:lnTo>
                  <a:pt x="26787" y="26787"/>
                </a:lnTo>
                <a:lnTo>
                  <a:pt x="0" y="26787"/>
                </a:lnTo>
                <a:lnTo>
                  <a:pt x="0" y="0"/>
                </a:lnTo>
                <a:close/>
              </a:path>
            </a:pathLst>
          </a:cu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nvGrpSpPr>
          <p:cNvPr id="7" name="组合 6">
            <a:extLst>
              <a:ext uri="{FF2B5EF4-FFF2-40B4-BE49-F238E27FC236}">
                <a16:creationId xmlns="" xmlns:a16="http://schemas.microsoft.com/office/drawing/2014/main" id="{2CAF1F37-0E65-40F4-9D6E-614D6C89F411}"/>
              </a:ext>
            </a:extLst>
          </p:cNvPr>
          <p:cNvGrpSpPr/>
          <p:nvPr/>
        </p:nvGrpSpPr>
        <p:grpSpPr>
          <a:xfrm>
            <a:off x="954917" y="1721685"/>
            <a:ext cx="2087218" cy="2604052"/>
            <a:chOff x="4358528" y="765313"/>
            <a:chExt cx="2087218" cy="2604052"/>
          </a:xfrm>
          <a:solidFill>
            <a:schemeClr val="accent1"/>
          </a:solidFill>
        </p:grpSpPr>
        <p:sp>
          <p:nvSpPr>
            <p:cNvPr id="8" name="任意多边形 53">
              <a:extLst>
                <a:ext uri="{FF2B5EF4-FFF2-40B4-BE49-F238E27FC236}">
                  <a16:creationId xmlns="" xmlns:a16="http://schemas.microsoft.com/office/drawing/2014/main" id="{02491922-135A-4355-B667-2D0B5C046536}"/>
                </a:ext>
              </a:extLst>
            </p:cNvPr>
            <p:cNvSpPr/>
            <p:nvPr/>
          </p:nvSpPr>
          <p:spPr>
            <a:xfrm>
              <a:off x="4358528" y="765313"/>
              <a:ext cx="2087218" cy="2604052"/>
            </a:xfrm>
            <a:custGeom>
              <a:avLst/>
              <a:gdLst>
                <a:gd name="connsiteX0" fmla="*/ 79794 w 2087218"/>
                <a:gd name="connsiteY0" fmla="*/ 0 h 2604052"/>
                <a:gd name="connsiteX1" fmla="*/ 1604608 w 2087218"/>
                <a:gd name="connsiteY1" fmla="*/ 0 h 2604052"/>
                <a:gd name="connsiteX2" fmla="*/ 1605970 w 2087218"/>
                <a:gd name="connsiteY2" fmla="*/ 1362 h 2604052"/>
                <a:gd name="connsiteX3" fmla="*/ 1605970 w 2087218"/>
                <a:gd name="connsiteY3" fmla="*/ 1363 h 2604052"/>
                <a:gd name="connsiteX4" fmla="*/ 2087218 w 2087218"/>
                <a:gd name="connsiteY4" fmla="*/ 482611 h 2604052"/>
                <a:gd name="connsiteX5" fmla="*/ 2087218 w 2087218"/>
                <a:gd name="connsiteY5" fmla="*/ 509397 h 2604052"/>
                <a:gd name="connsiteX6" fmla="*/ 2087218 w 2087218"/>
                <a:gd name="connsiteY6" fmla="*/ 509398 h 2604052"/>
                <a:gd name="connsiteX7" fmla="*/ 2087218 w 2087218"/>
                <a:gd name="connsiteY7" fmla="*/ 2524258 h 2604052"/>
                <a:gd name="connsiteX8" fmla="*/ 2007424 w 2087218"/>
                <a:gd name="connsiteY8" fmla="*/ 2604052 h 2604052"/>
                <a:gd name="connsiteX9" fmla="*/ 79794 w 2087218"/>
                <a:gd name="connsiteY9" fmla="*/ 2604052 h 2604052"/>
                <a:gd name="connsiteX10" fmla="*/ 0 w 2087218"/>
                <a:gd name="connsiteY10" fmla="*/ 2524258 h 2604052"/>
                <a:gd name="connsiteX11" fmla="*/ 0 w 2087218"/>
                <a:gd name="connsiteY11" fmla="*/ 79794 h 2604052"/>
                <a:gd name="connsiteX12" fmla="*/ 79794 w 2087218"/>
                <a:gd name="connsiteY12" fmla="*/ 0 h 260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7218" h="2604052">
                  <a:moveTo>
                    <a:pt x="79794" y="0"/>
                  </a:moveTo>
                  <a:lnTo>
                    <a:pt x="1604608" y="0"/>
                  </a:lnTo>
                  <a:lnTo>
                    <a:pt x="1605970" y="1362"/>
                  </a:lnTo>
                  <a:lnTo>
                    <a:pt x="1605970" y="1363"/>
                  </a:lnTo>
                  <a:lnTo>
                    <a:pt x="2087218" y="482611"/>
                  </a:lnTo>
                  <a:lnTo>
                    <a:pt x="2087218" y="509397"/>
                  </a:lnTo>
                  <a:lnTo>
                    <a:pt x="2087218" y="509398"/>
                  </a:lnTo>
                  <a:lnTo>
                    <a:pt x="2087218" y="2524258"/>
                  </a:lnTo>
                  <a:cubicBezTo>
                    <a:pt x="2087218" y="2568327"/>
                    <a:pt x="2051493" y="2604052"/>
                    <a:pt x="2007424" y="2604052"/>
                  </a:cubicBezTo>
                  <a:lnTo>
                    <a:pt x="79794" y="2604052"/>
                  </a:lnTo>
                  <a:cubicBezTo>
                    <a:pt x="35725" y="2604052"/>
                    <a:pt x="0" y="2568327"/>
                    <a:pt x="0" y="2524258"/>
                  </a:cubicBezTo>
                  <a:lnTo>
                    <a:pt x="0" y="79794"/>
                  </a:lnTo>
                  <a:cubicBezTo>
                    <a:pt x="0" y="35725"/>
                    <a:pt x="35725" y="0"/>
                    <a:pt x="797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9" name="任意多边形 54">
              <a:extLst>
                <a:ext uri="{FF2B5EF4-FFF2-40B4-BE49-F238E27FC236}">
                  <a16:creationId xmlns="" xmlns:a16="http://schemas.microsoft.com/office/drawing/2014/main" id="{3550A688-A98D-4920-A9E9-261A7D8DE60B}"/>
                </a:ext>
              </a:extLst>
            </p:cNvPr>
            <p:cNvSpPr/>
            <p:nvPr/>
          </p:nvSpPr>
          <p:spPr>
            <a:xfrm>
              <a:off x="5964498" y="766677"/>
              <a:ext cx="481248" cy="508035"/>
            </a:xfrm>
            <a:custGeom>
              <a:avLst/>
              <a:gdLst>
                <a:gd name="connsiteX0" fmla="*/ 0 w 481248"/>
                <a:gd name="connsiteY0" fmla="*/ 0 h 508035"/>
                <a:gd name="connsiteX1" fmla="*/ 481248 w 481248"/>
                <a:gd name="connsiteY1" fmla="*/ 481248 h 508035"/>
                <a:gd name="connsiteX2" fmla="*/ 481248 w 481248"/>
                <a:gd name="connsiteY2" fmla="*/ 508035 h 508035"/>
                <a:gd name="connsiteX3" fmla="*/ 67579 w 481248"/>
                <a:gd name="connsiteY3" fmla="*/ 508035 h 508035"/>
                <a:gd name="connsiteX4" fmla="*/ 0 w 481248"/>
                <a:gd name="connsiteY4" fmla="*/ 440456 h 508035"/>
                <a:gd name="connsiteX5" fmla="*/ 0 w 481248"/>
                <a:gd name="connsiteY5" fmla="*/ 0 h 50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248" h="508035">
                  <a:moveTo>
                    <a:pt x="0" y="0"/>
                  </a:moveTo>
                  <a:lnTo>
                    <a:pt x="481248" y="481248"/>
                  </a:lnTo>
                  <a:lnTo>
                    <a:pt x="481248" y="508035"/>
                  </a:lnTo>
                  <a:lnTo>
                    <a:pt x="67579" y="508035"/>
                  </a:lnTo>
                  <a:cubicBezTo>
                    <a:pt x="30256" y="508035"/>
                    <a:pt x="0" y="477779"/>
                    <a:pt x="0" y="440456"/>
                  </a:cubicBez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grpSp>
        <p:nvGrpSpPr>
          <p:cNvPr id="10" name="组合 9">
            <a:extLst>
              <a:ext uri="{FF2B5EF4-FFF2-40B4-BE49-F238E27FC236}">
                <a16:creationId xmlns="" xmlns:a16="http://schemas.microsoft.com/office/drawing/2014/main" id="{A8680895-A517-4C87-9556-06DBF021C0CE}"/>
              </a:ext>
            </a:extLst>
          </p:cNvPr>
          <p:cNvGrpSpPr/>
          <p:nvPr/>
        </p:nvGrpSpPr>
        <p:grpSpPr>
          <a:xfrm>
            <a:off x="3725472" y="1721685"/>
            <a:ext cx="2087218" cy="2604052"/>
            <a:chOff x="4358528" y="765313"/>
            <a:chExt cx="2087218" cy="2604052"/>
          </a:xfrm>
          <a:solidFill>
            <a:schemeClr val="accent2"/>
          </a:solidFill>
        </p:grpSpPr>
        <p:sp>
          <p:nvSpPr>
            <p:cNvPr id="11" name="任意多边形 51">
              <a:extLst>
                <a:ext uri="{FF2B5EF4-FFF2-40B4-BE49-F238E27FC236}">
                  <a16:creationId xmlns="" xmlns:a16="http://schemas.microsoft.com/office/drawing/2014/main" id="{D8E9E25C-173F-46BB-92A7-0421C839DDF4}"/>
                </a:ext>
              </a:extLst>
            </p:cNvPr>
            <p:cNvSpPr/>
            <p:nvPr/>
          </p:nvSpPr>
          <p:spPr>
            <a:xfrm>
              <a:off x="4358528" y="765313"/>
              <a:ext cx="2087218" cy="2604052"/>
            </a:xfrm>
            <a:custGeom>
              <a:avLst/>
              <a:gdLst>
                <a:gd name="connsiteX0" fmla="*/ 79794 w 2087218"/>
                <a:gd name="connsiteY0" fmla="*/ 0 h 2604052"/>
                <a:gd name="connsiteX1" fmla="*/ 1604608 w 2087218"/>
                <a:gd name="connsiteY1" fmla="*/ 0 h 2604052"/>
                <a:gd name="connsiteX2" fmla="*/ 1605970 w 2087218"/>
                <a:gd name="connsiteY2" fmla="*/ 1362 h 2604052"/>
                <a:gd name="connsiteX3" fmla="*/ 1605970 w 2087218"/>
                <a:gd name="connsiteY3" fmla="*/ 1363 h 2604052"/>
                <a:gd name="connsiteX4" fmla="*/ 2087218 w 2087218"/>
                <a:gd name="connsiteY4" fmla="*/ 482611 h 2604052"/>
                <a:gd name="connsiteX5" fmla="*/ 2087218 w 2087218"/>
                <a:gd name="connsiteY5" fmla="*/ 509397 h 2604052"/>
                <a:gd name="connsiteX6" fmla="*/ 2087218 w 2087218"/>
                <a:gd name="connsiteY6" fmla="*/ 509398 h 2604052"/>
                <a:gd name="connsiteX7" fmla="*/ 2087218 w 2087218"/>
                <a:gd name="connsiteY7" fmla="*/ 2524258 h 2604052"/>
                <a:gd name="connsiteX8" fmla="*/ 2007424 w 2087218"/>
                <a:gd name="connsiteY8" fmla="*/ 2604052 h 2604052"/>
                <a:gd name="connsiteX9" fmla="*/ 79794 w 2087218"/>
                <a:gd name="connsiteY9" fmla="*/ 2604052 h 2604052"/>
                <a:gd name="connsiteX10" fmla="*/ 0 w 2087218"/>
                <a:gd name="connsiteY10" fmla="*/ 2524258 h 2604052"/>
                <a:gd name="connsiteX11" fmla="*/ 0 w 2087218"/>
                <a:gd name="connsiteY11" fmla="*/ 79794 h 2604052"/>
                <a:gd name="connsiteX12" fmla="*/ 79794 w 2087218"/>
                <a:gd name="connsiteY12" fmla="*/ 0 h 260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7218" h="2604052">
                  <a:moveTo>
                    <a:pt x="79794" y="0"/>
                  </a:moveTo>
                  <a:lnTo>
                    <a:pt x="1604608" y="0"/>
                  </a:lnTo>
                  <a:lnTo>
                    <a:pt x="1605970" y="1362"/>
                  </a:lnTo>
                  <a:lnTo>
                    <a:pt x="1605970" y="1363"/>
                  </a:lnTo>
                  <a:lnTo>
                    <a:pt x="2087218" y="482611"/>
                  </a:lnTo>
                  <a:lnTo>
                    <a:pt x="2087218" y="509397"/>
                  </a:lnTo>
                  <a:lnTo>
                    <a:pt x="2087218" y="509398"/>
                  </a:lnTo>
                  <a:lnTo>
                    <a:pt x="2087218" y="2524258"/>
                  </a:lnTo>
                  <a:cubicBezTo>
                    <a:pt x="2087218" y="2568327"/>
                    <a:pt x="2051493" y="2604052"/>
                    <a:pt x="2007424" y="2604052"/>
                  </a:cubicBezTo>
                  <a:lnTo>
                    <a:pt x="79794" y="2604052"/>
                  </a:lnTo>
                  <a:cubicBezTo>
                    <a:pt x="35725" y="2604052"/>
                    <a:pt x="0" y="2568327"/>
                    <a:pt x="0" y="2524258"/>
                  </a:cubicBezTo>
                  <a:lnTo>
                    <a:pt x="0" y="79794"/>
                  </a:lnTo>
                  <a:cubicBezTo>
                    <a:pt x="0" y="35725"/>
                    <a:pt x="35725" y="0"/>
                    <a:pt x="797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2" name="任意多边形 52">
              <a:extLst>
                <a:ext uri="{FF2B5EF4-FFF2-40B4-BE49-F238E27FC236}">
                  <a16:creationId xmlns="" xmlns:a16="http://schemas.microsoft.com/office/drawing/2014/main" id="{ED3356E0-CBB2-4D76-B7E8-3950732A447C}"/>
                </a:ext>
              </a:extLst>
            </p:cNvPr>
            <p:cNvSpPr/>
            <p:nvPr/>
          </p:nvSpPr>
          <p:spPr>
            <a:xfrm>
              <a:off x="5964498" y="766677"/>
              <a:ext cx="481248" cy="508035"/>
            </a:xfrm>
            <a:custGeom>
              <a:avLst/>
              <a:gdLst>
                <a:gd name="connsiteX0" fmla="*/ 0 w 481248"/>
                <a:gd name="connsiteY0" fmla="*/ 0 h 508035"/>
                <a:gd name="connsiteX1" fmla="*/ 481248 w 481248"/>
                <a:gd name="connsiteY1" fmla="*/ 481248 h 508035"/>
                <a:gd name="connsiteX2" fmla="*/ 481248 w 481248"/>
                <a:gd name="connsiteY2" fmla="*/ 508035 h 508035"/>
                <a:gd name="connsiteX3" fmla="*/ 67579 w 481248"/>
                <a:gd name="connsiteY3" fmla="*/ 508035 h 508035"/>
                <a:gd name="connsiteX4" fmla="*/ 0 w 481248"/>
                <a:gd name="connsiteY4" fmla="*/ 440456 h 508035"/>
                <a:gd name="connsiteX5" fmla="*/ 0 w 481248"/>
                <a:gd name="connsiteY5" fmla="*/ 0 h 50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248" h="508035">
                  <a:moveTo>
                    <a:pt x="0" y="0"/>
                  </a:moveTo>
                  <a:lnTo>
                    <a:pt x="481248" y="481248"/>
                  </a:lnTo>
                  <a:lnTo>
                    <a:pt x="481248" y="508035"/>
                  </a:lnTo>
                  <a:lnTo>
                    <a:pt x="67579" y="508035"/>
                  </a:lnTo>
                  <a:cubicBezTo>
                    <a:pt x="30256" y="508035"/>
                    <a:pt x="0" y="477779"/>
                    <a:pt x="0" y="440456"/>
                  </a:cubicBez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grpSp>
        <p:nvGrpSpPr>
          <p:cNvPr id="13" name="组合 12">
            <a:extLst>
              <a:ext uri="{FF2B5EF4-FFF2-40B4-BE49-F238E27FC236}">
                <a16:creationId xmlns="" xmlns:a16="http://schemas.microsoft.com/office/drawing/2014/main" id="{6B7D8DCA-411A-4599-9774-9F598055A1DA}"/>
              </a:ext>
            </a:extLst>
          </p:cNvPr>
          <p:cNvGrpSpPr/>
          <p:nvPr/>
        </p:nvGrpSpPr>
        <p:grpSpPr>
          <a:xfrm>
            <a:off x="6496027" y="1721685"/>
            <a:ext cx="2087218" cy="2604052"/>
            <a:chOff x="4358528" y="765313"/>
            <a:chExt cx="2087218" cy="2604052"/>
          </a:xfrm>
          <a:solidFill>
            <a:schemeClr val="accent3"/>
          </a:solidFill>
        </p:grpSpPr>
        <p:sp>
          <p:nvSpPr>
            <p:cNvPr id="14" name="任意多边形 49">
              <a:extLst>
                <a:ext uri="{FF2B5EF4-FFF2-40B4-BE49-F238E27FC236}">
                  <a16:creationId xmlns="" xmlns:a16="http://schemas.microsoft.com/office/drawing/2014/main" id="{50346503-6C7D-44BE-9D88-C1C541DCF566}"/>
                </a:ext>
              </a:extLst>
            </p:cNvPr>
            <p:cNvSpPr/>
            <p:nvPr/>
          </p:nvSpPr>
          <p:spPr>
            <a:xfrm>
              <a:off x="4358528" y="765313"/>
              <a:ext cx="2087218" cy="2604052"/>
            </a:xfrm>
            <a:custGeom>
              <a:avLst/>
              <a:gdLst>
                <a:gd name="connsiteX0" fmla="*/ 79794 w 2087218"/>
                <a:gd name="connsiteY0" fmla="*/ 0 h 2604052"/>
                <a:gd name="connsiteX1" fmla="*/ 1604608 w 2087218"/>
                <a:gd name="connsiteY1" fmla="*/ 0 h 2604052"/>
                <a:gd name="connsiteX2" fmla="*/ 1605970 w 2087218"/>
                <a:gd name="connsiteY2" fmla="*/ 1362 h 2604052"/>
                <a:gd name="connsiteX3" fmla="*/ 1605970 w 2087218"/>
                <a:gd name="connsiteY3" fmla="*/ 1363 h 2604052"/>
                <a:gd name="connsiteX4" fmla="*/ 2087218 w 2087218"/>
                <a:gd name="connsiteY4" fmla="*/ 482611 h 2604052"/>
                <a:gd name="connsiteX5" fmla="*/ 2087218 w 2087218"/>
                <a:gd name="connsiteY5" fmla="*/ 509397 h 2604052"/>
                <a:gd name="connsiteX6" fmla="*/ 2087218 w 2087218"/>
                <a:gd name="connsiteY6" fmla="*/ 509398 h 2604052"/>
                <a:gd name="connsiteX7" fmla="*/ 2087218 w 2087218"/>
                <a:gd name="connsiteY7" fmla="*/ 2524258 h 2604052"/>
                <a:gd name="connsiteX8" fmla="*/ 2007424 w 2087218"/>
                <a:gd name="connsiteY8" fmla="*/ 2604052 h 2604052"/>
                <a:gd name="connsiteX9" fmla="*/ 79794 w 2087218"/>
                <a:gd name="connsiteY9" fmla="*/ 2604052 h 2604052"/>
                <a:gd name="connsiteX10" fmla="*/ 0 w 2087218"/>
                <a:gd name="connsiteY10" fmla="*/ 2524258 h 2604052"/>
                <a:gd name="connsiteX11" fmla="*/ 0 w 2087218"/>
                <a:gd name="connsiteY11" fmla="*/ 79794 h 2604052"/>
                <a:gd name="connsiteX12" fmla="*/ 79794 w 2087218"/>
                <a:gd name="connsiteY12" fmla="*/ 0 h 260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7218" h="2604052">
                  <a:moveTo>
                    <a:pt x="79794" y="0"/>
                  </a:moveTo>
                  <a:lnTo>
                    <a:pt x="1604608" y="0"/>
                  </a:lnTo>
                  <a:lnTo>
                    <a:pt x="1605970" y="1362"/>
                  </a:lnTo>
                  <a:lnTo>
                    <a:pt x="1605970" y="1363"/>
                  </a:lnTo>
                  <a:lnTo>
                    <a:pt x="2087218" y="482611"/>
                  </a:lnTo>
                  <a:lnTo>
                    <a:pt x="2087218" y="509397"/>
                  </a:lnTo>
                  <a:lnTo>
                    <a:pt x="2087218" y="509398"/>
                  </a:lnTo>
                  <a:lnTo>
                    <a:pt x="2087218" y="2524258"/>
                  </a:lnTo>
                  <a:cubicBezTo>
                    <a:pt x="2087218" y="2568327"/>
                    <a:pt x="2051493" y="2604052"/>
                    <a:pt x="2007424" y="2604052"/>
                  </a:cubicBezTo>
                  <a:lnTo>
                    <a:pt x="79794" y="2604052"/>
                  </a:lnTo>
                  <a:cubicBezTo>
                    <a:pt x="35725" y="2604052"/>
                    <a:pt x="0" y="2568327"/>
                    <a:pt x="0" y="2524258"/>
                  </a:cubicBezTo>
                  <a:lnTo>
                    <a:pt x="0" y="79794"/>
                  </a:lnTo>
                  <a:cubicBezTo>
                    <a:pt x="0" y="35725"/>
                    <a:pt x="35725" y="0"/>
                    <a:pt x="797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5" name="任意多边形 50">
              <a:extLst>
                <a:ext uri="{FF2B5EF4-FFF2-40B4-BE49-F238E27FC236}">
                  <a16:creationId xmlns="" xmlns:a16="http://schemas.microsoft.com/office/drawing/2014/main" id="{F1B02CA4-B66C-4713-9BE0-5921050F6739}"/>
                </a:ext>
              </a:extLst>
            </p:cNvPr>
            <p:cNvSpPr/>
            <p:nvPr/>
          </p:nvSpPr>
          <p:spPr>
            <a:xfrm>
              <a:off x="5964498" y="766677"/>
              <a:ext cx="481248" cy="508035"/>
            </a:xfrm>
            <a:custGeom>
              <a:avLst/>
              <a:gdLst>
                <a:gd name="connsiteX0" fmla="*/ 0 w 481248"/>
                <a:gd name="connsiteY0" fmla="*/ 0 h 508035"/>
                <a:gd name="connsiteX1" fmla="*/ 481248 w 481248"/>
                <a:gd name="connsiteY1" fmla="*/ 481248 h 508035"/>
                <a:gd name="connsiteX2" fmla="*/ 481248 w 481248"/>
                <a:gd name="connsiteY2" fmla="*/ 508035 h 508035"/>
                <a:gd name="connsiteX3" fmla="*/ 67579 w 481248"/>
                <a:gd name="connsiteY3" fmla="*/ 508035 h 508035"/>
                <a:gd name="connsiteX4" fmla="*/ 0 w 481248"/>
                <a:gd name="connsiteY4" fmla="*/ 440456 h 508035"/>
                <a:gd name="connsiteX5" fmla="*/ 0 w 481248"/>
                <a:gd name="connsiteY5" fmla="*/ 0 h 50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248" h="508035">
                  <a:moveTo>
                    <a:pt x="0" y="0"/>
                  </a:moveTo>
                  <a:lnTo>
                    <a:pt x="481248" y="481248"/>
                  </a:lnTo>
                  <a:lnTo>
                    <a:pt x="481248" y="508035"/>
                  </a:lnTo>
                  <a:lnTo>
                    <a:pt x="67579" y="508035"/>
                  </a:lnTo>
                  <a:cubicBezTo>
                    <a:pt x="30256" y="508035"/>
                    <a:pt x="0" y="477779"/>
                    <a:pt x="0" y="440456"/>
                  </a:cubicBez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grpSp>
        <p:nvGrpSpPr>
          <p:cNvPr id="16" name="组合 15">
            <a:extLst>
              <a:ext uri="{FF2B5EF4-FFF2-40B4-BE49-F238E27FC236}">
                <a16:creationId xmlns="" xmlns:a16="http://schemas.microsoft.com/office/drawing/2014/main" id="{A3FBE8D3-27C2-44BD-8361-5AE261D2848F}"/>
              </a:ext>
            </a:extLst>
          </p:cNvPr>
          <p:cNvGrpSpPr/>
          <p:nvPr/>
        </p:nvGrpSpPr>
        <p:grpSpPr>
          <a:xfrm>
            <a:off x="9266582" y="1721685"/>
            <a:ext cx="2087218" cy="2604052"/>
            <a:chOff x="4358528" y="765313"/>
            <a:chExt cx="2087218" cy="2604052"/>
          </a:xfrm>
          <a:solidFill>
            <a:schemeClr val="accent4"/>
          </a:solidFill>
        </p:grpSpPr>
        <p:sp>
          <p:nvSpPr>
            <p:cNvPr id="17" name="任意多边形 47">
              <a:extLst>
                <a:ext uri="{FF2B5EF4-FFF2-40B4-BE49-F238E27FC236}">
                  <a16:creationId xmlns="" xmlns:a16="http://schemas.microsoft.com/office/drawing/2014/main" id="{0140CF02-8D9B-46AA-84BF-FE0D392C8490}"/>
                </a:ext>
              </a:extLst>
            </p:cNvPr>
            <p:cNvSpPr/>
            <p:nvPr/>
          </p:nvSpPr>
          <p:spPr>
            <a:xfrm>
              <a:off x="4358528" y="765313"/>
              <a:ext cx="2087218" cy="2604052"/>
            </a:xfrm>
            <a:custGeom>
              <a:avLst/>
              <a:gdLst>
                <a:gd name="connsiteX0" fmla="*/ 79794 w 2087218"/>
                <a:gd name="connsiteY0" fmla="*/ 0 h 2604052"/>
                <a:gd name="connsiteX1" fmla="*/ 1604608 w 2087218"/>
                <a:gd name="connsiteY1" fmla="*/ 0 h 2604052"/>
                <a:gd name="connsiteX2" fmla="*/ 1605970 w 2087218"/>
                <a:gd name="connsiteY2" fmla="*/ 1362 h 2604052"/>
                <a:gd name="connsiteX3" fmla="*/ 1605970 w 2087218"/>
                <a:gd name="connsiteY3" fmla="*/ 1363 h 2604052"/>
                <a:gd name="connsiteX4" fmla="*/ 2087218 w 2087218"/>
                <a:gd name="connsiteY4" fmla="*/ 482611 h 2604052"/>
                <a:gd name="connsiteX5" fmla="*/ 2087218 w 2087218"/>
                <a:gd name="connsiteY5" fmla="*/ 509397 h 2604052"/>
                <a:gd name="connsiteX6" fmla="*/ 2087218 w 2087218"/>
                <a:gd name="connsiteY6" fmla="*/ 509398 h 2604052"/>
                <a:gd name="connsiteX7" fmla="*/ 2087218 w 2087218"/>
                <a:gd name="connsiteY7" fmla="*/ 2524258 h 2604052"/>
                <a:gd name="connsiteX8" fmla="*/ 2007424 w 2087218"/>
                <a:gd name="connsiteY8" fmla="*/ 2604052 h 2604052"/>
                <a:gd name="connsiteX9" fmla="*/ 79794 w 2087218"/>
                <a:gd name="connsiteY9" fmla="*/ 2604052 h 2604052"/>
                <a:gd name="connsiteX10" fmla="*/ 0 w 2087218"/>
                <a:gd name="connsiteY10" fmla="*/ 2524258 h 2604052"/>
                <a:gd name="connsiteX11" fmla="*/ 0 w 2087218"/>
                <a:gd name="connsiteY11" fmla="*/ 79794 h 2604052"/>
                <a:gd name="connsiteX12" fmla="*/ 79794 w 2087218"/>
                <a:gd name="connsiteY12" fmla="*/ 0 h 260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7218" h="2604052">
                  <a:moveTo>
                    <a:pt x="79794" y="0"/>
                  </a:moveTo>
                  <a:lnTo>
                    <a:pt x="1604608" y="0"/>
                  </a:lnTo>
                  <a:lnTo>
                    <a:pt x="1605970" y="1362"/>
                  </a:lnTo>
                  <a:lnTo>
                    <a:pt x="1605970" y="1363"/>
                  </a:lnTo>
                  <a:lnTo>
                    <a:pt x="2087218" y="482611"/>
                  </a:lnTo>
                  <a:lnTo>
                    <a:pt x="2087218" y="509397"/>
                  </a:lnTo>
                  <a:lnTo>
                    <a:pt x="2087218" y="509398"/>
                  </a:lnTo>
                  <a:lnTo>
                    <a:pt x="2087218" y="2524258"/>
                  </a:lnTo>
                  <a:cubicBezTo>
                    <a:pt x="2087218" y="2568327"/>
                    <a:pt x="2051493" y="2604052"/>
                    <a:pt x="2007424" y="2604052"/>
                  </a:cubicBezTo>
                  <a:lnTo>
                    <a:pt x="79794" y="2604052"/>
                  </a:lnTo>
                  <a:cubicBezTo>
                    <a:pt x="35725" y="2604052"/>
                    <a:pt x="0" y="2568327"/>
                    <a:pt x="0" y="2524258"/>
                  </a:cubicBezTo>
                  <a:lnTo>
                    <a:pt x="0" y="79794"/>
                  </a:lnTo>
                  <a:cubicBezTo>
                    <a:pt x="0" y="35725"/>
                    <a:pt x="35725" y="0"/>
                    <a:pt x="797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8" name="任意多边形 48">
              <a:extLst>
                <a:ext uri="{FF2B5EF4-FFF2-40B4-BE49-F238E27FC236}">
                  <a16:creationId xmlns="" xmlns:a16="http://schemas.microsoft.com/office/drawing/2014/main" id="{95B38332-F6D0-4FB4-81D3-127F3E5C3EE7}"/>
                </a:ext>
              </a:extLst>
            </p:cNvPr>
            <p:cNvSpPr/>
            <p:nvPr/>
          </p:nvSpPr>
          <p:spPr>
            <a:xfrm>
              <a:off x="5964498" y="766677"/>
              <a:ext cx="481248" cy="508035"/>
            </a:xfrm>
            <a:custGeom>
              <a:avLst/>
              <a:gdLst>
                <a:gd name="connsiteX0" fmla="*/ 0 w 481248"/>
                <a:gd name="connsiteY0" fmla="*/ 0 h 508035"/>
                <a:gd name="connsiteX1" fmla="*/ 481248 w 481248"/>
                <a:gd name="connsiteY1" fmla="*/ 481248 h 508035"/>
                <a:gd name="connsiteX2" fmla="*/ 481248 w 481248"/>
                <a:gd name="connsiteY2" fmla="*/ 508035 h 508035"/>
                <a:gd name="connsiteX3" fmla="*/ 67579 w 481248"/>
                <a:gd name="connsiteY3" fmla="*/ 508035 h 508035"/>
                <a:gd name="connsiteX4" fmla="*/ 0 w 481248"/>
                <a:gd name="connsiteY4" fmla="*/ 440456 h 508035"/>
                <a:gd name="connsiteX5" fmla="*/ 0 w 481248"/>
                <a:gd name="connsiteY5" fmla="*/ 0 h 50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248" h="508035">
                  <a:moveTo>
                    <a:pt x="0" y="0"/>
                  </a:moveTo>
                  <a:lnTo>
                    <a:pt x="481248" y="481248"/>
                  </a:lnTo>
                  <a:lnTo>
                    <a:pt x="481248" y="508035"/>
                  </a:lnTo>
                  <a:lnTo>
                    <a:pt x="67579" y="508035"/>
                  </a:lnTo>
                  <a:cubicBezTo>
                    <a:pt x="30256" y="508035"/>
                    <a:pt x="0" y="477779"/>
                    <a:pt x="0" y="440456"/>
                  </a:cubicBez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sp>
        <p:nvSpPr>
          <p:cNvPr id="19" name="文本框 18">
            <a:extLst>
              <a:ext uri="{FF2B5EF4-FFF2-40B4-BE49-F238E27FC236}">
                <a16:creationId xmlns="" xmlns:a16="http://schemas.microsoft.com/office/drawing/2014/main" id="{303D5666-B082-4D5B-AE8C-FCFCB74DC578}"/>
              </a:ext>
            </a:extLst>
          </p:cNvPr>
          <p:cNvSpPr txBox="1"/>
          <p:nvPr/>
        </p:nvSpPr>
        <p:spPr>
          <a:xfrm>
            <a:off x="1080526" y="3253065"/>
            <a:ext cx="1836000" cy="830997"/>
          </a:xfrm>
          <a:prstGeom prst="rect">
            <a:avLst/>
          </a:prstGeom>
          <a:noFill/>
        </p:spPr>
        <p:txBody>
          <a:bodyPr wrap="square" rtlCol="0">
            <a:spAutoFit/>
          </a:bodyPr>
          <a:lstStyle/>
          <a:p>
            <a:pPr algn="ctr">
              <a:lnSpc>
                <a:spcPct val="120000"/>
              </a:lnSpc>
            </a:pPr>
            <a:r>
              <a:rPr lang="zh-CN" altLang="en-US" sz="2400" i="1" dirty="0">
                <a:solidFill>
                  <a:schemeClr val="bg1"/>
                </a:solidFill>
                <a:latin typeface="+mj-ea"/>
                <a:ea typeface="+mj-ea"/>
              </a:rPr>
              <a:t>添加标题</a:t>
            </a:r>
            <a:endParaRPr lang="en-US" altLang="zh-CN" sz="2400" i="1" dirty="0">
              <a:solidFill>
                <a:schemeClr val="bg1"/>
              </a:solidFill>
              <a:latin typeface="+mj-ea"/>
              <a:ea typeface="+mj-ea"/>
            </a:endParaRPr>
          </a:p>
          <a:p>
            <a:pPr algn="ctr">
              <a:lnSpc>
                <a:spcPct val="120000"/>
              </a:lnSpc>
            </a:pPr>
            <a:r>
              <a:rPr lang="zh-CN" altLang="en-US" sz="1600" i="1" dirty="0">
                <a:solidFill>
                  <a:schemeClr val="bg1"/>
                </a:solidFill>
                <a:latin typeface="+mj-ea"/>
                <a:ea typeface="+mj-ea"/>
              </a:rPr>
              <a:t>单击添加文本</a:t>
            </a:r>
          </a:p>
        </p:txBody>
      </p:sp>
      <p:sp>
        <p:nvSpPr>
          <p:cNvPr id="20" name="文本框 19">
            <a:extLst>
              <a:ext uri="{FF2B5EF4-FFF2-40B4-BE49-F238E27FC236}">
                <a16:creationId xmlns="" xmlns:a16="http://schemas.microsoft.com/office/drawing/2014/main" id="{ADF13A97-51DE-4AFA-BDAE-2CC3A6DEBCA9}"/>
              </a:ext>
            </a:extLst>
          </p:cNvPr>
          <p:cNvSpPr txBox="1"/>
          <p:nvPr/>
        </p:nvSpPr>
        <p:spPr>
          <a:xfrm>
            <a:off x="3851081" y="3253065"/>
            <a:ext cx="1836000" cy="830997"/>
          </a:xfrm>
          <a:prstGeom prst="rect">
            <a:avLst/>
          </a:prstGeom>
          <a:noFill/>
        </p:spPr>
        <p:txBody>
          <a:bodyPr wrap="square" rtlCol="0">
            <a:spAutoFit/>
          </a:bodyPr>
          <a:lstStyle/>
          <a:p>
            <a:pPr algn="ctr">
              <a:lnSpc>
                <a:spcPct val="120000"/>
              </a:lnSpc>
            </a:pPr>
            <a:r>
              <a:rPr lang="zh-CN" altLang="en-US" sz="2400" i="1" dirty="0">
                <a:solidFill>
                  <a:schemeClr val="bg1"/>
                </a:solidFill>
                <a:latin typeface="+mj-ea"/>
                <a:ea typeface="+mj-ea"/>
              </a:rPr>
              <a:t>添加标题</a:t>
            </a:r>
            <a:endParaRPr lang="en-US" altLang="zh-CN" sz="2400" i="1" dirty="0">
              <a:solidFill>
                <a:schemeClr val="bg1"/>
              </a:solidFill>
              <a:latin typeface="+mj-ea"/>
              <a:ea typeface="+mj-ea"/>
            </a:endParaRPr>
          </a:p>
          <a:p>
            <a:pPr algn="ctr">
              <a:lnSpc>
                <a:spcPct val="120000"/>
              </a:lnSpc>
            </a:pPr>
            <a:r>
              <a:rPr lang="zh-CN" altLang="en-US" sz="1600" i="1" dirty="0">
                <a:solidFill>
                  <a:schemeClr val="bg1"/>
                </a:solidFill>
                <a:latin typeface="+mj-ea"/>
                <a:ea typeface="+mj-ea"/>
              </a:rPr>
              <a:t>单击添加文本</a:t>
            </a:r>
          </a:p>
        </p:txBody>
      </p:sp>
      <p:sp>
        <p:nvSpPr>
          <p:cNvPr id="21" name="文本框 20">
            <a:extLst>
              <a:ext uri="{FF2B5EF4-FFF2-40B4-BE49-F238E27FC236}">
                <a16:creationId xmlns="" xmlns:a16="http://schemas.microsoft.com/office/drawing/2014/main" id="{6135839E-5889-4E7E-9072-BF98C17AF854}"/>
              </a:ext>
            </a:extLst>
          </p:cNvPr>
          <p:cNvSpPr txBox="1"/>
          <p:nvPr/>
        </p:nvSpPr>
        <p:spPr>
          <a:xfrm>
            <a:off x="6621636" y="3253065"/>
            <a:ext cx="1836000" cy="830997"/>
          </a:xfrm>
          <a:prstGeom prst="rect">
            <a:avLst/>
          </a:prstGeom>
          <a:noFill/>
        </p:spPr>
        <p:txBody>
          <a:bodyPr wrap="square" rtlCol="0">
            <a:spAutoFit/>
          </a:bodyPr>
          <a:lstStyle/>
          <a:p>
            <a:pPr algn="ctr">
              <a:lnSpc>
                <a:spcPct val="120000"/>
              </a:lnSpc>
            </a:pPr>
            <a:r>
              <a:rPr lang="zh-CN" altLang="en-US" sz="2400" i="1" dirty="0">
                <a:solidFill>
                  <a:schemeClr val="bg1"/>
                </a:solidFill>
                <a:latin typeface="+mj-ea"/>
                <a:ea typeface="+mj-ea"/>
              </a:rPr>
              <a:t>添加标题</a:t>
            </a:r>
            <a:endParaRPr lang="en-US" altLang="zh-CN" sz="2400" i="1" dirty="0">
              <a:solidFill>
                <a:schemeClr val="bg1"/>
              </a:solidFill>
              <a:latin typeface="+mj-ea"/>
              <a:ea typeface="+mj-ea"/>
            </a:endParaRPr>
          </a:p>
          <a:p>
            <a:pPr algn="ctr">
              <a:lnSpc>
                <a:spcPct val="120000"/>
              </a:lnSpc>
            </a:pPr>
            <a:r>
              <a:rPr lang="zh-CN" altLang="en-US" sz="1600" i="1" dirty="0">
                <a:solidFill>
                  <a:schemeClr val="bg1"/>
                </a:solidFill>
                <a:latin typeface="+mj-ea"/>
                <a:ea typeface="+mj-ea"/>
              </a:rPr>
              <a:t>单击添加文本</a:t>
            </a:r>
          </a:p>
        </p:txBody>
      </p:sp>
      <p:sp>
        <p:nvSpPr>
          <p:cNvPr id="22" name="文本框 21">
            <a:extLst>
              <a:ext uri="{FF2B5EF4-FFF2-40B4-BE49-F238E27FC236}">
                <a16:creationId xmlns="" xmlns:a16="http://schemas.microsoft.com/office/drawing/2014/main" id="{ADC29AFA-68FD-465B-928F-0D646E351CC5}"/>
              </a:ext>
            </a:extLst>
          </p:cNvPr>
          <p:cNvSpPr txBox="1"/>
          <p:nvPr/>
        </p:nvSpPr>
        <p:spPr>
          <a:xfrm>
            <a:off x="9392191" y="3253065"/>
            <a:ext cx="1836000" cy="830997"/>
          </a:xfrm>
          <a:prstGeom prst="rect">
            <a:avLst/>
          </a:prstGeom>
          <a:noFill/>
        </p:spPr>
        <p:txBody>
          <a:bodyPr wrap="square" rtlCol="0">
            <a:spAutoFit/>
          </a:bodyPr>
          <a:lstStyle/>
          <a:p>
            <a:pPr algn="ctr">
              <a:lnSpc>
                <a:spcPct val="120000"/>
              </a:lnSpc>
            </a:pPr>
            <a:r>
              <a:rPr lang="zh-CN" altLang="en-US" sz="2400" i="1" dirty="0">
                <a:solidFill>
                  <a:schemeClr val="bg1"/>
                </a:solidFill>
                <a:latin typeface="+mj-ea"/>
                <a:ea typeface="+mj-ea"/>
              </a:rPr>
              <a:t>添加标题</a:t>
            </a:r>
            <a:endParaRPr lang="en-US" altLang="zh-CN" sz="2400" i="1" dirty="0">
              <a:solidFill>
                <a:schemeClr val="bg1"/>
              </a:solidFill>
              <a:latin typeface="+mj-ea"/>
              <a:ea typeface="+mj-ea"/>
            </a:endParaRPr>
          </a:p>
          <a:p>
            <a:pPr algn="ctr">
              <a:lnSpc>
                <a:spcPct val="120000"/>
              </a:lnSpc>
            </a:pPr>
            <a:r>
              <a:rPr lang="zh-CN" altLang="en-US" sz="1600" i="1" dirty="0">
                <a:solidFill>
                  <a:schemeClr val="bg1"/>
                </a:solidFill>
                <a:latin typeface="+mj-ea"/>
                <a:ea typeface="+mj-ea"/>
              </a:rPr>
              <a:t>单击添加文本</a:t>
            </a:r>
          </a:p>
        </p:txBody>
      </p:sp>
      <p:sp>
        <p:nvSpPr>
          <p:cNvPr id="23" name="Freeform 285">
            <a:extLst>
              <a:ext uri="{FF2B5EF4-FFF2-40B4-BE49-F238E27FC236}">
                <a16:creationId xmlns="" xmlns:a16="http://schemas.microsoft.com/office/drawing/2014/main" id="{F8609717-91FB-4910-9B5B-6E9709870368}"/>
              </a:ext>
            </a:extLst>
          </p:cNvPr>
          <p:cNvSpPr>
            <a:spLocks noEditPoints="1"/>
          </p:cNvSpPr>
          <p:nvPr/>
        </p:nvSpPr>
        <p:spPr bwMode="auto">
          <a:xfrm>
            <a:off x="1516839" y="2142543"/>
            <a:ext cx="963373" cy="975357"/>
          </a:xfrm>
          <a:custGeom>
            <a:avLst/>
            <a:gdLst>
              <a:gd name="T0" fmla="*/ 101 w 201"/>
              <a:gd name="T1" fmla="*/ 60 h 203"/>
              <a:gd name="T2" fmla="*/ 58 w 201"/>
              <a:gd name="T3" fmla="*/ 103 h 203"/>
              <a:gd name="T4" fmla="*/ 101 w 201"/>
              <a:gd name="T5" fmla="*/ 147 h 203"/>
              <a:gd name="T6" fmla="*/ 144 w 201"/>
              <a:gd name="T7" fmla="*/ 103 h 203"/>
              <a:gd name="T8" fmla="*/ 101 w 201"/>
              <a:gd name="T9" fmla="*/ 60 h 203"/>
              <a:gd name="T10" fmla="*/ 180 w 201"/>
              <a:gd name="T11" fmla="*/ 101 h 203"/>
              <a:gd name="T12" fmla="*/ 180 w 201"/>
              <a:gd name="T13" fmla="*/ 95 h 203"/>
              <a:gd name="T14" fmla="*/ 201 w 201"/>
              <a:gd name="T15" fmla="*/ 90 h 203"/>
              <a:gd name="T16" fmla="*/ 193 w 201"/>
              <a:gd name="T17" fmla="*/ 61 h 203"/>
              <a:gd name="T18" fmla="*/ 172 w 201"/>
              <a:gd name="T19" fmla="*/ 67 h 203"/>
              <a:gd name="T20" fmla="*/ 162 w 201"/>
              <a:gd name="T21" fmla="*/ 51 h 203"/>
              <a:gd name="T22" fmla="*/ 176 w 201"/>
              <a:gd name="T23" fmla="*/ 34 h 203"/>
              <a:gd name="T24" fmla="*/ 153 w 201"/>
              <a:gd name="T25" fmla="*/ 15 h 203"/>
              <a:gd name="T26" fmla="*/ 139 w 201"/>
              <a:gd name="T27" fmla="*/ 32 h 203"/>
              <a:gd name="T28" fmla="*/ 115 w 201"/>
              <a:gd name="T29" fmla="*/ 23 h 203"/>
              <a:gd name="T30" fmla="*/ 115 w 201"/>
              <a:gd name="T31" fmla="*/ 1 h 203"/>
              <a:gd name="T32" fmla="*/ 101 w 201"/>
              <a:gd name="T33" fmla="*/ 0 h 203"/>
              <a:gd name="T34" fmla="*/ 86 w 201"/>
              <a:gd name="T35" fmla="*/ 1 h 203"/>
              <a:gd name="T36" fmla="*/ 86 w 201"/>
              <a:gd name="T37" fmla="*/ 23 h 203"/>
              <a:gd name="T38" fmla="*/ 68 w 201"/>
              <a:gd name="T39" fmla="*/ 29 h 203"/>
              <a:gd name="T40" fmla="*/ 55 w 201"/>
              <a:gd name="T41" fmla="*/ 11 h 203"/>
              <a:gd name="T42" fmla="*/ 31 w 201"/>
              <a:gd name="T43" fmla="*/ 28 h 203"/>
              <a:gd name="T44" fmla="*/ 43 w 201"/>
              <a:gd name="T45" fmla="*/ 46 h 203"/>
              <a:gd name="T46" fmla="*/ 32 w 201"/>
              <a:gd name="T47" fmla="*/ 60 h 203"/>
              <a:gd name="T48" fmla="*/ 12 w 201"/>
              <a:gd name="T49" fmla="*/ 53 h 203"/>
              <a:gd name="T50" fmla="*/ 1 w 201"/>
              <a:gd name="T51" fmla="*/ 81 h 203"/>
              <a:gd name="T52" fmla="*/ 22 w 201"/>
              <a:gd name="T53" fmla="*/ 88 h 203"/>
              <a:gd name="T54" fmla="*/ 21 w 201"/>
              <a:gd name="T55" fmla="*/ 101 h 203"/>
              <a:gd name="T56" fmla="*/ 21 w 201"/>
              <a:gd name="T57" fmla="*/ 107 h 203"/>
              <a:gd name="T58" fmla="*/ 0 w 201"/>
              <a:gd name="T59" fmla="*/ 113 h 203"/>
              <a:gd name="T60" fmla="*/ 7 w 201"/>
              <a:gd name="T61" fmla="*/ 142 h 203"/>
              <a:gd name="T62" fmla="*/ 28 w 201"/>
              <a:gd name="T63" fmla="*/ 136 h 203"/>
              <a:gd name="T64" fmla="*/ 39 w 201"/>
              <a:gd name="T65" fmla="*/ 152 h 203"/>
              <a:gd name="T66" fmla="*/ 25 w 201"/>
              <a:gd name="T67" fmla="*/ 169 h 203"/>
              <a:gd name="T68" fmla="*/ 47 w 201"/>
              <a:gd name="T69" fmla="*/ 188 h 203"/>
              <a:gd name="T70" fmla="*/ 61 w 201"/>
              <a:gd name="T71" fmla="*/ 171 h 203"/>
              <a:gd name="T72" fmla="*/ 86 w 201"/>
              <a:gd name="T73" fmla="*/ 180 h 203"/>
              <a:gd name="T74" fmla="*/ 86 w 201"/>
              <a:gd name="T75" fmla="*/ 202 h 203"/>
              <a:gd name="T76" fmla="*/ 101 w 201"/>
              <a:gd name="T77" fmla="*/ 203 h 203"/>
              <a:gd name="T78" fmla="*/ 115 w 201"/>
              <a:gd name="T79" fmla="*/ 202 h 203"/>
              <a:gd name="T80" fmla="*/ 115 w 201"/>
              <a:gd name="T81" fmla="*/ 180 h 203"/>
              <a:gd name="T82" fmla="*/ 134 w 201"/>
              <a:gd name="T83" fmla="*/ 174 h 203"/>
              <a:gd name="T84" fmla="*/ 146 w 201"/>
              <a:gd name="T85" fmla="*/ 192 h 203"/>
              <a:gd name="T86" fmla="*/ 170 w 201"/>
              <a:gd name="T87" fmla="*/ 175 h 203"/>
              <a:gd name="T88" fmla="*/ 158 w 201"/>
              <a:gd name="T89" fmla="*/ 157 h 203"/>
              <a:gd name="T90" fmla="*/ 169 w 201"/>
              <a:gd name="T91" fmla="*/ 142 h 203"/>
              <a:gd name="T92" fmla="*/ 190 w 201"/>
              <a:gd name="T93" fmla="*/ 150 h 203"/>
              <a:gd name="T94" fmla="*/ 200 w 201"/>
              <a:gd name="T95" fmla="*/ 121 h 203"/>
              <a:gd name="T96" fmla="*/ 179 w 201"/>
              <a:gd name="T97" fmla="*/ 114 h 203"/>
              <a:gd name="T98" fmla="*/ 180 w 201"/>
              <a:gd name="T99" fmla="*/ 101 h 203"/>
              <a:gd name="T100" fmla="*/ 101 w 201"/>
              <a:gd name="T101" fmla="*/ 158 h 203"/>
              <a:gd name="T102" fmla="*/ 47 w 201"/>
              <a:gd name="T103" fmla="*/ 103 h 203"/>
              <a:gd name="T104" fmla="*/ 101 w 201"/>
              <a:gd name="T105" fmla="*/ 49 h 203"/>
              <a:gd name="T106" fmla="*/ 155 w 201"/>
              <a:gd name="T107" fmla="*/ 103 h 203"/>
              <a:gd name="T108" fmla="*/ 101 w 201"/>
              <a:gd name="T109" fmla="*/ 15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 h="203">
                <a:moveTo>
                  <a:pt x="101" y="60"/>
                </a:moveTo>
                <a:cubicBezTo>
                  <a:pt x="77" y="60"/>
                  <a:pt x="58" y="80"/>
                  <a:pt x="58" y="103"/>
                </a:cubicBezTo>
                <a:cubicBezTo>
                  <a:pt x="58" y="127"/>
                  <a:pt x="77" y="147"/>
                  <a:pt x="101" y="147"/>
                </a:cubicBezTo>
                <a:cubicBezTo>
                  <a:pt x="125" y="147"/>
                  <a:pt x="144" y="127"/>
                  <a:pt x="144" y="103"/>
                </a:cubicBezTo>
                <a:cubicBezTo>
                  <a:pt x="144" y="80"/>
                  <a:pt x="125" y="60"/>
                  <a:pt x="101" y="60"/>
                </a:cubicBezTo>
                <a:close/>
                <a:moveTo>
                  <a:pt x="180" y="101"/>
                </a:moveTo>
                <a:cubicBezTo>
                  <a:pt x="180" y="99"/>
                  <a:pt x="180" y="97"/>
                  <a:pt x="180" y="95"/>
                </a:cubicBezTo>
                <a:cubicBezTo>
                  <a:pt x="201" y="90"/>
                  <a:pt x="201" y="90"/>
                  <a:pt x="201" y="90"/>
                </a:cubicBezTo>
                <a:cubicBezTo>
                  <a:pt x="200" y="80"/>
                  <a:pt x="197" y="70"/>
                  <a:pt x="193" y="61"/>
                </a:cubicBezTo>
                <a:cubicBezTo>
                  <a:pt x="172" y="67"/>
                  <a:pt x="172" y="67"/>
                  <a:pt x="172" y="67"/>
                </a:cubicBezTo>
                <a:cubicBezTo>
                  <a:pt x="170" y="61"/>
                  <a:pt x="166" y="56"/>
                  <a:pt x="162" y="51"/>
                </a:cubicBezTo>
                <a:cubicBezTo>
                  <a:pt x="176" y="34"/>
                  <a:pt x="176" y="34"/>
                  <a:pt x="176" y="34"/>
                </a:cubicBezTo>
                <a:cubicBezTo>
                  <a:pt x="170" y="27"/>
                  <a:pt x="162" y="20"/>
                  <a:pt x="153" y="15"/>
                </a:cubicBezTo>
                <a:cubicBezTo>
                  <a:pt x="139" y="32"/>
                  <a:pt x="139" y="32"/>
                  <a:pt x="139" y="32"/>
                </a:cubicBezTo>
                <a:cubicBezTo>
                  <a:pt x="132" y="28"/>
                  <a:pt x="124" y="25"/>
                  <a:pt x="115" y="23"/>
                </a:cubicBezTo>
                <a:cubicBezTo>
                  <a:pt x="115" y="1"/>
                  <a:pt x="115" y="1"/>
                  <a:pt x="115" y="1"/>
                </a:cubicBezTo>
                <a:cubicBezTo>
                  <a:pt x="111" y="1"/>
                  <a:pt x="106" y="0"/>
                  <a:pt x="101" y="0"/>
                </a:cubicBezTo>
                <a:cubicBezTo>
                  <a:pt x="95" y="0"/>
                  <a:pt x="91" y="1"/>
                  <a:pt x="86" y="1"/>
                </a:cubicBezTo>
                <a:cubicBezTo>
                  <a:pt x="86" y="23"/>
                  <a:pt x="86" y="23"/>
                  <a:pt x="86" y="23"/>
                </a:cubicBezTo>
                <a:cubicBezTo>
                  <a:pt x="79" y="24"/>
                  <a:pt x="73" y="26"/>
                  <a:pt x="68" y="29"/>
                </a:cubicBezTo>
                <a:cubicBezTo>
                  <a:pt x="55" y="11"/>
                  <a:pt x="55" y="11"/>
                  <a:pt x="55" y="11"/>
                </a:cubicBezTo>
                <a:cubicBezTo>
                  <a:pt x="46" y="15"/>
                  <a:pt x="38" y="21"/>
                  <a:pt x="31" y="28"/>
                </a:cubicBezTo>
                <a:cubicBezTo>
                  <a:pt x="43" y="46"/>
                  <a:pt x="43" y="46"/>
                  <a:pt x="43" y="46"/>
                </a:cubicBezTo>
                <a:cubicBezTo>
                  <a:pt x="39" y="50"/>
                  <a:pt x="35" y="55"/>
                  <a:pt x="32" y="60"/>
                </a:cubicBezTo>
                <a:cubicBezTo>
                  <a:pt x="12" y="53"/>
                  <a:pt x="12" y="53"/>
                  <a:pt x="12" y="53"/>
                </a:cubicBezTo>
                <a:cubicBezTo>
                  <a:pt x="7" y="62"/>
                  <a:pt x="3" y="71"/>
                  <a:pt x="1" y="81"/>
                </a:cubicBezTo>
                <a:cubicBezTo>
                  <a:pt x="22" y="88"/>
                  <a:pt x="22" y="88"/>
                  <a:pt x="22" y="88"/>
                </a:cubicBezTo>
                <a:cubicBezTo>
                  <a:pt x="21" y="93"/>
                  <a:pt x="21" y="97"/>
                  <a:pt x="21" y="101"/>
                </a:cubicBezTo>
                <a:cubicBezTo>
                  <a:pt x="21" y="103"/>
                  <a:pt x="21" y="105"/>
                  <a:pt x="21" y="107"/>
                </a:cubicBezTo>
                <a:cubicBezTo>
                  <a:pt x="0" y="113"/>
                  <a:pt x="0" y="113"/>
                  <a:pt x="0" y="113"/>
                </a:cubicBezTo>
                <a:cubicBezTo>
                  <a:pt x="1" y="123"/>
                  <a:pt x="4" y="133"/>
                  <a:pt x="7" y="142"/>
                </a:cubicBezTo>
                <a:cubicBezTo>
                  <a:pt x="28" y="136"/>
                  <a:pt x="28" y="136"/>
                  <a:pt x="28" y="136"/>
                </a:cubicBezTo>
                <a:cubicBezTo>
                  <a:pt x="31" y="142"/>
                  <a:pt x="35" y="147"/>
                  <a:pt x="39" y="152"/>
                </a:cubicBezTo>
                <a:cubicBezTo>
                  <a:pt x="25" y="169"/>
                  <a:pt x="25" y="169"/>
                  <a:pt x="25" y="169"/>
                </a:cubicBezTo>
                <a:cubicBezTo>
                  <a:pt x="31" y="176"/>
                  <a:pt x="39" y="182"/>
                  <a:pt x="47" y="188"/>
                </a:cubicBezTo>
                <a:cubicBezTo>
                  <a:pt x="61" y="171"/>
                  <a:pt x="61" y="171"/>
                  <a:pt x="61" y="171"/>
                </a:cubicBezTo>
                <a:cubicBezTo>
                  <a:pt x="69" y="175"/>
                  <a:pt x="77" y="178"/>
                  <a:pt x="86" y="180"/>
                </a:cubicBezTo>
                <a:cubicBezTo>
                  <a:pt x="86" y="202"/>
                  <a:pt x="86" y="202"/>
                  <a:pt x="86" y="202"/>
                </a:cubicBezTo>
                <a:cubicBezTo>
                  <a:pt x="91" y="202"/>
                  <a:pt x="95" y="203"/>
                  <a:pt x="101" y="203"/>
                </a:cubicBezTo>
                <a:cubicBezTo>
                  <a:pt x="106" y="203"/>
                  <a:pt x="111" y="202"/>
                  <a:pt x="115" y="202"/>
                </a:cubicBezTo>
                <a:cubicBezTo>
                  <a:pt x="115" y="180"/>
                  <a:pt x="115" y="180"/>
                  <a:pt x="115" y="180"/>
                </a:cubicBezTo>
                <a:cubicBezTo>
                  <a:pt x="122" y="179"/>
                  <a:pt x="128" y="177"/>
                  <a:pt x="134" y="174"/>
                </a:cubicBezTo>
                <a:cubicBezTo>
                  <a:pt x="146" y="192"/>
                  <a:pt x="146" y="192"/>
                  <a:pt x="146" y="192"/>
                </a:cubicBezTo>
                <a:cubicBezTo>
                  <a:pt x="155" y="188"/>
                  <a:pt x="163" y="182"/>
                  <a:pt x="170" y="175"/>
                </a:cubicBezTo>
                <a:cubicBezTo>
                  <a:pt x="158" y="157"/>
                  <a:pt x="158" y="157"/>
                  <a:pt x="158" y="157"/>
                </a:cubicBezTo>
                <a:cubicBezTo>
                  <a:pt x="162" y="153"/>
                  <a:pt x="166" y="148"/>
                  <a:pt x="169" y="142"/>
                </a:cubicBezTo>
                <a:cubicBezTo>
                  <a:pt x="190" y="150"/>
                  <a:pt x="190" y="150"/>
                  <a:pt x="190" y="150"/>
                </a:cubicBezTo>
                <a:cubicBezTo>
                  <a:pt x="194" y="141"/>
                  <a:pt x="198" y="131"/>
                  <a:pt x="200" y="121"/>
                </a:cubicBezTo>
                <a:cubicBezTo>
                  <a:pt x="179" y="114"/>
                  <a:pt x="179" y="114"/>
                  <a:pt x="179" y="114"/>
                </a:cubicBezTo>
                <a:cubicBezTo>
                  <a:pt x="180" y="110"/>
                  <a:pt x="180" y="106"/>
                  <a:pt x="180" y="101"/>
                </a:cubicBezTo>
                <a:close/>
                <a:moveTo>
                  <a:pt x="101" y="158"/>
                </a:moveTo>
                <a:cubicBezTo>
                  <a:pt x="71" y="158"/>
                  <a:pt x="47" y="133"/>
                  <a:pt x="47" y="103"/>
                </a:cubicBezTo>
                <a:cubicBezTo>
                  <a:pt x="47" y="73"/>
                  <a:pt x="71" y="49"/>
                  <a:pt x="101" y="49"/>
                </a:cubicBezTo>
                <a:cubicBezTo>
                  <a:pt x="131" y="49"/>
                  <a:pt x="155" y="73"/>
                  <a:pt x="155" y="103"/>
                </a:cubicBezTo>
                <a:cubicBezTo>
                  <a:pt x="155" y="133"/>
                  <a:pt x="131" y="158"/>
                  <a:pt x="101" y="1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i="1"/>
          </a:p>
        </p:txBody>
      </p:sp>
      <p:sp>
        <p:nvSpPr>
          <p:cNvPr id="24" name="Freeform 10">
            <a:extLst>
              <a:ext uri="{FF2B5EF4-FFF2-40B4-BE49-F238E27FC236}">
                <a16:creationId xmlns="" xmlns:a16="http://schemas.microsoft.com/office/drawing/2014/main" id="{B08B3A5B-31F3-43B7-9C5E-61F59D6A207B}"/>
              </a:ext>
            </a:extLst>
          </p:cNvPr>
          <p:cNvSpPr>
            <a:spLocks noEditPoints="1"/>
          </p:cNvSpPr>
          <p:nvPr/>
        </p:nvSpPr>
        <p:spPr bwMode="auto">
          <a:xfrm>
            <a:off x="7027238" y="2178868"/>
            <a:ext cx="960533" cy="902706"/>
          </a:xfrm>
          <a:custGeom>
            <a:avLst/>
            <a:gdLst>
              <a:gd name="T0" fmla="*/ 401 w 415"/>
              <a:gd name="T1" fmla="*/ 70 h 390"/>
              <a:gd name="T2" fmla="*/ 102 w 415"/>
              <a:gd name="T3" fmla="*/ 70 h 390"/>
              <a:gd name="T4" fmla="*/ 82 w 415"/>
              <a:gd name="T5" fmla="*/ 27 h 390"/>
              <a:gd name="T6" fmla="*/ 3 w 415"/>
              <a:gd name="T7" fmla="*/ 10 h 390"/>
              <a:gd name="T8" fmla="*/ 66 w 415"/>
              <a:gd name="T9" fmla="*/ 49 h 390"/>
              <a:gd name="T10" fmla="*/ 128 w 415"/>
              <a:gd name="T11" fmla="*/ 254 h 390"/>
              <a:gd name="T12" fmla="*/ 110 w 415"/>
              <a:gd name="T13" fmla="*/ 319 h 390"/>
              <a:gd name="T14" fmla="*/ 129 w 415"/>
              <a:gd name="T15" fmla="*/ 324 h 390"/>
              <a:gd name="T16" fmla="*/ 159 w 415"/>
              <a:gd name="T17" fmla="*/ 390 h 390"/>
              <a:gd name="T18" fmla="*/ 188 w 415"/>
              <a:gd name="T19" fmla="*/ 324 h 390"/>
              <a:gd name="T20" fmla="*/ 265 w 415"/>
              <a:gd name="T21" fmla="*/ 351 h 390"/>
              <a:gd name="T22" fmla="*/ 344 w 415"/>
              <a:gd name="T23" fmla="*/ 351 h 390"/>
              <a:gd name="T24" fmla="*/ 346 w 415"/>
              <a:gd name="T25" fmla="*/ 324 h 390"/>
              <a:gd name="T26" fmla="*/ 346 w 415"/>
              <a:gd name="T27" fmla="*/ 302 h 390"/>
              <a:gd name="T28" fmla="*/ 147 w 415"/>
              <a:gd name="T29" fmla="*/ 268 h 390"/>
              <a:gd name="T30" fmla="*/ 346 w 415"/>
              <a:gd name="T31" fmla="*/ 269 h 390"/>
              <a:gd name="T32" fmla="*/ 414 w 415"/>
              <a:gd name="T33" fmla="*/ 87 h 390"/>
              <a:gd name="T34" fmla="*/ 159 w 415"/>
              <a:gd name="T35" fmla="*/ 368 h 390"/>
              <a:gd name="T36" fmla="*/ 159 w 415"/>
              <a:gd name="T37" fmla="*/ 333 h 390"/>
              <a:gd name="T38" fmla="*/ 159 w 415"/>
              <a:gd name="T39" fmla="*/ 368 h 390"/>
              <a:gd name="T40" fmla="*/ 287 w 415"/>
              <a:gd name="T41" fmla="*/ 351 h 390"/>
              <a:gd name="T42" fmla="*/ 322 w 415"/>
              <a:gd name="T43" fmla="*/ 351 h 390"/>
              <a:gd name="T44" fmla="*/ 374 w 415"/>
              <a:gd name="T45" fmla="*/ 126 h 390"/>
              <a:gd name="T46" fmla="*/ 306 w 415"/>
              <a:gd name="T47" fmla="*/ 97 h 390"/>
              <a:gd name="T48" fmla="*/ 374 w 415"/>
              <a:gd name="T49" fmla="*/ 126 h 390"/>
              <a:gd name="T50" fmla="*/ 306 w 415"/>
              <a:gd name="T51" fmla="*/ 187 h 390"/>
              <a:gd name="T52" fmla="*/ 365 w 415"/>
              <a:gd name="T53" fmla="*/ 153 h 390"/>
              <a:gd name="T54" fmla="*/ 219 w 415"/>
              <a:gd name="T55" fmla="*/ 153 h 390"/>
              <a:gd name="T56" fmla="*/ 280 w 415"/>
              <a:gd name="T57" fmla="*/ 187 h 390"/>
              <a:gd name="T58" fmla="*/ 219 w 415"/>
              <a:gd name="T59" fmla="*/ 153 h 390"/>
              <a:gd name="T60" fmla="*/ 219 w 415"/>
              <a:gd name="T61" fmla="*/ 242 h 390"/>
              <a:gd name="T62" fmla="*/ 280 w 415"/>
              <a:gd name="T63" fmla="*/ 214 h 390"/>
              <a:gd name="T64" fmla="*/ 130 w 415"/>
              <a:gd name="T65" fmla="*/ 153 h 390"/>
              <a:gd name="T66" fmla="*/ 192 w 415"/>
              <a:gd name="T67" fmla="*/ 187 h 390"/>
              <a:gd name="T68" fmla="*/ 130 w 415"/>
              <a:gd name="T69" fmla="*/ 153 h 390"/>
              <a:gd name="T70" fmla="*/ 280 w 415"/>
              <a:gd name="T71" fmla="*/ 97 h 390"/>
              <a:gd name="T72" fmla="*/ 219 w 415"/>
              <a:gd name="T73" fmla="*/ 126 h 390"/>
              <a:gd name="T74" fmla="*/ 192 w 415"/>
              <a:gd name="T75" fmla="*/ 97 h 390"/>
              <a:gd name="T76" fmla="*/ 121 w 415"/>
              <a:gd name="T77" fmla="*/ 126 h 390"/>
              <a:gd name="T78" fmla="*/ 192 w 415"/>
              <a:gd name="T79" fmla="*/ 97 h 390"/>
              <a:gd name="T80" fmla="*/ 192 w 415"/>
              <a:gd name="T81" fmla="*/ 214 h 390"/>
              <a:gd name="T82" fmla="*/ 161 w 415"/>
              <a:gd name="T83" fmla="*/ 242 h 390"/>
              <a:gd name="T84" fmla="*/ 306 w 415"/>
              <a:gd name="T85" fmla="*/ 242 h 390"/>
              <a:gd name="T86" fmla="*/ 346 w 415"/>
              <a:gd name="T87" fmla="*/ 214 h 390"/>
              <a:gd name="T88" fmla="*/ 306 w 415"/>
              <a:gd name="T89" fmla="*/ 24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390">
                <a:moveTo>
                  <a:pt x="412" y="76"/>
                </a:moveTo>
                <a:cubicBezTo>
                  <a:pt x="410" y="72"/>
                  <a:pt x="406" y="70"/>
                  <a:pt x="401" y="70"/>
                </a:cubicBezTo>
                <a:cubicBezTo>
                  <a:pt x="103" y="70"/>
                  <a:pt x="103" y="70"/>
                  <a:pt x="103" y="70"/>
                </a:cubicBezTo>
                <a:cubicBezTo>
                  <a:pt x="103" y="70"/>
                  <a:pt x="102" y="70"/>
                  <a:pt x="102" y="70"/>
                </a:cubicBezTo>
                <a:cubicBezTo>
                  <a:pt x="89" y="35"/>
                  <a:pt x="89" y="35"/>
                  <a:pt x="89" y="35"/>
                </a:cubicBezTo>
                <a:cubicBezTo>
                  <a:pt x="88" y="31"/>
                  <a:pt x="85" y="28"/>
                  <a:pt x="82" y="27"/>
                </a:cubicBezTo>
                <a:cubicBezTo>
                  <a:pt x="20" y="3"/>
                  <a:pt x="20" y="3"/>
                  <a:pt x="20" y="3"/>
                </a:cubicBezTo>
                <a:cubicBezTo>
                  <a:pt x="13" y="0"/>
                  <a:pt x="5" y="3"/>
                  <a:pt x="3" y="10"/>
                </a:cubicBezTo>
                <a:cubicBezTo>
                  <a:pt x="0" y="17"/>
                  <a:pt x="3" y="25"/>
                  <a:pt x="10" y="27"/>
                </a:cubicBezTo>
                <a:cubicBezTo>
                  <a:pt x="66" y="49"/>
                  <a:pt x="66" y="49"/>
                  <a:pt x="66" y="49"/>
                </a:cubicBezTo>
                <a:cubicBezTo>
                  <a:pt x="135" y="247"/>
                  <a:pt x="135" y="247"/>
                  <a:pt x="135" y="247"/>
                </a:cubicBezTo>
                <a:cubicBezTo>
                  <a:pt x="132" y="248"/>
                  <a:pt x="130" y="251"/>
                  <a:pt x="128" y="254"/>
                </a:cubicBezTo>
                <a:cubicBezTo>
                  <a:pt x="109" y="309"/>
                  <a:pt x="109" y="309"/>
                  <a:pt x="109" y="309"/>
                </a:cubicBezTo>
                <a:cubicBezTo>
                  <a:pt x="107" y="313"/>
                  <a:pt x="108" y="316"/>
                  <a:pt x="110" y="319"/>
                </a:cubicBezTo>
                <a:cubicBezTo>
                  <a:pt x="112" y="322"/>
                  <a:pt x="115" y="324"/>
                  <a:pt x="119" y="324"/>
                </a:cubicBezTo>
                <a:cubicBezTo>
                  <a:pt x="129" y="324"/>
                  <a:pt x="129" y="324"/>
                  <a:pt x="129" y="324"/>
                </a:cubicBezTo>
                <a:cubicBezTo>
                  <a:pt x="123" y="331"/>
                  <a:pt x="119" y="340"/>
                  <a:pt x="119" y="351"/>
                </a:cubicBezTo>
                <a:cubicBezTo>
                  <a:pt x="119" y="372"/>
                  <a:pt x="137" y="390"/>
                  <a:pt x="159" y="390"/>
                </a:cubicBezTo>
                <a:cubicBezTo>
                  <a:pt x="181" y="390"/>
                  <a:pt x="198" y="372"/>
                  <a:pt x="198" y="351"/>
                </a:cubicBezTo>
                <a:cubicBezTo>
                  <a:pt x="198" y="340"/>
                  <a:pt x="194" y="331"/>
                  <a:pt x="188" y="324"/>
                </a:cubicBezTo>
                <a:cubicBezTo>
                  <a:pt x="275" y="324"/>
                  <a:pt x="275" y="324"/>
                  <a:pt x="275" y="324"/>
                </a:cubicBezTo>
                <a:cubicBezTo>
                  <a:pt x="268" y="331"/>
                  <a:pt x="265" y="340"/>
                  <a:pt x="265" y="351"/>
                </a:cubicBezTo>
                <a:cubicBezTo>
                  <a:pt x="265" y="372"/>
                  <a:pt x="282" y="390"/>
                  <a:pt x="304" y="390"/>
                </a:cubicBezTo>
                <a:cubicBezTo>
                  <a:pt x="326" y="390"/>
                  <a:pt x="344" y="372"/>
                  <a:pt x="344" y="351"/>
                </a:cubicBezTo>
                <a:cubicBezTo>
                  <a:pt x="344" y="340"/>
                  <a:pt x="340" y="331"/>
                  <a:pt x="334" y="324"/>
                </a:cubicBezTo>
                <a:cubicBezTo>
                  <a:pt x="346" y="324"/>
                  <a:pt x="346" y="324"/>
                  <a:pt x="346" y="324"/>
                </a:cubicBezTo>
                <a:cubicBezTo>
                  <a:pt x="352" y="324"/>
                  <a:pt x="357" y="319"/>
                  <a:pt x="357" y="313"/>
                </a:cubicBezTo>
                <a:cubicBezTo>
                  <a:pt x="357" y="307"/>
                  <a:pt x="352" y="302"/>
                  <a:pt x="346" y="302"/>
                </a:cubicBezTo>
                <a:cubicBezTo>
                  <a:pt x="135" y="302"/>
                  <a:pt x="135" y="302"/>
                  <a:pt x="135" y="302"/>
                </a:cubicBezTo>
                <a:cubicBezTo>
                  <a:pt x="147" y="268"/>
                  <a:pt x="147" y="268"/>
                  <a:pt x="147" y="268"/>
                </a:cubicBezTo>
                <a:cubicBezTo>
                  <a:pt x="148" y="268"/>
                  <a:pt x="150" y="269"/>
                  <a:pt x="152" y="269"/>
                </a:cubicBezTo>
                <a:cubicBezTo>
                  <a:pt x="346" y="269"/>
                  <a:pt x="346" y="269"/>
                  <a:pt x="346" y="269"/>
                </a:cubicBezTo>
                <a:cubicBezTo>
                  <a:pt x="352" y="269"/>
                  <a:pt x="357" y="265"/>
                  <a:pt x="359" y="260"/>
                </a:cubicBezTo>
                <a:cubicBezTo>
                  <a:pt x="414" y="87"/>
                  <a:pt x="414" y="87"/>
                  <a:pt x="414" y="87"/>
                </a:cubicBezTo>
                <a:cubicBezTo>
                  <a:pt x="415" y="83"/>
                  <a:pt x="415" y="79"/>
                  <a:pt x="412" y="76"/>
                </a:cubicBezTo>
                <a:moveTo>
                  <a:pt x="159" y="368"/>
                </a:moveTo>
                <a:cubicBezTo>
                  <a:pt x="149" y="368"/>
                  <a:pt x="141" y="360"/>
                  <a:pt x="141" y="351"/>
                </a:cubicBezTo>
                <a:cubicBezTo>
                  <a:pt x="141" y="341"/>
                  <a:pt x="149" y="333"/>
                  <a:pt x="159" y="333"/>
                </a:cubicBezTo>
                <a:cubicBezTo>
                  <a:pt x="168" y="333"/>
                  <a:pt x="176" y="341"/>
                  <a:pt x="176" y="351"/>
                </a:cubicBezTo>
                <a:cubicBezTo>
                  <a:pt x="176" y="360"/>
                  <a:pt x="168" y="368"/>
                  <a:pt x="159" y="368"/>
                </a:cubicBezTo>
                <a:moveTo>
                  <a:pt x="304" y="368"/>
                </a:moveTo>
                <a:cubicBezTo>
                  <a:pt x="295" y="368"/>
                  <a:pt x="287" y="360"/>
                  <a:pt x="287" y="351"/>
                </a:cubicBezTo>
                <a:cubicBezTo>
                  <a:pt x="287" y="341"/>
                  <a:pt x="295" y="333"/>
                  <a:pt x="304" y="333"/>
                </a:cubicBezTo>
                <a:cubicBezTo>
                  <a:pt x="314" y="333"/>
                  <a:pt x="322" y="341"/>
                  <a:pt x="322" y="351"/>
                </a:cubicBezTo>
                <a:cubicBezTo>
                  <a:pt x="322" y="360"/>
                  <a:pt x="314" y="368"/>
                  <a:pt x="304" y="368"/>
                </a:cubicBezTo>
                <a:moveTo>
                  <a:pt x="374" y="126"/>
                </a:moveTo>
                <a:cubicBezTo>
                  <a:pt x="306" y="126"/>
                  <a:pt x="306" y="126"/>
                  <a:pt x="306" y="126"/>
                </a:cubicBezTo>
                <a:cubicBezTo>
                  <a:pt x="306" y="97"/>
                  <a:pt x="306" y="97"/>
                  <a:pt x="306" y="97"/>
                </a:cubicBezTo>
                <a:cubicBezTo>
                  <a:pt x="383" y="97"/>
                  <a:pt x="383" y="97"/>
                  <a:pt x="383" y="97"/>
                </a:cubicBezTo>
                <a:lnTo>
                  <a:pt x="374" y="126"/>
                </a:lnTo>
                <a:close/>
                <a:moveTo>
                  <a:pt x="354" y="187"/>
                </a:moveTo>
                <a:cubicBezTo>
                  <a:pt x="306" y="187"/>
                  <a:pt x="306" y="187"/>
                  <a:pt x="306" y="187"/>
                </a:cubicBezTo>
                <a:cubicBezTo>
                  <a:pt x="306" y="153"/>
                  <a:pt x="306" y="153"/>
                  <a:pt x="306" y="153"/>
                </a:cubicBezTo>
                <a:cubicBezTo>
                  <a:pt x="365" y="153"/>
                  <a:pt x="365" y="153"/>
                  <a:pt x="365" y="153"/>
                </a:cubicBezTo>
                <a:lnTo>
                  <a:pt x="354" y="187"/>
                </a:lnTo>
                <a:close/>
                <a:moveTo>
                  <a:pt x="219" y="153"/>
                </a:moveTo>
                <a:cubicBezTo>
                  <a:pt x="280" y="153"/>
                  <a:pt x="280" y="153"/>
                  <a:pt x="280" y="153"/>
                </a:cubicBezTo>
                <a:cubicBezTo>
                  <a:pt x="280" y="187"/>
                  <a:pt x="280" y="187"/>
                  <a:pt x="280" y="187"/>
                </a:cubicBezTo>
                <a:cubicBezTo>
                  <a:pt x="219" y="187"/>
                  <a:pt x="219" y="187"/>
                  <a:pt x="219" y="187"/>
                </a:cubicBezTo>
                <a:lnTo>
                  <a:pt x="219" y="153"/>
                </a:lnTo>
                <a:close/>
                <a:moveTo>
                  <a:pt x="280" y="242"/>
                </a:moveTo>
                <a:cubicBezTo>
                  <a:pt x="219" y="242"/>
                  <a:pt x="219" y="242"/>
                  <a:pt x="219" y="242"/>
                </a:cubicBezTo>
                <a:cubicBezTo>
                  <a:pt x="219" y="214"/>
                  <a:pt x="219" y="214"/>
                  <a:pt x="219" y="214"/>
                </a:cubicBezTo>
                <a:cubicBezTo>
                  <a:pt x="280" y="214"/>
                  <a:pt x="280" y="214"/>
                  <a:pt x="280" y="214"/>
                </a:cubicBezTo>
                <a:lnTo>
                  <a:pt x="280" y="242"/>
                </a:lnTo>
                <a:close/>
                <a:moveTo>
                  <a:pt x="130" y="153"/>
                </a:moveTo>
                <a:cubicBezTo>
                  <a:pt x="192" y="153"/>
                  <a:pt x="192" y="153"/>
                  <a:pt x="192" y="153"/>
                </a:cubicBezTo>
                <a:cubicBezTo>
                  <a:pt x="192" y="187"/>
                  <a:pt x="192" y="187"/>
                  <a:pt x="192" y="187"/>
                </a:cubicBezTo>
                <a:cubicBezTo>
                  <a:pt x="142" y="187"/>
                  <a:pt x="142" y="187"/>
                  <a:pt x="142" y="187"/>
                </a:cubicBezTo>
                <a:lnTo>
                  <a:pt x="130" y="153"/>
                </a:lnTo>
                <a:close/>
                <a:moveTo>
                  <a:pt x="219" y="97"/>
                </a:moveTo>
                <a:cubicBezTo>
                  <a:pt x="280" y="97"/>
                  <a:pt x="280" y="97"/>
                  <a:pt x="280" y="97"/>
                </a:cubicBezTo>
                <a:cubicBezTo>
                  <a:pt x="280" y="126"/>
                  <a:pt x="280" y="126"/>
                  <a:pt x="280" y="126"/>
                </a:cubicBezTo>
                <a:cubicBezTo>
                  <a:pt x="219" y="126"/>
                  <a:pt x="219" y="126"/>
                  <a:pt x="219" y="126"/>
                </a:cubicBezTo>
                <a:lnTo>
                  <a:pt x="219" y="97"/>
                </a:lnTo>
                <a:close/>
                <a:moveTo>
                  <a:pt x="192" y="97"/>
                </a:moveTo>
                <a:cubicBezTo>
                  <a:pt x="192" y="126"/>
                  <a:pt x="192" y="126"/>
                  <a:pt x="192" y="126"/>
                </a:cubicBezTo>
                <a:cubicBezTo>
                  <a:pt x="121" y="126"/>
                  <a:pt x="121" y="126"/>
                  <a:pt x="121" y="126"/>
                </a:cubicBezTo>
                <a:cubicBezTo>
                  <a:pt x="111" y="97"/>
                  <a:pt x="111" y="97"/>
                  <a:pt x="111" y="97"/>
                </a:cubicBezTo>
                <a:lnTo>
                  <a:pt x="192" y="97"/>
                </a:lnTo>
                <a:close/>
                <a:moveTo>
                  <a:pt x="151" y="214"/>
                </a:moveTo>
                <a:cubicBezTo>
                  <a:pt x="192" y="214"/>
                  <a:pt x="192" y="214"/>
                  <a:pt x="192" y="214"/>
                </a:cubicBezTo>
                <a:cubicBezTo>
                  <a:pt x="192" y="242"/>
                  <a:pt x="192" y="242"/>
                  <a:pt x="192" y="242"/>
                </a:cubicBezTo>
                <a:cubicBezTo>
                  <a:pt x="161" y="242"/>
                  <a:pt x="161" y="242"/>
                  <a:pt x="161" y="242"/>
                </a:cubicBezTo>
                <a:lnTo>
                  <a:pt x="151" y="214"/>
                </a:lnTo>
                <a:close/>
                <a:moveTo>
                  <a:pt x="306" y="242"/>
                </a:moveTo>
                <a:cubicBezTo>
                  <a:pt x="306" y="214"/>
                  <a:pt x="306" y="214"/>
                  <a:pt x="306" y="214"/>
                </a:cubicBezTo>
                <a:cubicBezTo>
                  <a:pt x="346" y="214"/>
                  <a:pt x="346" y="214"/>
                  <a:pt x="346" y="214"/>
                </a:cubicBezTo>
                <a:cubicBezTo>
                  <a:pt x="337" y="242"/>
                  <a:pt x="337" y="242"/>
                  <a:pt x="337" y="242"/>
                </a:cubicBezTo>
                <a:lnTo>
                  <a:pt x="306"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i="1"/>
          </a:p>
        </p:txBody>
      </p:sp>
      <p:sp>
        <p:nvSpPr>
          <p:cNvPr id="25" name="Freeform 910">
            <a:extLst>
              <a:ext uri="{FF2B5EF4-FFF2-40B4-BE49-F238E27FC236}">
                <a16:creationId xmlns="" xmlns:a16="http://schemas.microsoft.com/office/drawing/2014/main" id="{0791E9D6-44CE-4213-B781-75C60AF5E025}"/>
              </a:ext>
            </a:extLst>
          </p:cNvPr>
          <p:cNvSpPr>
            <a:spLocks/>
          </p:cNvSpPr>
          <p:nvPr/>
        </p:nvSpPr>
        <p:spPr bwMode="auto">
          <a:xfrm>
            <a:off x="4322866" y="2195470"/>
            <a:ext cx="861718" cy="869503"/>
          </a:xfrm>
          <a:custGeom>
            <a:avLst/>
            <a:gdLst>
              <a:gd name="T0" fmla="*/ 140 w 280"/>
              <a:gd name="T1" fmla="*/ 0 h 283"/>
              <a:gd name="T2" fmla="*/ 0 w 280"/>
              <a:gd name="T3" fmla="*/ 122 h 283"/>
              <a:gd name="T4" fmla="*/ 34 w 280"/>
              <a:gd name="T5" fmla="*/ 104 h 283"/>
              <a:gd name="T6" fmla="*/ 70 w 280"/>
              <a:gd name="T7" fmla="*/ 124 h 283"/>
              <a:gd name="T8" fmla="*/ 105 w 280"/>
              <a:gd name="T9" fmla="*/ 104 h 283"/>
              <a:gd name="T10" fmla="*/ 135 w 280"/>
              <a:gd name="T11" fmla="*/ 117 h 283"/>
              <a:gd name="T12" fmla="*/ 135 w 280"/>
              <a:gd name="T13" fmla="*/ 194 h 283"/>
              <a:gd name="T14" fmla="*/ 129 w 280"/>
              <a:gd name="T15" fmla="*/ 194 h 283"/>
              <a:gd name="T16" fmla="*/ 129 w 280"/>
              <a:gd name="T17" fmla="*/ 222 h 283"/>
              <a:gd name="T18" fmla="*/ 129 w 280"/>
              <a:gd name="T19" fmla="*/ 250 h 283"/>
              <a:gd name="T20" fmla="*/ 127 w 280"/>
              <a:gd name="T21" fmla="*/ 259 h 283"/>
              <a:gd name="T22" fmla="*/ 117 w 280"/>
              <a:gd name="T23" fmla="*/ 264 h 283"/>
              <a:gd name="T24" fmla="*/ 113 w 280"/>
              <a:gd name="T25" fmla="*/ 264 h 283"/>
              <a:gd name="T26" fmla="*/ 107 w 280"/>
              <a:gd name="T27" fmla="*/ 261 h 283"/>
              <a:gd name="T28" fmla="*/ 105 w 280"/>
              <a:gd name="T29" fmla="*/ 257 h 283"/>
              <a:gd name="T30" fmla="*/ 104 w 280"/>
              <a:gd name="T31" fmla="*/ 251 h 283"/>
              <a:gd name="T32" fmla="*/ 101 w 280"/>
              <a:gd name="T33" fmla="*/ 244 h 283"/>
              <a:gd name="T34" fmla="*/ 93 w 280"/>
              <a:gd name="T35" fmla="*/ 240 h 283"/>
              <a:gd name="T36" fmla="*/ 86 w 280"/>
              <a:gd name="T37" fmla="*/ 243 h 283"/>
              <a:gd name="T38" fmla="*/ 83 w 280"/>
              <a:gd name="T39" fmla="*/ 251 h 283"/>
              <a:gd name="T40" fmla="*/ 85 w 280"/>
              <a:gd name="T41" fmla="*/ 264 h 283"/>
              <a:gd name="T42" fmla="*/ 91 w 280"/>
              <a:gd name="T43" fmla="*/ 274 h 283"/>
              <a:gd name="T44" fmla="*/ 107 w 280"/>
              <a:gd name="T45" fmla="*/ 282 h 283"/>
              <a:gd name="T46" fmla="*/ 117 w 280"/>
              <a:gd name="T47" fmla="*/ 283 h 283"/>
              <a:gd name="T48" fmla="*/ 117 w 280"/>
              <a:gd name="T49" fmla="*/ 283 h 283"/>
              <a:gd name="T50" fmla="*/ 117 w 280"/>
              <a:gd name="T51" fmla="*/ 283 h 283"/>
              <a:gd name="T52" fmla="*/ 117 w 280"/>
              <a:gd name="T53" fmla="*/ 283 h 283"/>
              <a:gd name="T54" fmla="*/ 117 w 280"/>
              <a:gd name="T55" fmla="*/ 283 h 283"/>
              <a:gd name="T56" fmla="*/ 117 w 280"/>
              <a:gd name="T57" fmla="*/ 283 h 283"/>
              <a:gd name="T58" fmla="*/ 117 w 280"/>
              <a:gd name="T59" fmla="*/ 283 h 283"/>
              <a:gd name="T60" fmla="*/ 117 w 280"/>
              <a:gd name="T61" fmla="*/ 283 h 283"/>
              <a:gd name="T62" fmla="*/ 143 w 280"/>
              <a:gd name="T63" fmla="*/ 272 h 283"/>
              <a:gd name="T64" fmla="*/ 151 w 280"/>
              <a:gd name="T65" fmla="*/ 250 h 283"/>
              <a:gd name="T66" fmla="*/ 151 w 280"/>
              <a:gd name="T67" fmla="*/ 250 h 283"/>
              <a:gd name="T68" fmla="*/ 151 w 280"/>
              <a:gd name="T69" fmla="*/ 250 h 283"/>
              <a:gd name="T70" fmla="*/ 151 w 280"/>
              <a:gd name="T71" fmla="*/ 222 h 283"/>
              <a:gd name="T72" fmla="*/ 151 w 280"/>
              <a:gd name="T73" fmla="*/ 194 h 283"/>
              <a:gd name="T74" fmla="*/ 145 w 280"/>
              <a:gd name="T75" fmla="*/ 194 h 283"/>
              <a:gd name="T76" fmla="*/ 145 w 280"/>
              <a:gd name="T77" fmla="*/ 117 h 283"/>
              <a:gd name="T78" fmla="*/ 175 w 280"/>
              <a:gd name="T79" fmla="*/ 105 h 283"/>
              <a:gd name="T80" fmla="*/ 210 w 280"/>
              <a:gd name="T81" fmla="*/ 124 h 283"/>
              <a:gd name="T82" fmla="*/ 246 w 280"/>
              <a:gd name="T83" fmla="*/ 105 h 283"/>
              <a:gd name="T84" fmla="*/ 280 w 280"/>
              <a:gd name="T85" fmla="*/ 123 h 283"/>
              <a:gd name="T86" fmla="*/ 140 w 280"/>
              <a:gd name="T8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283">
                <a:moveTo>
                  <a:pt x="140" y="0"/>
                </a:moveTo>
                <a:cubicBezTo>
                  <a:pt x="68" y="0"/>
                  <a:pt x="9" y="54"/>
                  <a:pt x="0" y="122"/>
                </a:cubicBezTo>
                <a:cubicBezTo>
                  <a:pt x="7" y="112"/>
                  <a:pt x="20" y="104"/>
                  <a:pt x="34" y="104"/>
                </a:cubicBezTo>
                <a:cubicBezTo>
                  <a:pt x="50" y="104"/>
                  <a:pt x="63" y="112"/>
                  <a:pt x="70" y="124"/>
                </a:cubicBezTo>
                <a:cubicBezTo>
                  <a:pt x="76" y="113"/>
                  <a:pt x="89" y="104"/>
                  <a:pt x="105" y="104"/>
                </a:cubicBezTo>
                <a:cubicBezTo>
                  <a:pt x="117" y="104"/>
                  <a:pt x="128" y="110"/>
                  <a:pt x="135" y="117"/>
                </a:cubicBezTo>
                <a:cubicBezTo>
                  <a:pt x="135" y="194"/>
                  <a:pt x="135" y="194"/>
                  <a:pt x="135" y="194"/>
                </a:cubicBezTo>
                <a:cubicBezTo>
                  <a:pt x="129" y="194"/>
                  <a:pt x="129" y="194"/>
                  <a:pt x="129" y="194"/>
                </a:cubicBezTo>
                <a:cubicBezTo>
                  <a:pt x="129" y="194"/>
                  <a:pt x="129" y="208"/>
                  <a:pt x="129" y="222"/>
                </a:cubicBezTo>
                <a:cubicBezTo>
                  <a:pt x="129" y="236"/>
                  <a:pt x="129" y="250"/>
                  <a:pt x="129" y="250"/>
                </a:cubicBezTo>
                <a:cubicBezTo>
                  <a:pt x="129" y="252"/>
                  <a:pt x="129" y="256"/>
                  <a:pt x="127" y="259"/>
                </a:cubicBezTo>
                <a:cubicBezTo>
                  <a:pt x="125" y="262"/>
                  <a:pt x="122" y="264"/>
                  <a:pt x="117" y="264"/>
                </a:cubicBezTo>
                <a:cubicBezTo>
                  <a:pt x="116" y="264"/>
                  <a:pt x="115" y="264"/>
                  <a:pt x="113" y="264"/>
                </a:cubicBezTo>
                <a:cubicBezTo>
                  <a:pt x="111" y="263"/>
                  <a:pt x="109" y="262"/>
                  <a:pt x="107" y="261"/>
                </a:cubicBezTo>
                <a:cubicBezTo>
                  <a:pt x="106" y="259"/>
                  <a:pt x="106" y="258"/>
                  <a:pt x="105" y="257"/>
                </a:cubicBezTo>
                <a:cubicBezTo>
                  <a:pt x="104" y="255"/>
                  <a:pt x="104" y="253"/>
                  <a:pt x="104" y="251"/>
                </a:cubicBezTo>
                <a:cubicBezTo>
                  <a:pt x="104" y="248"/>
                  <a:pt x="103" y="245"/>
                  <a:pt x="101" y="244"/>
                </a:cubicBezTo>
                <a:cubicBezTo>
                  <a:pt x="99" y="242"/>
                  <a:pt x="96" y="240"/>
                  <a:pt x="93" y="240"/>
                </a:cubicBezTo>
                <a:cubicBezTo>
                  <a:pt x="90" y="240"/>
                  <a:pt x="88" y="242"/>
                  <a:pt x="86" y="243"/>
                </a:cubicBezTo>
                <a:cubicBezTo>
                  <a:pt x="84" y="245"/>
                  <a:pt x="83" y="248"/>
                  <a:pt x="83" y="251"/>
                </a:cubicBezTo>
                <a:cubicBezTo>
                  <a:pt x="83" y="256"/>
                  <a:pt x="83" y="260"/>
                  <a:pt x="85" y="264"/>
                </a:cubicBezTo>
                <a:cubicBezTo>
                  <a:pt x="86" y="267"/>
                  <a:pt x="88" y="271"/>
                  <a:pt x="91" y="274"/>
                </a:cubicBezTo>
                <a:cubicBezTo>
                  <a:pt x="96" y="278"/>
                  <a:pt x="102" y="281"/>
                  <a:pt x="107" y="282"/>
                </a:cubicBezTo>
                <a:cubicBezTo>
                  <a:pt x="112" y="283"/>
                  <a:pt x="116"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29" y="283"/>
                  <a:pt x="137" y="278"/>
                  <a:pt x="143" y="272"/>
                </a:cubicBezTo>
                <a:cubicBezTo>
                  <a:pt x="148" y="265"/>
                  <a:pt x="150" y="257"/>
                  <a:pt x="151" y="250"/>
                </a:cubicBezTo>
                <a:cubicBezTo>
                  <a:pt x="151" y="250"/>
                  <a:pt x="151" y="250"/>
                  <a:pt x="151" y="250"/>
                </a:cubicBezTo>
                <a:cubicBezTo>
                  <a:pt x="151" y="250"/>
                  <a:pt x="151" y="250"/>
                  <a:pt x="151" y="250"/>
                </a:cubicBezTo>
                <a:cubicBezTo>
                  <a:pt x="151" y="222"/>
                  <a:pt x="151" y="222"/>
                  <a:pt x="151" y="222"/>
                </a:cubicBezTo>
                <a:cubicBezTo>
                  <a:pt x="151" y="194"/>
                  <a:pt x="151" y="194"/>
                  <a:pt x="151" y="194"/>
                </a:cubicBezTo>
                <a:cubicBezTo>
                  <a:pt x="145" y="194"/>
                  <a:pt x="145" y="194"/>
                  <a:pt x="145" y="194"/>
                </a:cubicBezTo>
                <a:cubicBezTo>
                  <a:pt x="145" y="117"/>
                  <a:pt x="145" y="117"/>
                  <a:pt x="145" y="117"/>
                </a:cubicBezTo>
                <a:cubicBezTo>
                  <a:pt x="152" y="109"/>
                  <a:pt x="163" y="104"/>
                  <a:pt x="175" y="105"/>
                </a:cubicBezTo>
                <a:cubicBezTo>
                  <a:pt x="191" y="105"/>
                  <a:pt x="204" y="113"/>
                  <a:pt x="210" y="124"/>
                </a:cubicBezTo>
                <a:cubicBezTo>
                  <a:pt x="217" y="113"/>
                  <a:pt x="230" y="105"/>
                  <a:pt x="246" y="105"/>
                </a:cubicBezTo>
                <a:cubicBezTo>
                  <a:pt x="260" y="105"/>
                  <a:pt x="273" y="112"/>
                  <a:pt x="280" y="123"/>
                </a:cubicBezTo>
                <a:cubicBezTo>
                  <a:pt x="271" y="54"/>
                  <a:pt x="212" y="0"/>
                  <a:pt x="140"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i="1"/>
          </a:p>
        </p:txBody>
      </p:sp>
      <p:grpSp>
        <p:nvGrpSpPr>
          <p:cNvPr id="26" name="组合 25">
            <a:extLst>
              <a:ext uri="{FF2B5EF4-FFF2-40B4-BE49-F238E27FC236}">
                <a16:creationId xmlns="" xmlns:a16="http://schemas.microsoft.com/office/drawing/2014/main" id="{E5E4C385-C9A8-4758-8162-1E5D6803295A}"/>
              </a:ext>
            </a:extLst>
          </p:cNvPr>
          <p:cNvGrpSpPr>
            <a:grpSpLocks noChangeAspect="1"/>
          </p:cNvGrpSpPr>
          <p:nvPr/>
        </p:nvGrpSpPr>
        <p:grpSpPr>
          <a:xfrm>
            <a:off x="9830426" y="2265619"/>
            <a:ext cx="959530" cy="729205"/>
            <a:chOff x="10004425" y="1971676"/>
            <a:chExt cx="1593850" cy="1211262"/>
          </a:xfrm>
          <a:solidFill>
            <a:schemeClr val="bg1"/>
          </a:solidFill>
        </p:grpSpPr>
        <p:sp>
          <p:nvSpPr>
            <p:cNvPr id="27" name="Freeform 267">
              <a:extLst>
                <a:ext uri="{FF2B5EF4-FFF2-40B4-BE49-F238E27FC236}">
                  <a16:creationId xmlns="" xmlns:a16="http://schemas.microsoft.com/office/drawing/2014/main" id="{2851F523-3E7C-405E-BC20-AA7369AD84BC}"/>
                </a:ext>
              </a:extLst>
            </p:cNvPr>
            <p:cNvSpPr>
              <a:spLocks/>
            </p:cNvSpPr>
            <p:nvPr/>
          </p:nvSpPr>
          <p:spPr bwMode="auto">
            <a:xfrm>
              <a:off x="10004425" y="1971676"/>
              <a:ext cx="1535113" cy="688975"/>
            </a:xfrm>
            <a:custGeom>
              <a:avLst/>
              <a:gdLst>
                <a:gd name="T0" fmla="*/ 480 w 967"/>
                <a:gd name="T1" fmla="*/ 434 h 434"/>
                <a:gd name="T2" fmla="*/ 0 w 967"/>
                <a:gd name="T3" fmla="*/ 217 h 434"/>
                <a:gd name="T4" fmla="*/ 492 w 967"/>
                <a:gd name="T5" fmla="*/ 0 h 434"/>
                <a:gd name="T6" fmla="*/ 967 w 967"/>
                <a:gd name="T7" fmla="*/ 212 h 434"/>
                <a:gd name="T8" fmla="*/ 480 w 967"/>
                <a:gd name="T9" fmla="*/ 434 h 434"/>
              </a:gdLst>
              <a:ahLst/>
              <a:cxnLst>
                <a:cxn ang="0">
                  <a:pos x="T0" y="T1"/>
                </a:cxn>
                <a:cxn ang="0">
                  <a:pos x="T2" y="T3"/>
                </a:cxn>
                <a:cxn ang="0">
                  <a:pos x="T4" y="T5"/>
                </a:cxn>
                <a:cxn ang="0">
                  <a:pos x="T6" y="T7"/>
                </a:cxn>
                <a:cxn ang="0">
                  <a:pos x="T8" y="T9"/>
                </a:cxn>
              </a:cxnLst>
              <a:rect l="0" t="0" r="r" b="b"/>
              <a:pathLst>
                <a:path w="967" h="434">
                  <a:moveTo>
                    <a:pt x="480" y="434"/>
                  </a:moveTo>
                  <a:lnTo>
                    <a:pt x="0" y="217"/>
                  </a:lnTo>
                  <a:lnTo>
                    <a:pt x="492" y="0"/>
                  </a:lnTo>
                  <a:lnTo>
                    <a:pt x="967" y="212"/>
                  </a:lnTo>
                  <a:lnTo>
                    <a:pt x="480" y="4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i="1"/>
            </a:p>
          </p:txBody>
        </p:sp>
        <p:sp>
          <p:nvSpPr>
            <p:cNvPr id="28" name="Rectangle 268">
              <a:extLst>
                <a:ext uri="{FF2B5EF4-FFF2-40B4-BE49-F238E27FC236}">
                  <a16:creationId xmlns="" xmlns:a16="http://schemas.microsoft.com/office/drawing/2014/main" id="{D5554CD4-D714-4118-B1A6-23C25F2E44DB}"/>
                </a:ext>
              </a:extLst>
            </p:cNvPr>
            <p:cNvSpPr>
              <a:spLocks noChangeArrowheads="1"/>
            </p:cNvSpPr>
            <p:nvPr/>
          </p:nvSpPr>
          <p:spPr bwMode="auto">
            <a:xfrm>
              <a:off x="11474450" y="2297113"/>
              <a:ext cx="46038" cy="503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i="1"/>
            </a:p>
          </p:txBody>
        </p:sp>
        <p:sp>
          <p:nvSpPr>
            <p:cNvPr id="29" name="Oval 269">
              <a:extLst>
                <a:ext uri="{FF2B5EF4-FFF2-40B4-BE49-F238E27FC236}">
                  <a16:creationId xmlns="" xmlns:a16="http://schemas.microsoft.com/office/drawing/2014/main" id="{8E101D70-FD35-4323-9167-D03DA9545EA7}"/>
                </a:ext>
              </a:extLst>
            </p:cNvPr>
            <p:cNvSpPr>
              <a:spLocks noChangeArrowheads="1"/>
            </p:cNvSpPr>
            <p:nvPr/>
          </p:nvSpPr>
          <p:spPr bwMode="auto">
            <a:xfrm>
              <a:off x="11422063" y="2743201"/>
              <a:ext cx="150813" cy="150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i="1"/>
            </a:p>
          </p:txBody>
        </p:sp>
        <p:sp>
          <p:nvSpPr>
            <p:cNvPr id="30" name="Freeform 270">
              <a:extLst>
                <a:ext uri="{FF2B5EF4-FFF2-40B4-BE49-F238E27FC236}">
                  <a16:creationId xmlns="" xmlns:a16="http://schemas.microsoft.com/office/drawing/2014/main" id="{5BB7BFCD-6250-482F-B304-F8A5247F3382}"/>
                </a:ext>
              </a:extLst>
            </p:cNvPr>
            <p:cNvSpPr>
              <a:spLocks/>
            </p:cNvSpPr>
            <p:nvPr/>
          </p:nvSpPr>
          <p:spPr bwMode="auto">
            <a:xfrm>
              <a:off x="11404600" y="2822576"/>
              <a:ext cx="107950" cy="336550"/>
            </a:xfrm>
            <a:custGeom>
              <a:avLst/>
              <a:gdLst>
                <a:gd name="T0" fmla="*/ 16 w 29"/>
                <a:gd name="T1" fmla="*/ 5 h 90"/>
                <a:gd name="T2" fmla="*/ 6 w 29"/>
                <a:gd name="T3" fmla="*/ 90 h 90"/>
                <a:gd name="T4" fmla="*/ 29 w 29"/>
                <a:gd name="T5" fmla="*/ 90 h 90"/>
                <a:gd name="T6" fmla="*/ 29 w 29"/>
                <a:gd name="T7" fmla="*/ 0 h 90"/>
                <a:gd name="T8" fmla="*/ 16 w 29"/>
                <a:gd name="T9" fmla="*/ 5 h 90"/>
              </a:gdLst>
              <a:ahLst/>
              <a:cxnLst>
                <a:cxn ang="0">
                  <a:pos x="T0" y="T1"/>
                </a:cxn>
                <a:cxn ang="0">
                  <a:pos x="T2" y="T3"/>
                </a:cxn>
                <a:cxn ang="0">
                  <a:pos x="T4" y="T5"/>
                </a:cxn>
                <a:cxn ang="0">
                  <a:pos x="T6" y="T7"/>
                </a:cxn>
                <a:cxn ang="0">
                  <a:pos x="T8" y="T9"/>
                </a:cxn>
              </a:cxnLst>
              <a:rect l="0" t="0" r="r" b="b"/>
              <a:pathLst>
                <a:path w="29" h="90">
                  <a:moveTo>
                    <a:pt x="16" y="5"/>
                  </a:moveTo>
                  <a:cubicBezTo>
                    <a:pt x="16" y="5"/>
                    <a:pt x="0" y="39"/>
                    <a:pt x="6" y="90"/>
                  </a:cubicBezTo>
                  <a:cubicBezTo>
                    <a:pt x="29" y="90"/>
                    <a:pt x="29" y="90"/>
                    <a:pt x="29" y="90"/>
                  </a:cubicBezTo>
                  <a:cubicBezTo>
                    <a:pt x="29" y="0"/>
                    <a:pt x="29" y="0"/>
                    <a:pt x="29" y="0"/>
                  </a:cubicBezTo>
                  <a:cubicBezTo>
                    <a:pt x="29" y="0"/>
                    <a:pt x="16" y="8"/>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i="1"/>
            </a:p>
          </p:txBody>
        </p:sp>
        <p:sp>
          <p:nvSpPr>
            <p:cNvPr id="31" name="Freeform 271">
              <a:extLst>
                <a:ext uri="{FF2B5EF4-FFF2-40B4-BE49-F238E27FC236}">
                  <a16:creationId xmlns="" xmlns:a16="http://schemas.microsoft.com/office/drawing/2014/main" id="{F80E7340-31D5-4611-B5AF-D4690B77D2B1}"/>
                </a:ext>
              </a:extLst>
            </p:cNvPr>
            <p:cNvSpPr>
              <a:spLocks/>
            </p:cNvSpPr>
            <p:nvPr/>
          </p:nvSpPr>
          <p:spPr bwMode="auto">
            <a:xfrm>
              <a:off x="11490325" y="2822576"/>
              <a:ext cx="107950" cy="336550"/>
            </a:xfrm>
            <a:custGeom>
              <a:avLst/>
              <a:gdLst>
                <a:gd name="T0" fmla="*/ 13 w 29"/>
                <a:gd name="T1" fmla="*/ 5 h 90"/>
                <a:gd name="T2" fmla="*/ 23 w 29"/>
                <a:gd name="T3" fmla="*/ 90 h 90"/>
                <a:gd name="T4" fmla="*/ 0 w 29"/>
                <a:gd name="T5" fmla="*/ 90 h 90"/>
                <a:gd name="T6" fmla="*/ 0 w 29"/>
                <a:gd name="T7" fmla="*/ 0 h 90"/>
                <a:gd name="T8" fmla="*/ 13 w 29"/>
                <a:gd name="T9" fmla="*/ 5 h 90"/>
              </a:gdLst>
              <a:ahLst/>
              <a:cxnLst>
                <a:cxn ang="0">
                  <a:pos x="T0" y="T1"/>
                </a:cxn>
                <a:cxn ang="0">
                  <a:pos x="T2" y="T3"/>
                </a:cxn>
                <a:cxn ang="0">
                  <a:pos x="T4" y="T5"/>
                </a:cxn>
                <a:cxn ang="0">
                  <a:pos x="T6" y="T7"/>
                </a:cxn>
                <a:cxn ang="0">
                  <a:pos x="T8" y="T9"/>
                </a:cxn>
              </a:cxnLst>
              <a:rect l="0" t="0" r="r" b="b"/>
              <a:pathLst>
                <a:path w="29" h="90">
                  <a:moveTo>
                    <a:pt x="13" y="5"/>
                  </a:moveTo>
                  <a:cubicBezTo>
                    <a:pt x="13" y="5"/>
                    <a:pt x="29" y="39"/>
                    <a:pt x="23" y="90"/>
                  </a:cubicBezTo>
                  <a:cubicBezTo>
                    <a:pt x="0" y="90"/>
                    <a:pt x="0" y="90"/>
                    <a:pt x="0" y="90"/>
                  </a:cubicBezTo>
                  <a:cubicBezTo>
                    <a:pt x="0" y="0"/>
                    <a:pt x="0" y="0"/>
                    <a:pt x="0" y="0"/>
                  </a:cubicBezTo>
                  <a:cubicBezTo>
                    <a:pt x="0" y="0"/>
                    <a:pt x="13" y="8"/>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i="1"/>
            </a:p>
          </p:txBody>
        </p:sp>
        <p:sp>
          <p:nvSpPr>
            <p:cNvPr id="32" name="Freeform 272">
              <a:extLst>
                <a:ext uri="{FF2B5EF4-FFF2-40B4-BE49-F238E27FC236}">
                  <a16:creationId xmlns="" xmlns:a16="http://schemas.microsoft.com/office/drawing/2014/main" id="{36EF409C-4333-4DC8-BDE3-1891F89B46F9}"/>
                </a:ext>
              </a:extLst>
            </p:cNvPr>
            <p:cNvSpPr>
              <a:spLocks/>
            </p:cNvSpPr>
            <p:nvPr/>
          </p:nvSpPr>
          <p:spPr bwMode="auto">
            <a:xfrm>
              <a:off x="10309225" y="2522538"/>
              <a:ext cx="889000" cy="660400"/>
            </a:xfrm>
            <a:custGeom>
              <a:avLst/>
              <a:gdLst>
                <a:gd name="T0" fmla="*/ 237 w 237"/>
                <a:gd name="T1" fmla="*/ 0 h 176"/>
                <a:gd name="T2" fmla="*/ 118 w 237"/>
                <a:gd name="T3" fmla="*/ 55 h 176"/>
                <a:gd name="T4" fmla="*/ 0 w 237"/>
                <a:gd name="T5" fmla="*/ 0 h 176"/>
                <a:gd name="T6" fmla="*/ 0 w 237"/>
                <a:gd name="T7" fmla="*/ 136 h 176"/>
                <a:gd name="T8" fmla="*/ 115 w 237"/>
                <a:gd name="T9" fmla="*/ 176 h 176"/>
                <a:gd name="T10" fmla="*/ 115 w 237"/>
                <a:gd name="T11" fmla="*/ 176 h 176"/>
                <a:gd name="T12" fmla="*/ 118 w 237"/>
                <a:gd name="T13" fmla="*/ 176 h 176"/>
                <a:gd name="T14" fmla="*/ 122 w 237"/>
                <a:gd name="T15" fmla="*/ 176 h 176"/>
                <a:gd name="T16" fmla="*/ 122 w 237"/>
                <a:gd name="T17" fmla="*/ 176 h 176"/>
                <a:gd name="T18" fmla="*/ 237 w 237"/>
                <a:gd name="T19" fmla="*/ 136 h 176"/>
                <a:gd name="T20" fmla="*/ 237 w 23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76">
                  <a:moveTo>
                    <a:pt x="237" y="0"/>
                  </a:moveTo>
                  <a:cubicBezTo>
                    <a:pt x="237" y="1"/>
                    <a:pt x="138" y="47"/>
                    <a:pt x="118" y="55"/>
                  </a:cubicBezTo>
                  <a:cubicBezTo>
                    <a:pt x="99" y="47"/>
                    <a:pt x="0" y="1"/>
                    <a:pt x="0" y="0"/>
                  </a:cubicBezTo>
                  <a:cubicBezTo>
                    <a:pt x="0" y="136"/>
                    <a:pt x="0" y="136"/>
                    <a:pt x="0" y="136"/>
                  </a:cubicBezTo>
                  <a:cubicBezTo>
                    <a:pt x="32" y="170"/>
                    <a:pt x="95" y="175"/>
                    <a:pt x="115" y="176"/>
                  </a:cubicBezTo>
                  <a:cubicBezTo>
                    <a:pt x="115" y="176"/>
                    <a:pt x="115" y="176"/>
                    <a:pt x="115" y="176"/>
                  </a:cubicBezTo>
                  <a:cubicBezTo>
                    <a:pt x="115" y="176"/>
                    <a:pt x="116" y="176"/>
                    <a:pt x="118" y="176"/>
                  </a:cubicBezTo>
                  <a:cubicBezTo>
                    <a:pt x="121" y="176"/>
                    <a:pt x="122" y="176"/>
                    <a:pt x="122" y="176"/>
                  </a:cubicBezTo>
                  <a:cubicBezTo>
                    <a:pt x="122" y="176"/>
                    <a:pt x="122" y="176"/>
                    <a:pt x="122" y="176"/>
                  </a:cubicBezTo>
                  <a:cubicBezTo>
                    <a:pt x="142" y="175"/>
                    <a:pt x="205" y="170"/>
                    <a:pt x="237" y="136"/>
                  </a:cubicBezTo>
                  <a:lnTo>
                    <a:pt x="2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i="1"/>
            </a:p>
          </p:txBody>
        </p:sp>
      </p:grpSp>
    </p:spTree>
    <p:extLst>
      <p:ext uri="{BB962C8B-B14F-4D97-AF65-F5344CB8AC3E}">
        <p14:creationId xmlns:p14="http://schemas.microsoft.com/office/powerpoint/2010/main" val="39845147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par>
                                <p:cTn id="11" presetID="17"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ppt_h/2"/>
                                          </p:val>
                                        </p:tav>
                                        <p:tav tm="100000">
                                          <p:val>
                                            <p:strVal val="#ppt_y"/>
                                          </p:val>
                                        </p:tav>
                                      </p:tavLst>
                                    </p:anim>
                                    <p:anim calcmode="lin" valueType="num">
                                      <p:cBhvr>
                                        <p:cTn id="15" dur="500" fill="hold"/>
                                        <p:tgtEl>
                                          <p:spTgt spid="10"/>
                                        </p:tgtEl>
                                        <p:attrNameLst>
                                          <p:attrName>ppt_w</p:attrName>
                                        </p:attrNameLst>
                                      </p:cBhvr>
                                      <p:tavLst>
                                        <p:tav tm="0">
                                          <p:val>
                                            <p:strVal val="#ppt_w"/>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childTnLst>
                                </p:cTn>
                              </p:par>
                              <p:par>
                                <p:cTn id="17" presetID="17"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ppt_h/2"/>
                                          </p:val>
                                        </p:tav>
                                        <p:tav tm="100000">
                                          <p:val>
                                            <p:strVal val="#ppt_y"/>
                                          </p:val>
                                        </p:tav>
                                      </p:tavLst>
                                    </p:anim>
                                    <p:anim calcmode="lin" valueType="num">
                                      <p:cBhvr>
                                        <p:cTn id="21" dur="500" fill="hold"/>
                                        <p:tgtEl>
                                          <p:spTgt spid="13"/>
                                        </p:tgtEl>
                                        <p:attrNameLst>
                                          <p:attrName>ppt_w</p:attrName>
                                        </p:attrNameLst>
                                      </p:cBhvr>
                                      <p:tavLst>
                                        <p:tav tm="0">
                                          <p:val>
                                            <p:strVal val="#ppt_w"/>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childTnLst>
                                </p:cTn>
                              </p:par>
                              <p:par>
                                <p:cTn id="23" presetID="17"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ppt_x</p:attrName>
                                        </p:attrNameLst>
                                      </p:cBhvr>
                                      <p:tavLst>
                                        <p:tav tm="0">
                                          <p:val>
                                            <p:strVal val="#ppt_x"/>
                                          </p:val>
                                        </p:tav>
                                        <p:tav tm="100000">
                                          <p:val>
                                            <p:strVal val="#ppt_x"/>
                                          </p:val>
                                        </p:tav>
                                      </p:tavLst>
                                    </p:anim>
                                    <p:anim calcmode="lin" valueType="num">
                                      <p:cBhvr>
                                        <p:cTn id="26" dur="500" fill="hold"/>
                                        <p:tgtEl>
                                          <p:spTgt spid="16"/>
                                        </p:tgtEl>
                                        <p:attrNameLst>
                                          <p:attrName>ppt_y</p:attrName>
                                        </p:attrNameLst>
                                      </p:cBhvr>
                                      <p:tavLst>
                                        <p:tav tm="0">
                                          <p:val>
                                            <p:strVal val="#ppt_y+#ppt_h/2"/>
                                          </p:val>
                                        </p:tav>
                                        <p:tav tm="100000">
                                          <p:val>
                                            <p:strVal val="#ppt_y"/>
                                          </p:val>
                                        </p:tav>
                                      </p:tavLst>
                                    </p:anim>
                                    <p:anim calcmode="lin" valueType="num">
                                      <p:cBhvr>
                                        <p:cTn id="27" dur="500" fill="hold"/>
                                        <p:tgtEl>
                                          <p:spTgt spid="16"/>
                                        </p:tgtEl>
                                        <p:attrNameLst>
                                          <p:attrName>ppt_w</p:attrName>
                                        </p:attrNameLst>
                                      </p:cBhvr>
                                      <p:tavLst>
                                        <p:tav tm="0">
                                          <p:val>
                                            <p:strVal val="#ppt_w"/>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45"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ppt_w</p:attrName>
                                        </p:attrNameLst>
                                      </p:cBhvr>
                                      <p:tavLst>
                                        <p:tav tm="0" fmla="#ppt_w*sin(2.5*pi*$)">
                                          <p:val>
                                            <p:fltVal val="0"/>
                                          </p:val>
                                        </p:tav>
                                        <p:tav tm="100000">
                                          <p:val>
                                            <p:fltVal val="1"/>
                                          </p:val>
                                        </p:tav>
                                      </p:tavLst>
                                    </p:anim>
                                    <p:anim calcmode="lin" valueType="num">
                                      <p:cBhvr>
                                        <p:cTn id="34" dur="1000" fill="hold"/>
                                        <p:tgtEl>
                                          <p:spTgt spid="23"/>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ppt_w</p:attrName>
                                        </p:attrNameLst>
                                      </p:cBhvr>
                                      <p:tavLst>
                                        <p:tav tm="0" fmla="#ppt_w*sin(2.5*pi*$)">
                                          <p:val>
                                            <p:fltVal val="0"/>
                                          </p:val>
                                        </p:tav>
                                        <p:tav tm="100000">
                                          <p:val>
                                            <p:fltVal val="1"/>
                                          </p:val>
                                        </p:tav>
                                      </p:tavLst>
                                    </p:anim>
                                    <p:anim calcmode="lin" valueType="num">
                                      <p:cBhvr>
                                        <p:cTn id="39" dur="1000" fill="hold"/>
                                        <p:tgtEl>
                                          <p:spTgt spid="25"/>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ppt_w</p:attrName>
                                        </p:attrNameLst>
                                      </p:cBhvr>
                                      <p:tavLst>
                                        <p:tav tm="0" fmla="#ppt_w*sin(2.5*pi*$)">
                                          <p:val>
                                            <p:fltVal val="0"/>
                                          </p:val>
                                        </p:tav>
                                        <p:tav tm="100000">
                                          <p:val>
                                            <p:fltVal val="1"/>
                                          </p:val>
                                        </p:tav>
                                      </p:tavLst>
                                    </p:anim>
                                    <p:anim calcmode="lin" valueType="num">
                                      <p:cBhvr>
                                        <p:cTn id="44" dur="1000" fill="hold"/>
                                        <p:tgtEl>
                                          <p:spTgt spid="24"/>
                                        </p:tgtEl>
                                        <p:attrNameLst>
                                          <p:attrName>ppt_h</p:attrName>
                                        </p:attrNameLst>
                                      </p:cBhvr>
                                      <p:tavLst>
                                        <p:tav tm="0">
                                          <p:val>
                                            <p:strVal val="#ppt_h"/>
                                          </p:val>
                                        </p:tav>
                                        <p:tav tm="100000">
                                          <p:val>
                                            <p:strVal val="#ppt_h"/>
                                          </p:val>
                                        </p:tav>
                                      </p:tavLst>
                                    </p:anim>
                                  </p:childTnLst>
                                </p:cTn>
                              </p:par>
                              <p:par>
                                <p:cTn id="45" presetID="45"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ppt_w</p:attrName>
                                        </p:attrNameLst>
                                      </p:cBhvr>
                                      <p:tavLst>
                                        <p:tav tm="0" fmla="#ppt_w*sin(2.5*pi*$)">
                                          <p:val>
                                            <p:fltVal val="0"/>
                                          </p:val>
                                        </p:tav>
                                        <p:tav tm="100000">
                                          <p:val>
                                            <p:fltVal val="1"/>
                                          </p:val>
                                        </p:tav>
                                      </p:tavLst>
                                    </p:anim>
                                    <p:anim calcmode="lin" valueType="num">
                                      <p:cBhvr>
                                        <p:cTn id="49" dur="1000" fill="hold"/>
                                        <p:tgtEl>
                                          <p:spTgt spid="26"/>
                                        </p:tgtEl>
                                        <p:attrNameLst>
                                          <p:attrName>ppt_h</p:attrName>
                                        </p:attrNameLst>
                                      </p:cBhvr>
                                      <p:tavLst>
                                        <p:tav tm="0">
                                          <p:val>
                                            <p:strVal val="#ppt_h"/>
                                          </p:val>
                                        </p:tav>
                                        <p:tav tm="100000">
                                          <p:val>
                                            <p:strVal val="#ppt_h"/>
                                          </p:val>
                                        </p:tav>
                                      </p:tavLst>
                                    </p:anim>
                                  </p:childTnLst>
                                </p:cTn>
                              </p:par>
                              <p:par>
                                <p:cTn id="50" presetID="10" presetClass="entr" presetSubtype="0" fill="hold" grpId="0" nodeType="withEffect">
                                  <p:stCondLst>
                                    <p:cond delay="50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par>
                          <p:cTn id="62" fill="hold">
                            <p:stCondLst>
                              <p:cond delay="1500"/>
                            </p:stCondLst>
                            <p:childTnLst>
                              <p:par>
                                <p:cTn id="63" presetID="16" presetClass="entr" presetSubtype="21"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arn(inVertical)">
                                      <p:cBhvr>
                                        <p:cTn id="65" dur="500"/>
                                        <p:tgtEl>
                                          <p:spTgt spid="4"/>
                                        </p:tgtEl>
                                      </p:cBhvr>
                                    </p:animEffect>
                                  </p:childTnLst>
                                </p:cTn>
                              </p:par>
                              <p:par>
                                <p:cTn id="66" presetID="16" presetClass="entr" presetSubtype="37" fill="hold" grpId="0"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barn(outVertical)">
                                      <p:cBhvr>
                                        <p:cTn id="6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20" grpId="0"/>
      <p:bldP spid="21" grpId="0"/>
      <p:bldP spid="22" grpId="0"/>
      <p:bldP spid="23" grpId="0" animBg="1"/>
      <p:bldP spid="24"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D1DC7F-7874-48E4-8ED7-278431736802}"/>
              </a:ext>
            </a:extLst>
          </p:cNvPr>
          <p:cNvSpPr>
            <a:spLocks noGrp="1"/>
          </p:cNvSpPr>
          <p:nvPr>
            <p:ph type="title"/>
          </p:nvPr>
        </p:nvSpPr>
        <p:spPr/>
        <p:txBody>
          <a:bodyPr>
            <a:normAutofit/>
          </a:bodyPr>
          <a:lstStyle/>
          <a:p>
            <a:r>
              <a:rPr lang="zh-CN" altLang="en-US" dirty="0"/>
              <a:t>单击此处输入替换标题</a:t>
            </a:r>
          </a:p>
        </p:txBody>
      </p:sp>
      <p:sp>
        <p:nvSpPr>
          <p:cNvPr id="3" name="橢圓 55">
            <a:extLst>
              <a:ext uri="{FF2B5EF4-FFF2-40B4-BE49-F238E27FC236}">
                <a16:creationId xmlns="" xmlns:a16="http://schemas.microsoft.com/office/drawing/2014/main" id="{07D3238F-DD0D-4644-ABD8-6E285ECAF230}"/>
              </a:ext>
            </a:extLst>
          </p:cNvPr>
          <p:cNvSpPr/>
          <p:nvPr/>
        </p:nvSpPr>
        <p:spPr>
          <a:xfrm>
            <a:off x="6140820" y="1746543"/>
            <a:ext cx="1670588" cy="1989240"/>
          </a:xfrm>
          <a:custGeom>
            <a:avLst/>
            <a:gdLst/>
            <a:ahLst/>
            <a:cxnLst/>
            <a:rect l="l" t="t" r="r" b="b"/>
            <a:pathLst>
              <a:path w="1965411" h="2340300">
                <a:moveTo>
                  <a:pt x="795261" y="0"/>
                </a:moveTo>
                <a:cubicBezTo>
                  <a:pt x="1441517" y="0"/>
                  <a:pt x="1965411" y="523894"/>
                  <a:pt x="1965411" y="1170150"/>
                </a:cubicBezTo>
                <a:cubicBezTo>
                  <a:pt x="1965411" y="1816406"/>
                  <a:pt x="1441517" y="2340300"/>
                  <a:pt x="795261" y="2340300"/>
                </a:cubicBezTo>
                <a:cubicBezTo>
                  <a:pt x="487766" y="2340300"/>
                  <a:pt x="207973" y="2221693"/>
                  <a:pt x="0" y="2026800"/>
                </a:cubicBezTo>
                <a:cubicBezTo>
                  <a:pt x="215871" y="1805818"/>
                  <a:pt x="348501" y="1503473"/>
                  <a:pt x="348501" y="1170150"/>
                </a:cubicBezTo>
                <a:cubicBezTo>
                  <a:pt x="348501" y="836827"/>
                  <a:pt x="215871" y="534482"/>
                  <a:pt x="0" y="313500"/>
                </a:cubicBezTo>
                <a:cubicBezTo>
                  <a:pt x="207973" y="118607"/>
                  <a:pt x="487766" y="0"/>
                  <a:pt x="79526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i="1"/>
          </a:p>
        </p:txBody>
      </p:sp>
      <p:sp>
        <p:nvSpPr>
          <p:cNvPr id="4" name="橢圓 55">
            <a:extLst>
              <a:ext uri="{FF2B5EF4-FFF2-40B4-BE49-F238E27FC236}">
                <a16:creationId xmlns="" xmlns:a16="http://schemas.microsoft.com/office/drawing/2014/main" id="{E9DD31D9-3C55-4429-9D03-FE55CF64E939}"/>
              </a:ext>
            </a:extLst>
          </p:cNvPr>
          <p:cNvSpPr/>
          <p:nvPr/>
        </p:nvSpPr>
        <p:spPr>
          <a:xfrm rot="5400000">
            <a:off x="5983556" y="3381785"/>
            <a:ext cx="1670587" cy="1989241"/>
          </a:xfrm>
          <a:custGeom>
            <a:avLst/>
            <a:gdLst/>
            <a:ahLst/>
            <a:cxnLst/>
            <a:rect l="l" t="t" r="r" b="b"/>
            <a:pathLst>
              <a:path w="1965411" h="2340300">
                <a:moveTo>
                  <a:pt x="795261" y="0"/>
                </a:moveTo>
                <a:cubicBezTo>
                  <a:pt x="1441517" y="0"/>
                  <a:pt x="1965411" y="523894"/>
                  <a:pt x="1965411" y="1170150"/>
                </a:cubicBezTo>
                <a:cubicBezTo>
                  <a:pt x="1965411" y="1816406"/>
                  <a:pt x="1441517" y="2340300"/>
                  <a:pt x="795261" y="2340300"/>
                </a:cubicBezTo>
                <a:cubicBezTo>
                  <a:pt x="487766" y="2340300"/>
                  <a:pt x="207973" y="2221693"/>
                  <a:pt x="0" y="2026800"/>
                </a:cubicBezTo>
                <a:cubicBezTo>
                  <a:pt x="215871" y="1805818"/>
                  <a:pt x="348501" y="1503473"/>
                  <a:pt x="348501" y="1170150"/>
                </a:cubicBezTo>
                <a:cubicBezTo>
                  <a:pt x="348501" y="836827"/>
                  <a:pt x="215871" y="534482"/>
                  <a:pt x="0" y="313500"/>
                </a:cubicBezTo>
                <a:cubicBezTo>
                  <a:pt x="207973" y="118607"/>
                  <a:pt x="487766" y="0"/>
                  <a:pt x="79526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i="1"/>
          </a:p>
        </p:txBody>
      </p:sp>
      <p:sp>
        <p:nvSpPr>
          <p:cNvPr id="5" name="橢圓 55">
            <a:extLst>
              <a:ext uri="{FF2B5EF4-FFF2-40B4-BE49-F238E27FC236}">
                <a16:creationId xmlns="" xmlns:a16="http://schemas.microsoft.com/office/drawing/2014/main" id="{3CC8347E-770A-47DD-BB49-6E31097CF62D}"/>
              </a:ext>
            </a:extLst>
          </p:cNvPr>
          <p:cNvSpPr/>
          <p:nvPr/>
        </p:nvSpPr>
        <p:spPr>
          <a:xfrm rot="10800000">
            <a:off x="4346643" y="3235999"/>
            <a:ext cx="1670588" cy="1989240"/>
          </a:xfrm>
          <a:custGeom>
            <a:avLst/>
            <a:gdLst/>
            <a:ahLst/>
            <a:cxnLst/>
            <a:rect l="l" t="t" r="r" b="b"/>
            <a:pathLst>
              <a:path w="1965411" h="2340300">
                <a:moveTo>
                  <a:pt x="795261" y="0"/>
                </a:moveTo>
                <a:cubicBezTo>
                  <a:pt x="1441517" y="0"/>
                  <a:pt x="1965411" y="523894"/>
                  <a:pt x="1965411" y="1170150"/>
                </a:cubicBezTo>
                <a:cubicBezTo>
                  <a:pt x="1965411" y="1816406"/>
                  <a:pt x="1441517" y="2340300"/>
                  <a:pt x="795261" y="2340300"/>
                </a:cubicBezTo>
                <a:cubicBezTo>
                  <a:pt x="487766" y="2340300"/>
                  <a:pt x="207973" y="2221693"/>
                  <a:pt x="0" y="2026800"/>
                </a:cubicBezTo>
                <a:cubicBezTo>
                  <a:pt x="215871" y="1805818"/>
                  <a:pt x="348501" y="1503473"/>
                  <a:pt x="348501" y="1170150"/>
                </a:cubicBezTo>
                <a:cubicBezTo>
                  <a:pt x="348501" y="836827"/>
                  <a:pt x="215871" y="534482"/>
                  <a:pt x="0" y="313500"/>
                </a:cubicBezTo>
                <a:cubicBezTo>
                  <a:pt x="207973" y="118607"/>
                  <a:pt x="487766" y="0"/>
                  <a:pt x="79526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i="1"/>
          </a:p>
        </p:txBody>
      </p:sp>
      <p:sp>
        <p:nvSpPr>
          <p:cNvPr id="6" name="橢圓 55">
            <a:extLst>
              <a:ext uri="{FF2B5EF4-FFF2-40B4-BE49-F238E27FC236}">
                <a16:creationId xmlns="" xmlns:a16="http://schemas.microsoft.com/office/drawing/2014/main" id="{077FD506-BC34-4426-8F88-CC3DF5B44084}"/>
              </a:ext>
            </a:extLst>
          </p:cNvPr>
          <p:cNvSpPr/>
          <p:nvPr/>
        </p:nvSpPr>
        <p:spPr>
          <a:xfrm rot="16200000">
            <a:off x="4498387" y="1599086"/>
            <a:ext cx="1670587" cy="1989241"/>
          </a:xfrm>
          <a:custGeom>
            <a:avLst/>
            <a:gdLst/>
            <a:ahLst/>
            <a:cxnLst/>
            <a:rect l="l" t="t" r="r" b="b"/>
            <a:pathLst>
              <a:path w="1965411" h="2340300">
                <a:moveTo>
                  <a:pt x="795261" y="0"/>
                </a:moveTo>
                <a:cubicBezTo>
                  <a:pt x="1441517" y="0"/>
                  <a:pt x="1965411" y="523894"/>
                  <a:pt x="1965411" y="1170150"/>
                </a:cubicBezTo>
                <a:cubicBezTo>
                  <a:pt x="1965411" y="1816406"/>
                  <a:pt x="1441517" y="2340300"/>
                  <a:pt x="795261" y="2340300"/>
                </a:cubicBezTo>
                <a:cubicBezTo>
                  <a:pt x="487766" y="2340300"/>
                  <a:pt x="207973" y="2221693"/>
                  <a:pt x="0" y="2026800"/>
                </a:cubicBezTo>
                <a:cubicBezTo>
                  <a:pt x="215871" y="1805818"/>
                  <a:pt x="348501" y="1503473"/>
                  <a:pt x="348501" y="1170150"/>
                </a:cubicBezTo>
                <a:cubicBezTo>
                  <a:pt x="348501" y="836827"/>
                  <a:pt x="215871" y="534482"/>
                  <a:pt x="0" y="313500"/>
                </a:cubicBezTo>
                <a:cubicBezTo>
                  <a:pt x="207973" y="118607"/>
                  <a:pt x="487766" y="0"/>
                  <a:pt x="7952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i="1"/>
          </a:p>
        </p:txBody>
      </p:sp>
      <p:sp>
        <p:nvSpPr>
          <p:cNvPr id="7" name="文本框 6">
            <a:extLst>
              <a:ext uri="{FF2B5EF4-FFF2-40B4-BE49-F238E27FC236}">
                <a16:creationId xmlns="" xmlns:a16="http://schemas.microsoft.com/office/drawing/2014/main" id="{3C620DD6-8B5C-4CCD-B86A-B7006983D957}"/>
              </a:ext>
            </a:extLst>
          </p:cNvPr>
          <p:cNvSpPr txBox="1"/>
          <p:nvPr/>
        </p:nvSpPr>
        <p:spPr>
          <a:xfrm>
            <a:off x="7934997" y="2189208"/>
            <a:ext cx="2856518" cy="1126462"/>
          </a:xfrm>
          <a:prstGeom prst="rect">
            <a:avLst/>
          </a:prstGeom>
          <a:noFill/>
        </p:spPr>
        <p:txBody>
          <a:bodyPr wrap="square" rtlCol="0">
            <a:spAutoFit/>
          </a:bodyPr>
          <a:lstStyle/>
          <a:p>
            <a:pPr>
              <a:lnSpc>
                <a:spcPct val="120000"/>
              </a:lnSpc>
            </a:pPr>
            <a:r>
              <a:rPr lang="zh-CN" altLang="en-US" sz="2400" i="1" dirty="0"/>
              <a:t>添加标题</a:t>
            </a:r>
            <a:endParaRPr lang="en-US" altLang="zh-CN" sz="2400" i="1" dirty="0"/>
          </a:p>
          <a:p>
            <a:pPr>
              <a:lnSpc>
                <a:spcPct val="120000"/>
              </a:lnSpc>
            </a:pPr>
            <a:r>
              <a:rPr lang="zh-CN" altLang="en-US" sz="1600" i="1" dirty="0">
                <a:solidFill>
                  <a:schemeClr val="accent2"/>
                </a:solidFill>
              </a:rPr>
              <a:t>双击输入替换内</a:t>
            </a:r>
            <a:r>
              <a:rPr lang="zh-CN" altLang="en-US" sz="1600" i="1" dirty="0" smtClean="0">
                <a:solidFill>
                  <a:schemeClr val="accent2"/>
                </a:solidFill>
              </a:rPr>
              <a:t>容第一</a:t>
            </a:r>
            <a:r>
              <a:rPr lang="en-US" altLang="zh-CN" sz="1600" i="1" dirty="0" smtClean="0">
                <a:solidFill>
                  <a:schemeClr val="accent2"/>
                </a:solidFill>
              </a:rPr>
              <a:t>PPT</a:t>
            </a:r>
            <a:r>
              <a:rPr lang="zh-CN" altLang="en-US" sz="1600" i="1" dirty="0" smtClean="0">
                <a:solidFill>
                  <a:schemeClr val="accent2"/>
                </a:solidFill>
              </a:rPr>
              <a:t>轻</a:t>
            </a:r>
            <a:r>
              <a:rPr lang="zh-CN" altLang="en-US" sz="1600" i="1" dirty="0">
                <a:solidFill>
                  <a:schemeClr val="accent2"/>
                </a:solidFill>
              </a:rPr>
              <a:t>松设计高效办公</a:t>
            </a:r>
          </a:p>
        </p:txBody>
      </p:sp>
      <p:sp>
        <p:nvSpPr>
          <p:cNvPr id="8" name="文本框 7">
            <a:extLst>
              <a:ext uri="{FF2B5EF4-FFF2-40B4-BE49-F238E27FC236}">
                <a16:creationId xmlns="" xmlns:a16="http://schemas.microsoft.com/office/drawing/2014/main" id="{562F54A4-6328-4EE6-B62E-B5059B2D9440}"/>
              </a:ext>
            </a:extLst>
          </p:cNvPr>
          <p:cNvSpPr txBox="1"/>
          <p:nvPr/>
        </p:nvSpPr>
        <p:spPr>
          <a:xfrm>
            <a:off x="1358953" y="2189208"/>
            <a:ext cx="2856518" cy="1126462"/>
          </a:xfrm>
          <a:prstGeom prst="rect">
            <a:avLst/>
          </a:prstGeom>
          <a:noFill/>
        </p:spPr>
        <p:txBody>
          <a:bodyPr wrap="square" rtlCol="0">
            <a:spAutoFit/>
          </a:bodyPr>
          <a:lstStyle/>
          <a:p>
            <a:pPr algn="r">
              <a:lnSpc>
                <a:spcPct val="120000"/>
              </a:lnSpc>
            </a:pPr>
            <a:r>
              <a:rPr lang="zh-CN" altLang="en-US" sz="2400" i="1" dirty="0"/>
              <a:t>添加标题</a:t>
            </a:r>
            <a:endParaRPr lang="en-US" altLang="zh-CN" sz="2400" i="1" dirty="0"/>
          </a:p>
          <a:p>
            <a:pPr algn="r">
              <a:lnSpc>
                <a:spcPct val="120000"/>
              </a:lnSpc>
            </a:pPr>
            <a:r>
              <a:rPr lang="zh-CN" altLang="en-US" sz="1600" i="1" dirty="0">
                <a:solidFill>
                  <a:schemeClr val="accent1"/>
                </a:solidFill>
              </a:rPr>
              <a:t>双击输入替换内</a:t>
            </a:r>
            <a:r>
              <a:rPr lang="zh-CN" altLang="en-US" sz="1600" i="1" dirty="0" smtClean="0">
                <a:solidFill>
                  <a:schemeClr val="accent1"/>
                </a:solidFill>
              </a:rPr>
              <a:t>容第一</a:t>
            </a:r>
            <a:r>
              <a:rPr lang="en-US" altLang="zh-CN" sz="1600" i="1" dirty="0" smtClean="0">
                <a:solidFill>
                  <a:schemeClr val="accent1"/>
                </a:solidFill>
              </a:rPr>
              <a:t>PPT</a:t>
            </a:r>
            <a:r>
              <a:rPr lang="zh-CN" altLang="en-US" sz="1600" i="1" dirty="0" smtClean="0">
                <a:solidFill>
                  <a:schemeClr val="accent1"/>
                </a:solidFill>
              </a:rPr>
              <a:t>轻</a:t>
            </a:r>
            <a:r>
              <a:rPr lang="zh-CN" altLang="en-US" sz="1600" i="1" dirty="0">
                <a:solidFill>
                  <a:schemeClr val="accent1"/>
                </a:solidFill>
              </a:rPr>
              <a:t>松设计高效办公</a:t>
            </a:r>
          </a:p>
        </p:txBody>
      </p:sp>
      <p:sp>
        <p:nvSpPr>
          <p:cNvPr id="9" name="文本框 8">
            <a:extLst>
              <a:ext uri="{FF2B5EF4-FFF2-40B4-BE49-F238E27FC236}">
                <a16:creationId xmlns="" xmlns:a16="http://schemas.microsoft.com/office/drawing/2014/main" id="{72AB8A53-C244-4598-B44A-B020BC0122E8}"/>
              </a:ext>
            </a:extLst>
          </p:cNvPr>
          <p:cNvSpPr txBox="1"/>
          <p:nvPr/>
        </p:nvSpPr>
        <p:spPr>
          <a:xfrm>
            <a:off x="7934997" y="3841665"/>
            <a:ext cx="2856518" cy="1126462"/>
          </a:xfrm>
          <a:prstGeom prst="rect">
            <a:avLst/>
          </a:prstGeom>
          <a:noFill/>
        </p:spPr>
        <p:txBody>
          <a:bodyPr wrap="square" rtlCol="0">
            <a:spAutoFit/>
          </a:bodyPr>
          <a:lstStyle/>
          <a:p>
            <a:pPr>
              <a:lnSpc>
                <a:spcPct val="120000"/>
              </a:lnSpc>
            </a:pPr>
            <a:r>
              <a:rPr lang="zh-CN" altLang="en-US" sz="2400" i="1" dirty="0"/>
              <a:t>添加标题</a:t>
            </a:r>
            <a:endParaRPr lang="en-US" altLang="zh-CN" sz="2400" i="1" dirty="0"/>
          </a:p>
          <a:p>
            <a:pPr>
              <a:lnSpc>
                <a:spcPct val="120000"/>
              </a:lnSpc>
            </a:pPr>
            <a:r>
              <a:rPr lang="zh-CN" altLang="en-US" sz="1600" i="1" dirty="0">
                <a:solidFill>
                  <a:schemeClr val="accent1"/>
                </a:solidFill>
              </a:rPr>
              <a:t>双击输入替换内</a:t>
            </a:r>
            <a:r>
              <a:rPr lang="zh-CN" altLang="en-US" sz="1600" i="1" dirty="0" smtClean="0">
                <a:solidFill>
                  <a:schemeClr val="accent1"/>
                </a:solidFill>
              </a:rPr>
              <a:t>容第一</a:t>
            </a:r>
            <a:r>
              <a:rPr lang="en-US" altLang="zh-CN" sz="1600" i="1" dirty="0" smtClean="0">
                <a:solidFill>
                  <a:schemeClr val="accent1"/>
                </a:solidFill>
              </a:rPr>
              <a:t>PPT</a:t>
            </a:r>
            <a:r>
              <a:rPr lang="zh-CN" altLang="en-US" sz="1600" i="1" dirty="0" smtClean="0">
                <a:solidFill>
                  <a:schemeClr val="accent1"/>
                </a:solidFill>
              </a:rPr>
              <a:t>轻</a:t>
            </a:r>
            <a:r>
              <a:rPr lang="zh-CN" altLang="en-US" sz="1600" i="1" dirty="0">
                <a:solidFill>
                  <a:schemeClr val="accent1"/>
                </a:solidFill>
              </a:rPr>
              <a:t>松设计高效办公</a:t>
            </a:r>
          </a:p>
        </p:txBody>
      </p:sp>
      <p:sp>
        <p:nvSpPr>
          <p:cNvPr id="10" name="文本框 9">
            <a:extLst>
              <a:ext uri="{FF2B5EF4-FFF2-40B4-BE49-F238E27FC236}">
                <a16:creationId xmlns="" xmlns:a16="http://schemas.microsoft.com/office/drawing/2014/main" id="{375E2C34-48DA-4F11-8BBE-3B488F8F3B0C}"/>
              </a:ext>
            </a:extLst>
          </p:cNvPr>
          <p:cNvSpPr txBox="1"/>
          <p:nvPr/>
        </p:nvSpPr>
        <p:spPr>
          <a:xfrm>
            <a:off x="1358953" y="3841665"/>
            <a:ext cx="2856518" cy="1126462"/>
          </a:xfrm>
          <a:prstGeom prst="rect">
            <a:avLst/>
          </a:prstGeom>
          <a:noFill/>
        </p:spPr>
        <p:txBody>
          <a:bodyPr wrap="square" rtlCol="0">
            <a:spAutoFit/>
          </a:bodyPr>
          <a:lstStyle/>
          <a:p>
            <a:pPr algn="r">
              <a:lnSpc>
                <a:spcPct val="120000"/>
              </a:lnSpc>
            </a:pPr>
            <a:r>
              <a:rPr lang="zh-CN" altLang="en-US" sz="2400" i="1" dirty="0"/>
              <a:t>添加标题</a:t>
            </a:r>
            <a:endParaRPr lang="en-US" altLang="zh-CN" sz="2400" i="1" dirty="0"/>
          </a:p>
          <a:p>
            <a:pPr algn="r">
              <a:lnSpc>
                <a:spcPct val="120000"/>
              </a:lnSpc>
            </a:pPr>
            <a:r>
              <a:rPr lang="zh-CN" altLang="en-US" sz="1600" i="1" dirty="0">
                <a:solidFill>
                  <a:schemeClr val="accent2"/>
                </a:solidFill>
              </a:rPr>
              <a:t>双击输入替换内</a:t>
            </a:r>
            <a:r>
              <a:rPr lang="zh-CN" altLang="en-US" sz="1600" i="1" dirty="0" smtClean="0">
                <a:solidFill>
                  <a:schemeClr val="accent2"/>
                </a:solidFill>
              </a:rPr>
              <a:t>容第一</a:t>
            </a:r>
            <a:r>
              <a:rPr lang="en-US" altLang="zh-CN" sz="1600" i="1" dirty="0" smtClean="0">
                <a:solidFill>
                  <a:schemeClr val="accent2"/>
                </a:solidFill>
              </a:rPr>
              <a:t>PPT</a:t>
            </a:r>
            <a:r>
              <a:rPr lang="zh-CN" altLang="en-US" sz="1600" i="1" dirty="0" smtClean="0">
                <a:solidFill>
                  <a:schemeClr val="accent2"/>
                </a:solidFill>
              </a:rPr>
              <a:t>轻</a:t>
            </a:r>
            <a:r>
              <a:rPr lang="zh-CN" altLang="en-US" sz="1600" i="1" dirty="0">
                <a:solidFill>
                  <a:schemeClr val="accent2"/>
                </a:solidFill>
              </a:rPr>
              <a:t>松设计高效办公</a:t>
            </a:r>
          </a:p>
        </p:txBody>
      </p:sp>
      <p:sp>
        <p:nvSpPr>
          <p:cNvPr id="11" name="Freeform 24">
            <a:extLst>
              <a:ext uri="{FF2B5EF4-FFF2-40B4-BE49-F238E27FC236}">
                <a16:creationId xmlns="" xmlns:a16="http://schemas.microsoft.com/office/drawing/2014/main" id="{2567E5E0-C8BF-4797-A43F-D791B0AAE1EA}"/>
              </a:ext>
            </a:extLst>
          </p:cNvPr>
          <p:cNvSpPr>
            <a:spLocks noEditPoints="1"/>
          </p:cNvSpPr>
          <p:nvPr/>
        </p:nvSpPr>
        <p:spPr bwMode="auto">
          <a:xfrm flipH="1">
            <a:off x="4891208" y="3993749"/>
            <a:ext cx="653569" cy="585080"/>
          </a:xfrm>
          <a:custGeom>
            <a:avLst/>
            <a:gdLst>
              <a:gd name="connsiteX0" fmla="*/ 397118 w 606721"/>
              <a:gd name="connsiteY0" fmla="*/ 428726 h 543142"/>
              <a:gd name="connsiteX1" fmla="*/ 351987 w 606721"/>
              <a:gd name="connsiteY1" fmla="*/ 473695 h 543142"/>
              <a:gd name="connsiteX2" fmla="*/ 397118 w 606721"/>
              <a:gd name="connsiteY2" fmla="*/ 518757 h 543142"/>
              <a:gd name="connsiteX3" fmla="*/ 442248 w 606721"/>
              <a:gd name="connsiteY3" fmla="*/ 473695 h 543142"/>
              <a:gd name="connsiteX4" fmla="*/ 397118 w 606721"/>
              <a:gd name="connsiteY4" fmla="*/ 428726 h 543142"/>
              <a:gd name="connsiteX5" fmla="*/ 183552 w 606721"/>
              <a:gd name="connsiteY5" fmla="*/ 428726 h 543142"/>
              <a:gd name="connsiteX6" fmla="*/ 138444 w 606721"/>
              <a:gd name="connsiteY6" fmla="*/ 473695 h 543142"/>
              <a:gd name="connsiteX7" fmla="*/ 183552 w 606721"/>
              <a:gd name="connsiteY7" fmla="*/ 518757 h 543142"/>
              <a:gd name="connsiteX8" fmla="*/ 228660 w 606721"/>
              <a:gd name="connsiteY8" fmla="*/ 473695 h 543142"/>
              <a:gd name="connsiteX9" fmla="*/ 183552 w 606721"/>
              <a:gd name="connsiteY9" fmla="*/ 428726 h 543142"/>
              <a:gd name="connsiteX10" fmla="*/ 397118 w 606721"/>
              <a:gd name="connsiteY10" fmla="*/ 404340 h 543142"/>
              <a:gd name="connsiteX11" fmla="*/ 466578 w 606721"/>
              <a:gd name="connsiteY11" fmla="*/ 473695 h 543142"/>
              <a:gd name="connsiteX12" fmla="*/ 397118 w 606721"/>
              <a:gd name="connsiteY12" fmla="*/ 543142 h 543142"/>
              <a:gd name="connsiteX13" fmla="*/ 327564 w 606721"/>
              <a:gd name="connsiteY13" fmla="*/ 473695 h 543142"/>
              <a:gd name="connsiteX14" fmla="*/ 397118 w 606721"/>
              <a:gd name="connsiteY14" fmla="*/ 404340 h 543142"/>
              <a:gd name="connsiteX15" fmla="*/ 183552 w 606721"/>
              <a:gd name="connsiteY15" fmla="*/ 404340 h 543142"/>
              <a:gd name="connsiteX16" fmla="*/ 252977 w 606721"/>
              <a:gd name="connsiteY16" fmla="*/ 473695 h 543142"/>
              <a:gd name="connsiteX17" fmla="*/ 183552 w 606721"/>
              <a:gd name="connsiteY17" fmla="*/ 543142 h 543142"/>
              <a:gd name="connsiteX18" fmla="*/ 114034 w 606721"/>
              <a:gd name="connsiteY18" fmla="*/ 473695 h 543142"/>
              <a:gd name="connsiteX19" fmla="*/ 183552 w 606721"/>
              <a:gd name="connsiteY19" fmla="*/ 404340 h 543142"/>
              <a:gd name="connsiteX20" fmla="*/ 571906 w 606721"/>
              <a:gd name="connsiteY20" fmla="*/ 124321 h 543142"/>
              <a:gd name="connsiteX21" fmla="*/ 90335 w 606721"/>
              <a:gd name="connsiteY21" fmla="*/ 125063 h 543142"/>
              <a:gd name="connsiteX22" fmla="*/ 90335 w 606721"/>
              <a:gd name="connsiteY22" fmla="*/ 331338 h 543142"/>
              <a:gd name="connsiteX23" fmla="*/ 496889 w 606721"/>
              <a:gd name="connsiteY23" fmla="*/ 331338 h 543142"/>
              <a:gd name="connsiteX24" fmla="*/ 222263 w 606721"/>
              <a:gd name="connsiteY24" fmla="*/ 51638 h 543142"/>
              <a:gd name="connsiteX25" fmla="*/ 162752 w 606721"/>
              <a:gd name="connsiteY25" fmla="*/ 100588 h 543142"/>
              <a:gd name="connsiteX26" fmla="*/ 281682 w 606721"/>
              <a:gd name="connsiteY26" fmla="*/ 100402 h 543142"/>
              <a:gd name="connsiteX27" fmla="*/ 222263 w 606721"/>
              <a:gd name="connsiteY27" fmla="*/ 51638 h 543142"/>
              <a:gd name="connsiteX28" fmla="*/ 425308 w 606721"/>
              <a:gd name="connsiteY28" fmla="*/ 48671 h 543142"/>
              <a:gd name="connsiteX29" fmla="*/ 373596 w 606721"/>
              <a:gd name="connsiteY29" fmla="*/ 100310 h 543142"/>
              <a:gd name="connsiteX30" fmla="*/ 476928 w 606721"/>
              <a:gd name="connsiteY30" fmla="*/ 100124 h 543142"/>
              <a:gd name="connsiteX31" fmla="*/ 8541 w 606721"/>
              <a:gd name="connsiteY31" fmla="*/ 0 h 543142"/>
              <a:gd name="connsiteX32" fmla="*/ 90335 w 606721"/>
              <a:gd name="connsiteY32" fmla="*/ 30408 h 543142"/>
              <a:gd name="connsiteX33" fmla="*/ 90335 w 606721"/>
              <a:gd name="connsiteY33" fmla="*/ 100681 h 543142"/>
              <a:gd name="connsiteX34" fmla="*/ 138149 w 606721"/>
              <a:gd name="connsiteY34" fmla="*/ 100681 h 543142"/>
              <a:gd name="connsiteX35" fmla="*/ 222263 w 606721"/>
              <a:gd name="connsiteY35" fmla="*/ 27256 h 543142"/>
              <a:gd name="connsiteX36" fmla="*/ 306378 w 606721"/>
              <a:gd name="connsiteY36" fmla="*/ 100402 h 543142"/>
              <a:gd name="connsiteX37" fmla="*/ 339058 w 606721"/>
              <a:gd name="connsiteY37" fmla="*/ 100310 h 543142"/>
              <a:gd name="connsiteX38" fmla="*/ 425308 w 606721"/>
              <a:gd name="connsiteY38" fmla="*/ 14184 h 543142"/>
              <a:gd name="connsiteX39" fmla="*/ 511280 w 606721"/>
              <a:gd name="connsiteY39" fmla="*/ 100032 h 543142"/>
              <a:gd name="connsiteX40" fmla="*/ 606721 w 606721"/>
              <a:gd name="connsiteY40" fmla="*/ 99939 h 543142"/>
              <a:gd name="connsiteX41" fmla="*/ 513972 w 606721"/>
              <a:gd name="connsiteY41" fmla="*/ 355720 h 543142"/>
              <a:gd name="connsiteX42" fmla="*/ 66010 w 606721"/>
              <a:gd name="connsiteY42" fmla="*/ 355720 h 543142"/>
              <a:gd name="connsiteX43" fmla="*/ 66010 w 606721"/>
              <a:gd name="connsiteY43" fmla="*/ 47374 h 543142"/>
              <a:gd name="connsiteX44" fmla="*/ 0 w 606721"/>
              <a:gd name="connsiteY44" fmla="*/ 22806 h 54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6721" h="543142">
                <a:moveTo>
                  <a:pt x="397118" y="428726"/>
                </a:moveTo>
                <a:cubicBezTo>
                  <a:pt x="372231" y="428726"/>
                  <a:pt x="351987" y="448846"/>
                  <a:pt x="351987" y="473695"/>
                </a:cubicBezTo>
                <a:cubicBezTo>
                  <a:pt x="351987" y="498544"/>
                  <a:pt x="372231" y="518757"/>
                  <a:pt x="397118" y="518757"/>
                </a:cubicBezTo>
                <a:cubicBezTo>
                  <a:pt x="422005" y="518757"/>
                  <a:pt x="442248" y="498544"/>
                  <a:pt x="442248" y="473695"/>
                </a:cubicBezTo>
                <a:cubicBezTo>
                  <a:pt x="442248" y="448846"/>
                  <a:pt x="422005" y="428726"/>
                  <a:pt x="397118" y="428726"/>
                </a:cubicBezTo>
                <a:close/>
                <a:moveTo>
                  <a:pt x="183552" y="428726"/>
                </a:moveTo>
                <a:cubicBezTo>
                  <a:pt x="158678" y="428726"/>
                  <a:pt x="138444" y="448846"/>
                  <a:pt x="138444" y="473695"/>
                </a:cubicBezTo>
                <a:cubicBezTo>
                  <a:pt x="138444" y="498544"/>
                  <a:pt x="158678" y="518757"/>
                  <a:pt x="183552" y="518757"/>
                </a:cubicBezTo>
                <a:cubicBezTo>
                  <a:pt x="208426" y="518757"/>
                  <a:pt x="228660" y="498544"/>
                  <a:pt x="228660" y="473695"/>
                </a:cubicBezTo>
                <a:cubicBezTo>
                  <a:pt x="228660" y="448846"/>
                  <a:pt x="208426" y="428726"/>
                  <a:pt x="183552" y="428726"/>
                </a:cubicBezTo>
                <a:close/>
                <a:moveTo>
                  <a:pt x="397118" y="404340"/>
                </a:moveTo>
                <a:cubicBezTo>
                  <a:pt x="435377" y="404340"/>
                  <a:pt x="466578" y="435494"/>
                  <a:pt x="466578" y="473695"/>
                </a:cubicBezTo>
                <a:cubicBezTo>
                  <a:pt x="466578" y="511988"/>
                  <a:pt x="435377" y="543142"/>
                  <a:pt x="397118" y="543142"/>
                </a:cubicBezTo>
                <a:cubicBezTo>
                  <a:pt x="358766" y="543142"/>
                  <a:pt x="327564" y="511988"/>
                  <a:pt x="327564" y="473695"/>
                </a:cubicBezTo>
                <a:cubicBezTo>
                  <a:pt x="327564" y="435494"/>
                  <a:pt x="358766" y="404340"/>
                  <a:pt x="397118" y="404340"/>
                </a:cubicBezTo>
                <a:close/>
                <a:moveTo>
                  <a:pt x="183552" y="404340"/>
                </a:moveTo>
                <a:cubicBezTo>
                  <a:pt x="221884" y="404340"/>
                  <a:pt x="252977" y="435494"/>
                  <a:pt x="252977" y="473695"/>
                </a:cubicBezTo>
                <a:cubicBezTo>
                  <a:pt x="252977" y="511988"/>
                  <a:pt x="221884" y="543142"/>
                  <a:pt x="183552" y="543142"/>
                </a:cubicBezTo>
                <a:cubicBezTo>
                  <a:pt x="145220" y="543142"/>
                  <a:pt x="114034" y="511988"/>
                  <a:pt x="114034" y="473695"/>
                </a:cubicBezTo>
                <a:cubicBezTo>
                  <a:pt x="114034" y="435494"/>
                  <a:pt x="145220" y="404340"/>
                  <a:pt x="183552" y="404340"/>
                </a:cubicBezTo>
                <a:close/>
                <a:moveTo>
                  <a:pt x="571906" y="124321"/>
                </a:moveTo>
                <a:lnTo>
                  <a:pt x="90335" y="125063"/>
                </a:lnTo>
                <a:lnTo>
                  <a:pt x="90335" y="331338"/>
                </a:lnTo>
                <a:lnTo>
                  <a:pt x="496889" y="331338"/>
                </a:lnTo>
                <a:close/>
                <a:moveTo>
                  <a:pt x="222263" y="51638"/>
                </a:moveTo>
                <a:cubicBezTo>
                  <a:pt x="192740" y="51638"/>
                  <a:pt x="168230" y="72776"/>
                  <a:pt x="162752" y="100588"/>
                </a:cubicBezTo>
                <a:lnTo>
                  <a:pt x="281682" y="100402"/>
                </a:lnTo>
                <a:cubicBezTo>
                  <a:pt x="276205" y="72683"/>
                  <a:pt x="251694" y="51638"/>
                  <a:pt x="222263" y="51638"/>
                </a:cubicBezTo>
                <a:close/>
                <a:moveTo>
                  <a:pt x="425308" y="48671"/>
                </a:moveTo>
                <a:lnTo>
                  <a:pt x="373596" y="100310"/>
                </a:lnTo>
                <a:lnTo>
                  <a:pt x="476928" y="100124"/>
                </a:lnTo>
                <a:close/>
                <a:moveTo>
                  <a:pt x="8541" y="0"/>
                </a:moveTo>
                <a:lnTo>
                  <a:pt x="90335" y="30408"/>
                </a:lnTo>
                <a:lnTo>
                  <a:pt x="90335" y="100681"/>
                </a:lnTo>
                <a:lnTo>
                  <a:pt x="138149" y="100681"/>
                </a:lnTo>
                <a:cubicBezTo>
                  <a:pt x="143812" y="59240"/>
                  <a:pt x="179278" y="27256"/>
                  <a:pt x="222263" y="27256"/>
                </a:cubicBezTo>
                <a:cubicBezTo>
                  <a:pt x="265064" y="27256"/>
                  <a:pt x="300529" y="59147"/>
                  <a:pt x="306378" y="100402"/>
                </a:cubicBezTo>
                <a:lnTo>
                  <a:pt x="339058" y="100310"/>
                </a:lnTo>
                <a:lnTo>
                  <a:pt x="425308" y="14184"/>
                </a:lnTo>
                <a:lnTo>
                  <a:pt x="511280" y="100032"/>
                </a:lnTo>
                <a:lnTo>
                  <a:pt x="606721" y="99939"/>
                </a:lnTo>
                <a:lnTo>
                  <a:pt x="513972" y="355720"/>
                </a:lnTo>
                <a:lnTo>
                  <a:pt x="66010" y="355720"/>
                </a:lnTo>
                <a:lnTo>
                  <a:pt x="66010" y="47374"/>
                </a:lnTo>
                <a:lnTo>
                  <a:pt x="0" y="2280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i="1"/>
          </a:p>
        </p:txBody>
      </p:sp>
      <p:sp>
        <p:nvSpPr>
          <p:cNvPr id="12" name="Freeform 21">
            <a:extLst>
              <a:ext uri="{FF2B5EF4-FFF2-40B4-BE49-F238E27FC236}">
                <a16:creationId xmlns="" xmlns:a16="http://schemas.microsoft.com/office/drawing/2014/main" id="{B30E0558-9228-4917-88EF-1805A4D080F7}"/>
              </a:ext>
            </a:extLst>
          </p:cNvPr>
          <p:cNvSpPr>
            <a:spLocks noEditPoints="1"/>
          </p:cNvSpPr>
          <p:nvPr/>
        </p:nvSpPr>
        <p:spPr bwMode="auto">
          <a:xfrm flipH="1">
            <a:off x="4977397" y="2162302"/>
            <a:ext cx="712566" cy="808445"/>
          </a:xfrm>
          <a:custGeom>
            <a:avLst/>
            <a:gdLst>
              <a:gd name="connsiteX0" fmla="*/ 358811 w 526184"/>
              <a:gd name="connsiteY0" fmla="*/ 322484 h 596984"/>
              <a:gd name="connsiteX1" fmla="*/ 382592 w 526184"/>
              <a:gd name="connsiteY1" fmla="*/ 322484 h 596984"/>
              <a:gd name="connsiteX2" fmla="*/ 382592 w 526184"/>
              <a:gd name="connsiteY2" fmla="*/ 513434 h 596984"/>
              <a:gd name="connsiteX3" fmla="*/ 358811 w 526184"/>
              <a:gd name="connsiteY3" fmla="*/ 513434 h 596984"/>
              <a:gd name="connsiteX4" fmla="*/ 251199 w 526184"/>
              <a:gd name="connsiteY4" fmla="*/ 322484 h 596984"/>
              <a:gd name="connsiteX5" fmla="*/ 275191 w 526184"/>
              <a:gd name="connsiteY5" fmla="*/ 322484 h 596984"/>
              <a:gd name="connsiteX6" fmla="*/ 275191 w 526184"/>
              <a:gd name="connsiteY6" fmla="*/ 513434 h 596984"/>
              <a:gd name="connsiteX7" fmla="*/ 251199 w 526184"/>
              <a:gd name="connsiteY7" fmla="*/ 513434 h 596984"/>
              <a:gd name="connsiteX8" fmla="*/ 143516 w 526184"/>
              <a:gd name="connsiteY8" fmla="*/ 322484 h 596984"/>
              <a:gd name="connsiteX9" fmla="*/ 167579 w 526184"/>
              <a:gd name="connsiteY9" fmla="*/ 322484 h 596984"/>
              <a:gd name="connsiteX10" fmla="*/ 167579 w 526184"/>
              <a:gd name="connsiteY10" fmla="*/ 513434 h 596984"/>
              <a:gd name="connsiteX11" fmla="*/ 143516 w 526184"/>
              <a:gd name="connsiteY11" fmla="*/ 513434 h 596984"/>
              <a:gd name="connsiteX12" fmla="*/ 24815 w 526184"/>
              <a:gd name="connsiteY12" fmla="*/ 250805 h 596984"/>
              <a:gd name="connsiteX13" fmla="*/ 47532 w 526184"/>
              <a:gd name="connsiteY13" fmla="*/ 573270 h 596984"/>
              <a:gd name="connsiteX14" fmla="*/ 478646 w 526184"/>
              <a:gd name="connsiteY14" fmla="*/ 573270 h 596984"/>
              <a:gd name="connsiteX15" fmla="*/ 501363 w 526184"/>
              <a:gd name="connsiteY15" fmla="*/ 250805 h 596984"/>
              <a:gd name="connsiteX16" fmla="*/ 227464 w 526184"/>
              <a:gd name="connsiteY16" fmla="*/ 250805 h 596984"/>
              <a:gd name="connsiteX17" fmla="*/ 215331 w 526184"/>
              <a:gd name="connsiteY17" fmla="*/ 145380 h 596984"/>
              <a:gd name="connsiteX18" fmla="*/ 113361 w 526184"/>
              <a:gd name="connsiteY18" fmla="*/ 226833 h 596984"/>
              <a:gd name="connsiteX19" fmla="*/ 215331 w 526184"/>
              <a:gd name="connsiteY19" fmla="*/ 226833 h 596984"/>
              <a:gd name="connsiteX20" fmla="*/ 239339 w 526184"/>
              <a:gd name="connsiteY20" fmla="*/ 107488 h 596984"/>
              <a:gd name="connsiteX21" fmla="*/ 239339 w 526184"/>
              <a:gd name="connsiteY21" fmla="*/ 120634 h 596984"/>
              <a:gd name="connsiteX22" fmla="*/ 239339 w 526184"/>
              <a:gd name="connsiteY22" fmla="*/ 226833 h 596984"/>
              <a:gd name="connsiteX23" fmla="*/ 462899 w 526184"/>
              <a:gd name="connsiteY23" fmla="*/ 223740 h 596984"/>
              <a:gd name="connsiteX24" fmla="*/ 431662 w 526184"/>
              <a:gd name="connsiteY24" fmla="*/ 107488 h 596984"/>
              <a:gd name="connsiteX25" fmla="*/ 65861 w 526184"/>
              <a:gd name="connsiteY25" fmla="*/ 23972 h 596984"/>
              <a:gd name="connsiteX26" fmla="*/ 47790 w 526184"/>
              <a:gd name="connsiteY26" fmla="*/ 41758 h 596984"/>
              <a:gd name="connsiteX27" fmla="*/ 47790 w 526184"/>
              <a:gd name="connsiteY27" fmla="*/ 226833 h 596984"/>
              <a:gd name="connsiteX28" fmla="*/ 74896 w 526184"/>
              <a:gd name="connsiteY28" fmla="*/ 226833 h 596984"/>
              <a:gd name="connsiteX29" fmla="*/ 83673 w 526184"/>
              <a:gd name="connsiteY29" fmla="*/ 219874 h 596984"/>
              <a:gd name="connsiteX30" fmla="*/ 83673 w 526184"/>
              <a:gd name="connsiteY30" fmla="*/ 41758 h 596984"/>
              <a:gd name="connsiteX31" fmla="*/ 65861 w 526184"/>
              <a:gd name="connsiteY31" fmla="*/ 23972 h 596984"/>
              <a:gd name="connsiteX32" fmla="*/ 65861 w 526184"/>
              <a:gd name="connsiteY32" fmla="*/ 0 h 596984"/>
              <a:gd name="connsiteX33" fmla="*/ 107682 w 526184"/>
              <a:gd name="connsiteY33" fmla="*/ 41758 h 596984"/>
              <a:gd name="connsiteX34" fmla="*/ 107682 w 526184"/>
              <a:gd name="connsiteY34" fmla="*/ 200799 h 596984"/>
              <a:gd name="connsiteX35" fmla="*/ 215331 w 526184"/>
              <a:gd name="connsiteY35" fmla="*/ 114705 h 596984"/>
              <a:gd name="connsiteX36" fmla="*/ 215331 w 526184"/>
              <a:gd name="connsiteY36" fmla="*/ 95631 h 596984"/>
              <a:gd name="connsiteX37" fmla="*/ 218945 w 526184"/>
              <a:gd name="connsiteY37" fmla="*/ 87125 h 596984"/>
              <a:gd name="connsiteX38" fmla="*/ 227464 w 526184"/>
              <a:gd name="connsiteY38" fmla="*/ 83516 h 596984"/>
              <a:gd name="connsiteX39" fmla="*/ 440698 w 526184"/>
              <a:gd name="connsiteY39" fmla="*/ 83516 h 596984"/>
              <a:gd name="connsiteX40" fmla="*/ 452314 w 526184"/>
              <a:gd name="connsiteY40" fmla="*/ 92538 h 596984"/>
              <a:gd name="connsiteX41" fmla="*/ 488456 w 526184"/>
              <a:gd name="connsiteY41" fmla="*/ 226833 h 596984"/>
              <a:gd name="connsiteX42" fmla="*/ 514271 w 526184"/>
              <a:gd name="connsiteY42" fmla="*/ 226833 h 596984"/>
              <a:gd name="connsiteX43" fmla="*/ 523048 w 526184"/>
              <a:gd name="connsiteY43" fmla="*/ 230700 h 596984"/>
              <a:gd name="connsiteX44" fmla="*/ 526146 w 526184"/>
              <a:gd name="connsiteY44" fmla="*/ 239722 h 596984"/>
              <a:gd name="connsiteX45" fmla="*/ 501621 w 526184"/>
              <a:gd name="connsiteY45" fmla="*/ 585900 h 596984"/>
              <a:gd name="connsiteX46" fmla="*/ 489746 w 526184"/>
              <a:gd name="connsiteY46" fmla="*/ 596984 h 596984"/>
              <a:gd name="connsiteX47" fmla="*/ 36432 w 526184"/>
              <a:gd name="connsiteY47" fmla="*/ 596984 h 596984"/>
              <a:gd name="connsiteX48" fmla="*/ 24557 w 526184"/>
              <a:gd name="connsiteY48" fmla="*/ 585900 h 596984"/>
              <a:gd name="connsiteX49" fmla="*/ 32 w 526184"/>
              <a:gd name="connsiteY49" fmla="*/ 239722 h 596984"/>
              <a:gd name="connsiteX50" fmla="*/ 3130 w 526184"/>
              <a:gd name="connsiteY50" fmla="*/ 230700 h 596984"/>
              <a:gd name="connsiteX51" fmla="*/ 11907 w 526184"/>
              <a:gd name="connsiteY51" fmla="*/ 226833 h 596984"/>
              <a:gd name="connsiteX52" fmla="*/ 24040 w 526184"/>
              <a:gd name="connsiteY52" fmla="*/ 226833 h 596984"/>
              <a:gd name="connsiteX53" fmla="*/ 24040 w 526184"/>
              <a:gd name="connsiteY53" fmla="*/ 41758 h 596984"/>
              <a:gd name="connsiteX54" fmla="*/ 65861 w 526184"/>
              <a:gd name="connsiteY54" fmla="*/ 0 h 59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26184" h="596984">
                <a:moveTo>
                  <a:pt x="358811" y="322484"/>
                </a:moveTo>
                <a:lnTo>
                  <a:pt x="382592" y="322484"/>
                </a:lnTo>
                <a:lnTo>
                  <a:pt x="382592" y="513434"/>
                </a:lnTo>
                <a:lnTo>
                  <a:pt x="358811" y="513434"/>
                </a:lnTo>
                <a:close/>
                <a:moveTo>
                  <a:pt x="251199" y="322484"/>
                </a:moveTo>
                <a:lnTo>
                  <a:pt x="275191" y="322484"/>
                </a:lnTo>
                <a:lnTo>
                  <a:pt x="275191" y="513434"/>
                </a:lnTo>
                <a:lnTo>
                  <a:pt x="251199" y="513434"/>
                </a:lnTo>
                <a:close/>
                <a:moveTo>
                  <a:pt x="143516" y="322484"/>
                </a:moveTo>
                <a:lnTo>
                  <a:pt x="167579" y="322484"/>
                </a:lnTo>
                <a:lnTo>
                  <a:pt x="167579" y="513434"/>
                </a:lnTo>
                <a:lnTo>
                  <a:pt x="143516" y="513434"/>
                </a:lnTo>
                <a:close/>
                <a:moveTo>
                  <a:pt x="24815" y="250805"/>
                </a:moveTo>
                <a:lnTo>
                  <a:pt x="47532" y="573270"/>
                </a:lnTo>
                <a:lnTo>
                  <a:pt x="478646" y="573270"/>
                </a:lnTo>
                <a:lnTo>
                  <a:pt x="501363" y="250805"/>
                </a:lnTo>
                <a:lnTo>
                  <a:pt x="227464" y="250805"/>
                </a:lnTo>
                <a:close/>
                <a:moveTo>
                  <a:pt x="215331" y="145380"/>
                </a:moveTo>
                <a:lnTo>
                  <a:pt x="113361" y="226833"/>
                </a:lnTo>
                <a:lnTo>
                  <a:pt x="215331" y="226833"/>
                </a:lnTo>
                <a:close/>
                <a:moveTo>
                  <a:pt x="239339" y="107488"/>
                </a:moveTo>
                <a:lnTo>
                  <a:pt x="239339" y="120634"/>
                </a:lnTo>
                <a:lnTo>
                  <a:pt x="239339" y="226833"/>
                </a:lnTo>
                <a:lnTo>
                  <a:pt x="462899" y="223740"/>
                </a:lnTo>
                <a:lnTo>
                  <a:pt x="431662" y="107488"/>
                </a:lnTo>
                <a:close/>
                <a:moveTo>
                  <a:pt x="65861" y="23972"/>
                </a:moveTo>
                <a:cubicBezTo>
                  <a:pt x="55793" y="23972"/>
                  <a:pt x="47790" y="31963"/>
                  <a:pt x="47790" y="41758"/>
                </a:cubicBezTo>
                <a:lnTo>
                  <a:pt x="47790" y="226833"/>
                </a:lnTo>
                <a:lnTo>
                  <a:pt x="74896" y="226833"/>
                </a:lnTo>
                <a:lnTo>
                  <a:pt x="83673" y="219874"/>
                </a:lnTo>
                <a:lnTo>
                  <a:pt x="83673" y="41758"/>
                </a:lnTo>
                <a:cubicBezTo>
                  <a:pt x="83673" y="31963"/>
                  <a:pt x="75671" y="23972"/>
                  <a:pt x="65861" y="23972"/>
                </a:cubicBezTo>
                <a:close/>
                <a:moveTo>
                  <a:pt x="65861" y="0"/>
                </a:moveTo>
                <a:cubicBezTo>
                  <a:pt x="88836" y="0"/>
                  <a:pt x="107682" y="18817"/>
                  <a:pt x="107682" y="41758"/>
                </a:cubicBezTo>
                <a:lnTo>
                  <a:pt x="107682" y="200799"/>
                </a:lnTo>
                <a:lnTo>
                  <a:pt x="215331" y="114705"/>
                </a:lnTo>
                <a:lnTo>
                  <a:pt x="215331" y="95631"/>
                </a:lnTo>
                <a:cubicBezTo>
                  <a:pt x="215331" y="92280"/>
                  <a:pt x="216622" y="89444"/>
                  <a:pt x="218945" y="87125"/>
                </a:cubicBezTo>
                <a:cubicBezTo>
                  <a:pt x="221268" y="84805"/>
                  <a:pt x="224108" y="83516"/>
                  <a:pt x="227464" y="83516"/>
                </a:cubicBezTo>
                <a:lnTo>
                  <a:pt x="440698" y="83516"/>
                </a:lnTo>
                <a:cubicBezTo>
                  <a:pt x="446119" y="83516"/>
                  <a:pt x="451024" y="87125"/>
                  <a:pt x="452314" y="92538"/>
                </a:cubicBezTo>
                <a:lnTo>
                  <a:pt x="488456" y="226833"/>
                </a:lnTo>
                <a:lnTo>
                  <a:pt x="514271" y="226833"/>
                </a:lnTo>
                <a:cubicBezTo>
                  <a:pt x="517627" y="226833"/>
                  <a:pt x="520725" y="228380"/>
                  <a:pt x="523048" y="230700"/>
                </a:cubicBezTo>
                <a:cubicBezTo>
                  <a:pt x="525371" y="233020"/>
                  <a:pt x="526404" y="236371"/>
                  <a:pt x="526146" y="239722"/>
                </a:cubicBezTo>
                <a:lnTo>
                  <a:pt x="501621" y="585900"/>
                </a:lnTo>
                <a:cubicBezTo>
                  <a:pt x="501363" y="592344"/>
                  <a:pt x="495942" y="596984"/>
                  <a:pt x="489746" y="596984"/>
                </a:cubicBezTo>
                <a:lnTo>
                  <a:pt x="36432" y="596984"/>
                </a:lnTo>
                <a:cubicBezTo>
                  <a:pt x="30236" y="596984"/>
                  <a:pt x="25073" y="592344"/>
                  <a:pt x="24557" y="585900"/>
                </a:cubicBezTo>
                <a:lnTo>
                  <a:pt x="32" y="239722"/>
                </a:lnTo>
                <a:cubicBezTo>
                  <a:pt x="-226" y="236371"/>
                  <a:pt x="1065" y="233020"/>
                  <a:pt x="3130" y="230700"/>
                </a:cubicBezTo>
                <a:cubicBezTo>
                  <a:pt x="5453" y="228380"/>
                  <a:pt x="8551" y="226833"/>
                  <a:pt x="11907" y="226833"/>
                </a:cubicBezTo>
                <a:lnTo>
                  <a:pt x="24040" y="226833"/>
                </a:lnTo>
                <a:lnTo>
                  <a:pt x="24040" y="41758"/>
                </a:lnTo>
                <a:cubicBezTo>
                  <a:pt x="24040" y="18817"/>
                  <a:pt x="42627" y="0"/>
                  <a:pt x="6586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i="1"/>
          </a:p>
        </p:txBody>
      </p:sp>
      <p:sp>
        <p:nvSpPr>
          <p:cNvPr id="13" name="Freeform 22">
            <a:extLst>
              <a:ext uri="{FF2B5EF4-FFF2-40B4-BE49-F238E27FC236}">
                <a16:creationId xmlns="" xmlns:a16="http://schemas.microsoft.com/office/drawing/2014/main" id="{C3E42BF0-741E-4AF2-9FAA-8482FC968991}"/>
              </a:ext>
            </a:extLst>
          </p:cNvPr>
          <p:cNvSpPr>
            <a:spLocks noEditPoints="1"/>
          </p:cNvSpPr>
          <p:nvPr/>
        </p:nvSpPr>
        <p:spPr bwMode="auto">
          <a:xfrm flipH="1">
            <a:off x="6660911" y="2296704"/>
            <a:ext cx="660214" cy="823120"/>
          </a:xfrm>
          <a:custGeom>
            <a:avLst/>
            <a:gdLst>
              <a:gd name="connsiteX0" fmla="*/ 225783 w 486631"/>
              <a:gd name="connsiteY0" fmla="*/ 460338 h 606706"/>
              <a:gd name="connsiteX1" fmla="*/ 221778 w 486631"/>
              <a:gd name="connsiteY1" fmla="*/ 492596 h 606706"/>
              <a:gd name="connsiteX2" fmla="*/ 262980 w 486631"/>
              <a:gd name="connsiteY2" fmla="*/ 497751 h 606706"/>
              <a:gd name="connsiteX3" fmla="*/ 266985 w 486631"/>
              <a:gd name="connsiteY3" fmla="*/ 465403 h 606706"/>
              <a:gd name="connsiteX4" fmla="*/ 125047 w 486631"/>
              <a:gd name="connsiteY4" fmla="*/ 447896 h 606706"/>
              <a:gd name="connsiteX5" fmla="*/ 121043 w 486631"/>
              <a:gd name="connsiteY5" fmla="*/ 480155 h 606706"/>
              <a:gd name="connsiteX6" fmla="*/ 158774 w 486631"/>
              <a:gd name="connsiteY6" fmla="*/ 484865 h 606706"/>
              <a:gd name="connsiteX7" fmla="*/ 162779 w 486631"/>
              <a:gd name="connsiteY7" fmla="*/ 452517 h 606706"/>
              <a:gd name="connsiteX8" fmla="*/ 231389 w 486631"/>
              <a:gd name="connsiteY8" fmla="*/ 415460 h 606706"/>
              <a:gd name="connsiteX9" fmla="*/ 228008 w 486631"/>
              <a:gd name="connsiteY9" fmla="*/ 442297 h 606706"/>
              <a:gd name="connsiteX10" fmla="*/ 260400 w 486631"/>
              <a:gd name="connsiteY10" fmla="*/ 446296 h 606706"/>
              <a:gd name="connsiteX11" fmla="*/ 263692 w 486631"/>
              <a:gd name="connsiteY11" fmla="*/ 419459 h 606706"/>
              <a:gd name="connsiteX12" fmla="*/ 135993 w 486631"/>
              <a:gd name="connsiteY12" fmla="*/ 403640 h 606706"/>
              <a:gd name="connsiteX13" fmla="*/ 132700 w 486631"/>
              <a:gd name="connsiteY13" fmla="*/ 430478 h 606706"/>
              <a:gd name="connsiteX14" fmla="*/ 165003 w 486631"/>
              <a:gd name="connsiteY14" fmla="*/ 434477 h 606706"/>
              <a:gd name="connsiteX15" fmla="*/ 168385 w 486631"/>
              <a:gd name="connsiteY15" fmla="*/ 407639 h 606706"/>
              <a:gd name="connsiteX16" fmla="*/ 237618 w 486631"/>
              <a:gd name="connsiteY16" fmla="*/ 365161 h 606706"/>
              <a:gd name="connsiteX17" fmla="*/ 233614 w 486631"/>
              <a:gd name="connsiteY17" fmla="*/ 397419 h 606706"/>
              <a:gd name="connsiteX18" fmla="*/ 274816 w 486631"/>
              <a:gd name="connsiteY18" fmla="*/ 402485 h 606706"/>
              <a:gd name="connsiteX19" fmla="*/ 278820 w 486631"/>
              <a:gd name="connsiteY19" fmla="*/ 370226 h 606706"/>
              <a:gd name="connsiteX20" fmla="*/ 192679 w 486631"/>
              <a:gd name="connsiteY20" fmla="*/ 359562 h 606706"/>
              <a:gd name="connsiteX21" fmla="*/ 187518 w 486631"/>
              <a:gd name="connsiteY21" fmla="*/ 400885 h 606706"/>
              <a:gd name="connsiteX22" fmla="*/ 182000 w 486631"/>
              <a:gd name="connsiteY22" fmla="*/ 445763 h 606706"/>
              <a:gd name="connsiteX23" fmla="*/ 176839 w 486631"/>
              <a:gd name="connsiteY23" fmla="*/ 487087 h 606706"/>
              <a:gd name="connsiteX24" fmla="*/ 203714 w 486631"/>
              <a:gd name="connsiteY24" fmla="*/ 490375 h 606706"/>
              <a:gd name="connsiteX25" fmla="*/ 214392 w 486631"/>
              <a:gd name="connsiteY25" fmla="*/ 404173 h 606706"/>
              <a:gd name="connsiteX26" fmla="*/ 219554 w 486631"/>
              <a:gd name="connsiteY26" fmla="*/ 362939 h 606706"/>
              <a:gd name="connsiteX27" fmla="*/ 196505 w 486631"/>
              <a:gd name="connsiteY27" fmla="*/ 360095 h 606706"/>
              <a:gd name="connsiteX28" fmla="*/ 136794 w 486631"/>
              <a:gd name="connsiteY28" fmla="*/ 352630 h 606706"/>
              <a:gd name="connsiteX29" fmla="*/ 132789 w 486631"/>
              <a:gd name="connsiteY29" fmla="*/ 384978 h 606706"/>
              <a:gd name="connsiteX30" fmla="*/ 170610 w 486631"/>
              <a:gd name="connsiteY30" fmla="*/ 389599 h 606706"/>
              <a:gd name="connsiteX31" fmla="*/ 174614 w 486631"/>
              <a:gd name="connsiteY31" fmla="*/ 357340 h 606706"/>
              <a:gd name="connsiteX32" fmla="*/ 232368 w 486631"/>
              <a:gd name="connsiteY32" fmla="*/ 317883 h 606706"/>
              <a:gd name="connsiteX33" fmla="*/ 225427 w 486631"/>
              <a:gd name="connsiteY33" fmla="*/ 319838 h 606706"/>
              <a:gd name="connsiteX34" fmla="*/ 218931 w 486631"/>
              <a:gd name="connsiteY34" fmla="*/ 336812 h 606706"/>
              <a:gd name="connsiteX35" fmla="*/ 236995 w 486631"/>
              <a:gd name="connsiteY35" fmla="*/ 334590 h 606706"/>
              <a:gd name="connsiteX36" fmla="*/ 240555 w 486631"/>
              <a:gd name="connsiteY36" fmla="*/ 328370 h 606706"/>
              <a:gd name="connsiteX37" fmla="*/ 238686 w 486631"/>
              <a:gd name="connsiteY37" fmla="*/ 321438 h 606706"/>
              <a:gd name="connsiteX38" fmla="*/ 232368 w 486631"/>
              <a:gd name="connsiteY38" fmla="*/ 317883 h 606706"/>
              <a:gd name="connsiteX39" fmla="*/ 190009 w 486631"/>
              <a:gd name="connsiteY39" fmla="*/ 312729 h 606706"/>
              <a:gd name="connsiteX40" fmla="*/ 184225 w 486631"/>
              <a:gd name="connsiteY40" fmla="*/ 314684 h 606706"/>
              <a:gd name="connsiteX41" fmla="*/ 180754 w 486631"/>
              <a:gd name="connsiteY41" fmla="*/ 320994 h 606706"/>
              <a:gd name="connsiteX42" fmla="*/ 182623 w 486631"/>
              <a:gd name="connsiteY42" fmla="*/ 327836 h 606706"/>
              <a:gd name="connsiteX43" fmla="*/ 199620 w 486631"/>
              <a:gd name="connsiteY43" fmla="*/ 334413 h 606706"/>
              <a:gd name="connsiteX44" fmla="*/ 197484 w 486631"/>
              <a:gd name="connsiteY44" fmla="*/ 316372 h 606706"/>
              <a:gd name="connsiteX45" fmla="*/ 191166 w 486631"/>
              <a:gd name="connsiteY45" fmla="*/ 312818 h 606706"/>
              <a:gd name="connsiteX46" fmla="*/ 190009 w 486631"/>
              <a:gd name="connsiteY46" fmla="*/ 312729 h 606706"/>
              <a:gd name="connsiteX47" fmla="*/ 193391 w 486631"/>
              <a:gd name="connsiteY47" fmla="*/ 294778 h 606706"/>
              <a:gd name="connsiteX48" fmla="*/ 211812 w 486631"/>
              <a:gd name="connsiteY48" fmla="*/ 305175 h 606706"/>
              <a:gd name="connsiteX49" fmla="*/ 212879 w 486631"/>
              <a:gd name="connsiteY49" fmla="*/ 306686 h 606706"/>
              <a:gd name="connsiteX50" fmla="*/ 214303 w 486631"/>
              <a:gd name="connsiteY50" fmla="*/ 305442 h 606706"/>
              <a:gd name="connsiteX51" fmla="*/ 234593 w 486631"/>
              <a:gd name="connsiteY51" fmla="*/ 299843 h 606706"/>
              <a:gd name="connsiteX52" fmla="*/ 253014 w 486631"/>
              <a:gd name="connsiteY52" fmla="*/ 310241 h 606706"/>
              <a:gd name="connsiteX53" fmla="*/ 258620 w 486631"/>
              <a:gd name="connsiteY53" fmla="*/ 330591 h 606706"/>
              <a:gd name="connsiteX54" fmla="*/ 249009 w 486631"/>
              <a:gd name="connsiteY54" fmla="*/ 348276 h 606706"/>
              <a:gd name="connsiteX55" fmla="*/ 290033 w 486631"/>
              <a:gd name="connsiteY55" fmla="*/ 353341 h 606706"/>
              <a:gd name="connsiteX56" fmla="*/ 296084 w 486631"/>
              <a:gd name="connsiteY56" fmla="*/ 356718 h 606706"/>
              <a:gd name="connsiteX57" fmla="*/ 297953 w 486631"/>
              <a:gd name="connsiteY57" fmla="*/ 363472 h 606706"/>
              <a:gd name="connsiteX58" fmla="*/ 279888 w 486631"/>
              <a:gd name="connsiteY58" fmla="*/ 508948 h 606706"/>
              <a:gd name="connsiteX59" fmla="*/ 270900 w 486631"/>
              <a:gd name="connsiteY59" fmla="*/ 516946 h 606706"/>
              <a:gd name="connsiteX60" fmla="*/ 269743 w 486631"/>
              <a:gd name="connsiteY60" fmla="*/ 516857 h 606706"/>
              <a:gd name="connsiteX61" fmla="*/ 109741 w 486631"/>
              <a:gd name="connsiteY61" fmla="*/ 497040 h 606706"/>
              <a:gd name="connsiteX62" fmla="*/ 103690 w 486631"/>
              <a:gd name="connsiteY62" fmla="*/ 493663 h 606706"/>
              <a:gd name="connsiteX63" fmla="*/ 101821 w 486631"/>
              <a:gd name="connsiteY63" fmla="*/ 486909 h 606706"/>
              <a:gd name="connsiteX64" fmla="*/ 119886 w 486631"/>
              <a:gd name="connsiteY64" fmla="*/ 341433 h 606706"/>
              <a:gd name="connsiteX65" fmla="*/ 130031 w 486631"/>
              <a:gd name="connsiteY65" fmla="*/ 333524 h 606706"/>
              <a:gd name="connsiteX66" fmla="*/ 167673 w 486631"/>
              <a:gd name="connsiteY66" fmla="*/ 338145 h 606706"/>
              <a:gd name="connsiteX67" fmla="*/ 162690 w 486631"/>
              <a:gd name="connsiteY67" fmla="*/ 318683 h 606706"/>
              <a:gd name="connsiteX68" fmla="*/ 173101 w 486631"/>
              <a:gd name="connsiteY68" fmla="*/ 300376 h 606706"/>
              <a:gd name="connsiteX69" fmla="*/ 193391 w 486631"/>
              <a:gd name="connsiteY69" fmla="*/ 294778 h 606706"/>
              <a:gd name="connsiteX70" fmla="*/ 403780 w 486631"/>
              <a:gd name="connsiteY70" fmla="*/ 223486 h 606706"/>
              <a:gd name="connsiteX71" fmla="*/ 347436 w 486631"/>
              <a:gd name="connsiteY71" fmla="*/ 230152 h 606706"/>
              <a:gd name="connsiteX72" fmla="*/ 348416 w 486631"/>
              <a:gd name="connsiteY72" fmla="*/ 233796 h 606706"/>
              <a:gd name="connsiteX73" fmla="*/ 378412 w 486631"/>
              <a:gd name="connsiteY73" fmla="*/ 237528 h 606706"/>
              <a:gd name="connsiteX74" fmla="*/ 386423 w 486631"/>
              <a:gd name="connsiteY74" fmla="*/ 246771 h 606706"/>
              <a:gd name="connsiteX75" fmla="*/ 376276 w 486631"/>
              <a:gd name="connsiteY75" fmla="*/ 560225 h 606706"/>
              <a:gd name="connsiteX76" fmla="*/ 375742 w 486631"/>
              <a:gd name="connsiteY76" fmla="*/ 565736 h 606706"/>
              <a:gd name="connsiteX77" fmla="*/ 445082 w 486631"/>
              <a:gd name="connsiteY77" fmla="*/ 557559 h 606706"/>
              <a:gd name="connsiteX78" fmla="*/ 463507 w 486631"/>
              <a:gd name="connsiteY78" fmla="*/ 546628 h 606706"/>
              <a:gd name="connsiteX79" fmla="*/ 467868 w 486631"/>
              <a:gd name="connsiteY79" fmla="*/ 525743 h 606706"/>
              <a:gd name="connsiteX80" fmla="*/ 83875 w 486631"/>
              <a:gd name="connsiteY80" fmla="*/ 219398 h 606706"/>
              <a:gd name="connsiteX81" fmla="*/ 18897 w 486631"/>
              <a:gd name="connsiteY81" fmla="*/ 517744 h 606706"/>
              <a:gd name="connsiteX82" fmla="*/ 23703 w 486631"/>
              <a:gd name="connsiteY82" fmla="*/ 541296 h 606706"/>
              <a:gd name="connsiteX83" fmla="*/ 44354 w 486631"/>
              <a:gd name="connsiteY83" fmla="*/ 553649 h 606706"/>
              <a:gd name="connsiteX84" fmla="*/ 324561 w 486631"/>
              <a:gd name="connsiteY84" fmla="*/ 588309 h 606706"/>
              <a:gd name="connsiteX85" fmla="*/ 347614 w 486631"/>
              <a:gd name="connsiteY85" fmla="*/ 581377 h 606706"/>
              <a:gd name="connsiteX86" fmla="*/ 358029 w 486631"/>
              <a:gd name="connsiteY86" fmla="*/ 559692 h 606706"/>
              <a:gd name="connsiteX87" fmla="*/ 367909 w 486631"/>
              <a:gd name="connsiteY87" fmla="*/ 254503 h 606706"/>
              <a:gd name="connsiteX88" fmla="*/ 257268 w 486631"/>
              <a:gd name="connsiteY88" fmla="*/ 240817 h 606706"/>
              <a:gd name="connsiteX89" fmla="*/ 255844 w 486631"/>
              <a:gd name="connsiteY89" fmla="*/ 240994 h 606706"/>
              <a:gd name="connsiteX90" fmla="*/ 250503 w 486631"/>
              <a:gd name="connsiteY90" fmla="*/ 240017 h 606706"/>
              <a:gd name="connsiteX91" fmla="*/ 153392 w 486631"/>
              <a:gd name="connsiteY91" fmla="*/ 228019 h 606706"/>
              <a:gd name="connsiteX92" fmla="*/ 112803 w 486631"/>
              <a:gd name="connsiteY92" fmla="*/ 222953 h 606706"/>
              <a:gd name="connsiteX93" fmla="*/ 323670 w 486631"/>
              <a:gd name="connsiteY93" fmla="*/ 145900 h 606706"/>
              <a:gd name="connsiteX94" fmla="*/ 342452 w 486631"/>
              <a:gd name="connsiteY94" fmla="*/ 212466 h 606706"/>
              <a:gd name="connsiteX95" fmla="*/ 360254 w 486631"/>
              <a:gd name="connsiteY95" fmla="*/ 210333 h 606706"/>
              <a:gd name="connsiteX96" fmla="*/ 168613 w 486631"/>
              <a:gd name="connsiteY96" fmla="*/ 136124 h 606706"/>
              <a:gd name="connsiteX97" fmla="*/ 128558 w 486631"/>
              <a:gd name="connsiteY97" fmla="*/ 206600 h 606706"/>
              <a:gd name="connsiteX98" fmla="*/ 147963 w 486631"/>
              <a:gd name="connsiteY98" fmla="*/ 209000 h 606706"/>
              <a:gd name="connsiteX99" fmla="*/ 237864 w 486631"/>
              <a:gd name="connsiteY99" fmla="*/ 21389 h 606706"/>
              <a:gd name="connsiteX100" fmla="*/ 228785 w 486631"/>
              <a:gd name="connsiteY100" fmla="*/ 30543 h 606706"/>
              <a:gd name="connsiteX101" fmla="*/ 206265 w 486631"/>
              <a:gd name="connsiteY101" fmla="*/ 70003 h 606706"/>
              <a:gd name="connsiteX102" fmla="*/ 166299 w 486631"/>
              <a:gd name="connsiteY102" fmla="*/ 211222 h 606706"/>
              <a:gd name="connsiteX103" fmla="*/ 257357 w 486631"/>
              <a:gd name="connsiteY103" fmla="*/ 222509 h 606706"/>
              <a:gd name="connsiteX104" fmla="*/ 324116 w 486631"/>
              <a:gd name="connsiteY104" fmla="*/ 214599 h 606706"/>
              <a:gd name="connsiteX105" fmla="*/ 286108 w 486631"/>
              <a:gd name="connsiteY105" fmla="*/ 79690 h 606706"/>
              <a:gd name="connsiteX106" fmla="*/ 260028 w 486631"/>
              <a:gd name="connsiteY106" fmla="*/ 33832 h 606706"/>
              <a:gd name="connsiteX107" fmla="*/ 237864 w 486631"/>
              <a:gd name="connsiteY107" fmla="*/ 21389 h 606706"/>
              <a:gd name="connsiteX108" fmla="*/ 255310 w 486631"/>
              <a:gd name="connsiteY108" fmla="*/ 327 h 606706"/>
              <a:gd name="connsiteX109" fmla="*/ 291360 w 486631"/>
              <a:gd name="connsiteY109" fmla="*/ 31165 h 606706"/>
              <a:gd name="connsiteX110" fmla="*/ 303020 w 486631"/>
              <a:gd name="connsiteY110" fmla="*/ 72669 h 606706"/>
              <a:gd name="connsiteX111" fmla="*/ 379836 w 486631"/>
              <a:gd name="connsiteY111" fmla="*/ 208022 h 606706"/>
              <a:gd name="connsiteX112" fmla="*/ 409833 w 486631"/>
              <a:gd name="connsiteY112" fmla="*/ 204468 h 606706"/>
              <a:gd name="connsiteX113" fmla="*/ 419802 w 486631"/>
              <a:gd name="connsiteY113" fmla="*/ 211666 h 606706"/>
              <a:gd name="connsiteX114" fmla="*/ 485671 w 486631"/>
              <a:gd name="connsiteY114" fmla="*/ 521921 h 606706"/>
              <a:gd name="connsiteX115" fmla="*/ 478283 w 486631"/>
              <a:gd name="connsiteY115" fmla="*/ 557204 h 606706"/>
              <a:gd name="connsiteX116" fmla="*/ 447218 w 486631"/>
              <a:gd name="connsiteY116" fmla="*/ 575601 h 606706"/>
              <a:gd name="connsiteX117" fmla="*/ 368443 w 486631"/>
              <a:gd name="connsiteY117" fmla="*/ 584932 h 606706"/>
              <a:gd name="connsiteX118" fmla="*/ 359453 w 486631"/>
              <a:gd name="connsiteY118" fmla="*/ 595153 h 606706"/>
              <a:gd name="connsiteX119" fmla="*/ 328210 w 486631"/>
              <a:gd name="connsiteY119" fmla="*/ 606706 h 606706"/>
              <a:gd name="connsiteX120" fmla="*/ 322335 w 486631"/>
              <a:gd name="connsiteY120" fmla="*/ 606351 h 606706"/>
              <a:gd name="connsiteX121" fmla="*/ 42128 w 486631"/>
              <a:gd name="connsiteY121" fmla="*/ 571690 h 606706"/>
              <a:gd name="connsiteX122" fmla="*/ 8838 w 486631"/>
              <a:gd name="connsiteY122" fmla="*/ 551783 h 606706"/>
              <a:gd name="connsiteX123" fmla="*/ 1094 w 486631"/>
              <a:gd name="connsiteY123" fmla="*/ 513834 h 606706"/>
              <a:gd name="connsiteX124" fmla="*/ 67853 w 486631"/>
              <a:gd name="connsiteY124" fmla="*/ 207400 h 606706"/>
              <a:gd name="connsiteX125" fmla="*/ 77822 w 486631"/>
              <a:gd name="connsiteY125" fmla="*/ 200291 h 606706"/>
              <a:gd name="connsiteX126" fmla="*/ 108976 w 486631"/>
              <a:gd name="connsiteY126" fmla="*/ 204201 h 606706"/>
              <a:gd name="connsiteX127" fmla="*/ 189442 w 486631"/>
              <a:gd name="connsiteY127" fmla="*/ 62982 h 606706"/>
              <a:gd name="connsiteX128" fmla="*/ 197542 w 486631"/>
              <a:gd name="connsiteY128" fmla="*/ 34276 h 606706"/>
              <a:gd name="connsiteX129" fmla="*/ 232523 w 486631"/>
              <a:gd name="connsiteY129" fmla="*/ 3704 h 606706"/>
              <a:gd name="connsiteX130" fmla="*/ 255310 w 486631"/>
              <a:gd name="connsiteY130" fmla="*/ 327 h 60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486631" h="606706">
                <a:moveTo>
                  <a:pt x="225783" y="460338"/>
                </a:moveTo>
                <a:lnTo>
                  <a:pt x="221778" y="492596"/>
                </a:lnTo>
                <a:lnTo>
                  <a:pt x="262980" y="497751"/>
                </a:lnTo>
                <a:lnTo>
                  <a:pt x="266985" y="465403"/>
                </a:lnTo>
                <a:close/>
                <a:moveTo>
                  <a:pt x="125047" y="447896"/>
                </a:moveTo>
                <a:lnTo>
                  <a:pt x="121043" y="480155"/>
                </a:lnTo>
                <a:lnTo>
                  <a:pt x="158774" y="484865"/>
                </a:lnTo>
                <a:lnTo>
                  <a:pt x="162779" y="452517"/>
                </a:lnTo>
                <a:close/>
                <a:moveTo>
                  <a:pt x="231389" y="415460"/>
                </a:moveTo>
                <a:lnTo>
                  <a:pt x="228008" y="442297"/>
                </a:lnTo>
                <a:lnTo>
                  <a:pt x="260400" y="446296"/>
                </a:lnTo>
                <a:lnTo>
                  <a:pt x="263692" y="419459"/>
                </a:lnTo>
                <a:close/>
                <a:moveTo>
                  <a:pt x="135993" y="403640"/>
                </a:moveTo>
                <a:lnTo>
                  <a:pt x="132700" y="430478"/>
                </a:lnTo>
                <a:lnTo>
                  <a:pt x="165003" y="434477"/>
                </a:lnTo>
                <a:lnTo>
                  <a:pt x="168385" y="407639"/>
                </a:lnTo>
                <a:close/>
                <a:moveTo>
                  <a:pt x="237618" y="365161"/>
                </a:moveTo>
                <a:lnTo>
                  <a:pt x="233614" y="397419"/>
                </a:lnTo>
                <a:lnTo>
                  <a:pt x="274816" y="402485"/>
                </a:lnTo>
                <a:lnTo>
                  <a:pt x="278820" y="370226"/>
                </a:lnTo>
                <a:close/>
                <a:moveTo>
                  <a:pt x="192679" y="359562"/>
                </a:moveTo>
                <a:lnTo>
                  <a:pt x="187518" y="400885"/>
                </a:lnTo>
                <a:lnTo>
                  <a:pt x="182000" y="445763"/>
                </a:lnTo>
                <a:lnTo>
                  <a:pt x="176839" y="487087"/>
                </a:lnTo>
                <a:lnTo>
                  <a:pt x="203714" y="490375"/>
                </a:lnTo>
                <a:lnTo>
                  <a:pt x="214392" y="404173"/>
                </a:lnTo>
                <a:lnTo>
                  <a:pt x="219554" y="362939"/>
                </a:lnTo>
                <a:lnTo>
                  <a:pt x="196505" y="360095"/>
                </a:lnTo>
                <a:close/>
                <a:moveTo>
                  <a:pt x="136794" y="352630"/>
                </a:moveTo>
                <a:lnTo>
                  <a:pt x="132789" y="384978"/>
                </a:lnTo>
                <a:lnTo>
                  <a:pt x="170610" y="389599"/>
                </a:lnTo>
                <a:lnTo>
                  <a:pt x="174614" y="357340"/>
                </a:lnTo>
                <a:close/>
                <a:moveTo>
                  <a:pt x="232368" y="317883"/>
                </a:moveTo>
                <a:cubicBezTo>
                  <a:pt x="229876" y="317617"/>
                  <a:pt x="227474" y="318239"/>
                  <a:pt x="225427" y="319838"/>
                </a:cubicBezTo>
                <a:cubicBezTo>
                  <a:pt x="223469" y="321438"/>
                  <a:pt x="220888" y="328547"/>
                  <a:pt x="218931" y="336812"/>
                </a:cubicBezTo>
                <a:cubicBezTo>
                  <a:pt x="227385" y="336901"/>
                  <a:pt x="234949" y="336101"/>
                  <a:pt x="236995" y="334590"/>
                </a:cubicBezTo>
                <a:cubicBezTo>
                  <a:pt x="238953" y="333079"/>
                  <a:pt x="240288" y="330858"/>
                  <a:pt x="240555" y="328370"/>
                </a:cubicBezTo>
                <a:cubicBezTo>
                  <a:pt x="240911" y="325881"/>
                  <a:pt x="240199" y="323393"/>
                  <a:pt x="238686" y="321438"/>
                </a:cubicBezTo>
                <a:cubicBezTo>
                  <a:pt x="237084" y="319483"/>
                  <a:pt x="234860" y="318239"/>
                  <a:pt x="232368" y="317883"/>
                </a:cubicBezTo>
                <a:close/>
                <a:moveTo>
                  <a:pt x="190009" y="312729"/>
                </a:moveTo>
                <a:cubicBezTo>
                  <a:pt x="187962" y="312729"/>
                  <a:pt x="185916" y="313440"/>
                  <a:pt x="184225" y="314684"/>
                </a:cubicBezTo>
                <a:cubicBezTo>
                  <a:pt x="182267" y="316284"/>
                  <a:pt x="181021" y="318505"/>
                  <a:pt x="180754" y="320994"/>
                </a:cubicBezTo>
                <a:cubicBezTo>
                  <a:pt x="180398" y="323482"/>
                  <a:pt x="181110" y="325881"/>
                  <a:pt x="182623" y="327836"/>
                </a:cubicBezTo>
                <a:cubicBezTo>
                  <a:pt x="184225" y="329791"/>
                  <a:pt x="191433" y="332457"/>
                  <a:pt x="199620" y="334413"/>
                </a:cubicBezTo>
                <a:cubicBezTo>
                  <a:pt x="199798" y="325970"/>
                  <a:pt x="198908" y="318416"/>
                  <a:pt x="197484" y="316372"/>
                </a:cubicBezTo>
                <a:cubicBezTo>
                  <a:pt x="195882" y="314328"/>
                  <a:pt x="193658" y="313084"/>
                  <a:pt x="191166" y="312818"/>
                </a:cubicBezTo>
                <a:cubicBezTo>
                  <a:pt x="190810" y="312729"/>
                  <a:pt x="190454" y="312729"/>
                  <a:pt x="190009" y="312729"/>
                </a:cubicBezTo>
                <a:close/>
                <a:moveTo>
                  <a:pt x="193391" y="294778"/>
                </a:moveTo>
                <a:cubicBezTo>
                  <a:pt x="200777" y="295666"/>
                  <a:pt x="207273" y="299399"/>
                  <a:pt x="211812" y="305175"/>
                </a:cubicBezTo>
                <a:cubicBezTo>
                  <a:pt x="212168" y="305619"/>
                  <a:pt x="212523" y="306153"/>
                  <a:pt x="212879" y="306686"/>
                </a:cubicBezTo>
                <a:cubicBezTo>
                  <a:pt x="213324" y="306242"/>
                  <a:pt x="213769" y="305886"/>
                  <a:pt x="214303" y="305442"/>
                </a:cubicBezTo>
                <a:cubicBezTo>
                  <a:pt x="220088" y="300910"/>
                  <a:pt x="227296" y="298954"/>
                  <a:pt x="234593" y="299843"/>
                </a:cubicBezTo>
                <a:cubicBezTo>
                  <a:pt x="241979" y="300732"/>
                  <a:pt x="248475" y="304464"/>
                  <a:pt x="253014" y="310241"/>
                </a:cubicBezTo>
                <a:cubicBezTo>
                  <a:pt x="257552" y="316106"/>
                  <a:pt x="259510" y="323304"/>
                  <a:pt x="258620" y="330591"/>
                </a:cubicBezTo>
                <a:cubicBezTo>
                  <a:pt x="257730" y="337523"/>
                  <a:pt x="254348" y="343744"/>
                  <a:pt x="249009" y="348276"/>
                </a:cubicBezTo>
                <a:lnTo>
                  <a:pt x="290033" y="353341"/>
                </a:lnTo>
                <a:cubicBezTo>
                  <a:pt x="292436" y="353608"/>
                  <a:pt x="294660" y="354852"/>
                  <a:pt x="296084" y="356718"/>
                </a:cubicBezTo>
                <a:cubicBezTo>
                  <a:pt x="297597" y="358673"/>
                  <a:pt x="298220" y="361073"/>
                  <a:pt x="297953" y="363472"/>
                </a:cubicBezTo>
                <a:lnTo>
                  <a:pt x="279888" y="508948"/>
                </a:lnTo>
                <a:cubicBezTo>
                  <a:pt x="279354" y="513569"/>
                  <a:pt x="275439" y="516946"/>
                  <a:pt x="270900" y="516946"/>
                </a:cubicBezTo>
                <a:cubicBezTo>
                  <a:pt x="270544" y="516946"/>
                  <a:pt x="270099" y="516946"/>
                  <a:pt x="269743" y="516857"/>
                </a:cubicBezTo>
                <a:lnTo>
                  <a:pt x="109741" y="497040"/>
                </a:lnTo>
                <a:cubicBezTo>
                  <a:pt x="107338" y="496773"/>
                  <a:pt x="105203" y="495529"/>
                  <a:pt x="103690" y="493663"/>
                </a:cubicBezTo>
                <a:cubicBezTo>
                  <a:pt x="102177" y="491708"/>
                  <a:pt x="101554" y="489308"/>
                  <a:pt x="101821" y="486909"/>
                </a:cubicBezTo>
                <a:lnTo>
                  <a:pt x="119886" y="341433"/>
                </a:lnTo>
                <a:cubicBezTo>
                  <a:pt x="120509" y="336456"/>
                  <a:pt x="125047" y="332902"/>
                  <a:pt x="130031" y="333524"/>
                </a:cubicBezTo>
                <a:lnTo>
                  <a:pt x="167673" y="338145"/>
                </a:lnTo>
                <a:cubicBezTo>
                  <a:pt x="163579" y="332546"/>
                  <a:pt x="161800" y="325704"/>
                  <a:pt x="162690" y="318683"/>
                </a:cubicBezTo>
                <a:cubicBezTo>
                  <a:pt x="163579" y="311396"/>
                  <a:pt x="167228" y="304909"/>
                  <a:pt x="173101" y="300376"/>
                </a:cubicBezTo>
                <a:cubicBezTo>
                  <a:pt x="178886" y="295844"/>
                  <a:pt x="186094" y="293889"/>
                  <a:pt x="193391" y="294778"/>
                </a:cubicBezTo>
                <a:close/>
                <a:moveTo>
                  <a:pt x="403780" y="223486"/>
                </a:moveTo>
                <a:lnTo>
                  <a:pt x="347436" y="230152"/>
                </a:lnTo>
                <a:lnTo>
                  <a:pt x="348416" y="233796"/>
                </a:lnTo>
                <a:lnTo>
                  <a:pt x="378412" y="237528"/>
                </a:lnTo>
                <a:cubicBezTo>
                  <a:pt x="383130" y="238061"/>
                  <a:pt x="386512" y="242150"/>
                  <a:pt x="386423" y="246771"/>
                </a:cubicBezTo>
                <a:lnTo>
                  <a:pt x="376276" y="560225"/>
                </a:lnTo>
                <a:cubicBezTo>
                  <a:pt x="376187" y="562092"/>
                  <a:pt x="376009" y="563958"/>
                  <a:pt x="375742" y="565736"/>
                </a:cubicBezTo>
                <a:lnTo>
                  <a:pt x="445082" y="557559"/>
                </a:lnTo>
                <a:cubicBezTo>
                  <a:pt x="452559" y="556671"/>
                  <a:pt x="459056" y="552760"/>
                  <a:pt x="463507" y="546628"/>
                </a:cubicBezTo>
                <a:cubicBezTo>
                  <a:pt x="467868" y="540496"/>
                  <a:pt x="469471" y="533119"/>
                  <a:pt x="467868" y="525743"/>
                </a:cubicBezTo>
                <a:close/>
                <a:moveTo>
                  <a:pt x="83875" y="219398"/>
                </a:moveTo>
                <a:lnTo>
                  <a:pt x="18897" y="517744"/>
                </a:lnTo>
                <a:cubicBezTo>
                  <a:pt x="17027" y="526009"/>
                  <a:pt x="18719" y="534363"/>
                  <a:pt x="23703" y="541296"/>
                </a:cubicBezTo>
                <a:cubicBezTo>
                  <a:pt x="28599" y="548228"/>
                  <a:pt x="35898" y="552582"/>
                  <a:pt x="44354" y="553649"/>
                </a:cubicBezTo>
                <a:lnTo>
                  <a:pt x="324561" y="588309"/>
                </a:lnTo>
                <a:cubicBezTo>
                  <a:pt x="332928" y="589287"/>
                  <a:pt x="341206" y="586887"/>
                  <a:pt x="347614" y="581377"/>
                </a:cubicBezTo>
                <a:cubicBezTo>
                  <a:pt x="354023" y="575867"/>
                  <a:pt x="357762" y="568135"/>
                  <a:pt x="358029" y="559692"/>
                </a:cubicBezTo>
                <a:lnTo>
                  <a:pt x="367909" y="254503"/>
                </a:lnTo>
                <a:lnTo>
                  <a:pt x="257268" y="240817"/>
                </a:lnTo>
                <a:lnTo>
                  <a:pt x="255844" y="240994"/>
                </a:lnTo>
                <a:cubicBezTo>
                  <a:pt x="253886" y="241261"/>
                  <a:pt x="252106" y="240817"/>
                  <a:pt x="250503" y="240017"/>
                </a:cubicBezTo>
                <a:lnTo>
                  <a:pt x="153392" y="228019"/>
                </a:lnTo>
                <a:lnTo>
                  <a:pt x="112803" y="222953"/>
                </a:lnTo>
                <a:close/>
                <a:moveTo>
                  <a:pt x="323670" y="145900"/>
                </a:moveTo>
                <a:lnTo>
                  <a:pt x="342452" y="212466"/>
                </a:lnTo>
                <a:lnTo>
                  <a:pt x="360254" y="210333"/>
                </a:lnTo>
                <a:close/>
                <a:moveTo>
                  <a:pt x="168613" y="136124"/>
                </a:moveTo>
                <a:lnTo>
                  <a:pt x="128558" y="206600"/>
                </a:lnTo>
                <a:lnTo>
                  <a:pt x="147963" y="209000"/>
                </a:lnTo>
                <a:close/>
                <a:moveTo>
                  <a:pt x="237864" y="21389"/>
                </a:moveTo>
                <a:cubicBezTo>
                  <a:pt x="234392" y="23345"/>
                  <a:pt x="231188" y="26277"/>
                  <a:pt x="228785" y="30543"/>
                </a:cubicBezTo>
                <a:lnTo>
                  <a:pt x="206265" y="70003"/>
                </a:lnTo>
                <a:lnTo>
                  <a:pt x="166299" y="211222"/>
                </a:lnTo>
                <a:lnTo>
                  <a:pt x="257357" y="222509"/>
                </a:lnTo>
                <a:lnTo>
                  <a:pt x="324116" y="214599"/>
                </a:lnTo>
                <a:lnTo>
                  <a:pt x="286108" y="79690"/>
                </a:lnTo>
                <a:lnTo>
                  <a:pt x="260028" y="33832"/>
                </a:lnTo>
                <a:cubicBezTo>
                  <a:pt x="254598" y="24233"/>
                  <a:pt x="245341" y="21123"/>
                  <a:pt x="237864" y="21389"/>
                </a:cubicBezTo>
                <a:close/>
                <a:moveTo>
                  <a:pt x="255310" y="327"/>
                </a:moveTo>
                <a:cubicBezTo>
                  <a:pt x="272756" y="2460"/>
                  <a:pt x="286553" y="14280"/>
                  <a:pt x="291360" y="31165"/>
                </a:cubicBezTo>
                <a:lnTo>
                  <a:pt x="303020" y="72669"/>
                </a:lnTo>
                <a:lnTo>
                  <a:pt x="379836" y="208022"/>
                </a:lnTo>
                <a:lnTo>
                  <a:pt x="409833" y="204468"/>
                </a:lnTo>
                <a:cubicBezTo>
                  <a:pt x="414551" y="203934"/>
                  <a:pt x="418823" y="207045"/>
                  <a:pt x="419802" y="211666"/>
                </a:cubicBezTo>
                <a:lnTo>
                  <a:pt x="485671" y="521921"/>
                </a:lnTo>
                <a:cubicBezTo>
                  <a:pt x="488252" y="534186"/>
                  <a:pt x="485582" y="547072"/>
                  <a:pt x="478283" y="557204"/>
                </a:cubicBezTo>
                <a:cubicBezTo>
                  <a:pt x="470984" y="567424"/>
                  <a:pt x="459679" y="574090"/>
                  <a:pt x="447218" y="575601"/>
                </a:cubicBezTo>
                <a:lnTo>
                  <a:pt x="368443" y="584932"/>
                </a:lnTo>
                <a:cubicBezTo>
                  <a:pt x="365951" y="588665"/>
                  <a:pt x="362924" y="592131"/>
                  <a:pt x="359453" y="595153"/>
                </a:cubicBezTo>
                <a:cubicBezTo>
                  <a:pt x="350730" y="602618"/>
                  <a:pt x="339604" y="606706"/>
                  <a:pt x="328210" y="606706"/>
                </a:cubicBezTo>
                <a:cubicBezTo>
                  <a:pt x="326252" y="606706"/>
                  <a:pt x="324294" y="606528"/>
                  <a:pt x="322335" y="606351"/>
                </a:cubicBezTo>
                <a:lnTo>
                  <a:pt x="42128" y="571690"/>
                </a:lnTo>
                <a:cubicBezTo>
                  <a:pt x="28777" y="570001"/>
                  <a:pt x="16582" y="562803"/>
                  <a:pt x="8838" y="551783"/>
                </a:cubicBezTo>
                <a:cubicBezTo>
                  <a:pt x="1005" y="540851"/>
                  <a:pt x="-1754" y="526987"/>
                  <a:pt x="1094" y="513834"/>
                </a:cubicBezTo>
                <a:lnTo>
                  <a:pt x="67853" y="207400"/>
                </a:lnTo>
                <a:cubicBezTo>
                  <a:pt x="68832" y="202779"/>
                  <a:pt x="73193" y="199757"/>
                  <a:pt x="77822" y="200291"/>
                </a:cubicBezTo>
                <a:lnTo>
                  <a:pt x="108976" y="204201"/>
                </a:lnTo>
                <a:lnTo>
                  <a:pt x="189442" y="62982"/>
                </a:lnTo>
                <a:lnTo>
                  <a:pt x="197542" y="34276"/>
                </a:lnTo>
                <a:cubicBezTo>
                  <a:pt x="202259" y="17746"/>
                  <a:pt x="215611" y="6103"/>
                  <a:pt x="232523" y="3704"/>
                </a:cubicBezTo>
                <a:cubicBezTo>
                  <a:pt x="239466" y="593"/>
                  <a:pt x="247299" y="-651"/>
                  <a:pt x="255310" y="32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i="1"/>
          </a:p>
        </p:txBody>
      </p:sp>
      <p:sp>
        <p:nvSpPr>
          <p:cNvPr id="14" name="Freeform 23">
            <a:extLst>
              <a:ext uri="{FF2B5EF4-FFF2-40B4-BE49-F238E27FC236}">
                <a16:creationId xmlns="" xmlns:a16="http://schemas.microsoft.com/office/drawing/2014/main" id="{3580C9C4-6A69-493F-9C13-E26C4E6F23A3}"/>
              </a:ext>
            </a:extLst>
          </p:cNvPr>
          <p:cNvSpPr>
            <a:spLocks noEditPoints="1"/>
          </p:cNvSpPr>
          <p:nvPr/>
        </p:nvSpPr>
        <p:spPr bwMode="auto">
          <a:xfrm flipH="1">
            <a:off x="6539410" y="4114095"/>
            <a:ext cx="665560" cy="492028"/>
          </a:xfrm>
          <a:custGeom>
            <a:avLst/>
            <a:gdLst>
              <a:gd name="connsiteX0" fmla="*/ 349912 w 608274"/>
              <a:gd name="connsiteY0" fmla="*/ 258376 h 449679"/>
              <a:gd name="connsiteX1" fmla="*/ 373101 w 608274"/>
              <a:gd name="connsiteY1" fmla="*/ 258376 h 449679"/>
              <a:gd name="connsiteX2" fmla="*/ 385287 w 608274"/>
              <a:gd name="connsiteY2" fmla="*/ 270523 h 449679"/>
              <a:gd name="connsiteX3" fmla="*/ 373101 w 608274"/>
              <a:gd name="connsiteY3" fmla="*/ 282580 h 449679"/>
              <a:gd name="connsiteX4" fmla="*/ 349912 w 608274"/>
              <a:gd name="connsiteY4" fmla="*/ 282580 h 449679"/>
              <a:gd name="connsiteX5" fmla="*/ 337726 w 608274"/>
              <a:gd name="connsiteY5" fmla="*/ 270523 h 449679"/>
              <a:gd name="connsiteX6" fmla="*/ 349912 w 608274"/>
              <a:gd name="connsiteY6" fmla="*/ 258376 h 449679"/>
              <a:gd name="connsiteX7" fmla="*/ 75341 w 608274"/>
              <a:gd name="connsiteY7" fmla="*/ 228422 h 449679"/>
              <a:gd name="connsiteX8" fmla="*/ 75341 w 608274"/>
              <a:gd name="connsiteY8" fmla="*/ 258371 h 449679"/>
              <a:gd name="connsiteX9" fmla="*/ 292549 w 608274"/>
              <a:gd name="connsiteY9" fmla="*/ 258371 h 449679"/>
              <a:gd name="connsiteX10" fmla="*/ 304637 w 608274"/>
              <a:gd name="connsiteY10" fmla="*/ 270532 h 449679"/>
              <a:gd name="connsiteX11" fmla="*/ 292549 w 608274"/>
              <a:gd name="connsiteY11" fmla="*/ 282602 h 449679"/>
              <a:gd name="connsiteX12" fmla="*/ 75341 w 608274"/>
              <a:gd name="connsiteY12" fmla="*/ 282602 h 449679"/>
              <a:gd name="connsiteX13" fmla="*/ 75341 w 608274"/>
              <a:gd name="connsiteY13" fmla="*/ 314094 h 449679"/>
              <a:gd name="connsiteX14" fmla="*/ 357621 w 608274"/>
              <a:gd name="connsiteY14" fmla="*/ 314094 h 449679"/>
              <a:gd name="connsiteX15" fmla="*/ 369709 w 608274"/>
              <a:gd name="connsiteY15" fmla="*/ 326164 h 449679"/>
              <a:gd name="connsiteX16" fmla="*/ 357621 w 608274"/>
              <a:gd name="connsiteY16" fmla="*/ 338325 h 449679"/>
              <a:gd name="connsiteX17" fmla="*/ 75341 w 608274"/>
              <a:gd name="connsiteY17" fmla="*/ 338325 h 449679"/>
              <a:gd name="connsiteX18" fmla="*/ 75341 w 608274"/>
              <a:gd name="connsiteY18" fmla="*/ 347854 h 449679"/>
              <a:gd name="connsiteX19" fmla="*/ 78159 w 608274"/>
              <a:gd name="connsiteY19" fmla="*/ 369816 h 449679"/>
              <a:gd name="connsiteX20" fmla="*/ 431963 w 608274"/>
              <a:gd name="connsiteY20" fmla="*/ 369816 h 449679"/>
              <a:gd name="connsiteX21" fmla="*/ 444050 w 608274"/>
              <a:gd name="connsiteY21" fmla="*/ 381886 h 449679"/>
              <a:gd name="connsiteX22" fmla="*/ 431963 w 608274"/>
              <a:gd name="connsiteY22" fmla="*/ 393956 h 449679"/>
              <a:gd name="connsiteX23" fmla="*/ 90428 w 608274"/>
              <a:gd name="connsiteY23" fmla="*/ 393956 h 449679"/>
              <a:gd name="connsiteX24" fmla="*/ 171676 w 608274"/>
              <a:gd name="connsiteY24" fmla="*/ 425448 h 449679"/>
              <a:gd name="connsiteX25" fmla="*/ 436598 w 608274"/>
              <a:gd name="connsiteY25" fmla="*/ 425448 h 449679"/>
              <a:gd name="connsiteX26" fmla="*/ 532933 w 608274"/>
              <a:gd name="connsiteY26" fmla="*/ 347854 h 449679"/>
              <a:gd name="connsiteX27" fmla="*/ 532933 w 608274"/>
              <a:gd name="connsiteY27" fmla="*/ 228422 h 449679"/>
              <a:gd name="connsiteX28" fmla="*/ 24265 w 608274"/>
              <a:gd name="connsiteY28" fmla="*/ 168071 h 449679"/>
              <a:gd name="connsiteX29" fmla="*/ 24265 w 608274"/>
              <a:gd name="connsiteY29" fmla="*/ 204282 h 449679"/>
              <a:gd name="connsiteX30" fmla="*/ 63254 w 608274"/>
              <a:gd name="connsiteY30" fmla="*/ 204282 h 449679"/>
              <a:gd name="connsiteX31" fmla="*/ 545020 w 608274"/>
              <a:gd name="connsiteY31" fmla="*/ 204282 h 449679"/>
              <a:gd name="connsiteX32" fmla="*/ 584099 w 608274"/>
              <a:gd name="connsiteY32" fmla="*/ 204282 h 449679"/>
              <a:gd name="connsiteX33" fmla="*/ 584099 w 608274"/>
              <a:gd name="connsiteY33" fmla="*/ 168071 h 449679"/>
              <a:gd name="connsiteX34" fmla="*/ 256094 w 608274"/>
              <a:gd name="connsiteY34" fmla="*/ 416 h 449679"/>
              <a:gd name="connsiteX35" fmla="*/ 265285 w 608274"/>
              <a:gd name="connsiteY35" fmla="*/ 1630 h 449679"/>
              <a:gd name="connsiteX36" fmla="*/ 269738 w 608274"/>
              <a:gd name="connsiteY36" fmla="*/ 18147 h 449679"/>
              <a:gd name="connsiteX37" fmla="*/ 197214 w 608274"/>
              <a:gd name="connsiteY37" fmla="*/ 143931 h 449679"/>
              <a:gd name="connsiteX38" fmla="*/ 411151 w 608274"/>
              <a:gd name="connsiteY38" fmla="*/ 143931 h 449679"/>
              <a:gd name="connsiteX39" fmla="*/ 338536 w 608274"/>
              <a:gd name="connsiteY39" fmla="*/ 18147 h 449679"/>
              <a:gd name="connsiteX40" fmla="*/ 342989 w 608274"/>
              <a:gd name="connsiteY40" fmla="*/ 1630 h 449679"/>
              <a:gd name="connsiteX41" fmla="*/ 359621 w 608274"/>
              <a:gd name="connsiteY41" fmla="*/ 6077 h 449679"/>
              <a:gd name="connsiteX42" fmla="*/ 439052 w 608274"/>
              <a:gd name="connsiteY42" fmla="*/ 143931 h 449679"/>
              <a:gd name="connsiteX43" fmla="*/ 596187 w 608274"/>
              <a:gd name="connsiteY43" fmla="*/ 143931 h 449679"/>
              <a:gd name="connsiteX44" fmla="*/ 608274 w 608274"/>
              <a:gd name="connsiteY44" fmla="*/ 156001 h 449679"/>
              <a:gd name="connsiteX45" fmla="*/ 608274 w 608274"/>
              <a:gd name="connsiteY45" fmla="*/ 216352 h 449679"/>
              <a:gd name="connsiteX46" fmla="*/ 596187 w 608274"/>
              <a:gd name="connsiteY46" fmla="*/ 228422 h 449679"/>
              <a:gd name="connsiteX47" fmla="*/ 557198 w 608274"/>
              <a:gd name="connsiteY47" fmla="*/ 228422 h 449679"/>
              <a:gd name="connsiteX48" fmla="*/ 557198 w 608274"/>
              <a:gd name="connsiteY48" fmla="*/ 347854 h 449679"/>
              <a:gd name="connsiteX49" fmla="*/ 520664 w 608274"/>
              <a:gd name="connsiteY49" fmla="*/ 424722 h 449679"/>
              <a:gd name="connsiteX50" fmla="*/ 436598 w 608274"/>
              <a:gd name="connsiteY50" fmla="*/ 449679 h 449679"/>
              <a:gd name="connsiteX51" fmla="*/ 171676 w 608274"/>
              <a:gd name="connsiteY51" fmla="*/ 449679 h 449679"/>
              <a:gd name="connsiteX52" fmla="*/ 87610 w 608274"/>
              <a:gd name="connsiteY52" fmla="*/ 424722 h 449679"/>
              <a:gd name="connsiteX53" fmla="*/ 51167 w 608274"/>
              <a:gd name="connsiteY53" fmla="*/ 347854 h 449679"/>
              <a:gd name="connsiteX54" fmla="*/ 51167 w 608274"/>
              <a:gd name="connsiteY54" fmla="*/ 228422 h 449679"/>
              <a:gd name="connsiteX55" fmla="*/ 12087 w 608274"/>
              <a:gd name="connsiteY55" fmla="*/ 228422 h 449679"/>
              <a:gd name="connsiteX56" fmla="*/ 0 w 608274"/>
              <a:gd name="connsiteY56" fmla="*/ 216352 h 449679"/>
              <a:gd name="connsiteX57" fmla="*/ 0 w 608274"/>
              <a:gd name="connsiteY57" fmla="*/ 156001 h 449679"/>
              <a:gd name="connsiteX58" fmla="*/ 12087 w 608274"/>
              <a:gd name="connsiteY58" fmla="*/ 143931 h 449679"/>
              <a:gd name="connsiteX59" fmla="*/ 169222 w 608274"/>
              <a:gd name="connsiteY59" fmla="*/ 143931 h 449679"/>
              <a:gd name="connsiteX60" fmla="*/ 248744 w 608274"/>
              <a:gd name="connsiteY60" fmla="*/ 6077 h 449679"/>
              <a:gd name="connsiteX61" fmla="*/ 256094 w 608274"/>
              <a:gd name="connsiteY61" fmla="*/ 416 h 44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8274" h="449679">
                <a:moveTo>
                  <a:pt x="349912" y="258376"/>
                </a:moveTo>
                <a:lnTo>
                  <a:pt x="373101" y="258376"/>
                </a:lnTo>
                <a:cubicBezTo>
                  <a:pt x="379831" y="258376"/>
                  <a:pt x="385287" y="263815"/>
                  <a:pt x="385287" y="270523"/>
                </a:cubicBezTo>
                <a:cubicBezTo>
                  <a:pt x="385287" y="277141"/>
                  <a:pt x="379831" y="282580"/>
                  <a:pt x="373101" y="282580"/>
                </a:cubicBezTo>
                <a:lnTo>
                  <a:pt x="349912" y="282580"/>
                </a:lnTo>
                <a:cubicBezTo>
                  <a:pt x="343182" y="282580"/>
                  <a:pt x="337726" y="277141"/>
                  <a:pt x="337726" y="270523"/>
                </a:cubicBezTo>
                <a:cubicBezTo>
                  <a:pt x="337726" y="263815"/>
                  <a:pt x="343182" y="258376"/>
                  <a:pt x="349912" y="258376"/>
                </a:cubicBezTo>
                <a:close/>
                <a:moveTo>
                  <a:pt x="75341" y="228422"/>
                </a:moveTo>
                <a:lnTo>
                  <a:pt x="75341" y="258371"/>
                </a:lnTo>
                <a:lnTo>
                  <a:pt x="292549" y="258371"/>
                </a:lnTo>
                <a:cubicBezTo>
                  <a:pt x="299184" y="258371"/>
                  <a:pt x="304637" y="263816"/>
                  <a:pt x="304637" y="270532"/>
                </a:cubicBezTo>
                <a:cubicBezTo>
                  <a:pt x="304637" y="277157"/>
                  <a:pt x="299184" y="282602"/>
                  <a:pt x="292549" y="282602"/>
                </a:cubicBezTo>
                <a:lnTo>
                  <a:pt x="75341" y="282602"/>
                </a:lnTo>
                <a:lnTo>
                  <a:pt x="75341" y="314094"/>
                </a:lnTo>
                <a:lnTo>
                  <a:pt x="357621" y="314094"/>
                </a:lnTo>
                <a:cubicBezTo>
                  <a:pt x="364256" y="314094"/>
                  <a:pt x="369709" y="319539"/>
                  <a:pt x="369709" y="326164"/>
                </a:cubicBezTo>
                <a:cubicBezTo>
                  <a:pt x="369709" y="332879"/>
                  <a:pt x="364256" y="338325"/>
                  <a:pt x="357621" y="338325"/>
                </a:cubicBezTo>
                <a:lnTo>
                  <a:pt x="75341" y="338325"/>
                </a:lnTo>
                <a:lnTo>
                  <a:pt x="75341" y="347854"/>
                </a:lnTo>
                <a:cubicBezTo>
                  <a:pt x="75341" y="355840"/>
                  <a:pt x="76341" y="363191"/>
                  <a:pt x="78159" y="369816"/>
                </a:cubicBezTo>
                <a:lnTo>
                  <a:pt x="431963" y="369816"/>
                </a:lnTo>
                <a:cubicBezTo>
                  <a:pt x="438688" y="369816"/>
                  <a:pt x="444050" y="375171"/>
                  <a:pt x="444050" y="381886"/>
                </a:cubicBezTo>
                <a:cubicBezTo>
                  <a:pt x="444050" y="388602"/>
                  <a:pt x="438688" y="393956"/>
                  <a:pt x="431963" y="393956"/>
                </a:cubicBezTo>
                <a:lnTo>
                  <a:pt x="90428" y="393956"/>
                </a:lnTo>
                <a:cubicBezTo>
                  <a:pt x="108695" y="416554"/>
                  <a:pt x="140867" y="425448"/>
                  <a:pt x="171676" y="425448"/>
                </a:cubicBezTo>
                <a:lnTo>
                  <a:pt x="436598" y="425448"/>
                </a:lnTo>
                <a:cubicBezTo>
                  <a:pt x="483220" y="425448"/>
                  <a:pt x="532933" y="405119"/>
                  <a:pt x="532933" y="347854"/>
                </a:cubicBezTo>
                <a:lnTo>
                  <a:pt x="532933" y="228422"/>
                </a:lnTo>
                <a:close/>
                <a:moveTo>
                  <a:pt x="24265" y="168071"/>
                </a:moveTo>
                <a:lnTo>
                  <a:pt x="24265" y="204282"/>
                </a:lnTo>
                <a:lnTo>
                  <a:pt x="63254" y="204282"/>
                </a:lnTo>
                <a:lnTo>
                  <a:pt x="545020" y="204282"/>
                </a:lnTo>
                <a:lnTo>
                  <a:pt x="584099" y="204282"/>
                </a:lnTo>
                <a:lnTo>
                  <a:pt x="584099" y="168071"/>
                </a:lnTo>
                <a:close/>
                <a:moveTo>
                  <a:pt x="256094" y="416"/>
                </a:moveTo>
                <a:cubicBezTo>
                  <a:pt x="259082" y="-389"/>
                  <a:pt x="262377" y="-49"/>
                  <a:pt x="265285" y="1630"/>
                </a:cubicBezTo>
                <a:cubicBezTo>
                  <a:pt x="271101" y="4988"/>
                  <a:pt x="273101" y="12339"/>
                  <a:pt x="269738" y="18147"/>
                </a:cubicBezTo>
                <a:lnTo>
                  <a:pt x="197214" y="143931"/>
                </a:lnTo>
                <a:lnTo>
                  <a:pt x="411151" y="143931"/>
                </a:lnTo>
                <a:lnTo>
                  <a:pt x="338536" y="18147"/>
                </a:lnTo>
                <a:cubicBezTo>
                  <a:pt x="335264" y="12339"/>
                  <a:pt x="337263" y="4988"/>
                  <a:pt x="342989" y="1630"/>
                </a:cubicBezTo>
                <a:cubicBezTo>
                  <a:pt x="348806" y="-1728"/>
                  <a:pt x="356258" y="269"/>
                  <a:pt x="359621" y="6077"/>
                </a:cubicBezTo>
                <a:lnTo>
                  <a:pt x="439052" y="143931"/>
                </a:lnTo>
                <a:lnTo>
                  <a:pt x="596187" y="143931"/>
                </a:lnTo>
                <a:cubicBezTo>
                  <a:pt x="602912" y="143931"/>
                  <a:pt x="608274" y="149286"/>
                  <a:pt x="608274" y="156001"/>
                </a:cubicBezTo>
                <a:lnTo>
                  <a:pt x="608274" y="216352"/>
                </a:lnTo>
                <a:cubicBezTo>
                  <a:pt x="608274" y="223068"/>
                  <a:pt x="602912" y="228422"/>
                  <a:pt x="596187" y="228422"/>
                </a:cubicBezTo>
                <a:lnTo>
                  <a:pt x="557198" y="228422"/>
                </a:lnTo>
                <a:lnTo>
                  <a:pt x="557198" y="347854"/>
                </a:lnTo>
                <a:cubicBezTo>
                  <a:pt x="557198" y="379980"/>
                  <a:pt x="544566" y="406571"/>
                  <a:pt x="520664" y="424722"/>
                </a:cubicBezTo>
                <a:cubicBezTo>
                  <a:pt x="499216" y="441057"/>
                  <a:pt x="470224" y="449679"/>
                  <a:pt x="436598" y="449679"/>
                </a:cubicBezTo>
                <a:lnTo>
                  <a:pt x="171676" y="449679"/>
                </a:lnTo>
                <a:cubicBezTo>
                  <a:pt x="138141" y="449679"/>
                  <a:pt x="109058" y="441057"/>
                  <a:pt x="87610" y="424722"/>
                </a:cubicBezTo>
                <a:cubicBezTo>
                  <a:pt x="63799" y="406571"/>
                  <a:pt x="51167" y="379980"/>
                  <a:pt x="51167" y="347854"/>
                </a:cubicBezTo>
                <a:lnTo>
                  <a:pt x="51167" y="228422"/>
                </a:lnTo>
                <a:lnTo>
                  <a:pt x="12087" y="228422"/>
                </a:lnTo>
                <a:cubicBezTo>
                  <a:pt x="5453" y="228422"/>
                  <a:pt x="0" y="223068"/>
                  <a:pt x="0" y="216352"/>
                </a:cubicBezTo>
                <a:lnTo>
                  <a:pt x="0" y="156001"/>
                </a:lnTo>
                <a:cubicBezTo>
                  <a:pt x="0" y="149286"/>
                  <a:pt x="5453" y="143931"/>
                  <a:pt x="12087" y="143931"/>
                </a:cubicBezTo>
                <a:lnTo>
                  <a:pt x="169222" y="143931"/>
                </a:lnTo>
                <a:lnTo>
                  <a:pt x="248744" y="6077"/>
                </a:lnTo>
                <a:cubicBezTo>
                  <a:pt x="250426" y="3173"/>
                  <a:pt x="253107" y="1222"/>
                  <a:pt x="256094" y="41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i="1">
              <a:solidFill>
                <a:schemeClr val="bg1"/>
              </a:solidFill>
            </a:endParaRPr>
          </a:p>
        </p:txBody>
      </p:sp>
    </p:spTree>
    <p:extLst>
      <p:ext uri="{BB962C8B-B14F-4D97-AF65-F5344CB8AC3E}">
        <p14:creationId xmlns:p14="http://schemas.microsoft.com/office/powerpoint/2010/main" val="11874310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ppt_x</p:attrName>
                                        </p:attrNameLst>
                                      </p:cBhvr>
                                      <p:tavLst>
                                        <p:tav tm="0">
                                          <p:val>
                                            <p:strVal val="#ppt_x+#ppt_w*1.125000"/>
                                          </p:val>
                                        </p:tav>
                                        <p:tav tm="100000">
                                          <p:val>
                                            <p:strVal val="#ppt_x"/>
                                          </p:val>
                                        </p:tav>
                                      </p:tavLst>
                                    </p:anim>
                                    <p:animEffect transition="in" filter="wipe(left)">
                                      <p:cBhvr>
                                        <p:cTn id="16" dur="500"/>
                                        <p:tgtEl>
                                          <p:spTgt spid="5"/>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down)">
                                      <p:cBhvr>
                                        <p:cTn id="20" dur="500"/>
                                        <p:tgtEl>
                                          <p:spTgt spid="4"/>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1000"/>
                            </p:stCondLst>
                            <p:childTnLst>
                              <p:par>
                                <p:cTn id="35" presetID="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25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1+#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animBg="1"/>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88F902-3048-4004-94F2-F0A0E7857E2B}"/>
              </a:ext>
            </a:extLst>
          </p:cNvPr>
          <p:cNvSpPr>
            <a:spLocks noGrp="1"/>
          </p:cNvSpPr>
          <p:nvPr>
            <p:ph type="title"/>
          </p:nvPr>
        </p:nvSpPr>
        <p:spPr/>
        <p:txBody>
          <a:bodyPr>
            <a:normAutofit/>
          </a:bodyPr>
          <a:lstStyle/>
          <a:p>
            <a:r>
              <a:rPr lang="zh-CN" altLang="en-US" dirty="0"/>
              <a:t>单击此处输入替换标题</a:t>
            </a:r>
          </a:p>
        </p:txBody>
      </p:sp>
      <p:sp>
        <p:nvSpPr>
          <p:cNvPr id="3" name="矩形 1">
            <a:extLst>
              <a:ext uri="{FF2B5EF4-FFF2-40B4-BE49-F238E27FC236}">
                <a16:creationId xmlns="" xmlns:a16="http://schemas.microsoft.com/office/drawing/2014/main" id="{ED1DF8E7-F606-46D7-A67E-8E02AF2B133B}"/>
              </a:ext>
            </a:extLst>
          </p:cNvPr>
          <p:cNvSpPr>
            <a:spLocks noChangeArrowheads="1"/>
          </p:cNvSpPr>
          <p:nvPr/>
        </p:nvSpPr>
        <p:spPr bwMode="auto">
          <a:xfrm>
            <a:off x="1154997" y="4840311"/>
            <a:ext cx="10097203" cy="79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pPr>
            <a:r>
              <a:rPr lang="zh-CN" altLang="en-US" sz="1600" dirty="0">
                <a:solidFill>
                  <a:srgbClr val="696A6B"/>
                </a:solidFill>
                <a:latin typeface="+mn-ea"/>
              </a:rPr>
              <a:t>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zh-CN" altLang="zh-CN" sz="1600" dirty="0">
              <a:solidFill>
                <a:srgbClr val="696A6B"/>
              </a:solidFill>
              <a:latin typeface="+mn-ea"/>
            </a:endParaRPr>
          </a:p>
        </p:txBody>
      </p:sp>
      <p:sp>
        <p:nvSpPr>
          <p:cNvPr id="4" name="椭圆 3">
            <a:extLst>
              <a:ext uri="{FF2B5EF4-FFF2-40B4-BE49-F238E27FC236}">
                <a16:creationId xmlns="" xmlns:a16="http://schemas.microsoft.com/office/drawing/2014/main" id="{5469C469-7A87-44EE-B6B4-C4E4F14BF5D8}"/>
              </a:ext>
            </a:extLst>
          </p:cNvPr>
          <p:cNvSpPr/>
          <p:nvPr/>
        </p:nvSpPr>
        <p:spPr>
          <a:xfrm>
            <a:off x="1405022" y="1888076"/>
            <a:ext cx="2410688" cy="2410688"/>
          </a:xfrm>
          <a:prstGeom prst="ellipse">
            <a:avLst/>
          </a:prstGeom>
          <a:solidFill>
            <a:schemeClr val="accent1">
              <a:alpha val="60000"/>
            </a:schemeClr>
          </a:solidFill>
          <a:ln w="31750">
            <a:solidFill>
              <a:srgbClr val="FDFE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5" name="直接连接符 4">
            <a:extLst>
              <a:ext uri="{FF2B5EF4-FFF2-40B4-BE49-F238E27FC236}">
                <a16:creationId xmlns="" xmlns:a16="http://schemas.microsoft.com/office/drawing/2014/main" id="{73013C3C-503C-4008-A4EB-4EBA4492A541}"/>
              </a:ext>
            </a:extLst>
          </p:cNvPr>
          <p:cNvCxnSpPr>
            <a:cxnSpLocks/>
          </p:cNvCxnSpPr>
          <p:nvPr/>
        </p:nvCxnSpPr>
        <p:spPr>
          <a:xfrm>
            <a:off x="1566366" y="3095834"/>
            <a:ext cx="208800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6" name="TextBox 22">
            <a:extLst>
              <a:ext uri="{FF2B5EF4-FFF2-40B4-BE49-F238E27FC236}">
                <a16:creationId xmlns="" xmlns:a16="http://schemas.microsoft.com/office/drawing/2014/main" id="{683A5DFE-8CAC-46D5-BF6A-A580572DC964}"/>
              </a:ext>
            </a:extLst>
          </p:cNvPr>
          <p:cNvSpPr>
            <a:spLocks noChangeArrowheads="1"/>
          </p:cNvSpPr>
          <p:nvPr/>
        </p:nvSpPr>
        <p:spPr bwMode="auto">
          <a:xfrm>
            <a:off x="1584841" y="3160425"/>
            <a:ext cx="2051050"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ct val="125000"/>
              </a:lnSpc>
              <a:spcBef>
                <a:spcPct val="0"/>
              </a:spcBef>
              <a:spcAft>
                <a:spcPct val="0"/>
              </a:spcAft>
              <a:buFont typeface="Arial" pitchFamily="34" charset="0"/>
              <a:buNone/>
            </a:pPr>
            <a:r>
              <a:rPr lang="zh-CN" altLang="en-US" sz="2000" b="1" spc="300" dirty="0">
                <a:solidFill>
                  <a:prstClr val="white"/>
                </a:solidFill>
                <a:latin typeface="+mn-ea"/>
                <a:ea typeface="+mn-ea"/>
                <a:sym typeface="微软雅黑" pitchFamily="34" charset="-122"/>
              </a:rPr>
              <a:t>点此输入标题</a:t>
            </a:r>
          </a:p>
        </p:txBody>
      </p:sp>
      <p:sp>
        <p:nvSpPr>
          <p:cNvPr id="7" name="TextBox 23">
            <a:extLst>
              <a:ext uri="{FF2B5EF4-FFF2-40B4-BE49-F238E27FC236}">
                <a16:creationId xmlns="" xmlns:a16="http://schemas.microsoft.com/office/drawing/2014/main" id="{4C0F398C-9F7F-4AAC-9656-6B44F6B6508A}"/>
              </a:ext>
            </a:extLst>
          </p:cNvPr>
          <p:cNvSpPr>
            <a:spLocks noChangeArrowheads="1"/>
          </p:cNvSpPr>
          <p:nvPr/>
        </p:nvSpPr>
        <p:spPr bwMode="auto">
          <a:xfrm>
            <a:off x="1736448" y="3543222"/>
            <a:ext cx="1747837" cy="41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ct val="125000"/>
              </a:lnSpc>
              <a:spcBef>
                <a:spcPct val="0"/>
              </a:spcBef>
              <a:spcAft>
                <a:spcPct val="0"/>
              </a:spcAft>
              <a:buFont typeface="Arial" pitchFamily="34" charset="0"/>
              <a:buNone/>
            </a:pPr>
            <a:r>
              <a:rPr lang="zh-CN" altLang="en-US" spc="-150" dirty="0">
                <a:solidFill>
                  <a:prstClr val="white"/>
                </a:solidFill>
                <a:latin typeface="+mn-ea"/>
                <a:ea typeface="+mn-ea"/>
                <a:sym typeface="微软雅黑" pitchFamily="34" charset="-122"/>
              </a:rPr>
              <a:t>点此输入文字</a:t>
            </a:r>
          </a:p>
        </p:txBody>
      </p:sp>
      <p:sp>
        <p:nvSpPr>
          <p:cNvPr id="8" name="TextBox 22">
            <a:extLst>
              <a:ext uri="{FF2B5EF4-FFF2-40B4-BE49-F238E27FC236}">
                <a16:creationId xmlns="" xmlns:a16="http://schemas.microsoft.com/office/drawing/2014/main" id="{BCB24897-EE54-4B0A-91DA-F6D76CB3F606}"/>
              </a:ext>
            </a:extLst>
          </p:cNvPr>
          <p:cNvSpPr>
            <a:spLocks noChangeArrowheads="1"/>
          </p:cNvSpPr>
          <p:nvPr/>
        </p:nvSpPr>
        <p:spPr bwMode="auto">
          <a:xfrm>
            <a:off x="2479722" y="2160700"/>
            <a:ext cx="2612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5400" b="1" dirty="0">
                <a:solidFill>
                  <a:prstClr val="white"/>
                </a:solidFill>
                <a:latin typeface="+mn-ea"/>
                <a:ea typeface="+mn-ea"/>
                <a:sym typeface="微软雅黑" pitchFamily="34" charset="-122"/>
              </a:rPr>
              <a:t>1</a:t>
            </a:r>
            <a:endParaRPr lang="zh-CN" altLang="en-US" sz="5400" b="1" dirty="0">
              <a:solidFill>
                <a:prstClr val="white"/>
              </a:solidFill>
              <a:latin typeface="+mn-ea"/>
              <a:ea typeface="+mn-ea"/>
              <a:sym typeface="微软雅黑" pitchFamily="34" charset="-122"/>
            </a:endParaRPr>
          </a:p>
        </p:txBody>
      </p:sp>
      <p:sp>
        <p:nvSpPr>
          <p:cNvPr id="9" name="椭圆 8">
            <a:extLst>
              <a:ext uri="{FF2B5EF4-FFF2-40B4-BE49-F238E27FC236}">
                <a16:creationId xmlns="" xmlns:a16="http://schemas.microsoft.com/office/drawing/2014/main" id="{80290EF9-160E-4549-8F66-DB09B80D89CE}"/>
              </a:ext>
            </a:extLst>
          </p:cNvPr>
          <p:cNvSpPr/>
          <p:nvPr/>
        </p:nvSpPr>
        <p:spPr>
          <a:xfrm>
            <a:off x="3681922" y="1888076"/>
            <a:ext cx="2410688" cy="2410688"/>
          </a:xfrm>
          <a:prstGeom prst="ellipse">
            <a:avLst/>
          </a:prstGeom>
          <a:solidFill>
            <a:schemeClr val="accent2">
              <a:alpha val="60000"/>
            </a:schemeClr>
          </a:solidFill>
          <a:ln w="31750">
            <a:solidFill>
              <a:srgbClr val="FDFE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0" name="直接连接符 9">
            <a:extLst>
              <a:ext uri="{FF2B5EF4-FFF2-40B4-BE49-F238E27FC236}">
                <a16:creationId xmlns="" xmlns:a16="http://schemas.microsoft.com/office/drawing/2014/main" id="{8C328AD2-C856-4DF7-87B8-21EF0B8F2890}"/>
              </a:ext>
            </a:extLst>
          </p:cNvPr>
          <p:cNvCxnSpPr>
            <a:cxnSpLocks/>
          </p:cNvCxnSpPr>
          <p:nvPr/>
        </p:nvCxnSpPr>
        <p:spPr>
          <a:xfrm>
            <a:off x="3843266" y="3095834"/>
            <a:ext cx="208800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11" name="TextBox 22">
            <a:extLst>
              <a:ext uri="{FF2B5EF4-FFF2-40B4-BE49-F238E27FC236}">
                <a16:creationId xmlns="" xmlns:a16="http://schemas.microsoft.com/office/drawing/2014/main" id="{9AD7BDDC-B72E-4771-8BED-04DF05075E2A}"/>
              </a:ext>
            </a:extLst>
          </p:cNvPr>
          <p:cNvSpPr>
            <a:spLocks noChangeArrowheads="1"/>
          </p:cNvSpPr>
          <p:nvPr/>
        </p:nvSpPr>
        <p:spPr bwMode="auto">
          <a:xfrm>
            <a:off x="3861741" y="3160425"/>
            <a:ext cx="2051050"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ct val="125000"/>
              </a:lnSpc>
              <a:spcBef>
                <a:spcPct val="0"/>
              </a:spcBef>
              <a:spcAft>
                <a:spcPct val="0"/>
              </a:spcAft>
              <a:buFont typeface="Arial" pitchFamily="34" charset="0"/>
              <a:buNone/>
            </a:pPr>
            <a:r>
              <a:rPr lang="zh-CN" altLang="en-US" sz="2000" b="1" spc="300" dirty="0">
                <a:solidFill>
                  <a:prstClr val="white"/>
                </a:solidFill>
                <a:latin typeface="+mn-ea"/>
                <a:ea typeface="+mn-ea"/>
                <a:sym typeface="微软雅黑" pitchFamily="34" charset="-122"/>
              </a:rPr>
              <a:t>点此输入标题</a:t>
            </a:r>
          </a:p>
        </p:txBody>
      </p:sp>
      <p:sp>
        <p:nvSpPr>
          <p:cNvPr id="12" name="TextBox 23">
            <a:extLst>
              <a:ext uri="{FF2B5EF4-FFF2-40B4-BE49-F238E27FC236}">
                <a16:creationId xmlns="" xmlns:a16="http://schemas.microsoft.com/office/drawing/2014/main" id="{F8804F46-2086-4964-B342-6E7D35129C35}"/>
              </a:ext>
            </a:extLst>
          </p:cNvPr>
          <p:cNvSpPr>
            <a:spLocks noChangeArrowheads="1"/>
          </p:cNvSpPr>
          <p:nvPr/>
        </p:nvSpPr>
        <p:spPr bwMode="auto">
          <a:xfrm>
            <a:off x="4013348" y="3543222"/>
            <a:ext cx="1747837" cy="41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ct val="125000"/>
              </a:lnSpc>
              <a:spcBef>
                <a:spcPct val="0"/>
              </a:spcBef>
              <a:spcAft>
                <a:spcPct val="0"/>
              </a:spcAft>
              <a:buFont typeface="Arial" pitchFamily="34" charset="0"/>
              <a:buNone/>
            </a:pPr>
            <a:r>
              <a:rPr lang="zh-CN" altLang="en-US" spc="-150" dirty="0">
                <a:solidFill>
                  <a:prstClr val="white"/>
                </a:solidFill>
                <a:latin typeface="+mn-ea"/>
                <a:ea typeface="+mn-ea"/>
                <a:sym typeface="微软雅黑" pitchFamily="34" charset="-122"/>
              </a:rPr>
              <a:t>点此输入文字</a:t>
            </a:r>
          </a:p>
        </p:txBody>
      </p:sp>
      <p:sp>
        <p:nvSpPr>
          <p:cNvPr id="13" name="TextBox 22">
            <a:extLst>
              <a:ext uri="{FF2B5EF4-FFF2-40B4-BE49-F238E27FC236}">
                <a16:creationId xmlns="" xmlns:a16="http://schemas.microsoft.com/office/drawing/2014/main" id="{5A81554B-7167-456C-9B00-EB96A309D14F}"/>
              </a:ext>
            </a:extLst>
          </p:cNvPr>
          <p:cNvSpPr>
            <a:spLocks noChangeArrowheads="1"/>
          </p:cNvSpPr>
          <p:nvPr/>
        </p:nvSpPr>
        <p:spPr bwMode="auto">
          <a:xfrm>
            <a:off x="4747805" y="2160700"/>
            <a:ext cx="278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5400" b="1" dirty="0">
                <a:solidFill>
                  <a:prstClr val="white"/>
                </a:solidFill>
                <a:latin typeface="+mn-ea"/>
                <a:ea typeface="+mn-ea"/>
                <a:sym typeface="微软雅黑" pitchFamily="34" charset="-122"/>
              </a:rPr>
              <a:t>2</a:t>
            </a:r>
            <a:endParaRPr lang="zh-CN" altLang="en-US" sz="5400" b="1" dirty="0">
              <a:solidFill>
                <a:prstClr val="white"/>
              </a:solidFill>
              <a:latin typeface="+mn-ea"/>
              <a:ea typeface="+mn-ea"/>
              <a:sym typeface="微软雅黑" pitchFamily="34" charset="-122"/>
            </a:endParaRPr>
          </a:p>
        </p:txBody>
      </p:sp>
      <p:sp>
        <p:nvSpPr>
          <p:cNvPr id="14" name="椭圆 13">
            <a:extLst>
              <a:ext uri="{FF2B5EF4-FFF2-40B4-BE49-F238E27FC236}">
                <a16:creationId xmlns="" xmlns:a16="http://schemas.microsoft.com/office/drawing/2014/main" id="{5336F77D-AE23-437E-A1FC-D156BE4F1CC6}"/>
              </a:ext>
            </a:extLst>
          </p:cNvPr>
          <p:cNvSpPr/>
          <p:nvPr/>
        </p:nvSpPr>
        <p:spPr>
          <a:xfrm>
            <a:off x="5958822" y="1888076"/>
            <a:ext cx="2410688" cy="2410688"/>
          </a:xfrm>
          <a:prstGeom prst="ellipse">
            <a:avLst/>
          </a:prstGeom>
          <a:solidFill>
            <a:schemeClr val="accent3">
              <a:alpha val="60000"/>
            </a:schemeClr>
          </a:solidFill>
          <a:ln w="31750">
            <a:solidFill>
              <a:srgbClr val="FDFE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15" name="直接连接符 14">
            <a:extLst>
              <a:ext uri="{FF2B5EF4-FFF2-40B4-BE49-F238E27FC236}">
                <a16:creationId xmlns="" xmlns:a16="http://schemas.microsoft.com/office/drawing/2014/main" id="{62DDE3C4-187A-4AE1-BDE8-F32AC466063E}"/>
              </a:ext>
            </a:extLst>
          </p:cNvPr>
          <p:cNvCxnSpPr>
            <a:cxnSpLocks/>
          </p:cNvCxnSpPr>
          <p:nvPr/>
        </p:nvCxnSpPr>
        <p:spPr>
          <a:xfrm>
            <a:off x="6120166" y="3095834"/>
            <a:ext cx="208800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22">
            <a:extLst>
              <a:ext uri="{FF2B5EF4-FFF2-40B4-BE49-F238E27FC236}">
                <a16:creationId xmlns="" xmlns:a16="http://schemas.microsoft.com/office/drawing/2014/main" id="{19D6BD58-95B8-409C-A65F-A0D2EB725F8C}"/>
              </a:ext>
            </a:extLst>
          </p:cNvPr>
          <p:cNvSpPr>
            <a:spLocks noChangeArrowheads="1"/>
          </p:cNvSpPr>
          <p:nvPr/>
        </p:nvSpPr>
        <p:spPr bwMode="auto">
          <a:xfrm>
            <a:off x="6138641" y="3160425"/>
            <a:ext cx="2051050"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ct val="125000"/>
              </a:lnSpc>
              <a:spcBef>
                <a:spcPct val="0"/>
              </a:spcBef>
              <a:spcAft>
                <a:spcPct val="0"/>
              </a:spcAft>
              <a:buFont typeface="Arial" pitchFamily="34" charset="0"/>
              <a:buNone/>
            </a:pPr>
            <a:r>
              <a:rPr lang="zh-CN" altLang="en-US" sz="2000" b="1" spc="300" dirty="0">
                <a:solidFill>
                  <a:prstClr val="white"/>
                </a:solidFill>
                <a:latin typeface="+mn-ea"/>
                <a:ea typeface="+mn-ea"/>
                <a:sym typeface="微软雅黑" pitchFamily="34" charset="-122"/>
              </a:rPr>
              <a:t>点此输入标题</a:t>
            </a:r>
          </a:p>
        </p:txBody>
      </p:sp>
      <p:sp>
        <p:nvSpPr>
          <p:cNvPr id="17" name="TextBox 23">
            <a:extLst>
              <a:ext uri="{FF2B5EF4-FFF2-40B4-BE49-F238E27FC236}">
                <a16:creationId xmlns="" xmlns:a16="http://schemas.microsoft.com/office/drawing/2014/main" id="{5228F3F6-D28F-4CC4-AA35-34E6C6FBC266}"/>
              </a:ext>
            </a:extLst>
          </p:cNvPr>
          <p:cNvSpPr>
            <a:spLocks noChangeArrowheads="1"/>
          </p:cNvSpPr>
          <p:nvPr/>
        </p:nvSpPr>
        <p:spPr bwMode="auto">
          <a:xfrm>
            <a:off x="6290248" y="3543222"/>
            <a:ext cx="1747837" cy="41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ct val="125000"/>
              </a:lnSpc>
              <a:spcBef>
                <a:spcPct val="0"/>
              </a:spcBef>
              <a:spcAft>
                <a:spcPct val="0"/>
              </a:spcAft>
              <a:buFont typeface="Arial" pitchFamily="34" charset="0"/>
              <a:buNone/>
            </a:pPr>
            <a:r>
              <a:rPr lang="zh-CN" altLang="en-US" spc="-150" dirty="0">
                <a:solidFill>
                  <a:prstClr val="white"/>
                </a:solidFill>
                <a:latin typeface="+mn-ea"/>
                <a:ea typeface="+mn-ea"/>
                <a:sym typeface="微软雅黑" pitchFamily="34" charset="-122"/>
              </a:rPr>
              <a:t>点此输入文字</a:t>
            </a:r>
          </a:p>
        </p:txBody>
      </p:sp>
      <p:sp>
        <p:nvSpPr>
          <p:cNvPr id="18" name="TextBox 22">
            <a:extLst>
              <a:ext uri="{FF2B5EF4-FFF2-40B4-BE49-F238E27FC236}">
                <a16:creationId xmlns="" xmlns:a16="http://schemas.microsoft.com/office/drawing/2014/main" id="{6BFEEB75-7134-4F9C-AE73-38B8CB7CFB68}"/>
              </a:ext>
            </a:extLst>
          </p:cNvPr>
          <p:cNvSpPr>
            <a:spLocks noChangeArrowheads="1"/>
          </p:cNvSpPr>
          <p:nvPr/>
        </p:nvSpPr>
        <p:spPr bwMode="auto">
          <a:xfrm>
            <a:off x="7018293" y="2160700"/>
            <a:ext cx="29174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5400" b="1" dirty="0">
                <a:solidFill>
                  <a:prstClr val="white"/>
                </a:solidFill>
                <a:latin typeface="+mn-ea"/>
                <a:ea typeface="+mn-ea"/>
                <a:sym typeface="微软雅黑" pitchFamily="34" charset="-122"/>
              </a:rPr>
              <a:t>3</a:t>
            </a:r>
            <a:endParaRPr lang="zh-CN" altLang="en-US" sz="5400" b="1" dirty="0">
              <a:solidFill>
                <a:prstClr val="white"/>
              </a:solidFill>
              <a:latin typeface="+mn-ea"/>
              <a:ea typeface="+mn-ea"/>
              <a:sym typeface="微软雅黑" pitchFamily="34" charset="-122"/>
            </a:endParaRPr>
          </a:p>
        </p:txBody>
      </p:sp>
      <p:sp>
        <p:nvSpPr>
          <p:cNvPr id="19" name="椭圆 18">
            <a:extLst>
              <a:ext uri="{FF2B5EF4-FFF2-40B4-BE49-F238E27FC236}">
                <a16:creationId xmlns="" xmlns:a16="http://schemas.microsoft.com/office/drawing/2014/main" id="{0AA0ACA6-1B15-4D42-A049-DD30A3D24E80}"/>
              </a:ext>
            </a:extLst>
          </p:cNvPr>
          <p:cNvSpPr/>
          <p:nvPr/>
        </p:nvSpPr>
        <p:spPr>
          <a:xfrm>
            <a:off x="8235723" y="1888076"/>
            <a:ext cx="2410688" cy="2410688"/>
          </a:xfrm>
          <a:prstGeom prst="ellipse">
            <a:avLst/>
          </a:prstGeom>
          <a:solidFill>
            <a:schemeClr val="accent4">
              <a:alpha val="60000"/>
            </a:schemeClr>
          </a:solidFill>
          <a:ln w="31750">
            <a:solidFill>
              <a:srgbClr val="FDFE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20" name="直接连接符 19">
            <a:extLst>
              <a:ext uri="{FF2B5EF4-FFF2-40B4-BE49-F238E27FC236}">
                <a16:creationId xmlns="" xmlns:a16="http://schemas.microsoft.com/office/drawing/2014/main" id="{9DCEDD18-A102-4EE2-A37B-5DC920928248}"/>
              </a:ext>
            </a:extLst>
          </p:cNvPr>
          <p:cNvCxnSpPr>
            <a:cxnSpLocks/>
          </p:cNvCxnSpPr>
          <p:nvPr/>
        </p:nvCxnSpPr>
        <p:spPr>
          <a:xfrm>
            <a:off x="8397067" y="3095834"/>
            <a:ext cx="2088000"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21" name="TextBox 22">
            <a:extLst>
              <a:ext uri="{FF2B5EF4-FFF2-40B4-BE49-F238E27FC236}">
                <a16:creationId xmlns="" xmlns:a16="http://schemas.microsoft.com/office/drawing/2014/main" id="{66E18B04-8725-4C92-AB4B-30906578D68A}"/>
              </a:ext>
            </a:extLst>
          </p:cNvPr>
          <p:cNvSpPr>
            <a:spLocks noChangeArrowheads="1"/>
          </p:cNvSpPr>
          <p:nvPr/>
        </p:nvSpPr>
        <p:spPr bwMode="auto">
          <a:xfrm>
            <a:off x="8415542" y="3160425"/>
            <a:ext cx="2051050" cy="45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ct val="125000"/>
              </a:lnSpc>
              <a:spcBef>
                <a:spcPct val="0"/>
              </a:spcBef>
              <a:spcAft>
                <a:spcPct val="0"/>
              </a:spcAft>
              <a:buFont typeface="Arial" pitchFamily="34" charset="0"/>
              <a:buNone/>
            </a:pPr>
            <a:r>
              <a:rPr lang="zh-CN" altLang="en-US" sz="2000" b="1" spc="300" dirty="0">
                <a:solidFill>
                  <a:prstClr val="white"/>
                </a:solidFill>
                <a:latin typeface="+mn-ea"/>
                <a:ea typeface="+mn-ea"/>
                <a:sym typeface="微软雅黑" pitchFamily="34" charset="-122"/>
              </a:rPr>
              <a:t>点此输入标题</a:t>
            </a:r>
          </a:p>
        </p:txBody>
      </p:sp>
      <p:sp>
        <p:nvSpPr>
          <p:cNvPr id="22" name="TextBox 23">
            <a:extLst>
              <a:ext uri="{FF2B5EF4-FFF2-40B4-BE49-F238E27FC236}">
                <a16:creationId xmlns="" xmlns:a16="http://schemas.microsoft.com/office/drawing/2014/main" id="{4FC724F1-63E5-4751-9BE6-14E382015113}"/>
              </a:ext>
            </a:extLst>
          </p:cNvPr>
          <p:cNvSpPr>
            <a:spLocks noChangeArrowheads="1"/>
          </p:cNvSpPr>
          <p:nvPr/>
        </p:nvSpPr>
        <p:spPr bwMode="auto">
          <a:xfrm>
            <a:off x="8567149" y="3543222"/>
            <a:ext cx="1747837" cy="41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lnSpc>
                <a:spcPct val="125000"/>
              </a:lnSpc>
              <a:spcBef>
                <a:spcPct val="0"/>
              </a:spcBef>
              <a:spcAft>
                <a:spcPct val="0"/>
              </a:spcAft>
              <a:buFont typeface="Arial" pitchFamily="34" charset="0"/>
              <a:buNone/>
            </a:pPr>
            <a:r>
              <a:rPr lang="zh-CN" altLang="en-US" spc="-150" dirty="0">
                <a:solidFill>
                  <a:prstClr val="white"/>
                </a:solidFill>
                <a:latin typeface="+mn-ea"/>
                <a:ea typeface="+mn-ea"/>
                <a:sym typeface="微软雅黑" pitchFamily="34" charset="-122"/>
              </a:rPr>
              <a:t>点此输入文字</a:t>
            </a:r>
          </a:p>
        </p:txBody>
      </p:sp>
      <p:sp>
        <p:nvSpPr>
          <p:cNvPr id="23" name="TextBox 22">
            <a:extLst>
              <a:ext uri="{FF2B5EF4-FFF2-40B4-BE49-F238E27FC236}">
                <a16:creationId xmlns="" xmlns:a16="http://schemas.microsoft.com/office/drawing/2014/main" id="{91F56D4C-B379-47BF-8D3A-F0FAD029217C}"/>
              </a:ext>
            </a:extLst>
          </p:cNvPr>
          <p:cNvSpPr>
            <a:spLocks noChangeArrowheads="1"/>
          </p:cNvSpPr>
          <p:nvPr/>
        </p:nvSpPr>
        <p:spPr bwMode="auto">
          <a:xfrm>
            <a:off x="9292790" y="2160700"/>
            <a:ext cx="2965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5400" b="1" dirty="0">
                <a:solidFill>
                  <a:prstClr val="white"/>
                </a:solidFill>
                <a:latin typeface="+mn-ea"/>
                <a:ea typeface="+mn-ea"/>
                <a:sym typeface="微软雅黑" pitchFamily="34" charset="-122"/>
              </a:rPr>
              <a:t>4</a:t>
            </a:r>
            <a:endParaRPr lang="zh-CN" altLang="en-US" sz="5400" b="1" dirty="0">
              <a:solidFill>
                <a:prstClr val="white"/>
              </a:solidFill>
              <a:latin typeface="+mn-ea"/>
              <a:ea typeface="+mn-ea"/>
              <a:sym typeface="微软雅黑" pitchFamily="34" charset="-122"/>
            </a:endParaRPr>
          </a:p>
        </p:txBody>
      </p:sp>
    </p:spTree>
    <p:extLst>
      <p:ext uri="{BB962C8B-B14F-4D97-AF65-F5344CB8AC3E}">
        <p14:creationId xmlns:p14="http://schemas.microsoft.com/office/powerpoint/2010/main" val="75264776"/>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000"/>
                                        <p:tgtEl>
                                          <p:spTgt spid="4"/>
                                        </p:tgtEl>
                                      </p:cBhvr>
                                    </p:animEffect>
                                  </p:childTnLst>
                                </p:cTn>
                              </p:par>
                              <p:par>
                                <p:cTn id="8" presetID="6" presetClass="entr" presetSubtype="32"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circle(out)">
                                      <p:cBhvr>
                                        <p:cTn id="10" dur="1000"/>
                                        <p:tgtEl>
                                          <p:spTgt spid="9"/>
                                        </p:tgtEl>
                                      </p:cBhvr>
                                    </p:animEffect>
                                  </p:childTnLst>
                                </p:cTn>
                              </p:par>
                              <p:par>
                                <p:cTn id="11" presetID="6" presetClass="entr" presetSubtype="32"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circle(out)">
                                      <p:cBhvr>
                                        <p:cTn id="13" dur="1000"/>
                                        <p:tgtEl>
                                          <p:spTgt spid="14"/>
                                        </p:tgtEl>
                                      </p:cBhvr>
                                    </p:animEffect>
                                  </p:childTnLst>
                                </p:cTn>
                              </p:par>
                              <p:par>
                                <p:cTn id="14" presetID="6" presetClass="entr" presetSubtype="32" fill="hold" grpId="0" nodeType="withEffect">
                                  <p:stCondLst>
                                    <p:cond delay="750"/>
                                  </p:stCondLst>
                                  <p:childTnLst>
                                    <p:set>
                                      <p:cBhvr>
                                        <p:cTn id="15" dur="1" fill="hold">
                                          <p:stCondLst>
                                            <p:cond delay="0"/>
                                          </p:stCondLst>
                                        </p:cTn>
                                        <p:tgtEl>
                                          <p:spTgt spid="19"/>
                                        </p:tgtEl>
                                        <p:attrNameLst>
                                          <p:attrName>style.visibility</p:attrName>
                                        </p:attrNameLst>
                                      </p:cBhvr>
                                      <p:to>
                                        <p:strVal val="visible"/>
                                      </p:to>
                                    </p:set>
                                    <p:animEffect transition="in" filter="circle(out)">
                                      <p:cBhvr>
                                        <p:cTn id="16" dur="1000"/>
                                        <p:tgtEl>
                                          <p:spTgt spid="19"/>
                                        </p:tgtEl>
                                      </p:cBhvr>
                                    </p:animEffect>
                                  </p:childTnLst>
                                </p:cTn>
                              </p:par>
                              <p:par>
                                <p:cTn id="17" presetID="16" presetClass="entr" presetSubtype="37" fill="hold" nodeType="withEffect">
                                  <p:stCondLst>
                                    <p:cond delay="1250"/>
                                  </p:stCondLst>
                                  <p:childTnLst>
                                    <p:set>
                                      <p:cBhvr>
                                        <p:cTn id="18" dur="1" fill="hold">
                                          <p:stCondLst>
                                            <p:cond delay="0"/>
                                          </p:stCondLst>
                                        </p:cTn>
                                        <p:tgtEl>
                                          <p:spTgt spid="5"/>
                                        </p:tgtEl>
                                        <p:attrNameLst>
                                          <p:attrName>style.visibility</p:attrName>
                                        </p:attrNameLst>
                                      </p:cBhvr>
                                      <p:to>
                                        <p:strVal val="visible"/>
                                      </p:to>
                                    </p:set>
                                    <p:animEffect transition="in" filter="barn(outVertical)">
                                      <p:cBhvr>
                                        <p:cTn id="19" dur="500"/>
                                        <p:tgtEl>
                                          <p:spTgt spid="5"/>
                                        </p:tgtEl>
                                      </p:cBhvr>
                                    </p:animEffect>
                                  </p:childTnLst>
                                </p:cTn>
                              </p:par>
                              <p:par>
                                <p:cTn id="20" presetID="16" presetClass="entr" presetSubtype="37" fill="hold"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barn(outVertical)">
                                      <p:cBhvr>
                                        <p:cTn id="22" dur="500"/>
                                        <p:tgtEl>
                                          <p:spTgt spid="10"/>
                                        </p:tgtEl>
                                      </p:cBhvr>
                                    </p:animEffect>
                                  </p:childTnLst>
                                </p:cTn>
                              </p:par>
                              <p:par>
                                <p:cTn id="23" presetID="16" presetClass="entr" presetSubtype="37" fill="hold" nodeType="withEffect">
                                  <p:stCondLst>
                                    <p:cond delay="1250"/>
                                  </p:stCondLst>
                                  <p:childTnLst>
                                    <p:set>
                                      <p:cBhvr>
                                        <p:cTn id="24" dur="1" fill="hold">
                                          <p:stCondLst>
                                            <p:cond delay="0"/>
                                          </p:stCondLst>
                                        </p:cTn>
                                        <p:tgtEl>
                                          <p:spTgt spid="15"/>
                                        </p:tgtEl>
                                        <p:attrNameLst>
                                          <p:attrName>style.visibility</p:attrName>
                                        </p:attrNameLst>
                                      </p:cBhvr>
                                      <p:to>
                                        <p:strVal val="visible"/>
                                      </p:to>
                                    </p:set>
                                    <p:animEffect transition="in" filter="barn(outVertical)">
                                      <p:cBhvr>
                                        <p:cTn id="25" dur="500"/>
                                        <p:tgtEl>
                                          <p:spTgt spid="15"/>
                                        </p:tgtEl>
                                      </p:cBhvr>
                                    </p:animEffect>
                                  </p:childTnLst>
                                </p:cTn>
                              </p:par>
                              <p:par>
                                <p:cTn id="26" presetID="16" presetClass="entr" presetSubtype="37" fill="hold" nodeType="withEffect">
                                  <p:stCondLst>
                                    <p:cond delay="1250"/>
                                  </p:stCondLst>
                                  <p:childTnLst>
                                    <p:set>
                                      <p:cBhvr>
                                        <p:cTn id="27" dur="1" fill="hold">
                                          <p:stCondLst>
                                            <p:cond delay="0"/>
                                          </p:stCondLst>
                                        </p:cTn>
                                        <p:tgtEl>
                                          <p:spTgt spid="20"/>
                                        </p:tgtEl>
                                        <p:attrNameLst>
                                          <p:attrName>style.visibility</p:attrName>
                                        </p:attrNameLst>
                                      </p:cBhvr>
                                      <p:to>
                                        <p:strVal val="visible"/>
                                      </p:to>
                                    </p:set>
                                    <p:animEffect transition="in" filter="barn(outVertical)">
                                      <p:cBhvr>
                                        <p:cTn id="28" dur="500"/>
                                        <p:tgtEl>
                                          <p:spTgt spid="20"/>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par>
                                <p:cTn id="44" presetID="53" presetClass="entr" presetSubtype="16" fill="hold" grpId="0" nodeType="withEffect">
                                  <p:stCondLst>
                                    <p:cond delay="175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par>
                          <p:cTn id="49" fill="hold">
                            <p:stCondLst>
                              <p:cond delay="2250"/>
                            </p:stCondLst>
                            <p:childTnLst>
                              <p:par>
                                <p:cTn id="50" presetID="10" presetClass="entr" presetSubtype="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42"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1000"/>
                                        <p:tgtEl>
                                          <p:spTgt spid="3"/>
                                        </p:tgtEl>
                                      </p:cBhvr>
                                    </p:animEffect>
                                    <p:anim calcmode="lin" valueType="num">
                                      <p:cBhvr>
                                        <p:cTn id="77" dur="1000" fill="hold"/>
                                        <p:tgtEl>
                                          <p:spTgt spid="3"/>
                                        </p:tgtEl>
                                        <p:attrNameLst>
                                          <p:attrName>ppt_x</p:attrName>
                                        </p:attrNameLst>
                                      </p:cBhvr>
                                      <p:tavLst>
                                        <p:tav tm="0">
                                          <p:val>
                                            <p:strVal val="#ppt_x"/>
                                          </p:val>
                                        </p:tav>
                                        <p:tav tm="100000">
                                          <p:val>
                                            <p:strVal val="#ppt_x"/>
                                          </p:val>
                                        </p:tav>
                                      </p:tavLst>
                                    </p:anim>
                                    <p:anim calcmode="lin" valueType="num">
                                      <p:cBhvr>
                                        <p:cTn id="7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7" grpId="0"/>
      <p:bldP spid="8" grpId="0"/>
      <p:bldP spid="9" grpId="0" animBg="1"/>
      <p:bldP spid="11" grpId="0"/>
      <p:bldP spid="12" grpId="0"/>
      <p:bldP spid="13" grpId="0"/>
      <p:bldP spid="14" grpId="0" animBg="1"/>
      <p:bldP spid="16" grpId="0"/>
      <p:bldP spid="17" grpId="0"/>
      <p:bldP spid="18" grpId="0"/>
      <p:bldP spid="19" grpId="0" animBg="1"/>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88F902-3048-4004-94F2-F0A0E7857E2B}"/>
              </a:ext>
            </a:extLst>
          </p:cNvPr>
          <p:cNvSpPr>
            <a:spLocks noGrp="1"/>
          </p:cNvSpPr>
          <p:nvPr>
            <p:ph type="title"/>
          </p:nvPr>
        </p:nvSpPr>
        <p:spPr/>
        <p:txBody>
          <a:bodyPr>
            <a:normAutofit/>
          </a:bodyPr>
          <a:lstStyle/>
          <a:p>
            <a:r>
              <a:rPr lang="zh-CN" altLang="en-US" dirty="0"/>
              <a:t>单击此处输入替换标题</a:t>
            </a:r>
          </a:p>
        </p:txBody>
      </p:sp>
      <p:sp>
        <p:nvSpPr>
          <p:cNvPr id="3" name="Oval 5">
            <a:extLst>
              <a:ext uri="{FF2B5EF4-FFF2-40B4-BE49-F238E27FC236}">
                <a16:creationId xmlns="" xmlns:a16="http://schemas.microsoft.com/office/drawing/2014/main" id="{CF61447D-855D-4AAD-96F4-AC48F60E953B}"/>
              </a:ext>
            </a:extLst>
          </p:cNvPr>
          <p:cNvSpPr>
            <a:spLocks/>
          </p:cNvSpPr>
          <p:nvPr/>
        </p:nvSpPr>
        <p:spPr bwMode="auto">
          <a:xfrm>
            <a:off x="5335574" y="2283297"/>
            <a:ext cx="1741700" cy="1744156"/>
          </a:xfrm>
          <a:prstGeom prst="ellipse">
            <a:avLst/>
          </a:prstGeom>
          <a:noFill/>
          <a:ln w="12700" cap="flat">
            <a:solidFill>
              <a:schemeClr val="accent3">
                <a:lumMod val="40000"/>
                <a:lumOff val="6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701">
              <a:latin typeface="+mn-ea"/>
            </a:endParaRPr>
          </a:p>
        </p:txBody>
      </p:sp>
      <p:sp>
        <p:nvSpPr>
          <p:cNvPr id="4" name="Oval 6">
            <a:extLst>
              <a:ext uri="{FF2B5EF4-FFF2-40B4-BE49-F238E27FC236}">
                <a16:creationId xmlns="" xmlns:a16="http://schemas.microsoft.com/office/drawing/2014/main" id="{0561F081-BE9D-4177-BE89-3A19070EE2E1}"/>
              </a:ext>
            </a:extLst>
          </p:cNvPr>
          <p:cNvSpPr>
            <a:spLocks/>
          </p:cNvSpPr>
          <p:nvPr/>
        </p:nvSpPr>
        <p:spPr bwMode="auto">
          <a:xfrm>
            <a:off x="7795408" y="2036823"/>
            <a:ext cx="1889911" cy="1892368"/>
          </a:xfrm>
          <a:prstGeom prst="ellipse">
            <a:avLst/>
          </a:prstGeom>
          <a:noFill/>
          <a:ln w="1270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1701">
              <a:latin typeface="+mn-ea"/>
            </a:endParaRPr>
          </a:p>
        </p:txBody>
      </p:sp>
      <p:sp>
        <p:nvSpPr>
          <p:cNvPr id="5" name="Oval 7">
            <a:extLst>
              <a:ext uri="{FF2B5EF4-FFF2-40B4-BE49-F238E27FC236}">
                <a16:creationId xmlns="" xmlns:a16="http://schemas.microsoft.com/office/drawing/2014/main" id="{27B9332C-A6D3-47E8-906B-8676FD0386BE}"/>
              </a:ext>
            </a:extLst>
          </p:cNvPr>
          <p:cNvSpPr>
            <a:spLocks/>
          </p:cNvSpPr>
          <p:nvPr/>
        </p:nvSpPr>
        <p:spPr bwMode="auto">
          <a:xfrm>
            <a:off x="3835437" y="2524039"/>
            <a:ext cx="1890729" cy="1892368"/>
          </a:xfrm>
          <a:prstGeom prst="ellipse">
            <a:avLst/>
          </a:prstGeom>
          <a:solidFill>
            <a:schemeClr val="accent3"/>
          </a:solidFill>
          <a:ln w="12700" cap="flat">
            <a:noFill/>
            <a:prstDash val="solid"/>
            <a:miter lim="800000"/>
            <a:headEnd type="none" w="med" len="med"/>
            <a:tailEnd type="none" w="med" len="med"/>
          </a:ln>
          <a:extLst/>
        </p:spPr>
        <p:txBody>
          <a:bodyPr lIns="0" tIns="0" rIns="0" bIns="0"/>
          <a:lstStyle/>
          <a:p>
            <a:endParaRPr lang="en-US" sz="1701">
              <a:latin typeface="+mn-ea"/>
            </a:endParaRPr>
          </a:p>
        </p:txBody>
      </p:sp>
      <p:sp>
        <p:nvSpPr>
          <p:cNvPr id="6" name="Oval 8">
            <a:extLst>
              <a:ext uri="{FF2B5EF4-FFF2-40B4-BE49-F238E27FC236}">
                <a16:creationId xmlns="" xmlns:a16="http://schemas.microsoft.com/office/drawing/2014/main" id="{CE85A229-FB29-4309-AA56-DD0B3A805884}"/>
              </a:ext>
            </a:extLst>
          </p:cNvPr>
          <p:cNvSpPr>
            <a:spLocks/>
          </p:cNvSpPr>
          <p:nvPr/>
        </p:nvSpPr>
        <p:spPr bwMode="auto">
          <a:xfrm>
            <a:off x="5513265" y="2461807"/>
            <a:ext cx="1386317" cy="1387135"/>
          </a:xfrm>
          <a:prstGeom prst="ellipse">
            <a:avLst/>
          </a:prstGeom>
          <a:solidFill>
            <a:schemeClr val="accent4">
              <a:lumMod val="60000"/>
              <a:lumOff val="40000"/>
              <a:alpha val="92000"/>
            </a:schemeClr>
          </a:solidFill>
          <a:ln>
            <a:noFill/>
          </a:ln>
          <a:extLst/>
        </p:spPr>
        <p:txBody>
          <a:bodyPr lIns="0" tIns="0" rIns="0" bIns="0"/>
          <a:lstStyle/>
          <a:p>
            <a:endParaRPr lang="en-US" sz="1701">
              <a:latin typeface="+mn-ea"/>
            </a:endParaRPr>
          </a:p>
        </p:txBody>
      </p:sp>
      <p:sp>
        <p:nvSpPr>
          <p:cNvPr id="7" name="Oval 9">
            <a:extLst>
              <a:ext uri="{FF2B5EF4-FFF2-40B4-BE49-F238E27FC236}">
                <a16:creationId xmlns="" xmlns:a16="http://schemas.microsoft.com/office/drawing/2014/main" id="{705EDEBF-7C26-423F-A55B-08D6D298F159}"/>
              </a:ext>
            </a:extLst>
          </p:cNvPr>
          <p:cNvSpPr>
            <a:spLocks/>
          </p:cNvSpPr>
          <p:nvPr/>
        </p:nvSpPr>
        <p:spPr bwMode="auto">
          <a:xfrm>
            <a:off x="6617080" y="2850760"/>
            <a:ext cx="1692568" cy="1694207"/>
          </a:xfrm>
          <a:prstGeom prst="ellipse">
            <a:avLst/>
          </a:prstGeom>
          <a:solidFill>
            <a:schemeClr val="accent2">
              <a:lumMod val="60000"/>
              <a:lumOff val="40000"/>
              <a:alpha val="90000"/>
            </a:schemeClr>
          </a:solidFill>
          <a:ln>
            <a:noFill/>
          </a:ln>
          <a:extLst/>
        </p:spPr>
        <p:txBody>
          <a:bodyPr lIns="0" tIns="0" rIns="0" bIns="0"/>
          <a:lstStyle/>
          <a:p>
            <a:endParaRPr lang="en-US" sz="1701">
              <a:latin typeface="+mn-ea"/>
            </a:endParaRPr>
          </a:p>
        </p:txBody>
      </p:sp>
      <p:sp>
        <p:nvSpPr>
          <p:cNvPr id="8" name="Oval 10">
            <a:extLst>
              <a:ext uri="{FF2B5EF4-FFF2-40B4-BE49-F238E27FC236}">
                <a16:creationId xmlns="" xmlns:a16="http://schemas.microsoft.com/office/drawing/2014/main" id="{D97DAA06-A3AE-4880-8744-E9EA2CFB9746}"/>
              </a:ext>
            </a:extLst>
          </p:cNvPr>
          <p:cNvSpPr>
            <a:spLocks/>
          </p:cNvSpPr>
          <p:nvPr/>
        </p:nvSpPr>
        <p:spPr bwMode="auto">
          <a:xfrm>
            <a:off x="2499891" y="2087591"/>
            <a:ext cx="1692568" cy="1695025"/>
          </a:xfrm>
          <a:prstGeom prst="ellipse">
            <a:avLst/>
          </a:prstGeom>
          <a:solidFill>
            <a:schemeClr val="accent2">
              <a:alpha val="90000"/>
            </a:schemeClr>
          </a:solidFill>
          <a:ln>
            <a:noFill/>
          </a:ln>
          <a:extLst/>
        </p:spPr>
        <p:txBody>
          <a:bodyPr lIns="0" tIns="0" rIns="0" bIns="0"/>
          <a:lstStyle/>
          <a:p>
            <a:endParaRPr lang="en-US" sz="1701">
              <a:latin typeface="+mn-ea"/>
            </a:endParaRPr>
          </a:p>
        </p:txBody>
      </p:sp>
      <p:grpSp>
        <p:nvGrpSpPr>
          <p:cNvPr id="9" name="Group 27">
            <a:extLst>
              <a:ext uri="{FF2B5EF4-FFF2-40B4-BE49-F238E27FC236}">
                <a16:creationId xmlns="" xmlns:a16="http://schemas.microsoft.com/office/drawing/2014/main" id="{0967D51B-82FE-4C50-9E7C-B04437A5F3EF}"/>
              </a:ext>
            </a:extLst>
          </p:cNvPr>
          <p:cNvGrpSpPr/>
          <p:nvPr/>
        </p:nvGrpSpPr>
        <p:grpSpPr>
          <a:xfrm>
            <a:off x="4644057" y="3256639"/>
            <a:ext cx="358030" cy="358030"/>
            <a:chOff x="4926013" y="3140075"/>
            <a:chExt cx="481013" cy="481013"/>
          </a:xfrm>
          <a:solidFill>
            <a:srgbClr val="FFFFFF"/>
          </a:solidFill>
        </p:grpSpPr>
        <p:sp>
          <p:nvSpPr>
            <p:cNvPr id="10" name="Freeform 348">
              <a:extLst>
                <a:ext uri="{FF2B5EF4-FFF2-40B4-BE49-F238E27FC236}">
                  <a16:creationId xmlns="" xmlns:a16="http://schemas.microsoft.com/office/drawing/2014/main" id="{E627DBE7-FA63-493D-AB20-E8FFE51455F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11" name="Freeform 349">
              <a:extLst>
                <a:ext uri="{FF2B5EF4-FFF2-40B4-BE49-F238E27FC236}">
                  <a16:creationId xmlns="" xmlns:a16="http://schemas.microsoft.com/office/drawing/2014/main" id="{91B9D601-9312-4523-80BF-351286CB3CFE}"/>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grpSp>
      <p:grpSp>
        <p:nvGrpSpPr>
          <p:cNvPr id="12" name="Group 30">
            <a:extLst>
              <a:ext uri="{FF2B5EF4-FFF2-40B4-BE49-F238E27FC236}">
                <a16:creationId xmlns="" xmlns:a16="http://schemas.microsoft.com/office/drawing/2014/main" id="{B48DCD8B-C906-441D-8C58-B77D08A8B8AF}"/>
              </a:ext>
            </a:extLst>
          </p:cNvPr>
          <p:cNvGrpSpPr/>
          <p:nvPr/>
        </p:nvGrpSpPr>
        <p:grpSpPr>
          <a:xfrm>
            <a:off x="3104244" y="2799279"/>
            <a:ext cx="435568" cy="285406"/>
            <a:chOff x="5757863" y="2919413"/>
            <a:chExt cx="695324" cy="455612"/>
          </a:xfrm>
          <a:solidFill>
            <a:srgbClr val="FFFFFF"/>
          </a:solidFill>
        </p:grpSpPr>
        <p:sp>
          <p:nvSpPr>
            <p:cNvPr id="13" name="Freeform 477">
              <a:extLst>
                <a:ext uri="{FF2B5EF4-FFF2-40B4-BE49-F238E27FC236}">
                  <a16:creationId xmlns="" xmlns:a16="http://schemas.microsoft.com/office/drawing/2014/main" id="{83AAB07E-0E90-4092-AE86-999C314D8AE7}"/>
                </a:ext>
              </a:extLst>
            </p:cNvPr>
            <p:cNvSpPr>
              <a:spLocks noEditPoints="1"/>
            </p:cNvSpPr>
            <p:nvPr/>
          </p:nvSpPr>
          <p:spPr bwMode="auto">
            <a:xfrm>
              <a:off x="5875338" y="2919413"/>
              <a:ext cx="468312" cy="455612"/>
            </a:xfrm>
            <a:custGeom>
              <a:avLst/>
              <a:gdLst>
                <a:gd name="T0" fmla="*/ 223 w 223"/>
                <a:gd name="T1" fmla="*/ 216 h 216"/>
                <a:gd name="T2" fmla="*/ 0 w 223"/>
                <a:gd name="T3" fmla="*/ 216 h 216"/>
                <a:gd name="T4" fmla="*/ 0 w 223"/>
                <a:gd name="T5" fmla="*/ 211 h 216"/>
                <a:gd name="T6" fmla="*/ 83 w 223"/>
                <a:gd name="T7" fmla="*/ 144 h 216"/>
                <a:gd name="T8" fmla="*/ 85 w 223"/>
                <a:gd name="T9" fmla="*/ 137 h 216"/>
                <a:gd name="T10" fmla="*/ 67 w 223"/>
                <a:gd name="T11" fmla="*/ 103 h 216"/>
                <a:gd name="T12" fmla="*/ 58 w 223"/>
                <a:gd name="T13" fmla="*/ 92 h 216"/>
                <a:gd name="T14" fmla="*/ 60 w 223"/>
                <a:gd name="T15" fmla="*/ 67 h 216"/>
                <a:gd name="T16" fmla="*/ 60 w 223"/>
                <a:gd name="T17" fmla="*/ 67 h 216"/>
                <a:gd name="T18" fmla="*/ 71 w 223"/>
                <a:gd name="T19" fmla="*/ 15 h 216"/>
                <a:gd name="T20" fmla="*/ 111 w 223"/>
                <a:gd name="T21" fmla="*/ 0 h 216"/>
                <a:gd name="T22" fmla="*/ 151 w 223"/>
                <a:gd name="T23" fmla="*/ 15 h 216"/>
                <a:gd name="T24" fmla="*/ 163 w 223"/>
                <a:gd name="T25" fmla="*/ 67 h 216"/>
                <a:gd name="T26" fmla="*/ 163 w 223"/>
                <a:gd name="T27" fmla="*/ 67 h 216"/>
                <a:gd name="T28" fmla="*/ 165 w 223"/>
                <a:gd name="T29" fmla="*/ 92 h 216"/>
                <a:gd name="T30" fmla="*/ 156 w 223"/>
                <a:gd name="T31" fmla="*/ 103 h 216"/>
                <a:gd name="T32" fmla="*/ 138 w 223"/>
                <a:gd name="T33" fmla="*/ 137 h 216"/>
                <a:gd name="T34" fmla="*/ 140 w 223"/>
                <a:gd name="T35" fmla="*/ 144 h 216"/>
                <a:gd name="T36" fmla="*/ 223 w 223"/>
                <a:gd name="T37" fmla="*/ 211 h 216"/>
                <a:gd name="T38" fmla="*/ 223 w 223"/>
                <a:gd name="T39" fmla="*/ 216 h 216"/>
                <a:gd name="T40" fmla="*/ 12 w 223"/>
                <a:gd name="T41" fmla="*/ 205 h 216"/>
                <a:gd name="T42" fmla="*/ 211 w 223"/>
                <a:gd name="T43" fmla="*/ 205 h 216"/>
                <a:gd name="T44" fmla="*/ 181 w 223"/>
                <a:gd name="T45" fmla="*/ 175 h 216"/>
                <a:gd name="T46" fmla="*/ 137 w 223"/>
                <a:gd name="T47" fmla="*/ 155 h 216"/>
                <a:gd name="T48" fmla="*/ 127 w 223"/>
                <a:gd name="T49" fmla="*/ 134 h 216"/>
                <a:gd name="T50" fmla="*/ 127 w 223"/>
                <a:gd name="T51" fmla="*/ 132 h 216"/>
                <a:gd name="T52" fmla="*/ 128 w 223"/>
                <a:gd name="T53" fmla="*/ 130 h 216"/>
                <a:gd name="T54" fmla="*/ 145 w 223"/>
                <a:gd name="T55" fmla="*/ 98 h 216"/>
                <a:gd name="T56" fmla="*/ 146 w 223"/>
                <a:gd name="T57" fmla="*/ 93 h 216"/>
                <a:gd name="T58" fmla="*/ 151 w 223"/>
                <a:gd name="T59" fmla="*/ 93 h 216"/>
                <a:gd name="T60" fmla="*/ 155 w 223"/>
                <a:gd name="T61" fmla="*/ 86 h 216"/>
                <a:gd name="T62" fmla="*/ 153 w 223"/>
                <a:gd name="T63" fmla="*/ 74 h 216"/>
                <a:gd name="T64" fmla="*/ 151 w 223"/>
                <a:gd name="T65" fmla="*/ 72 h 216"/>
                <a:gd name="T66" fmla="*/ 151 w 223"/>
                <a:gd name="T67" fmla="*/ 69 h 216"/>
                <a:gd name="T68" fmla="*/ 151 w 223"/>
                <a:gd name="T69" fmla="*/ 66 h 216"/>
                <a:gd name="T70" fmla="*/ 143 w 223"/>
                <a:gd name="T71" fmla="*/ 23 h 216"/>
                <a:gd name="T72" fmla="*/ 111 w 223"/>
                <a:gd name="T73" fmla="*/ 12 h 216"/>
                <a:gd name="T74" fmla="*/ 80 w 223"/>
                <a:gd name="T75" fmla="*/ 23 h 216"/>
                <a:gd name="T76" fmla="*/ 72 w 223"/>
                <a:gd name="T77" fmla="*/ 66 h 216"/>
                <a:gd name="T78" fmla="*/ 72 w 223"/>
                <a:gd name="T79" fmla="*/ 69 h 216"/>
                <a:gd name="T80" fmla="*/ 72 w 223"/>
                <a:gd name="T81" fmla="*/ 72 h 216"/>
                <a:gd name="T82" fmla="*/ 70 w 223"/>
                <a:gd name="T83" fmla="*/ 74 h 216"/>
                <a:gd name="T84" fmla="*/ 68 w 223"/>
                <a:gd name="T85" fmla="*/ 86 h 216"/>
                <a:gd name="T86" fmla="*/ 72 w 223"/>
                <a:gd name="T87" fmla="*/ 93 h 216"/>
                <a:gd name="T88" fmla="*/ 77 w 223"/>
                <a:gd name="T89" fmla="*/ 93 h 216"/>
                <a:gd name="T90" fmla="*/ 77 w 223"/>
                <a:gd name="T91" fmla="*/ 98 h 216"/>
                <a:gd name="T92" fmla="*/ 95 w 223"/>
                <a:gd name="T93" fmla="*/ 130 h 216"/>
                <a:gd name="T94" fmla="*/ 96 w 223"/>
                <a:gd name="T95" fmla="*/ 132 h 216"/>
                <a:gd name="T96" fmla="*/ 96 w 223"/>
                <a:gd name="T97" fmla="*/ 134 h 216"/>
                <a:gd name="T98" fmla="*/ 86 w 223"/>
                <a:gd name="T99" fmla="*/ 155 h 216"/>
                <a:gd name="T100" fmla="*/ 42 w 223"/>
                <a:gd name="T101" fmla="*/ 175 h 216"/>
                <a:gd name="T102" fmla="*/ 12 w 223"/>
                <a:gd name="T103" fmla="*/ 20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3" h="216">
                  <a:moveTo>
                    <a:pt x="223" y="216"/>
                  </a:moveTo>
                  <a:cubicBezTo>
                    <a:pt x="0" y="216"/>
                    <a:pt x="0" y="216"/>
                    <a:pt x="0" y="216"/>
                  </a:cubicBezTo>
                  <a:cubicBezTo>
                    <a:pt x="0" y="211"/>
                    <a:pt x="0" y="211"/>
                    <a:pt x="0" y="211"/>
                  </a:cubicBezTo>
                  <a:cubicBezTo>
                    <a:pt x="0" y="176"/>
                    <a:pt x="65" y="148"/>
                    <a:pt x="83" y="144"/>
                  </a:cubicBezTo>
                  <a:cubicBezTo>
                    <a:pt x="84" y="143"/>
                    <a:pt x="84" y="140"/>
                    <a:pt x="85" y="137"/>
                  </a:cubicBezTo>
                  <a:cubicBezTo>
                    <a:pt x="81" y="132"/>
                    <a:pt x="71" y="120"/>
                    <a:pt x="67" y="103"/>
                  </a:cubicBezTo>
                  <a:cubicBezTo>
                    <a:pt x="63" y="102"/>
                    <a:pt x="60" y="98"/>
                    <a:pt x="58" y="92"/>
                  </a:cubicBezTo>
                  <a:cubicBezTo>
                    <a:pt x="55" y="85"/>
                    <a:pt x="55" y="74"/>
                    <a:pt x="60" y="67"/>
                  </a:cubicBezTo>
                  <a:cubicBezTo>
                    <a:pt x="60" y="67"/>
                    <a:pt x="60" y="67"/>
                    <a:pt x="60" y="67"/>
                  </a:cubicBezTo>
                  <a:cubicBezTo>
                    <a:pt x="59" y="57"/>
                    <a:pt x="56" y="32"/>
                    <a:pt x="71" y="15"/>
                  </a:cubicBezTo>
                  <a:cubicBezTo>
                    <a:pt x="80" y="5"/>
                    <a:pt x="94" y="0"/>
                    <a:pt x="111" y="0"/>
                  </a:cubicBezTo>
                  <a:cubicBezTo>
                    <a:pt x="129" y="0"/>
                    <a:pt x="142" y="5"/>
                    <a:pt x="151" y="15"/>
                  </a:cubicBezTo>
                  <a:cubicBezTo>
                    <a:pt x="166" y="32"/>
                    <a:pt x="164" y="57"/>
                    <a:pt x="163" y="67"/>
                  </a:cubicBezTo>
                  <a:cubicBezTo>
                    <a:pt x="163" y="67"/>
                    <a:pt x="163" y="67"/>
                    <a:pt x="163" y="67"/>
                  </a:cubicBezTo>
                  <a:cubicBezTo>
                    <a:pt x="168" y="74"/>
                    <a:pt x="168" y="85"/>
                    <a:pt x="165" y="92"/>
                  </a:cubicBezTo>
                  <a:cubicBezTo>
                    <a:pt x="163" y="98"/>
                    <a:pt x="160" y="102"/>
                    <a:pt x="156" y="103"/>
                  </a:cubicBezTo>
                  <a:cubicBezTo>
                    <a:pt x="152" y="120"/>
                    <a:pt x="142" y="132"/>
                    <a:pt x="138" y="137"/>
                  </a:cubicBezTo>
                  <a:cubicBezTo>
                    <a:pt x="138" y="140"/>
                    <a:pt x="139" y="143"/>
                    <a:pt x="140" y="144"/>
                  </a:cubicBezTo>
                  <a:cubicBezTo>
                    <a:pt x="158" y="148"/>
                    <a:pt x="223" y="176"/>
                    <a:pt x="223" y="211"/>
                  </a:cubicBezTo>
                  <a:lnTo>
                    <a:pt x="223" y="216"/>
                  </a:lnTo>
                  <a:close/>
                  <a:moveTo>
                    <a:pt x="12" y="205"/>
                  </a:moveTo>
                  <a:cubicBezTo>
                    <a:pt x="211" y="205"/>
                    <a:pt x="211" y="205"/>
                    <a:pt x="211" y="205"/>
                  </a:cubicBezTo>
                  <a:cubicBezTo>
                    <a:pt x="208" y="195"/>
                    <a:pt x="197" y="185"/>
                    <a:pt x="181" y="175"/>
                  </a:cubicBezTo>
                  <a:cubicBezTo>
                    <a:pt x="164" y="164"/>
                    <a:pt x="144" y="157"/>
                    <a:pt x="137" y="155"/>
                  </a:cubicBezTo>
                  <a:cubicBezTo>
                    <a:pt x="128" y="154"/>
                    <a:pt x="127" y="140"/>
                    <a:pt x="127" y="134"/>
                  </a:cubicBezTo>
                  <a:cubicBezTo>
                    <a:pt x="127" y="132"/>
                    <a:pt x="127" y="132"/>
                    <a:pt x="127" y="132"/>
                  </a:cubicBezTo>
                  <a:cubicBezTo>
                    <a:pt x="128" y="130"/>
                    <a:pt x="128" y="130"/>
                    <a:pt x="128" y="130"/>
                  </a:cubicBezTo>
                  <a:cubicBezTo>
                    <a:pt x="128" y="130"/>
                    <a:pt x="142" y="116"/>
                    <a:pt x="145" y="98"/>
                  </a:cubicBezTo>
                  <a:cubicBezTo>
                    <a:pt x="146" y="93"/>
                    <a:pt x="146" y="93"/>
                    <a:pt x="146" y="93"/>
                  </a:cubicBezTo>
                  <a:cubicBezTo>
                    <a:pt x="151" y="93"/>
                    <a:pt x="151" y="93"/>
                    <a:pt x="151" y="93"/>
                  </a:cubicBezTo>
                  <a:cubicBezTo>
                    <a:pt x="152" y="93"/>
                    <a:pt x="154" y="91"/>
                    <a:pt x="155" y="86"/>
                  </a:cubicBezTo>
                  <a:cubicBezTo>
                    <a:pt x="156" y="81"/>
                    <a:pt x="155" y="76"/>
                    <a:pt x="153" y="74"/>
                  </a:cubicBezTo>
                  <a:cubicBezTo>
                    <a:pt x="151" y="72"/>
                    <a:pt x="151" y="72"/>
                    <a:pt x="151" y="72"/>
                  </a:cubicBezTo>
                  <a:cubicBezTo>
                    <a:pt x="151" y="69"/>
                    <a:pt x="151" y="69"/>
                    <a:pt x="151" y="69"/>
                  </a:cubicBezTo>
                  <a:cubicBezTo>
                    <a:pt x="151" y="68"/>
                    <a:pt x="151" y="67"/>
                    <a:pt x="151" y="66"/>
                  </a:cubicBezTo>
                  <a:cubicBezTo>
                    <a:pt x="152" y="57"/>
                    <a:pt x="154" y="36"/>
                    <a:pt x="143" y="23"/>
                  </a:cubicBezTo>
                  <a:cubicBezTo>
                    <a:pt x="136" y="15"/>
                    <a:pt x="126" y="12"/>
                    <a:pt x="111" y="12"/>
                  </a:cubicBezTo>
                  <a:cubicBezTo>
                    <a:pt x="97" y="12"/>
                    <a:pt x="87" y="15"/>
                    <a:pt x="80" y="23"/>
                  </a:cubicBezTo>
                  <a:cubicBezTo>
                    <a:pt x="68" y="36"/>
                    <a:pt x="71" y="57"/>
                    <a:pt x="72" y="66"/>
                  </a:cubicBezTo>
                  <a:cubicBezTo>
                    <a:pt x="72" y="67"/>
                    <a:pt x="72" y="68"/>
                    <a:pt x="72" y="69"/>
                  </a:cubicBezTo>
                  <a:cubicBezTo>
                    <a:pt x="72" y="72"/>
                    <a:pt x="72" y="72"/>
                    <a:pt x="72" y="72"/>
                  </a:cubicBezTo>
                  <a:cubicBezTo>
                    <a:pt x="70" y="74"/>
                    <a:pt x="70" y="74"/>
                    <a:pt x="70" y="74"/>
                  </a:cubicBezTo>
                  <a:cubicBezTo>
                    <a:pt x="67" y="76"/>
                    <a:pt x="67" y="81"/>
                    <a:pt x="68" y="86"/>
                  </a:cubicBezTo>
                  <a:cubicBezTo>
                    <a:pt x="69" y="91"/>
                    <a:pt x="71" y="93"/>
                    <a:pt x="72" y="93"/>
                  </a:cubicBezTo>
                  <a:cubicBezTo>
                    <a:pt x="77" y="93"/>
                    <a:pt x="77" y="93"/>
                    <a:pt x="77" y="93"/>
                  </a:cubicBezTo>
                  <a:cubicBezTo>
                    <a:pt x="77" y="98"/>
                    <a:pt x="77" y="98"/>
                    <a:pt x="77" y="98"/>
                  </a:cubicBezTo>
                  <a:cubicBezTo>
                    <a:pt x="80" y="116"/>
                    <a:pt x="94" y="130"/>
                    <a:pt x="95" y="130"/>
                  </a:cubicBezTo>
                  <a:cubicBezTo>
                    <a:pt x="96" y="132"/>
                    <a:pt x="96" y="132"/>
                    <a:pt x="96" y="132"/>
                  </a:cubicBezTo>
                  <a:cubicBezTo>
                    <a:pt x="96" y="134"/>
                    <a:pt x="96" y="134"/>
                    <a:pt x="96" y="134"/>
                  </a:cubicBezTo>
                  <a:cubicBezTo>
                    <a:pt x="96" y="140"/>
                    <a:pt x="95" y="154"/>
                    <a:pt x="86" y="155"/>
                  </a:cubicBezTo>
                  <a:cubicBezTo>
                    <a:pt x="79" y="157"/>
                    <a:pt x="59" y="164"/>
                    <a:pt x="42" y="175"/>
                  </a:cubicBezTo>
                  <a:cubicBezTo>
                    <a:pt x="25" y="185"/>
                    <a:pt x="15" y="195"/>
                    <a:pt x="12"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14" name="Freeform 478">
              <a:extLst>
                <a:ext uri="{FF2B5EF4-FFF2-40B4-BE49-F238E27FC236}">
                  <a16:creationId xmlns="" xmlns:a16="http://schemas.microsoft.com/office/drawing/2014/main" id="{FB0169A4-761D-4DE9-B00B-C1E8F825858C}"/>
                </a:ext>
              </a:extLst>
            </p:cNvPr>
            <p:cNvSpPr>
              <a:spLocks/>
            </p:cNvSpPr>
            <p:nvPr/>
          </p:nvSpPr>
          <p:spPr bwMode="auto">
            <a:xfrm>
              <a:off x="6216650" y="2936875"/>
              <a:ext cx="236537" cy="381000"/>
            </a:xfrm>
            <a:custGeom>
              <a:avLst/>
              <a:gdLst>
                <a:gd name="T0" fmla="*/ 43 w 113"/>
                <a:gd name="T1" fmla="*/ 120 h 181"/>
                <a:gd name="T2" fmla="*/ 42 w 113"/>
                <a:gd name="T3" fmla="*/ 114 h 181"/>
                <a:gd name="T4" fmla="*/ 57 w 113"/>
                <a:gd name="T5" fmla="*/ 86 h 181"/>
                <a:gd name="T6" fmla="*/ 64 w 113"/>
                <a:gd name="T7" fmla="*/ 77 h 181"/>
                <a:gd name="T8" fmla="*/ 62 w 113"/>
                <a:gd name="T9" fmla="*/ 56 h 181"/>
                <a:gd name="T10" fmla="*/ 62 w 113"/>
                <a:gd name="T11" fmla="*/ 56 h 181"/>
                <a:gd name="T12" fmla="*/ 53 w 113"/>
                <a:gd name="T13" fmla="*/ 13 h 181"/>
                <a:gd name="T14" fmla="*/ 19 w 113"/>
                <a:gd name="T15" fmla="*/ 0 h 181"/>
                <a:gd name="T16" fmla="*/ 0 w 113"/>
                <a:gd name="T17" fmla="*/ 4 h 181"/>
                <a:gd name="T18" fmla="*/ 5 w 113"/>
                <a:gd name="T19" fmla="*/ 12 h 181"/>
                <a:gd name="T20" fmla="*/ 19 w 113"/>
                <a:gd name="T21" fmla="*/ 10 h 181"/>
                <a:gd name="T22" fmla="*/ 46 w 113"/>
                <a:gd name="T23" fmla="*/ 19 h 181"/>
                <a:gd name="T24" fmla="*/ 53 w 113"/>
                <a:gd name="T25" fmla="*/ 55 h 181"/>
                <a:gd name="T26" fmla="*/ 52 w 113"/>
                <a:gd name="T27" fmla="*/ 58 h 181"/>
                <a:gd name="T28" fmla="*/ 52 w 113"/>
                <a:gd name="T29" fmla="*/ 60 h 181"/>
                <a:gd name="T30" fmla="*/ 54 w 113"/>
                <a:gd name="T31" fmla="*/ 62 h 181"/>
                <a:gd name="T32" fmla="*/ 56 w 113"/>
                <a:gd name="T33" fmla="*/ 72 h 181"/>
                <a:gd name="T34" fmla="*/ 52 w 113"/>
                <a:gd name="T35" fmla="*/ 78 h 181"/>
                <a:gd name="T36" fmla="*/ 48 w 113"/>
                <a:gd name="T37" fmla="*/ 78 h 181"/>
                <a:gd name="T38" fmla="*/ 48 w 113"/>
                <a:gd name="T39" fmla="*/ 82 h 181"/>
                <a:gd name="T40" fmla="*/ 33 w 113"/>
                <a:gd name="T41" fmla="*/ 109 h 181"/>
                <a:gd name="T42" fmla="*/ 32 w 113"/>
                <a:gd name="T43" fmla="*/ 110 h 181"/>
                <a:gd name="T44" fmla="*/ 32 w 113"/>
                <a:gd name="T45" fmla="*/ 112 h 181"/>
                <a:gd name="T46" fmla="*/ 41 w 113"/>
                <a:gd name="T47" fmla="*/ 130 h 181"/>
                <a:gd name="T48" fmla="*/ 77 w 113"/>
                <a:gd name="T49" fmla="*/ 146 h 181"/>
                <a:gd name="T50" fmla="*/ 102 w 113"/>
                <a:gd name="T51" fmla="*/ 171 h 181"/>
                <a:gd name="T52" fmla="*/ 58 w 113"/>
                <a:gd name="T53" fmla="*/ 171 h 181"/>
                <a:gd name="T54" fmla="*/ 65 w 113"/>
                <a:gd name="T55" fmla="*/ 181 h 181"/>
                <a:gd name="T56" fmla="*/ 113 w 113"/>
                <a:gd name="T57" fmla="*/ 181 h 181"/>
                <a:gd name="T58" fmla="*/ 113 w 113"/>
                <a:gd name="T59" fmla="*/ 176 h 181"/>
                <a:gd name="T60" fmla="*/ 43 w 113"/>
                <a:gd name="T61" fmla="*/ 12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3" h="181">
                  <a:moveTo>
                    <a:pt x="43" y="120"/>
                  </a:moveTo>
                  <a:cubicBezTo>
                    <a:pt x="42" y="119"/>
                    <a:pt x="42" y="117"/>
                    <a:pt x="42" y="114"/>
                  </a:cubicBezTo>
                  <a:cubicBezTo>
                    <a:pt x="45" y="110"/>
                    <a:pt x="53" y="100"/>
                    <a:pt x="57" y="86"/>
                  </a:cubicBezTo>
                  <a:cubicBezTo>
                    <a:pt x="60" y="85"/>
                    <a:pt x="62" y="82"/>
                    <a:pt x="64" y="77"/>
                  </a:cubicBezTo>
                  <a:cubicBezTo>
                    <a:pt x="66" y="71"/>
                    <a:pt x="67" y="62"/>
                    <a:pt x="62" y="56"/>
                  </a:cubicBezTo>
                  <a:cubicBezTo>
                    <a:pt x="62" y="56"/>
                    <a:pt x="62" y="56"/>
                    <a:pt x="62" y="56"/>
                  </a:cubicBezTo>
                  <a:cubicBezTo>
                    <a:pt x="63" y="48"/>
                    <a:pt x="65" y="27"/>
                    <a:pt x="53" y="13"/>
                  </a:cubicBezTo>
                  <a:cubicBezTo>
                    <a:pt x="45" y="5"/>
                    <a:pt x="34" y="0"/>
                    <a:pt x="19" y="0"/>
                  </a:cubicBezTo>
                  <a:cubicBezTo>
                    <a:pt x="12" y="0"/>
                    <a:pt x="5" y="2"/>
                    <a:pt x="0" y="4"/>
                  </a:cubicBezTo>
                  <a:cubicBezTo>
                    <a:pt x="2" y="6"/>
                    <a:pt x="3" y="9"/>
                    <a:pt x="5" y="12"/>
                  </a:cubicBezTo>
                  <a:cubicBezTo>
                    <a:pt x="9" y="11"/>
                    <a:pt x="14" y="10"/>
                    <a:pt x="19" y="10"/>
                  </a:cubicBezTo>
                  <a:cubicBezTo>
                    <a:pt x="31" y="10"/>
                    <a:pt x="40" y="13"/>
                    <a:pt x="46" y="19"/>
                  </a:cubicBezTo>
                  <a:cubicBezTo>
                    <a:pt x="55" y="30"/>
                    <a:pt x="53" y="48"/>
                    <a:pt x="53" y="55"/>
                  </a:cubicBezTo>
                  <a:cubicBezTo>
                    <a:pt x="52" y="56"/>
                    <a:pt x="52" y="57"/>
                    <a:pt x="52" y="58"/>
                  </a:cubicBezTo>
                  <a:cubicBezTo>
                    <a:pt x="52" y="60"/>
                    <a:pt x="52" y="60"/>
                    <a:pt x="52" y="60"/>
                  </a:cubicBezTo>
                  <a:cubicBezTo>
                    <a:pt x="54" y="62"/>
                    <a:pt x="54" y="62"/>
                    <a:pt x="54" y="62"/>
                  </a:cubicBezTo>
                  <a:cubicBezTo>
                    <a:pt x="56" y="63"/>
                    <a:pt x="57" y="68"/>
                    <a:pt x="56" y="72"/>
                  </a:cubicBezTo>
                  <a:cubicBezTo>
                    <a:pt x="55" y="76"/>
                    <a:pt x="53" y="78"/>
                    <a:pt x="52" y="78"/>
                  </a:cubicBezTo>
                  <a:cubicBezTo>
                    <a:pt x="48" y="78"/>
                    <a:pt x="48" y="78"/>
                    <a:pt x="48" y="78"/>
                  </a:cubicBezTo>
                  <a:cubicBezTo>
                    <a:pt x="48" y="82"/>
                    <a:pt x="48" y="82"/>
                    <a:pt x="48" y="82"/>
                  </a:cubicBezTo>
                  <a:cubicBezTo>
                    <a:pt x="45" y="97"/>
                    <a:pt x="34" y="109"/>
                    <a:pt x="33" y="109"/>
                  </a:cubicBezTo>
                  <a:cubicBezTo>
                    <a:pt x="32" y="110"/>
                    <a:pt x="32" y="110"/>
                    <a:pt x="32" y="110"/>
                  </a:cubicBezTo>
                  <a:cubicBezTo>
                    <a:pt x="32" y="112"/>
                    <a:pt x="32" y="112"/>
                    <a:pt x="32" y="112"/>
                  </a:cubicBezTo>
                  <a:cubicBezTo>
                    <a:pt x="32" y="117"/>
                    <a:pt x="33" y="129"/>
                    <a:pt x="41" y="130"/>
                  </a:cubicBezTo>
                  <a:cubicBezTo>
                    <a:pt x="47" y="131"/>
                    <a:pt x="63" y="137"/>
                    <a:pt x="77" y="146"/>
                  </a:cubicBezTo>
                  <a:cubicBezTo>
                    <a:pt x="91" y="154"/>
                    <a:pt x="100" y="163"/>
                    <a:pt x="102" y="171"/>
                  </a:cubicBezTo>
                  <a:cubicBezTo>
                    <a:pt x="58" y="171"/>
                    <a:pt x="58" y="171"/>
                    <a:pt x="58" y="171"/>
                  </a:cubicBezTo>
                  <a:cubicBezTo>
                    <a:pt x="60" y="174"/>
                    <a:pt x="63" y="177"/>
                    <a:pt x="65" y="181"/>
                  </a:cubicBezTo>
                  <a:cubicBezTo>
                    <a:pt x="113" y="181"/>
                    <a:pt x="113" y="181"/>
                    <a:pt x="113" y="181"/>
                  </a:cubicBezTo>
                  <a:cubicBezTo>
                    <a:pt x="113" y="176"/>
                    <a:pt x="113" y="176"/>
                    <a:pt x="113" y="176"/>
                  </a:cubicBezTo>
                  <a:cubicBezTo>
                    <a:pt x="113" y="147"/>
                    <a:pt x="58" y="123"/>
                    <a:pt x="43"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15" name="Freeform 479">
              <a:extLst>
                <a:ext uri="{FF2B5EF4-FFF2-40B4-BE49-F238E27FC236}">
                  <a16:creationId xmlns="" xmlns:a16="http://schemas.microsoft.com/office/drawing/2014/main" id="{50832129-3F8B-496F-9106-F7E3793D1534}"/>
                </a:ext>
              </a:extLst>
            </p:cNvPr>
            <p:cNvSpPr>
              <a:spLocks/>
            </p:cNvSpPr>
            <p:nvPr/>
          </p:nvSpPr>
          <p:spPr bwMode="auto">
            <a:xfrm>
              <a:off x="5757863" y="2936875"/>
              <a:ext cx="244475" cy="381000"/>
            </a:xfrm>
            <a:custGeom>
              <a:avLst/>
              <a:gdLst>
                <a:gd name="T0" fmla="*/ 59 w 116"/>
                <a:gd name="T1" fmla="*/ 171 h 181"/>
                <a:gd name="T2" fmla="*/ 11 w 116"/>
                <a:gd name="T3" fmla="*/ 171 h 181"/>
                <a:gd name="T4" fmla="*/ 35 w 116"/>
                <a:gd name="T5" fmla="*/ 146 h 181"/>
                <a:gd name="T6" fmla="*/ 72 w 116"/>
                <a:gd name="T7" fmla="*/ 130 h 181"/>
                <a:gd name="T8" fmla="*/ 81 w 116"/>
                <a:gd name="T9" fmla="*/ 112 h 181"/>
                <a:gd name="T10" fmla="*/ 81 w 116"/>
                <a:gd name="T11" fmla="*/ 110 h 181"/>
                <a:gd name="T12" fmla="*/ 79 w 116"/>
                <a:gd name="T13" fmla="*/ 109 h 181"/>
                <a:gd name="T14" fmla="*/ 65 w 116"/>
                <a:gd name="T15" fmla="*/ 82 h 181"/>
                <a:gd name="T16" fmla="*/ 64 w 116"/>
                <a:gd name="T17" fmla="*/ 78 h 181"/>
                <a:gd name="T18" fmla="*/ 60 w 116"/>
                <a:gd name="T19" fmla="*/ 78 h 181"/>
                <a:gd name="T20" fmla="*/ 57 w 116"/>
                <a:gd name="T21" fmla="*/ 72 h 181"/>
                <a:gd name="T22" fmla="*/ 59 w 116"/>
                <a:gd name="T23" fmla="*/ 62 h 181"/>
                <a:gd name="T24" fmla="*/ 61 w 116"/>
                <a:gd name="T25" fmla="*/ 60 h 181"/>
                <a:gd name="T26" fmla="*/ 60 w 116"/>
                <a:gd name="T27" fmla="*/ 58 h 181"/>
                <a:gd name="T28" fmla="*/ 60 w 116"/>
                <a:gd name="T29" fmla="*/ 55 h 181"/>
                <a:gd name="T30" fmla="*/ 67 w 116"/>
                <a:gd name="T31" fmla="*/ 19 h 181"/>
                <a:gd name="T32" fmla="*/ 93 w 116"/>
                <a:gd name="T33" fmla="*/ 10 h 181"/>
                <a:gd name="T34" fmla="*/ 112 w 116"/>
                <a:gd name="T35" fmla="*/ 13 h 181"/>
                <a:gd name="T36" fmla="*/ 116 w 116"/>
                <a:gd name="T37" fmla="*/ 5 h 181"/>
                <a:gd name="T38" fmla="*/ 93 w 116"/>
                <a:gd name="T39" fmla="*/ 0 h 181"/>
                <a:gd name="T40" fmla="*/ 60 w 116"/>
                <a:gd name="T41" fmla="*/ 13 h 181"/>
                <a:gd name="T42" fmla="*/ 51 w 116"/>
                <a:gd name="T43" fmla="*/ 56 h 181"/>
                <a:gd name="T44" fmla="*/ 51 w 116"/>
                <a:gd name="T45" fmla="*/ 56 h 181"/>
                <a:gd name="T46" fmla="*/ 49 w 116"/>
                <a:gd name="T47" fmla="*/ 77 h 181"/>
                <a:gd name="T48" fmla="*/ 56 w 116"/>
                <a:gd name="T49" fmla="*/ 86 h 181"/>
                <a:gd name="T50" fmla="*/ 71 w 116"/>
                <a:gd name="T51" fmla="*/ 114 h 181"/>
                <a:gd name="T52" fmla="*/ 70 w 116"/>
                <a:gd name="T53" fmla="*/ 120 h 181"/>
                <a:gd name="T54" fmla="*/ 0 w 116"/>
                <a:gd name="T55" fmla="*/ 176 h 181"/>
                <a:gd name="T56" fmla="*/ 0 w 116"/>
                <a:gd name="T57" fmla="*/ 181 h 181"/>
                <a:gd name="T58" fmla="*/ 52 w 116"/>
                <a:gd name="T59" fmla="*/ 181 h 181"/>
                <a:gd name="T60" fmla="*/ 59 w 116"/>
                <a:gd name="T61" fmla="*/ 17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6" h="181">
                  <a:moveTo>
                    <a:pt x="59" y="171"/>
                  </a:moveTo>
                  <a:cubicBezTo>
                    <a:pt x="11" y="171"/>
                    <a:pt x="11" y="171"/>
                    <a:pt x="11" y="171"/>
                  </a:cubicBezTo>
                  <a:cubicBezTo>
                    <a:pt x="13" y="163"/>
                    <a:pt x="22" y="154"/>
                    <a:pt x="35" y="146"/>
                  </a:cubicBezTo>
                  <a:cubicBezTo>
                    <a:pt x="50" y="137"/>
                    <a:pt x="66" y="131"/>
                    <a:pt x="72" y="130"/>
                  </a:cubicBezTo>
                  <a:cubicBezTo>
                    <a:pt x="80" y="129"/>
                    <a:pt x="81" y="117"/>
                    <a:pt x="81" y="112"/>
                  </a:cubicBezTo>
                  <a:cubicBezTo>
                    <a:pt x="81" y="110"/>
                    <a:pt x="81" y="110"/>
                    <a:pt x="81" y="110"/>
                  </a:cubicBezTo>
                  <a:cubicBezTo>
                    <a:pt x="79" y="109"/>
                    <a:pt x="79" y="109"/>
                    <a:pt x="79" y="109"/>
                  </a:cubicBezTo>
                  <a:cubicBezTo>
                    <a:pt x="79" y="109"/>
                    <a:pt x="68" y="97"/>
                    <a:pt x="65" y="82"/>
                  </a:cubicBezTo>
                  <a:cubicBezTo>
                    <a:pt x="64" y="78"/>
                    <a:pt x="64" y="78"/>
                    <a:pt x="64" y="78"/>
                  </a:cubicBezTo>
                  <a:cubicBezTo>
                    <a:pt x="60" y="78"/>
                    <a:pt x="60" y="78"/>
                    <a:pt x="60" y="78"/>
                  </a:cubicBezTo>
                  <a:cubicBezTo>
                    <a:pt x="60" y="78"/>
                    <a:pt x="58" y="76"/>
                    <a:pt x="57" y="72"/>
                  </a:cubicBezTo>
                  <a:cubicBezTo>
                    <a:pt x="56" y="68"/>
                    <a:pt x="57" y="63"/>
                    <a:pt x="59" y="62"/>
                  </a:cubicBezTo>
                  <a:cubicBezTo>
                    <a:pt x="61" y="60"/>
                    <a:pt x="61" y="60"/>
                    <a:pt x="61" y="60"/>
                  </a:cubicBezTo>
                  <a:cubicBezTo>
                    <a:pt x="60" y="58"/>
                    <a:pt x="60" y="58"/>
                    <a:pt x="60" y="58"/>
                  </a:cubicBezTo>
                  <a:cubicBezTo>
                    <a:pt x="60" y="57"/>
                    <a:pt x="60" y="56"/>
                    <a:pt x="60" y="55"/>
                  </a:cubicBezTo>
                  <a:cubicBezTo>
                    <a:pt x="59" y="48"/>
                    <a:pt x="58" y="30"/>
                    <a:pt x="67" y="19"/>
                  </a:cubicBezTo>
                  <a:cubicBezTo>
                    <a:pt x="73" y="13"/>
                    <a:pt x="82" y="10"/>
                    <a:pt x="93" y="10"/>
                  </a:cubicBezTo>
                  <a:cubicBezTo>
                    <a:pt x="101" y="10"/>
                    <a:pt x="107" y="11"/>
                    <a:pt x="112" y="13"/>
                  </a:cubicBezTo>
                  <a:cubicBezTo>
                    <a:pt x="113" y="11"/>
                    <a:pt x="114" y="8"/>
                    <a:pt x="116" y="5"/>
                  </a:cubicBezTo>
                  <a:cubicBezTo>
                    <a:pt x="110" y="2"/>
                    <a:pt x="102" y="0"/>
                    <a:pt x="93" y="0"/>
                  </a:cubicBezTo>
                  <a:cubicBezTo>
                    <a:pt x="79" y="0"/>
                    <a:pt x="67" y="5"/>
                    <a:pt x="60" y="13"/>
                  </a:cubicBezTo>
                  <a:cubicBezTo>
                    <a:pt x="48" y="27"/>
                    <a:pt x="50" y="48"/>
                    <a:pt x="51" y="56"/>
                  </a:cubicBezTo>
                  <a:cubicBezTo>
                    <a:pt x="51" y="56"/>
                    <a:pt x="51" y="56"/>
                    <a:pt x="51" y="56"/>
                  </a:cubicBezTo>
                  <a:cubicBezTo>
                    <a:pt x="46" y="62"/>
                    <a:pt x="46" y="71"/>
                    <a:pt x="49" y="77"/>
                  </a:cubicBezTo>
                  <a:cubicBezTo>
                    <a:pt x="50" y="82"/>
                    <a:pt x="53" y="85"/>
                    <a:pt x="56" y="86"/>
                  </a:cubicBezTo>
                  <a:cubicBezTo>
                    <a:pt x="59" y="100"/>
                    <a:pt x="68" y="110"/>
                    <a:pt x="71" y="114"/>
                  </a:cubicBezTo>
                  <a:cubicBezTo>
                    <a:pt x="71" y="117"/>
                    <a:pt x="70" y="119"/>
                    <a:pt x="70" y="120"/>
                  </a:cubicBezTo>
                  <a:cubicBezTo>
                    <a:pt x="55" y="123"/>
                    <a:pt x="0" y="147"/>
                    <a:pt x="0" y="176"/>
                  </a:cubicBezTo>
                  <a:cubicBezTo>
                    <a:pt x="0" y="181"/>
                    <a:pt x="0" y="181"/>
                    <a:pt x="0" y="181"/>
                  </a:cubicBezTo>
                  <a:cubicBezTo>
                    <a:pt x="52" y="181"/>
                    <a:pt x="52" y="181"/>
                    <a:pt x="52" y="181"/>
                  </a:cubicBezTo>
                  <a:cubicBezTo>
                    <a:pt x="54" y="177"/>
                    <a:pt x="56" y="174"/>
                    <a:pt x="5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grpSp>
      <p:grpSp>
        <p:nvGrpSpPr>
          <p:cNvPr id="16" name="Group 34">
            <a:extLst>
              <a:ext uri="{FF2B5EF4-FFF2-40B4-BE49-F238E27FC236}">
                <a16:creationId xmlns="" xmlns:a16="http://schemas.microsoft.com/office/drawing/2014/main" id="{7CD1290C-8220-4887-A8CF-0A6E247D701B}"/>
              </a:ext>
            </a:extLst>
          </p:cNvPr>
          <p:cNvGrpSpPr/>
          <p:nvPr/>
        </p:nvGrpSpPr>
        <p:grpSpPr>
          <a:xfrm>
            <a:off x="7263565" y="3545595"/>
            <a:ext cx="345552" cy="345553"/>
            <a:chOff x="9017001" y="5008563"/>
            <a:chExt cx="255587" cy="255588"/>
          </a:xfrm>
          <a:solidFill>
            <a:schemeClr val="accent1"/>
          </a:solidFill>
        </p:grpSpPr>
        <p:sp>
          <p:nvSpPr>
            <p:cNvPr id="17" name="Freeform 300">
              <a:extLst>
                <a:ext uri="{FF2B5EF4-FFF2-40B4-BE49-F238E27FC236}">
                  <a16:creationId xmlns="" xmlns:a16="http://schemas.microsoft.com/office/drawing/2014/main" id="{9A4FD545-4951-4B22-9AF5-D5B0CFDAD19E}"/>
                </a:ext>
              </a:extLst>
            </p:cNvPr>
            <p:cNvSpPr>
              <a:spLocks noEditPoints="1"/>
            </p:cNvSpPr>
            <p:nvPr/>
          </p:nvSpPr>
          <p:spPr bwMode="auto">
            <a:xfrm>
              <a:off x="9017001" y="5024438"/>
              <a:ext cx="239713" cy="239713"/>
            </a:xfrm>
            <a:custGeom>
              <a:avLst/>
              <a:gdLst>
                <a:gd name="T0" fmla="*/ 86 w 90"/>
                <a:gd name="T1" fmla="*/ 60 h 90"/>
                <a:gd name="T2" fmla="*/ 68 w 90"/>
                <a:gd name="T3" fmla="*/ 60 h 90"/>
                <a:gd name="T4" fmla="*/ 68 w 90"/>
                <a:gd name="T5" fmla="*/ 31 h 90"/>
                <a:gd name="T6" fmla="*/ 59 w 90"/>
                <a:gd name="T7" fmla="*/ 22 h 90"/>
                <a:gd name="T8" fmla="*/ 30 w 90"/>
                <a:gd name="T9" fmla="*/ 22 h 90"/>
                <a:gd name="T10" fmla="*/ 30 w 90"/>
                <a:gd name="T11" fmla="*/ 4 h 90"/>
                <a:gd name="T12" fmla="*/ 26 w 90"/>
                <a:gd name="T13" fmla="*/ 0 h 90"/>
                <a:gd name="T14" fmla="*/ 22 w 90"/>
                <a:gd name="T15" fmla="*/ 4 h 90"/>
                <a:gd name="T16" fmla="*/ 22 w 90"/>
                <a:gd name="T17" fmla="*/ 22 h 90"/>
                <a:gd name="T18" fmla="*/ 4 w 90"/>
                <a:gd name="T19" fmla="*/ 22 h 90"/>
                <a:gd name="T20" fmla="*/ 0 w 90"/>
                <a:gd name="T21" fmla="*/ 26 h 90"/>
                <a:gd name="T22" fmla="*/ 4 w 90"/>
                <a:gd name="T23" fmla="*/ 30 h 90"/>
                <a:gd name="T24" fmla="*/ 22 w 90"/>
                <a:gd name="T25" fmla="*/ 30 h 90"/>
                <a:gd name="T26" fmla="*/ 22 w 90"/>
                <a:gd name="T27" fmla="*/ 59 h 90"/>
                <a:gd name="T28" fmla="*/ 31 w 90"/>
                <a:gd name="T29" fmla="*/ 68 h 90"/>
                <a:gd name="T30" fmla="*/ 60 w 90"/>
                <a:gd name="T31" fmla="*/ 68 h 90"/>
                <a:gd name="T32" fmla="*/ 60 w 90"/>
                <a:gd name="T33" fmla="*/ 86 h 90"/>
                <a:gd name="T34" fmla="*/ 64 w 90"/>
                <a:gd name="T35" fmla="*/ 90 h 90"/>
                <a:gd name="T36" fmla="*/ 68 w 90"/>
                <a:gd name="T37" fmla="*/ 86 h 90"/>
                <a:gd name="T38" fmla="*/ 68 w 90"/>
                <a:gd name="T39" fmla="*/ 68 h 90"/>
                <a:gd name="T40" fmla="*/ 86 w 90"/>
                <a:gd name="T41" fmla="*/ 68 h 90"/>
                <a:gd name="T42" fmla="*/ 90 w 90"/>
                <a:gd name="T43" fmla="*/ 64 h 90"/>
                <a:gd name="T44" fmla="*/ 86 w 90"/>
                <a:gd name="T45" fmla="*/ 60 h 90"/>
                <a:gd name="T46" fmla="*/ 31 w 90"/>
                <a:gd name="T47" fmla="*/ 60 h 90"/>
                <a:gd name="T48" fmla="*/ 30 w 90"/>
                <a:gd name="T49" fmla="*/ 59 h 90"/>
                <a:gd name="T50" fmla="*/ 30 w 90"/>
                <a:gd name="T51" fmla="*/ 30 h 90"/>
                <a:gd name="T52" fmla="*/ 59 w 90"/>
                <a:gd name="T53" fmla="*/ 30 h 90"/>
                <a:gd name="T54" fmla="*/ 60 w 90"/>
                <a:gd name="T55" fmla="*/ 31 h 90"/>
                <a:gd name="T56" fmla="*/ 60 w 90"/>
                <a:gd name="T57" fmla="*/ 60 h 90"/>
                <a:gd name="T58" fmla="*/ 31 w 90"/>
                <a:gd name="T59" fmla="*/ 6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90">
                  <a:moveTo>
                    <a:pt x="86" y="60"/>
                  </a:moveTo>
                  <a:cubicBezTo>
                    <a:pt x="68" y="60"/>
                    <a:pt x="68" y="60"/>
                    <a:pt x="68" y="60"/>
                  </a:cubicBezTo>
                  <a:cubicBezTo>
                    <a:pt x="68" y="31"/>
                    <a:pt x="68" y="31"/>
                    <a:pt x="68" y="31"/>
                  </a:cubicBezTo>
                  <a:cubicBezTo>
                    <a:pt x="68" y="26"/>
                    <a:pt x="64" y="22"/>
                    <a:pt x="59" y="22"/>
                  </a:cubicBezTo>
                  <a:cubicBezTo>
                    <a:pt x="30" y="22"/>
                    <a:pt x="30" y="22"/>
                    <a:pt x="30" y="22"/>
                  </a:cubicBezTo>
                  <a:cubicBezTo>
                    <a:pt x="30" y="4"/>
                    <a:pt x="30" y="4"/>
                    <a:pt x="30" y="4"/>
                  </a:cubicBezTo>
                  <a:cubicBezTo>
                    <a:pt x="30" y="2"/>
                    <a:pt x="28" y="0"/>
                    <a:pt x="26" y="0"/>
                  </a:cubicBezTo>
                  <a:cubicBezTo>
                    <a:pt x="24" y="0"/>
                    <a:pt x="22" y="2"/>
                    <a:pt x="22" y="4"/>
                  </a:cubicBezTo>
                  <a:cubicBezTo>
                    <a:pt x="22" y="22"/>
                    <a:pt x="22" y="22"/>
                    <a:pt x="22" y="22"/>
                  </a:cubicBezTo>
                  <a:cubicBezTo>
                    <a:pt x="4" y="22"/>
                    <a:pt x="4" y="22"/>
                    <a:pt x="4" y="22"/>
                  </a:cubicBezTo>
                  <a:cubicBezTo>
                    <a:pt x="2" y="22"/>
                    <a:pt x="0" y="24"/>
                    <a:pt x="0" y="26"/>
                  </a:cubicBezTo>
                  <a:cubicBezTo>
                    <a:pt x="0" y="28"/>
                    <a:pt x="2" y="30"/>
                    <a:pt x="4" y="30"/>
                  </a:cubicBezTo>
                  <a:cubicBezTo>
                    <a:pt x="22" y="30"/>
                    <a:pt x="22" y="30"/>
                    <a:pt x="22" y="30"/>
                  </a:cubicBezTo>
                  <a:cubicBezTo>
                    <a:pt x="22" y="59"/>
                    <a:pt x="22" y="59"/>
                    <a:pt x="22" y="59"/>
                  </a:cubicBezTo>
                  <a:cubicBezTo>
                    <a:pt x="22" y="64"/>
                    <a:pt x="26" y="68"/>
                    <a:pt x="31" y="68"/>
                  </a:cubicBezTo>
                  <a:cubicBezTo>
                    <a:pt x="60" y="68"/>
                    <a:pt x="60" y="68"/>
                    <a:pt x="60" y="68"/>
                  </a:cubicBezTo>
                  <a:cubicBezTo>
                    <a:pt x="60" y="86"/>
                    <a:pt x="60" y="86"/>
                    <a:pt x="60" y="86"/>
                  </a:cubicBezTo>
                  <a:cubicBezTo>
                    <a:pt x="60" y="88"/>
                    <a:pt x="62" y="90"/>
                    <a:pt x="64" y="90"/>
                  </a:cubicBezTo>
                  <a:cubicBezTo>
                    <a:pt x="66" y="90"/>
                    <a:pt x="68" y="88"/>
                    <a:pt x="68" y="86"/>
                  </a:cubicBezTo>
                  <a:cubicBezTo>
                    <a:pt x="68" y="68"/>
                    <a:pt x="68" y="68"/>
                    <a:pt x="68" y="68"/>
                  </a:cubicBezTo>
                  <a:cubicBezTo>
                    <a:pt x="86" y="68"/>
                    <a:pt x="86" y="68"/>
                    <a:pt x="86" y="68"/>
                  </a:cubicBezTo>
                  <a:cubicBezTo>
                    <a:pt x="88" y="68"/>
                    <a:pt x="90" y="66"/>
                    <a:pt x="90" y="64"/>
                  </a:cubicBezTo>
                  <a:cubicBezTo>
                    <a:pt x="90" y="62"/>
                    <a:pt x="88" y="60"/>
                    <a:pt x="86" y="60"/>
                  </a:cubicBezTo>
                  <a:close/>
                  <a:moveTo>
                    <a:pt x="31" y="60"/>
                  </a:moveTo>
                  <a:cubicBezTo>
                    <a:pt x="31" y="60"/>
                    <a:pt x="30" y="59"/>
                    <a:pt x="30" y="59"/>
                  </a:cubicBezTo>
                  <a:cubicBezTo>
                    <a:pt x="30" y="30"/>
                    <a:pt x="30" y="30"/>
                    <a:pt x="30" y="30"/>
                  </a:cubicBezTo>
                  <a:cubicBezTo>
                    <a:pt x="59" y="30"/>
                    <a:pt x="59" y="30"/>
                    <a:pt x="59" y="30"/>
                  </a:cubicBezTo>
                  <a:cubicBezTo>
                    <a:pt x="59" y="30"/>
                    <a:pt x="60" y="31"/>
                    <a:pt x="60" y="31"/>
                  </a:cubicBezTo>
                  <a:cubicBezTo>
                    <a:pt x="60" y="60"/>
                    <a:pt x="60" y="60"/>
                    <a:pt x="60" y="60"/>
                  </a:cubicBezTo>
                  <a:lnTo>
                    <a:pt x="3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18" name="Freeform 301">
              <a:extLst>
                <a:ext uri="{FF2B5EF4-FFF2-40B4-BE49-F238E27FC236}">
                  <a16:creationId xmlns="" xmlns:a16="http://schemas.microsoft.com/office/drawing/2014/main" id="{98AC499F-6F35-44A5-802A-B586D4BD7793}"/>
                </a:ext>
              </a:extLst>
            </p:cNvPr>
            <p:cNvSpPr>
              <a:spLocks/>
            </p:cNvSpPr>
            <p:nvPr/>
          </p:nvSpPr>
          <p:spPr bwMode="auto">
            <a:xfrm>
              <a:off x="9102726" y="5146675"/>
              <a:ext cx="31750" cy="33338"/>
            </a:xfrm>
            <a:custGeom>
              <a:avLst/>
              <a:gdLst>
                <a:gd name="T0" fmla="*/ 5 w 12"/>
                <a:gd name="T1" fmla="*/ 1 h 12"/>
                <a:gd name="T2" fmla="*/ 1 w 12"/>
                <a:gd name="T3" fmla="*/ 5 h 12"/>
                <a:gd name="T4" fmla="*/ 1 w 12"/>
                <a:gd name="T5" fmla="*/ 11 h 12"/>
                <a:gd name="T6" fmla="*/ 4 w 12"/>
                <a:gd name="T7" fmla="*/ 12 h 12"/>
                <a:gd name="T8" fmla="*/ 7 w 12"/>
                <a:gd name="T9" fmla="*/ 11 h 12"/>
                <a:gd name="T10" fmla="*/ 11 w 12"/>
                <a:gd name="T11" fmla="*/ 7 h 12"/>
                <a:gd name="T12" fmla="*/ 11 w 12"/>
                <a:gd name="T13" fmla="*/ 1 h 12"/>
                <a:gd name="T14" fmla="*/ 5 w 1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5" y="1"/>
                  </a:moveTo>
                  <a:cubicBezTo>
                    <a:pt x="1" y="5"/>
                    <a:pt x="1" y="5"/>
                    <a:pt x="1" y="5"/>
                  </a:cubicBezTo>
                  <a:cubicBezTo>
                    <a:pt x="0" y="7"/>
                    <a:pt x="0" y="9"/>
                    <a:pt x="1" y="11"/>
                  </a:cubicBezTo>
                  <a:cubicBezTo>
                    <a:pt x="2" y="12"/>
                    <a:pt x="3" y="12"/>
                    <a:pt x="4" y="12"/>
                  </a:cubicBezTo>
                  <a:cubicBezTo>
                    <a:pt x="5" y="12"/>
                    <a:pt x="6" y="12"/>
                    <a:pt x="7" y="11"/>
                  </a:cubicBezTo>
                  <a:cubicBezTo>
                    <a:pt x="11" y="7"/>
                    <a:pt x="11" y="7"/>
                    <a:pt x="11" y="7"/>
                  </a:cubicBezTo>
                  <a:cubicBezTo>
                    <a:pt x="12" y="5"/>
                    <a:pt x="12" y="3"/>
                    <a:pt x="11" y="1"/>
                  </a:cubicBezTo>
                  <a:cubicBezTo>
                    <a:pt x="9" y="0"/>
                    <a:pt x="7"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19" name="Freeform 302">
              <a:extLst>
                <a:ext uri="{FF2B5EF4-FFF2-40B4-BE49-F238E27FC236}">
                  <a16:creationId xmlns="" xmlns:a16="http://schemas.microsoft.com/office/drawing/2014/main" id="{5F956079-5B5F-4959-81CB-3D5771E5680A}"/>
                </a:ext>
              </a:extLst>
            </p:cNvPr>
            <p:cNvSpPr>
              <a:spLocks/>
            </p:cNvSpPr>
            <p:nvPr/>
          </p:nvSpPr>
          <p:spPr bwMode="auto">
            <a:xfrm>
              <a:off x="9197976" y="5046663"/>
              <a:ext cx="38100" cy="36513"/>
            </a:xfrm>
            <a:custGeom>
              <a:avLst/>
              <a:gdLst>
                <a:gd name="T0" fmla="*/ 4 w 14"/>
                <a:gd name="T1" fmla="*/ 14 h 14"/>
                <a:gd name="T2" fmla="*/ 7 w 14"/>
                <a:gd name="T3" fmla="*/ 13 h 14"/>
                <a:gd name="T4" fmla="*/ 12 w 14"/>
                <a:gd name="T5" fmla="*/ 8 h 14"/>
                <a:gd name="T6" fmla="*/ 12 w 14"/>
                <a:gd name="T7" fmla="*/ 2 h 14"/>
                <a:gd name="T8" fmla="*/ 6 w 14"/>
                <a:gd name="T9" fmla="*/ 2 h 14"/>
                <a:gd name="T10" fmla="*/ 1 w 14"/>
                <a:gd name="T11" fmla="*/ 7 h 14"/>
                <a:gd name="T12" fmla="*/ 1 w 14"/>
                <a:gd name="T13" fmla="*/ 13 h 14"/>
                <a:gd name="T14" fmla="*/ 4 w 1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4" y="14"/>
                  </a:moveTo>
                  <a:cubicBezTo>
                    <a:pt x="5" y="14"/>
                    <a:pt x="6" y="13"/>
                    <a:pt x="7" y="13"/>
                  </a:cubicBezTo>
                  <a:cubicBezTo>
                    <a:pt x="12" y="8"/>
                    <a:pt x="12" y="8"/>
                    <a:pt x="12" y="8"/>
                  </a:cubicBezTo>
                  <a:cubicBezTo>
                    <a:pt x="14" y="6"/>
                    <a:pt x="14" y="4"/>
                    <a:pt x="12" y="2"/>
                  </a:cubicBezTo>
                  <a:cubicBezTo>
                    <a:pt x="10" y="0"/>
                    <a:pt x="8" y="0"/>
                    <a:pt x="6" y="2"/>
                  </a:cubicBezTo>
                  <a:cubicBezTo>
                    <a:pt x="1" y="7"/>
                    <a:pt x="1" y="7"/>
                    <a:pt x="1" y="7"/>
                  </a:cubicBezTo>
                  <a:cubicBezTo>
                    <a:pt x="0" y="8"/>
                    <a:pt x="0" y="11"/>
                    <a:pt x="1" y="13"/>
                  </a:cubicBezTo>
                  <a:cubicBezTo>
                    <a:pt x="2" y="13"/>
                    <a:pt x="3" y="14"/>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20" name="Freeform 303">
              <a:extLst>
                <a:ext uri="{FF2B5EF4-FFF2-40B4-BE49-F238E27FC236}">
                  <a16:creationId xmlns="" xmlns:a16="http://schemas.microsoft.com/office/drawing/2014/main" id="{D95110DD-3342-4C78-BF2A-F24FA5F1153B}"/>
                </a:ext>
              </a:extLst>
            </p:cNvPr>
            <p:cNvSpPr>
              <a:spLocks/>
            </p:cNvSpPr>
            <p:nvPr/>
          </p:nvSpPr>
          <p:spPr bwMode="auto">
            <a:xfrm>
              <a:off x="9136063" y="5110163"/>
              <a:ext cx="34925" cy="34925"/>
            </a:xfrm>
            <a:custGeom>
              <a:avLst/>
              <a:gdLst>
                <a:gd name="T0" fmla="*/ 6 w 13"/>
                <a:gd name="T1" fmla="*/ 2 h 13"/>
                <a:gd name="T2" fmla="*/ 1 w 13"/>
                <a:gd name="T3" fmla="*/ 6 h 13"/>
                <a:gd name="T4" fmla="*/ 1 w 13"/>
                <a:gd name="T5" fmla="*/ 12 h 13"/>
                <a:gd name="T6" fmla="*/ 4 w 13"/>
                <a:gd name="T7" fmla="*/ 13 h 13"/>
                <a:gd name="T8" fmla="*/ 7 w 13"/>
                <a:gd name="T9" fmla="*/ 12 h 13"/>
                <a:gd name="T10" fmla="*/ 11 w 13"/>
                <a:gd name="T11" fmla="*/ 7 h 13"/>
                <a:gd name="T12" fmla="*/ 11 w 13"/>
                <a:gd name="T13" fmla="*/ 2 h 13"/>
                <a:gd name="T14" fmla="*/ 6 w 13"/>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6" y="2"/>
                  </a:moveTo>
                  <a:cubicBezTo>
                    <a:pt x="1" y="6"/>
                    <a:pt x="1" y="6"/>
                    <a:pt x="1" y="6"/>
                  </a:cubicBezTo>
                  <a:cubicBezTo>
                    <a:pt x="0" y="8"/>
                    <a:pt x="0" y="10"/>
                    <a:pt x="1" y="12"/>
                  </a:cubicBezTo>
                  <a:cubicBezTo>
                    <a:pt x="2" y="12"/>
                    <a:pt x="3" y="13"/>
                    <a:pt x="4" y="13"/>
                  </a:cubicBezTo>
                  <a:cubicBezTo>
                    <a:pt x="5" y="13"/>
                    <a:pt x="6" y="12"/>
                    <a:pt x="7" y="12"/>
                  </a:cubicBezTo>
                  <a:cubicBezTo>
                    <a:pt x="11" y="7"/>
                    <a:pt x="11" y="7"/>
                    <a:pt x="11" y="7"/>
                  </a:cubicBezTo>
                  <a:cubicBezTo>
                    <a:pt x="13" y="6"/>
                    <a:pt x="13" y="3"/>
                    <a:pt x="11" y="2"/>
                  </a:cubicBezTo>
                  <a:cubicBezTo>
                    <a:pt x="10" y="0"/>
                    <a:pt x="7" y="0"/>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21" name="Freeform 304">
              <a:extLst>
                <a:ext uri="{FF2B5EF4-FFF2-40B4-BE49-F238E27FC236}">
                  <a16:creationId xmlns="" xmlns:a16="http://schemas.microsoft.com/office/drawing/2014/main" id="{29A20950-7D8F-48AF-9886-BB20DEA3FB36}"/>
                </a:ext>
              </a:extLst>
            </p:cNvPr>
            <p:cNvSpPr>
              <a:spLocks/>
            </p:cNvSpPr>
            <p:nvPr/>
          </p:nvSpPr>
          <p:spPr bwMode="auto">
            <a:xfrm>
              <a:off x="9237663" y="5008563"/>
              <a:ext cx="34925" cy="34925"/>
            </a:xfrm>
            <a:custGeom>
              <a:avLst/>
              <a:gdLst>
                <a:gd name="T0" fmla="*/ 12 w 13"/>
                <a:gd name="T1" fmla="*/ 1 h 13"/>
                <a:gd name="T2" fmla="*/ 6 w 13"/>
                <a:gd name="T3" fmla="*/ 1 h 13"/>
                <a:gd name="T4" fmla="*/ 1 w 13"/>
                <a:gd name="T5" fmla="*/ 6 h 13"/>
                <a:gd name="T6" fmla="*/ 1 w 13"/>
                <a:gd name="T7" fmla="*/ 12 h 13"/>
                <a:gd name="T8" fmla="*/ 4 w 13"/>
                <a:gd name="T9" fmla="*/ 13 h 13"/>
                <a:gd name="T10" fmla="*/ 7 w 13"/>
                <a:gd name="T11" fmla="*/ 12 h 13"/>
                <a:gd name="T12" fmla="*/ 12 w 13"/>
                <a:gd name="T13" fmla="*/ 7 h 13"/>
                <a:gd name="T14" fmla="*/ 12 w 13"/>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12" y="1"/>
                  </a:moveTo>
                  <a:cubicBezTo>
                    <a:pt x="10" y="0"/>
                    <a:pt x="8" y="0"/>
                    <a:pt x="6" y="1"/>
                  </a:cubicBezTo>
                  <a:cubicBezTo>
                    <a:pt x="1" y="6"/>
                    <a:pt x="1" y="6"/>
                    <a:pt x="1" y="6"/>
                  </a:cubicBezTo>
                  <a:cubicBezTo>
                    <a:pt x="0" y="8"/>
                    <a:pt x="0" y="10"/>
                    <a:pt x="1" y="12"/>
                  </a:cubicBezTo>
                  <a:cubicBezTo>
                    <a:pt x="2" y="13"/>
                    <a:pt x="3" y="13"/>
                    <a:pt x="4" y="13"/>
                  </a:cubicBezTo>
                  <a:cubicBezTo>
                    <a:pt x="5" y="13"/>
                    <a:pt x="6" y="13"/>
                    <a:pt x="7" y="12"/>
                  </a:cubicBezTo>
                  <a:cubicBezTo>
                    <a:pt x="12" y="7"/>
                    <a:pt x="12" y="7"/>
                    <a:pt x="12" y="7"/>
                  </a:cubicBezTo>
                  <a:cubicBezTo>
                    <a:pt x="13" y="5"/>
                    <a:pt x="13" y="3"/>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grpSp>
      <p:grpSp>
        <p:nvGrpSpPr>
          <p:cNvPr id="22" name="Group 40">
            <a:extLst>
              <a:ext uri="{FF2B5EF4-FFF2-40B4-BE49-F238E27FC236}">
                <a16:creationId xmlns="" xmlns:a16="http://schemas.microsoft.com/office/drawing/2014/main" id="{AB86F7C3-D2A7-49E2-A3EE-5C7C089AFC3D}"/>
              </a:ext>
            </a:extLst>
          </p:cNvPr>
          <p:cNvGrpSpPr/>
          <p:nvPr/>
        </p:nvGrpSpPr>
        <p:grpSpPr>
          <a:xfrm>
            <a:off x="6059654" y="2984521"/>
            <a:ext cx="305933" cy="326578"/>
            <a:chOff x="8342313" y="10972800"/>
            <a:chExt cx="1293813" cy="1381125"/>
          </a:xfrm>
          <a:solidFill>
            <a:srgbClr val="FFFFFF"/>
          </a:solidFill>
        </p:grpSpPr>
        <p:sp>
          <p:nvSpPr>
            <p:cNvPr id="23" name="Freeform 5">
              <a:extLst>
                <a:ext uri="{FF2B5EF4-FFF2-40B4-BE49-F238E27FC236}">
                  <a16:creationId xmlns="" xmlns:a16="http://schemas.microsoft.com/office/drawing/2014/main" id="{E5AA4F6A-426A-49CA-91EB-BBCC897E43EB}"/>
                </a:ext>
              </a:extLst>
            </p:cNvPr>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24" name="Freeform 6">
              <a:extLst>
                <a:ext uri="{FF2B5EF4-FFF2-40B4-BE49-F238E27FC236}">
                  <a16:creationId xmlns="" xmlns:a16="http://schemas.microsoft.com/office/drawing/2014/main" id="{E7876BAA-4B45-4AFE-95F8-85FADC0D8DE1}"/>
                </a:ext>
              </a:extLst>
            </p:cNvPr>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25" name="Freeform 7">
              <a:extLst>
                <a:ext uri="{FF2B5EF4-FFF2-40B4-BE49-F238E27FC236}">
                  <a16:creationId xmlns="" xmlns:a16="http://schemas.microsoft.com/office/drawing/2014/main" id="{623D0944-BB4E-4619-8469-1C19A2BDD7C0}"/>
                </a:ext>
              </a:extLst>
            </p:cNvPr>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grpSp>
      <p:grpSp>
        <p:nvGrpSpPr>
          <p:cNvPr id="26" name="Group 44">
            <a:extLst>
              <a:ext uri="{FF2B5EF4-FFF2-40B4-BE49-F238E27FC236}">
                <a16:creationId xmlns="" xmlns:a16="http://schemas.microsoft.com/office/drawing/2014/main" id="{9220A0FC-5FEE-4641-954B-C809DD6DF1A6}"/>
              </a:ext>
            </a:extLst>
          </p:cNvPr>
          <p:cNvGrpSpPr/>
          <p:nvPr/>
        </p:nvGrpSpPr>
        <p:grpSpPr>
          <a:xfrm>
            <a:off x="8546214" y="2807834"/>
            <a:ext cx="403432" cy="361345"/>
            <a:chOff x="5326063" y="2705101"/>
            <a:chExt cx="1506538" cy="1349374"/>
          </a:xfrm>
          <a:solidFill>
            <a:schemeClr val="accent3">
              <a:lumMod val="60000"/>
              <a:lumOff val="40000"/>
            </a:schemeClr>
          </a:solidFill>
        </p:grpSpPr>
        <p:sp>
          <p:nvSpPr>
            <p:cNvPr id="27" name="Freeform 5">
              <a:extLst>
                <a:ext uri="{FF2B5EF4-FFF2-40B4-BE49-F238E27FC236}">
                  <a16:creationId xmlns="" xmlns:a16="http://schemas.microsoft.com/office/drawing/2014/main" id="{A1A3DFAE-7069-4C30-8E8C-898C9A8D3FAA}"/>
                </a:ext>
              </a:extLst>
            </p:cNvPr>
            <p:cNvSpPr>
              <a:spLocks noEditPoints="1"/>
            </p:cNvSpPr>
            <p:nvPr/>
          </p:nvSpPr>
          <p:spPr bwMode="auto">
            <a:xfrm>
              <a:off x="5326063" y="2705101"/>
              <a:ext cx="1506538" cy="1349374"/>
            </a:xfrm>
            <a:custGeom>
              <a:avLst/>
              <a:gdLst>
                <a:gd name="T0" fmla="*/ 109 w 112"/>
                <a:gd name="T1" fmla="*/ 4 h 100"/>
                <a:gd name="T2" fmla="*/ 83 w 112"/>
                <a:gd name="T3" fmla="*/ 0 h 100"/>
                <a:gd name="T4" fmla="*/ 67 w 112"/>
                <a:gd name="T5" fmla="*/ 3 h 100"/>
                <a:gd name="T6" fmla="*/ 56 w 112"/>
                <a:gd name="T7" fmla="*/ 10 h 100"/>
                <a:gd name="T8" fmla="*/ 45 w 112"/>
                <a:gd name="T9" fmla="*/ 3 h 100"/>
                <a:gd name="T10" fmla="*/ 29 w 112"/>
                <a:gd name="T11" fmla="*/ 0 h 100"/>
                <a:gd name="T12" fmla="*/ 3 w 112"/>
                <a:gd name="T13" fmla="*/ 4 h 100"/>
                <a:gd name="T14" fmla="*/ 0 w 112"/>
                <a:gd name="T15" fmla="*/ 5 h 100"/>
                <a:gd name="T16" fmla="*/ 0 w 112"/>
                <a:gd name="T17" fmla="*/ 92 h 100"/>
                <a:gd name="T18" fmla="*/ 5 w 112"/>
                <a:gd name="T19" fmla="*/ 91 h 100"/>
                <a:gd name="T20" fmla="*/ 41 w 112"/>
                <a:gd name="T21" fmla="*/ 91 h 100"/>
                <a:gd name="T22" fmla="*/ 56 w 112"/>
                <a:gd name="T23" fmla="*/ 100 h 100"/>
                <a:gd name="T24" fmla="*/ 71 w 112"/>
                <a:gd name="T25" fmla="*/ 91 h 100"/>
                <a:gd name="T26" fmla="*/ 107 w 112"/>
                <a:gd name="T27" fmla="*/ 91 h 100"/>
                <a:gd name="T28" fmla="*/ 112 w 112"/>
                <a:gd name="T29" fmla="*/ 92 h 100"/>
                <a:gd name="T30" fmla="*/ 112 w 112"/>
                <a:gd name="T31" fmla="*/ 5 h 100"/>
                <a:gd name="T32" fmla="*/ 109 w 112"/>
                <a:gd name="T33" fmla="*/ 4 h 100"/>
                <a:gd name="T34" fmla="*/ 52 w 112"/>
                <a:gd name="T35" fmla="*/ 87 h 100"/>
                <a:gd name="T36" fmla="*/ 44 w 112"/>
                <a:gd name="T37" fmla="*/ 83 h 100"/>
                <a:gd name="T38" fmla="*/ 27 w 112"/>
                <a:gd name="T39" fmla="*/ 81 h 100"/>
                <a:gd name="T40" fmla="*/ 8 w 112"/>
                <a:gd name="T41" fmla="*/ 82 h 100"/>
                <a:gd name="T42" fmla="*/ 8 w 112"/>
                <a:gd name="T43" fmla="*/ 11 h 100"/>
                <a:gd name="T44" fmla="*/ 29 w 112"/>
                <a:gd name="T45" fmla="*/ 8 h 100"/>
                <a:gd name="T46" fmla="*/ 42 w 112"/>
                <a:gd name="T47" fmla="*/ 11 h 100"/>
                <a:gd name="T48" fmla="*/ 52 w 112"/>
                <a:gd name="T49" fmla="*/ 20 h 100"/>
                <a:gd name="T50" fmla="*/ 52 w 112"/>
                <a:gd name="T51" fmla="*/ 21 h 100"/>
                <a:gd name="T52" fmla="*/ 52 w 112"/>
                <a:gd name="T53" fmla="*/ 84 h 100"/>
                <a:gd name="T54" fmla="*/ 52 w 112"/>
                <a:gd name="T55" fmla="*/ 84 h 100"/>
                <a:gd name="T56" fmla="*/ 52 w 112"/>
                <a:gd name="T57" fmla="*/ 87 h 100"/>
                <a:gd name="T58" fmla="*/ 104 w 112"/>
                <a:gd name="T59" fmla="*/ 82 h 100"/>
                <a:gd name="T60" fmla="*/ 85 w 112"/>
                <a:gd name="T61" fmla="*/ 81 h 100"/>
                <a:gd name="T62" fmla="*/ 68 w 112"/>
                <a:gd name="T63" fmla="*/ 83 h 100"/>
                <a:gd name="T64" fmla="*/ 60 w 112"/>
                <a:gd name="T65" fmla="*/ 87 h 100"/>
                <a:gd name="T66" fmla="*/ 60 w 112"/>
                <a:gd name="T67" fmla="*/ 84 h 100"/>
                <a:gd name="T68" fmla="*/ 60 w 112"/>
                <a:gd name="T69" fmla="*/ 84 h 100"/>
                <a:gd name="T70" fmla="*/ 60 w 112"/>
                <a:gd name="T71" fmla="*/ 21 h 100"/>
                <a:gd name="T72" fmla="*/ 60 w 112"/>
                <a:gd name="T73" fmla="*/ 20 h 100"/>
                <a:gd name="T74" fmla="*/ 70 w 112"/>
                <a:gd name="T75" fmla="*/ 11 h 100"/>
                <a:gd name="T76" fmla="*/ 83 w 112"/>
                <a:gd name="T77" fmla="*/ 8 h 100"/>
                <a:gd name="T78" fmla="*/ 104 w 112"/>
                <a:gd name="T79" fmla="*/ 11 h 100"/>
                <a:gd name="T80" fmla="*/ 104 w 112"/>
                <a:gd name="T81"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00">
                  <a:moveTo>
                    <a:pt x="109" y="4"/>
                  </a:moveTo>
                  <a:cubicBezTo>
                    <a:pt x="109" y="4"/>
                    <a:pt x="96" y="0"/>
                    <a:pt x="83" y="0"/>
                  </a:cubicBezTo>
                  <a:cubicBezTo>
                    <a:pt x="77" y="0"/>
                    <a:pt x="71" y="1"/>
                    <a:pt x="67" y="3"/>
                  </a:cubicBezTo>
                  <a:cubicBezTo>
                    <a:pt x="62" y="5"/>
                    <a:pt x="58" y="7"/>
                    <a:pt x="56" y="10"/>
                  </a:cubicBezTo>
                  <a:cubicBezTo>
                    <a:pt x="54" y="7"/>
                    <a:pt x="50" y="5"/>
                    <a:pt x="45" y="3"/>
                  </a:cubicBezTo>
                  <a:cubicBezTo>
                    <a:pt x="41" y="1"/>
                    <a:pt x="35" y="0"/>
                    <a:pt x="29" y="0"/>
                  </a:cubicBezTo>
                  <a:cubicBezTo>
                    <a:pt x="16" y="0"/>
                    <a:pt x="3" y="4"/>
                    <a:pt x="3" y="4"/>
                  </a:cubicBezTo>
                  <a:cubicBezTo>
                    <a:pt x="0" y="5"/>
                    <a:pt x="0" y="5"/>
                    <a:pt x="0" y="5"/>
                  </a:cubicBezTo>
                  <a:cubicBezTo>
                    <a:pt x="0" y="92"/>
                    <a:pt x="0" y="92"/>
                    <a:pt x="0" y="92"/>
                  </a:cubicBezTo>
                  <a:cubicBezTo>
                    <a:pt x="5" y="91"/>
                    <a:pt x="5" y="91"/>
                    <a:pt x="5" y="91"/>
                  </a:cubicBezTo>
                  <a:cubicBezTo>
                    <a:pt x="19" y="88"/>
                    <a:pt x="28" y="88"/>
                    <a:pt x="41" y="91"/>
                  </a:cubicBezTo>
                  <a:cubicBezTo>
                    <a:pt x="41" y="91"/>
                    <a:pt x="52" y="92"/>
                    <a:pt x="56" y="100"/>
                  </a:cubicBezTo>
                  <a:cubicBezTo>
                    <a:pt x="60" y="92"/>
                    <a:pt x="71" y="91"/>
                    <a:pt x="71" y="91"/>
                  </a:cubicBezTo>
                  <a:cubicBezTo>
                    <a:pt x="84" y="88"/>
                    <a:pt x="93" y="88"/>
                    <a:pt x="107" y="91"/>
                  </a:cubicBezTo>
                  <a:cubicBezTo>
                    <a:pt x="112" y="92"/>
                    <a:pt x="112" y="92"/>
                    <a:pt x="112" y="92"/>
                  </a:cubicBezTo>
                  <a:cubicBezTo>
                    <a:pt x="112" y="5"/>
                    <a:pt x="112" y="5"/>
                    <a:pt x="112" y="5"/>
                  </a:cubicBezTo>
                  <a:lnTo>
                    <a:pt x="109" y="4"/>
                  </a:lnTo>
                  <a:close/>
                  <a:moveTo>
                    <a:pt x="52" y="87"/>
                  </a:moveTo>
                  <a:cubicBezTo>
                    <a:pt x="49" y="85"/>
                    <a:pt x="47" y="84"/>
                    <a:pt x="44" y="83"/>
                  </a:cubicBezTo>
                  <a:cubicBezTo>
                    <a:pt x="39" y="81"/>
                    <a:pt x="32" y="81"/>
                    <a:pt x="27" y="81"/>
                  </a:cubicBezTo>
                  <a:cubicBezTo>
                    <a:pt x="21" y="81"/>
                    <a:pt x="15" y="81"/>
                    <a:pt x="8" y="82"/>
                  </a:cubicBezTo>
                  <a:cubicBezTo>
                    <a:pt x="8" y="11"/>
                    <a:pt x="8" y="11"/>
                    <a:pt x="8" y="11"/>
                  </a:cubicBezTo>
                  <a:cubicBezTo>
                    <a:pt x="12" y="10"/>
                    <a:pt x="20" y="8"/>
                    <a:pt x="29" y="8"/>
                  </a:cubicBezTo>
                  <a:cubicBezTo>
                    <a:pt x="34" y="8"/>
                    <a:pt x="39" y="9"/>
                    <a:pt x="42" y="11"/>
                  </a:cubicBezTo>
                  <a:cubicBezTo>
                    <a:pt x="50" y="13"/>
                    <a:pt x="52" y="17"/>
                    <a:pt x="52" y="20"/>
                  </a:cubicBezTo>
                  <a:cubicBezTo>
                    <a:pt x="52" y="20"/>
                    <a:pt x="52" y="21"/>
                    <a:pt x="52" y="21"/>
                  </a:cubicBezTo>
                  <a:cubicBezTo>
                    <a:pt x="52" y="84"/>
                    <a:pt x="52" y="84"/>
                    <a:pt x="52" y="84"/>
                  </a:cubicBezTo>
                  <a:cubicBezTo>
                    <a:pt x="52" y="84"/>
                    <a:pt x="52" y="84"/>
                    <a:pt x="52" y="84"/>
                  </a:cubicBezTo>
                  <a:lnTo>
                    <a:pt x="52" y="87"/>
                  </a:lnTo>
                  <a:close/>
                  <a:moveTo>
                    <a:pt x="104" y="82"/>
                  </a:moveTo>
                  <a:cubicBezTo>
                    <a:pt x="97" y="81"/>
                    <a:pt x="91" y="81"/>
                    <a:pt x="85" y="81"/>
                  </a:cubicBezTo>
                  <a:cubicBezTo>
                    <a:pt x="80" y="81"/>
                    <a:pt x="73" y="81"/>
                    <a:pt x="68" y="83"/>
                  </a:cubicBezTo>
                  <a:cubicBezTo>
                    <a:pt x="65" y="84"/>
                    <a:pt x="63" y="85"/>
                    <a:pt x="60" y="87"/>
                  </a:cubicBezTo>
                  <a:cubicBezTo>
                    <a:pt x="60" y="84"/>
                    <a:pt x="60" y="84"/>
                    <a:pt x="60" y="84"/>
                  </a:cubicBezTo>
                  <a:cubicBezTo>
                    <a:pt x="60" y="84"/>
                    <a:pt x="60" y="84"/>
                    <a:pt x="60" y="84"/>
                  </a:cubicBezTo>
                  <a:cubicBezTo>
                    <a:pt x="60" y="21"/>
                    <a:pt x="60" y="21"/>
                    <a:pt x="60" y="21"/>
                  </a:cubicBezTo>
                  <a:cubicBezTo>
                    <a:pt x="60" y="21"/>
                    <a:pt x="60" y="20"/>
                    <a:pt x="60" y="20"/>
                  </a:cubicBezTo>
                  <a:cubicBezTo>
                    <a:pt x="60" y="17"/>
                    <a:pt x="62" y="13"/>
                    <a:pt x="70" y="11"/>
                  </a:cubicBezTo>
                  <a:cubicBezTo>
                    <a:pt x="73" y="9"/>
                    <a:pt x="78" y="8"/>
                    <a:pt x="83" y="8"/>
                  </a:cubicBezTo>
                  <a:cubicBezTo>
                    <a:pt x="91" y="8"/>
                    <a:pt x="100" y="10"/>
                    <a:pt x="104" y="11"/>
                  </a:cubicBezTo>
                  <a:lnTo>
                    <a:pt x="10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28" name="Freeform 6">
              <a:extLst>
                <a:ext uri="{FF2B5EF4-FFF2-40B4-BE49-F238E27FC236}">
                  <a16:creationId xmlns="" xmlns:a16="http://schemas.microsoft.com/office/drawing/2014/main" id="{CC147463-C3A8-4276-98A1-A65058305E5F}"/>
                </a:ext>
              </a:extLst>
            </p:cNvPr>
            <p:cNvSpPr>
              <a:spLocks/>
            </p:cNvSpPr>
            <p:nvPr/>
          </p:nvSpPr>
          <p:spPr bwMode="auto">
            <a:xfrm>
              <a:off x="5514975" y="2921000"/>
              <a:ext cx="430213" cy="161925"/>
            </a:xfrm>
            <a:custGeom>
              <a:avLst/>
              <a:gdLst>
                <a:gd name="T0" fmla="*/ 1 w 32"/>
                <a:gd name="T1" fmla="*/ 4 h 12"/>
                <a:gd name="T2" fmla="*/ 0 w 32"/>
                <a:gd name="T3" fmla="*/ 7 h 12"/>
                <a:gd name="T4" fmla="*/ 3 w 32"/>
                <a:gd name="T5" fmla="*/ 8 h 12"/>
                <a:gd name="T6" fmla="*/ 29 w 32"/>
                <a:gd name="T7" fmla="*/ 12 h 12"/>
                <a:gd name="T8" fmla="*/ 30 w 32"/>
                <a:gd name="T9" fmla="*/ 12 h 12"/>
                <a:gd name="T10" fmla="*/ 31 w 32"/>
                <a:gd name="T11" fmla="*/ 12 h 12"/>
                <a:gd name="T12" fmla="*/ 31 w 32"/>
                <a:gd name="T13" fmla="*/ 9 h 12"/>
                <a:gd name="T14" fmla="*/ 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4"/>
                  </a:moveTo>
                  <a:cubicBezTo>
                    <a:pt x="0" y="5"/>
                    <a:pt x="0" y="6"/>
                    <a:pt x="0" y="7"/>
                  </a:cubicBezTo>
                  <a:cubicBezTo>
                    <a:pt x="1" y="8"/>
                    <a:pt x="2" y="9"/>
                    <a:pt x="3" y="8"/>
                  </a:cubicBezTo>
                  <a:cubicBezTo>
                    <a:pt x="10" y="5"/>
                    <a:pt x="21" y="4"/>
                    <a:pt x="29" y="12"/>
                  </a:cubicBezTo>
                  <a:cubicBezTo>
                    <a:pt x="29" y="12"/>
                    <a:pt x="29" y="12"/>
                    <a:pt x="30" y="12"/>
                  </a:cubicBezTo>
                  <a:cubicBezTo>
                    <a:pt x="30" y="12"/>
                    <a:pt x="31" y="12"/>
                    <a:pt x="31" y="12"/>
                  </a:cubicBezTo>
                  <a:cubicBezTo>
                    <a:pt x="32" y="11"/>
                    <a:pt x="32" y="10"/>
                    <a:pt x="31" y="9"/>
                  </a:cubicBezTo>
                  <a:cubicBezTo>
                    <a:pt x="23" y="0"/>
                    <a:pt x="1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29" name="Freeform 7">
              <a:extLst>
                <a:ext uri="{FF2B5EF4-FFF2-40B4-BE49-F238E27FC236}">
                  <a16:creationId xmlns="" xmlns:a16="http://schemas.microsoft.com/office/drawing/2014/main" id="{C942614F-3FE0-4376-919C-F1B55E07D579}"/>
                </a:ext>
              </a:extLst>
            </p:cNvPr>
            <p:cNvSpPr>
              <a:spLocks/>
            </p:cNvSpPr>
            <p:nvPr/>
          </p:nvSpPr>
          <p:spPr bwMode="auto">
            <a:xfrm>
              <a:off x="5514975" y="3082925"/>
              <a:ext cx="430213" cy="161925"/>
            </a:xfrm>
            <a:custGeom>
              <a:avLst/>
              <a:gdLst>
                <a:gd name="T0" fmla="*/ 1 w 32"/>
                <a:gd name="T1" fmla="*/ 4 h 12"/>
                <a:gd name="T2" fmla="*/ 0 w 32"/>
                <a:gd name="T3" fmla="*/ 7 h 12"/>
                <a:gd name="T4" fmla="*/ 3 w 32"/>
                <a:gd name="T5" fmla="*/ 8 h 12"/>
                <a:gd name="T6" fmla="*/ 29 w 32"/>
                <a:gd name="T7" fmla="*/ 11 h 12"/>
                <a:gd name="T8" fmla="*/ 30 w 32"/>
                <a:gd name="T9" fmla="*/ 12 h 12"/>
                <a:gd name="T10" fmla="*/ 31 w 32"/>
                <a:gd name="T11" fmla="*/ 11 h 12"/>
                <a:gd name="T12" fmla="*/ 31 w 32"/>
                <a:gd name="T13" fmla="*/ 8 h 12"/>
                <a:gd name="T14" fmla="*/ 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4"/>
                  </a:moveTo>
                  <a:cubicBezTo>
                    <a:pt x="0" y="4"/>
                    <a:pt x="0" y="6"/>
                    <a:pt x="0" y="7"/>
                  </a:cubicBezTo>
                  <a:cubicBezTo>
                    <a:pt x="1" y="8"/>
                    <a:pt x="2" y="8"/>
                    <a:pt x="3" y="8"/>
                  </a:cubicBezTo>
                  <a:cubicBezTo>
                    <a:pt x="10" y="5"/>
                    <a:pt x="21" y="4"/>
                    <a:pt x="29" y="11"/>
                  </a:cubicBezTo>
                  <a:cubicBezTo>
                    <a:pt x="29" y="12"/>
                    <a:pt x="29" y="12"/>
                    <a:pt x="30" y="12"/>
                  </a:cubicBezTo>
                  <a:cubicBezTo>
                    <a:pt x="30" y="12"/>
                    <a:pt x="31" y="12"/>
                    <a:pt x="31" y="11"/>
                  </a:cubicBezTo>
                  <a:cubicBezTo>
                    <a:pt x="32" y="10"/>
                    <a:pt x="32" y="9"/>
                    <a:pt x="31" y="8"/>
                  </a:cubicBezTo>
                  <a:cubicBezTo>
                    <a:pt x="23" y="0"/>
                    <a:pt x="10" y="0"/>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30" name="Freeform 8">
              <a:extLst>
                <a:ext uri="{FF2B5EF4-FFF2-40B4-BE49-F238E27FC236}">
                  <a16:creationId xmlns="" xmlns:a16="http://schemas.microsoft.com/office/drawing/2014/main" id="{199738FE-4265-4DF2-A862-8AF9FE33A54B}"/>
                </a:ext>
              </a:extLst>
            </p:cNvPr>
            <p:cNvSpPr>
              <a:spLocks/>
            </p:cNvSpPr>
            <p:nvPr/>
          </p:nvSpPr>
          <p:spPr bwMode="auto">
            <a:xfrm>
              <a:off x="5514975" y="3232150"/>
              <a:ext cx="430213" cy="161925"/>
            </a:xfrm>
            <a:custGeom>
              <a:avLst/>
              <a:gdLst>
                <a:gd name="T0" fmla="*/ 1 w 32"/>
                <a:gd name="T1" fmla="*/ 5 h 12"/>
                <a:gd name="T2" fmla="*/ 0 w 32"/>
                <a:gd name="T3" fmla="*/ 7 h 12"/>
                <a:gd name="T4" fmla="*/ 3 w 32"/>
                <a:gd name="T5" fmla="*/ 8 h 12"/>
                <a:gd name="T6" fmla="*/ 29 w 32"/>
                <a:gd name="T7" fmla="*/ 12 h 12"/>
                <a:gd name="T8" fmla="*/ 30 w 32"/>
                <a:gd name="T9" fmla="*/ 12 h 12"/>
                <a:gd name="T10" fmla="*/ 31 w 32"/>
                <a:gd name="T11" fmla="*/ 12 h 12"/>
                <a:gd name="T12" fmla="*/ 31 w 32"/>
                <a:gd name="T13" fmla="*/ 9 h 12"/>
                <a:gd name="T14" fmla="*/ 1 w 32"/>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5"/>
                  </a:moveTo>
                  <a:cubicBezTo>
                    <a:pt x="0" y="5"/>
                    <a:pt x="0" y="6"/>
                    <a:pt x="0" y="7"/>
                  </a:cubicBezTo>
                  <a:cubicBezTo>
                    <a:pt x="1" y="8"/>
                    <a:pt x="2" y="9"/>
                    <a:pt x="3" y="8"/>
                  </a:cubicBezTo>
                  <a:cubicBezTo>
                    <a:pt x="10" y="5"/>
                    <a:pt x="21" y="5"/>
                    <a:pt x="29" y="12"/>
                  </a:cubicBezTo>
                  <a:cubicBezTo>
                    <a:pt x="29" y="12"/>
                    <a:pt x="29" y="12"/>
                    <a:pt x="30" y="12"/>
                  </a:cubicBezTo>
                  <a:cubicBezTo>
                    <a:pt x="30" y="12"/>
                    <a:pt x="31" y="12"/>
                    <a:pt x="31" y="12"/>
                  </a:cubicBezTo>
                  <a:cubicBezTo>
                    <a:pt x="32" y="11"/>
                    <a:pt x="32" y="10"/>
                    <a:pt x="31" y="9"/>
                  </a:cubicBezTo>
                  <a:cubicBezTo>
                    <a:pt x="23" y="0"/>
                    <a:pt x="10" y="1"/>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31" name="Freeform 9">
              <a:extLst>
                <a:ext uri="{FF2B5EF4-FFF2-40B4-BE49-F238E27FC236}">
                  <a16:creationId xmlns="" xmlns:a16="http://schemas.microsoft.com/office/drawing/2014/main" id="{3C3C7131-44F3-47AA-997B-574A040784DD}"/>
                </a:ext>
              </a:extLst>
            </p:cNvPr>
            <p:cNvSpPr>
              <a:spLocks/>
            </p:cNvSpPr>
            <p:nvPr/>
          </p:nvSpPr>
          <p:spPr bwMode="auto">
            <a:xfrm>
              <a:off x="5514975" y="3394075"/>
              <a:ext cx="430213" cy="161925"/>
            </a:xfrm>
            <a:custGeom>
              <a:avLst/>
              <a:gdLst>
                <a:gd name="T0" fmla="*/ 1 w 32"/>
                <a:gd name="T1" fmla="*/ 4 h 12"/>
                <a:gd name="T2" fmla="*/ 0 w 32"/>
                <a:gd name="T3" fmla="*/ 7 h 12"/>
                <a:gd name="T4" fmla="*/ 3 w 32"/>
                <a:gd name="T5" fmla="*/ 8 h 12"/>
                <a:gd name="T6" fmla="*/ 29 w 32"/>
                <a:gd name="T7" fmla="*/ 11 h 12"/>
                <a:gd name="T8" fmla="*/ 30 w 32"/>
                <a:gd name="T9" fmla="*/ 12 h 12"/>
                <a:gd name="T10" fmla="*/ 31 w 32"/>
                <a:gd name="T11" fmla="*/ 11 h 12"/>
                <a:gd name="T12" fmla="*/ 31 w 32"/>
                <a:gd name="T13" fmla="*/ 9 h 12"/>
                <a:gd name="T14" fmla="*/ 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4"/>
                  </a:moveTo>
                  <a:cubicBezTo>
                    <a:pt x="0" y="4"/>
                    <a:pt x="0" y="6"/>
                    <a:pt x="0" y="7"/>
                  </a:cubicBezTo>
                  <a:cubicBezTo>
                    <a:pt x="1" y="8"/>
                    <a:pt x="2" y="8"/>
                    <a:pt x="3" y="8"/>
                  </a:cubicBezTo>
                  <a:cubicBezTo>
                    <a:pt x="10" y="5"/>
                    <a:pt x="21" y="4"/>
                    <a:pt x="29" y="11"/>
                  </a:cubicBezTo>
                  <a:cubicBezTo>
                    <a:pt x="29" y="12"/>
                    <a:pt x="29" y="12"/>
                    <a:pt x="30" y="12"/>
                  </a:cubicBezTo>
                  <a:cubicBezTo>
                    <a:pt x="30" y="12"/>
                    <a:pt x="31" y="12"/>
                    <a:pt x="31" y="11"/>
                  </a:cubicBezTo>
                  <a:cubicBezTo>
                    <a:pt x="32" y="11"/>
                    <a:pt x="32" y="9"/>
                    <a:pt x="31" y="9"/>
                  </a:cubicBezTo>
                  <a:cubicBezTo>
                    <a:pt x="23" y="0"/>
                    <a:pt x="1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32" name="Freeform 10">
              <a:extLst>
                <a:ext uri="{FF2B5EF4-FFF2-40B4-BE49-F238E27FC236}">
                  <a16:creationId xmlns="" xmlns:a16="http://schemas.microsoft.com/office/drawing/2014/main" id="{580ACD4E-F367-4A8B-9F1A-A078665CB904}"/>
                </a:ext>
              </a:extLst>
            </p:cNvPr>
            <p:cNvSpPr>
              <a:spLocks/>
            </p:cNvSpPr>
            <p:nvPr/>
          </p:nvSpPr>
          <p:spPr bwMode="auto">
            <a:xfrm>
              <a:off x="5514975" y="3556000"/>
              <a:ext cx="430213" cy="161925"/>
            </a:xfrm>
            <a:custGeom>
              <a:avLst/>
              <a:gdLst>
                <a:gd name="T0" fmla="*/ 1 w 32"/>
                <a:gd name="T1" fmla="*/ 4 h 12"/>
                <a:gd name="T2" fmla="*/ 0 w 32"/>
                <a:gd name="T3" fmla="*/ 6 h 12"/>
                <a:gd name="T4" fmla="*/ 3 w 32"/>
                <a:gd name="T5" fmla="*/ 7 h 12"/>
                <a:gd name="T6" fmla="*/ 29 w 32"/>
                <a:gd name="T7" fmla="*/ 11 h 12"/>
                <a:gd name="T8" fmla="*/ 30 w 32"/>
                <a:gd name="T9" fmla="*/ 12 h 12"/>
                <a:gd name="T10" fmla="*/ 31 w 32"/>
                <a:gd name="T11" fmla="*/ 11 h 12"/>
                <a:gd name="T12" fmla="*/ 31 w 32"/>
                <a:gd name="T13" fmla="*/ 8 h 12"/>
                <a:gd name="T14" fmla="*/ 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4"/>
                  </a:moveTo>
                  <a:cubicBezTo>
                    <a:pt x="0" y="4"/>
                    <a:pt x="0" y="5"/>
                    <a:pt x="0" y="6"/>
                  </a:cubicBezTo>
                  <a:cubicBezTo>
                    <a:pt x="1" y="7"/>
                    <a:pt x="2" y="8"/>
                    <a:pt x="3" y="7"/>
                  </a:cubicBezTo>
                  <a:cubicBezTo>
                    <a:pt x="10" y="4"/>
                    <a:pt x="21" y="4"/>
                    <a:pt x="29" y="11"/>
                  </a:cubicBezTo>
                  <a:cubicBezTo>
                    <a:pt x="29" y="11"/>
                    <a:pt x="29" y="12"/>
                    <a:pt x="30" y="12"/>
                  </a:cubicBezTo>
                  <a:cubicBezTo>
                    <a:pt x="30" y="12"/>
                    <a:pt x="31" y="11"/>
                    <a:pt x="31" y="11"/>
                  </a:cubicBezTo>
                  <a:cubicBezTo>
                    <a:pt x="32" y="10"/>
                    <a:pt x="32" y="9"/>
                    <a:pt x="31" y="8"/>
                  </a:cubicBezTo>
                  <a:cubicBezTo>
                    <a:pt x="23" y="0"/>
                    <a:pt x="10" y="0"/>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33" name="Freeform 11">
              <a:extLst>
                <a:ext uri="{FF2B5EF4-FFF2-40B4-BE49-F238E27FC236}">
                  <a16:creationId xmlns="" xmlns:a16="http://schemas.microsoft.com/office/drawing/2014/main" id="{60625218-0F22-4019-96A2-3102B5DF1D58}"/>
                </a:ext>
              </a:extLst>
            </p:cNvPr>
            <p:cNvSpPr>
              <a:spLocks/>
            </p:cNvSpPr>
            <p:nvPr/>
          </p:nvSpPr>
          <p:spPr bwMode="auto">
            <a:xfrm>
              <a:off x="6213475" y="2921000"/>
              <a:ext cx="430213" cy="161925"/>
            </a:xfrm>
            <a:custGeom>
              <a:avLst/>
              <a:gdLst>
                <a:gd name="T0" fmla="*/ 1 w 32"/>
                <a:gd name="T1" fmla="*/ 12 h 12"/>
                <a:gd name="T2" fmla="*/ 2 w 32"/>
                <a:gd name="T3" fmla="*/ 12 h 12"/>
                <a:gd name="T4" fmla="*/ 3 w 32"/>
                <a:gd name="T5" fmla="*/ 12 h 12"/>
                <a:gd name="T6" fmla="*/ 29 w 32"/>
                <a:gd name="T7" fmla="*/ 8 h 12"/>
                <a:gd name="T8" fmla="*/ 32 w 32"/>
                <a:gd name="T9" fmla="*/ 7 h 12"/>
                <a:gd name="T10" fmla="*/ 31 w 32"/>
                <a:gd name="T11" fmla="*/ 4 h 12"/>
                <a:gd name="T12" fmla="*/ 1 w 32"/>
                <a:gd name="T13" fmla="*/ 9 h 12"/>
                <a:gd name="T14" fmla="*/ 1 w 3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 y="12"/>
                  </a:moveTo>
                  <a:cubicBezTo>
                    <a:pt x="1" y="12"/>
                    <a:pt x="1" y="12"/>
                    <a:pt x="2" y="12"/>
                  </a:cubicBezTo>
                  <a:cubicBezTo>
                    <a:pt x="2" y="12"/>
                    <a:pt x="3" y="12"/>
                    <a:pt x="3" y="12"/>
                  </a:cubicBezTo>
                  <a:cubicBezTo>
                    <a:pt x="11" y="4"/>
                    <a:pt x="21" y="5"/>
                    <a:pt x="29" y="8"/>
                  </a:cubicBezTo>
                  <a:cubicBezTo>
                    <a:pt x="30" y="9"/>
                    <a:pt x="31" y="8"/>
                    <a:pt x="32" y="7"/>
                  </a:cubicBezTo>
                  <a:cubicBezTo>
                    <a:pt x="32" y="6"/>
                    <a:pt x="32" y="5"/>
                    <a:pt x="31" y="4"/>
                  </a:cubicBezTo>
                  <a:cubicBezTo>
                    <a:pt x="22" y="1"/>
                    <a:pt x="9" y="0"/>
                    <a:pt x="1" y="9"/>
                  </a:cubicBezTo>
                  <a:cubicBezTo>
                    <a:pt x="0" y="10"/>
                    <a:pt x="0" y="11"/>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34" name="Freeform 12">
              <a:extLst>
                <a:ext uri="{FF2B5EF4-FFF2-40B4-BE49-F238E27FC236}">
                  <a16:creationId xmlns="" xmlns:a16="http://schemas.microsoft.com/office/drawing/2014/main" id="{C78BA467-63C5-4F6C-9AB1-36C8C0CBA24A}"/>
                </a:ext>
              </a:extLst>
            </p:cNvPr>
            <p:cNvSpPr>
              <a:spLocks/>
            </p:cNvSpPr>
            <p:nvPr/>
          </p:nvSpPr>
          <p:spPr bwMode="auto">
            <a:xfrm>
              <a:off x="6213475" y="3082925"/>
              <a:ext cx="430213" cy="161925"/>
            </a:xfrm>
            <a:custGeom>
              <a:avLst/>
              <a:gdLst>
                <a:gd name="T0" fmla="*/ 31 w 32"/>
                <a:gd name="T1" fmla="*/ 4 h 12"/>
                <a:gd name="T2" fmla="*/ 1 w 32"/>
                <a:gd name="T3" fmla="*/ 8 h 12"/>
                <a:gd name="T4" fmla="*/ 1 w 32"/>
                <a:gd name="T5" fmla="*/ 11 h 12"/>
                <a:gd name="T6" fmla="*/ 2 w 32"/>
                <a:gd name="T7" fmla="*/ 12 h 12"/>
                <a:gd name="T8" fmla="*/ 3 w 32"/>
                <a:gd name="T9" fmla="*/ 11 h 12"/>
                <a:gd name="T10" fmla="*/ 29 w 32"/>
                <a:gd name="T11" fmla="*/ 8 h 12"/>
                <a:gd name="T12" fmla="*/ 32 w 32"/>
                <a:gd name="T13" fmla="*/ 7 h 12"/>
                <a:gd name="T14" fmla="*/ 3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31" y="4"/>
                  </a:moveTo>
                  <a:cubicBezTo>
                    <a:pt x="22" y="0"/>
                    <a:pt x="9" y="0"/>
                    <a:pt x="1" y="8"/>
                  </a:cubicBezTo>
                  <a:cubicBezTo>
                    <a:pt x="0" y="9"/>
                    <a:pt x="0" y="10"/>
                    <a:pt x="1" y="11"/>
                  </a:cubicBezTo>
                  <a:cubicBezTo>
                    <a:pt x="1" y="12"/>
                    <a:pt x="1" y="12"/>
                    <a:pt x="2" y="12"/>
                  </a:cubicBezTo>
                  <a:cubicBezTo>
                    <a:pt x="2" y="12"/>
                    <a:pt x="3" y="12"/>
                    <a:pt x="3" y="11"/>
                  </a:cubicBezTo>
                  <a:cubicBezTo>
                    <a:pt x="11" y="4"/>
                    <a:pt x="21" y="5"/>
                    <a:pt x="29" y="8"/>
                  </a:cubicBezTo>
                  <a:cubicBezTo>
                    <a:pt x="30" y="8"/>
                    <a:pt x="31" y="8"/>
                    <a:pt x="32" y="7"/>
                  </a:cubicBezTo>
                  <a:cubicBezTo>
                    <a:pt x="32" y="6"/>
                    <a:pt x="32" y="4"/>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35" name="Freeform 13">
              <a:extLst>
                <a:ext uri="{FF2B5EF4-FFF2-40B4-BE49-F238E27FC236}">
                  <a16:creationId xmlns="" xmlns:a16="http://schemas.microsoft.com/office/drawing/2014/main" id="{C7FD25A3-BE58-4DC0-A6E4-FF4DF3BCFCA5}"/>
                </a:ext>
              </a:extLst>
            </p:cNvPr>
            <p:cNvSpPr>
              <a:spLocks/>
            </p:cNvSpPr>
            <p:nvPr/>
          </p:nvSpPr>
          <p:spPr bwMode="auto">
            <a:xfrm>
              <a:off x="6213475" y="3232150"/>
              <a:ext cx="430213" cy="161925"/>
            </a:xfrm>
            <a:custGeom>
              <a:avLst/>
              <a:gdLst>
                <a:gd name="T0" fmla="*/ 31 w 32"/>
                <a:gd name="T1" fmla="*/ 5 h 12"/>
                <a:gd name="T2" fmla="*/ 1 w 32"/>
                <a:gd name="T3" fmla="*/ 9 h 12"/>
                <a:gd name="T4" fmla="*/ 1 w 32"/>
                <a:gd name="T5" fmla="*/ 12 h 12"/>
                <a:gd name="T6" fmla="*/ 2 w 32"/>
                <a:gd name="T7" fmla="*/ 12 h 12"/>
                <a:gd name="T8" fmla="*/ 3 w 32"/>
                <a:gd name="T9" fmla="*/ 12 h 12"/>
                <a:gd name="T10" fmla="*/ 29 w 32"/>
                <a:gd name="T11" fmla="*/ 8 h 12"/>
                <a:gd name="T12" fmla="*/ 32 w 32"/>
                <a:gd name="T13" fmla="*/ 7 h 12"/>
                <a:gd name="T14" fmla="*/ 31 w 32"/>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31" y="5"/>
                  </a:moveTo>
                  <a:cubicBezTo>
                    <a:pt x="22" y="1"/>
                    <a:pt x="9" y="0"/>
                    <a:pt x="1" y="9"/>
                  </a:cubicBezTo>
                  <a:cubicBezTo>
                    <a:pt x="0" y="10"/>
                    <a:pt x="0" y="11"/>
                    <a:pt x="1" y="12"/>
                  </a:cubicBezTo>
                  <a:cubicBezTo>
                    <a:pt x="1" y="12"/>
                    <a:pt x="1" y="12"/>
                    <a:pt x="2" y="12"/>
                  </a:cubicBezTo>
                  <a:cubicBezTo>
                    <a:pt x="2" y="12"/>
                    <a:pt x="3" y="12"/>
                    <a:pt x="3" y="12"/>
                  </a:cubicBezTo>
                  <a:cubicBezTo>
                    <a:pt x="11" y="5"/>
                    <a:pt x="21" y="5"/>
                    <a:pt x="29" y="8"/>
                  </a:cubicBezTo>
                  <a:cubicBezTo>
                    <a:pt x="30" y="9"/>
                    <a:pt x="31" y="8"/>
                    <a:pt x="32" y="7"/>
                  </a:cubicBezTo>
                  <a:cubicBezTo>
                    <a:pt x="32" y="6"/>
                    <a:pt x="32" y="5"/>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sp>
          <p:nvSpPr>
            <p:cNvPr id="36" name="Freeform 14">
              <a:extLst>
                <a:ext uri="{FF2B5EF4-FFF2-40B4-BE49-F238E27FC236}">
                  <a16:creationId xmlns="" xmlns:a16="http://schemas.microsoft.com/office/drawing/2014/main" id="{BA69B2E7-AED1-4B8C-A3FC-8D401B2C8702}"/>
                </a:ext>
              </a:extLst>
            </p:cNvPr>
            <p:cNvSpPr>
              <a:spLocks/>
            </p:cNvSpPr>
            <p:nvPr/>
          </p:nvSpPr>
          <p:spPr bwMode="auto">
            <a:xfrm>
              <a:off x="6213475" y="3394075"/>
              <a:ext cx="430213" cy="161925"/>
            </a:xfrm>
            <a:custGeom>
              <a:avLst/>
              <a:gdLst>
                <a:gd name="T0" fmla="*/ 31 w 32"/>
                <a:gd name="T1" fmla="*/ 4 h 12"/>
                <a:gd name="T2" fmla="*/ 1 w 32"/>
                <a:gd name="T3" fmla="*/ 9 h 12"/>
                <a:gd name="T4" fmla="*/ 1 w 32"/>
                <a:gd name="T5" fmla="*/ 11 h 12"/>
                <a:gd name="T6" fmla="*/ 2 w 32"/>
                <a:gd name="T7" fmla="*/ 12 h 12"/>
                <a:gd name="T8" fmla="*/ 3 w 32"/>
                <a:gd name="T9" fmla="*/ 11 h 12"/>
                <a:gd name="T10" fmla="*/ 29 w 32"/>
                <a:gd name="T11" fmla="*/ 8 h 12"/>
                <a:gd name="T12" fmla="*/ 32 w 32"/>
                <a:gd name="T13" fmla="*/ 7 h 12"/>
                <a:gd name="T14" fmla="*/ 31 w 32"/>
                <a:gd name="T15" fmla="*/ 4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31" y="4"/>
                  </a:moveTo>
                  <a:cubicBezTo>
                    <a:pt x="22" y="1"/>
                    <a:pt x="9" y="0"/>
                    <a:pt x="1" y="9"/>
                  </a:cubicBezTo>
                  <a:cubicBezTo>
                    <a:pt x="0" y="9"/>
                    <a:pt x="0" y="11"/>
                    <a:pt x="1" y="11"/>
                  </a:cubicBezTo>
                  <a:cubicBezTo>
                    <a:pt x="1" y="12"/>
                    <a:pt x="1" y="12"/>
                    <a:pt x="2" y="12"/>
                  </a:cubicBezTo>
                  <a:cubicBezTo>
                    <a:pt x="2" y="12"/>
                    <a:pt x="3" y="12"/>
                    <a:pt x="3" y="11"/>
                  </a:cubicBezTo>
                  <a:cubicBezTo>
                    <a:pt x="11" y="4"/>
                    <a:pt x="21" y="5"/>
                    <a:pt x="29" y="8"/>
                  </a:cubicBezTo>
                  <a:cubicBezTo>
                    <a:pt x="30" y="8"/>
                    <a:pt x="31" y="8"/>
                    <a:pt x="32" y="7"/>
                  </a:cubicBezTo>
                  <a:cubicBezTo>
                    <a:pt x="32" y="6"/>
                    <a:pt x="32" y="4"/>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402" tIns="43201" rIns="86402" bIns="43201" numCol="1" anchor="t" anchorCtr="0" compatLnSpc="1">
              <a:prstTxWarp prst="textNoShape">
                <a:avLst/>
              </a:prstTxWarp>
            </a:bodyPr>
            <a:lstStyle/>
            <a:p>
              <a:endParaRPr lang="id-ID" sz="1701">
                <a:latin typeface="+mn-ea"/>
              </a:endParaRPr>
            </a:p>
          </p:txBody>
        </p:sp>
      </p:grpSp>
      <p:sp>
        <p:nvSpPr>
          <p:cNvPr id="37" name="TextBox 55">
            <a:extLst>
              <a:ext uri="{FF2B5EF4-FFF2-40B4-BE49-F238E27FC236}">
                <a16:creationId xmlns="" xmlns:a16="http://schemas.microsoft.com/office/drawing/2014/main" id="{AAEFBDE8-7F2F-436F-BF19-7C54D2D58031}"/>
              </a:ext>
            </a:extLst>
          </p:cNvPr>
          <p:cNvSpPr txBox="1"/>
          <p:nvPr/>
        </p:nvSpPr>
        <p:spPr>
          <a:xfrm>
            <a:off x="2543704" y="4660476"/>
            <a:ext cx="2004080" cy="354071"/>
          </a:xfrm>
          <a:prstGeom prst="rect">
            <a:avLst/>
          </a:prstGeom>
          <a:noFill/>
        </p:spPr>
        <p:txBody>
          <a:bodyPr wrap="square" rtlCol="0">
            <a:spAutoFit/>
          </a:bodyPr>
          <a:lstStyle/>
          <a:p>
            <a:pPr algn="ctr"/>
            <a:r>
              <a:rPr lang="zh-CN" altLang="en-US" sz="1701" dirty="0">
                <a:solidFill>
                  <a:schemeClr val="bg2">
                    <a:lumMod val="50000"/>
                  </a:schemeClr>
                </a:solidFill>
                <a:latin typeface="+mn-ea"/>
              </a:rPr>
              <a:t>描述信息</a:t>
            </a:r>
            <a:endParaRPr lang="en-US" sz="1701" dirty="0">
              <a:solidFill>
                <a:schemeClr val="bg2">
                  <a:lumMod val="50000"/>
                </a:schemeClr>
              </a:solidFill>
              <a:latin typeface="+mn-ea"/>
            </a:endParaRPr>
          </a:p>
        </p:txBody>
      </p:sp>
      <p:sp>
        <p:nvSpPr>
          <p:cNvPr id="38" name="TextBox 56">
            <a:extLst>
              <a:ext uri="{FF2B5EF4-FFF2-40B4-BE49-F238E27FC236}">
                <a16:creationId xmlns="" xmlns:a16="http://schemas.microsoft.com/office/drawing/2014/main" id="{8870CD1E-BBD3-4B7D-BAC2-1EB2C37748BC}"/>
              </a:ext>
            </a:extLst>
          </p:cNvPr>
          <p:cNvSpPr txBox="1"/>
          <p:nvPr/>
        </p:nvSpPr>
        <p:spPr>
          <a:xfrm>
            <a:off x="2844698" y="3902386"/>
            <a:ext cx="1402090" cy="732252"/>
          </a:xfrm>
          <a:prstGeom prst="rect">
            <a:avLst/>
          </a:prstGeom>
          <a:noFill/>
        </p:spPr>
        <p:txBody>
          <a:bodyPr wrap="square" rtlCol="0">
            <a:spAutoFit/>
          </a:bodyPr>
          <a:lstStyle/>
          <a:p>
            <a:pPr algn="ctr">
              <a:lnSpc>
                <a:spcPct val="150000"/>
              </a:lnSpc>
            </a:pPr>
            <a:r>
              <a:rPr lang="en-US" sz="3024" b="1" dirty="0">
                <a:solidFill>
                  <a:schemeClr val="accent1">
                    <a:lumMod val="75000"/>
                  </a:schemeClr>
                </a:solidFill>
                <a:latin typeface="+mn-ea"/>
                <a:cs typeface="Arial" panose="020B0604020202020204" pitchFamily="34" charset="0"/>
              </a:rPr>
              <a:t>35%</a:t>
            </a:r>
          </a:p>
        </p:txBody>
      </p:sp>
      <p:sp>
        <p:nvSpPr>
          <p:cNvPr id="39" name="TextBox 57">
            <a:extLst>
              <a:ext uri="{FF2B5EF4-FFF2-40B4-BE49-F238E27FC236}">
                <a16:creationId xmlns="" xmlns:a16="http://schemas.microsoft.com/office/drawing/2014/main" id="{34BBCC73-5095-4FC5-8060-660DB0A3B497}"/>
              </a:ext>
            </a:extLst>
          </p:cNvPr>
          <p:cNvSpPr txBox="1"/>
          <p:nvPr/>
        </p:nvSpPr>
        <p:spPr>
          <a:xfrm>
            <a:off x="5196498" y="4753792"/>
            <a:ext cx="2004080" cy="354071"/>
          </a:xfrm>
          <a:prstGeom prst="rect">
            <a:avLst/>
          </a:prstGeom>
          <a:noFill/>
        </p:spPr>
        <p:txBody>
          <a:bodyPr wrap="square" rtlCol="0">
            <a:spAutoFit/>
          </a:bodyPr>
          <a:lstStyle/>
          <a:p>
            <a:pPr lvl="0" algn="ctr"/>
            <a:r>
              <a:rPr lang="zh-CN" altLang="en-US" sz="1701" dirty="0">
                <a:solidFill>
                  <a:srgbClr val="E7E6E6">
                    <a:lumMod val="50000"/>
                  </a:srgbClr>
                </a:solidFill>
                <a:latin typeface="+mn-ea"/>
              </a:rPr>
              <a:t>描述信息</a:t>
            </a:r>
            <a:endParaRPr lang="en-US" altLang="zh-CN" sz="1701" dirty="0">
              <a:solidFill>
                <a:srgbClr val="E7E6E6">
                  <a:lumMod val="50000"/>
                </a:srgbClr>
              </a:solidFill>
              <a:latin typeface="+mn-ea"/>
            </a:endParaRPr>
          </a:p>
        </p:txBody>
      </p:sp>
      <p:sp>
        <p:nvSpPr>
          <p:cNvPr id="40" name="TextBox 58">
            <a:extLst>
              <a:ext uri="{FF2B5EF4-FFF2-40B4-BE49-F238E27FC236}">
                <a16:creationId xmlns="" xmlns:a16="http://schemas.microsoft.com/office/drawing/2014/main" id="{3252927D-780C-4CA9-B739-6E5FD685B42F}"/>
              </a:ext>
            </a:extLst>
          </p:cNvPr>
          <p:cNvSpPr txBox="1"/>
          <p:nvPr/>
        </p:nvSpPr>
        <p:spPr>
          <a:xfrm>
            <a:off x="5497492" y="3995703"/>
            <a:ext cx="1402090" cy="732252"/>
          </a:xfrm>
          <a:prstGeom prst="rect">
            <a:avLst/>
          </a:prstGeom>
          <a:noFill/>
        </p:spPr>
        <p:txBody>
          <a:bodyPr wrap="square" rtlCol="0">
            <a:spAutoFit/>
          </a:bodyPr>
          <a:lstStyle/>
          <a:p>
            <a:pPr algn="ctr">
              <a:lnSpc>
                <a:spcPct val="150000"/>
              </a:lnSpc>
            </a:pPr>
            <a:r>
              <a:rPr lang="en-US" sz="3024" b="1" dirty="0">
                <a:solidFill>
                  <a:schemeClr val="accent1">
                    <a:lumMod val="75000"/>
                  </a:schemeClr>
                </a:solidFill>
                <a:latin typeface="+mn-ea"/>
                <a:cs typeface="Arial" panose="020B0604020202020204" pitchFamily="34" charset="0"/>
              </a:rPr>
              <a:t>87%</a:t>
            </a:r>
          </a:p>
        </p:txBody>
      </p:sp>
      <p:sp>
        <p:nvSpPr>
          <p:cNvPr id="41" name="TextBox 59">
            <a:extLst>
              <a:ext uri="{FF2B5EF4-FFF2-40B4-BE49-F238E27FC236}">
                <a16:creationId xmlns="" xmlns:a16="http://schemas.microsoft.com/office/drawing/2014/main" id="{FB68CC8E-8A63-4066-8AF0-D00B2746A3ED}"/>
              </a:ext>
            </a:extLst>
          </p:cNvPr>
          <p:cNvSpPr txBox="1"/>
          <p:nvPr/>
        </p:nvSpPr>
        <p:spPr>
          <a:xfrm>
            <a:off x="7897332" y="4607032"/>
            <a:ext cx="2004080" cy="354071"/>
          </a:xfrm>
          <a:prstGeom prst="rect">
            <a:avLst/>
          </a:prstGeom>
          <a:noFill/>
        </p:spPr>
        <p:txBody>
          <a:bodyPr wrap="square" rtlCol="0">
            <a:spAutoFit/>
          </a:bodyPr>
          <a:lstStyle/>
          <a:p>
            <a:pPr lvl="0" algn="ctr"/>
            <a:r>
              <a:rPr lang="zh-CN" altLang="en-US" sz="1701" dirty="0">
                <a:solidFill>
                  <a:srgbClr val="E7E6E6">
                    <a:lumMod val="50000"/>
                  </a:srgbClr>
                </a:solidFill>
                <a:latin typeface="+mn-ea"/>
              </a:rPr>
              <a:t>描述信息</a:t>
            </a:r>
            <a:endParaRPr lang="en-US" altLang="zh-CN" sz="1701" dirty="0">
              <a:solidFill>
                <a:srgbClr val="E7E6E6">
                  <a:lumMod val="50000"/>
                </a:srgbClr>
              </a:solidFill>
              <a:latin typeface="+mn-ea"/>
            </a:endParaRPr>
          </a:p>
        </p:txBody>
      </p:sp>
      <p:sp>
        <p:nvSpPr>
          <p:cNvPr id="42" name="TextBox 60">
            <a:extLst>
              <a:ext uri="{FF2B5EF4-FFF2-40B4-BE49-F238E27FC236}">
                <a16:creationId xmlns="" xmlns:a16="http://schemas.microsoft.com/office/drawing/2014/main" id="{1B5C30A6-C88D-4C76-850D-A97DB1640D20}"/>
              </a:ext>
            </a:extLst>
          </p:cNvPr>
          <p:cNvSpPr txBox="1"/>
          <p:nvPr/>
        </p:nvSpPr>
        <p:spPr>
          <a:xfrm>
            <a:off x="8198326" y="3848942"/>
            <a:ext cx="1402090" cy="732252"/>
          </a:xfrm>
          <a:prstGeom prst="rect">
            <a:avLst/>
          </a:prstGeom>
          <a:noFill/>
        </p:spPr>
        <p:txBody>
          <a:bodyPr wrap="square" rtlCol="0">
            <a:spAutoFit/>
          </a:bodyPr>
          <a:lstStyle/>
          <a:p>
            <a:pPr algn="ctr">
              <a:lnSpc>
                <a:spcPct val="150000"/>
              </a:lnSpc>
            </a:pPr>
            <a:r>
              <a:rPr lang="en-US" sz="3024" b="1" dirty="0">
                <a:solidFill>
                  <a:schemeClr val="accent1">
                    <a:lumMod val="75000"/>
                  </a:schemeClr>
                </a:solidFill>
                <a:latin typeface="+mn-ea"/>
                <a:cs typeface="Arial" panose="020B0604020202020204" pitchFamily="34" charset="0"/>
              </a:rPr>
              <a:t>11%</a:t>
            </a:r>
          </a:p>
        </p:txBody>
      </p:sp>
    </p:spTree>
    <p:extLst>
      <p:ext uri="{BB962C8B-B14F-4D97-AF65-F5344CB8AC3E}">
        <p14:creationId xmlns:p14="http://schemas.microsoft.com/office/powerpoint/2010/main" val="3629467786"/>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237"/>
                                  </p:stCondLst>
                                  <p:childTnLst>
                                    <p:set>
                                      <p:cBhvr>
                                        <p:cTn id="6" dur="1" fill="hold">
                                          <p:stCondLst>
                                            <p:cond delay="0"/>
                                          </p:stCondLst>
                                        </p:cTn>
                                        <p:tgtEl>
                                          <p:spTgt spid="8"/>
                                        </p:tgtEl>
                                        <p:attrNameLst>
                                          <p:attrName>style.visibility</p:attrName>
                                        </p:attrNameLst>
                                      </p:cBhvr>
                                      <p:to>
                                        <p:strVal val="visible"/>
                                      </p:to>
                                    </p:set>
                                    <p:anim calcmode="lin" valueType="num">
                                      <p:cBhvr>
                                        <p:cTn id="7" dur="681" fill="hold"/>
                                        <p:tgtEl>
                                          <p:spTgt spid="8"/>
                                        </p:tgtEl>
                                        <p:attrNameLst>
                                          <p:attrName>ppt_w</p:attrName>
                                        </p:attrNameLst>
                                      </p:cBhvr>
                                      <p:tavLst>
                                        <p:tav tm="0">
                                          <p:val>
                                            <p:strVal val="4/3*#ppt_w"/>
                                          </p:val>
                                        </p:tav>
                                        <p:tav tm="100000">
                                          <p:val>
                                            <p:strVal val="#ppt_w"/>
                                          </p:val>
                                        </p:tav>
                                      </p:tavLst>
                                    </p:anim>
                                    <p:anim calcmode="lin" valueType="num">
                                      <p:cBhvr>
                                        <p:cTn id="8" dur="681"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450"/>
                                  </p:stCondLst>
                                  <p:childTnLst>
                                    <p:set>
                                      <p:cBhvr>
                                        <p:cTn id="10" dur="1" fill="hold">
                                          <p:stCondLst>
                                            <p:cond delay="0"/>
                                          </p:stCondLst>
                                        </p:cTn>
                                        <p:tgtEl>
                                          <p:spTgt spid="5"/>
                                        </p:tgtEl>
                                        <p:attrNameLst>
                                          <p:attrName>style.visibility</p:attrName>
                                        </p:attrNameLst>
                                      </p:cBhvr>
                                      <p:to>
                                        <p:strVal val="visible"/>
                                      </p:to>
                                    </p:set>
                                    <p:anim calcmode="lin" valueType="num">
                                      <p:cBhvr>
                                        <p:cTn id="11" dur="877" fill="hold"/>
                                        <p:tgtEl>
                                          <p:spTgt spid="5"/>
                                        </p:tgtEl>
                                        <p:attrNameLst>
                                          <p:attrName>ppt_w</p:attrName>
                                        </p:attrNameLst>
                                      </p:cBhvr>
                                      <p:tavLst>
                                        <p:tav tm="0">
                                          <p:val>
                                            <p:strVal val="4/3*#ppt_w"/>
                                          </p:val>
                                        </p:tav>
                                        <p:tav tm="100000">
                                          <p:val>
                                            <p:strVal val="#ppt_w"/>
                                          </p:val>
                                        </p:tav>
                                      </p:tavLst>
                                    </p:anim>
                                    <p:anim calcmode="lin" valueType="num">
                                      <p:cBhvr>
                                        <p:cTn id="12" dur="877" fill="hold"/>
                                        <p:tgtEl>
                                          <p:spTgt spid="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155"/>
                                  </p:stCondLst>
                                  <p:childTnLst>
                                    <p:set>
                                      <p:cBhvr>
                                        <p:cTn id="14" dur="1" fill="hold">
                                          <p:stCondLst>
                                            <p:cond delay="0"/>
                                          </p:stCondLst>
                                        </p:cTn>
                                        <p:tgtEl>
                                          <p:spTgt spid="6"/>
                                        </p:tgtEl>
                                        <p:attrNameLst>
                                          <p:attrName>style.visibility</p:attrName>
                                        </p:attrNameLst>
                                      </p:cBhvr>
                                      <p:to>
                                        <p:strVal val="visible"/>
                                      </p:to>
                                    </p:set>
                                    <p:anim calcmode="lin" valueType="num">
                                      <p:cBhvr>
                                        <p:cTn id="15" dur="989" fill="hold"/>
                                        <p:tgtEl>
                                          <p:spTgt spid="6"/>
                                        </p:tgtEl>
                                        <p:attrNameLst>
                                          <p:attrName>ppt_w</p:attrName>
                                        </p:attrNameLst>
                                      </p:cBhvr>
                                      <p:tavLst>
                                        <p:tav tm="0">
                                          <p:val>
                                            <p:strVal val="4/3*#ppt_w"/>
                                          </p:val>
                                        </p:tav>
                                        <p:tav tm="100000">
                                          <p:val>
                                            <p:strVal val="#ppt_w"/>
                                          </p:val>
                                        </p:tav>
                                      </p:tavLst>
                                    </p:anim>
                                    <p:anim calcmode="lin" valueType="num">
                                      <p:cBhvr>
                                        <p:cTn id="16" dur="989" fill="hold"/>
                                        <p:tgtEl>
                                          <p:spTgt spid="6"/>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81"/>
                                  </p:stCondLst>
                                  <p:childTnLst>
                                    <p:set>
                                      <p:cBhvr>
                                        <p:cTn id="18" dur="1" fill="hold">
                                          <p:stCondLst>
                                            <p:cond delay="0"/>
                                          </p:stCondLst>
                                        </p:cTn>
                                        <p:tgtEl>
                                          <p:spTgt spid="7"/>
                                        </p:tgtEl>
                                        <p:attrNameLst>
                                          <p:attrName>style.visibility</p:attrName>
                                        </p:attrNameLst>
                                      </p:cBhvr>
                                      <p:to>
                                        <p:strVal val="visible"/>
                                      </p:to>
                                    </p:set>
                                    <p:anim calcmode="lin" valueType="num">
                                      <p:cBhvr>
                                        <p:cTn id="19" dur="520" fill="hold"/>
                                        <p:tgtEl>
                                          <p:spTgt spid="7"/>
                                        </p:tgtEl>
                                        <p:attrNameLst>
                                          <p:attrName>ppt_w</p:attrName>
                                        </p:attrNameLst>
                                      </p:cBhvr>
                                      <p:tavLst>
                                        <p:tav tm="0">
                                          <p:val>
                                            <p:strVal val="4/3*#ppt_w"/>
                                          </p:val>
                                        </p:tav>
                                        <p:tav tm="100000">
                                          <p:val>
                                            <p:strVal val="#ppt_w"/>
                                          </p:val>
                                        </p:tav>
                                      </p:tavLst>
                                    </p:anim>
                                    <p:anim calcmode="lin" valueType="num">
                                      <p:cBhvr>
                                        <p:cTn id="20" dur="520" fill="hold"/>
                                        <p:tgtEl>
                                          <p:spTgt spid="7"/>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256"/>
                                  </p:stCondLst>
                                  <p:childTnLst>
                                    <p:set>
                                      <p:cBhvr>
                                        <p:cTn id="22" dur="1" fill="hold">
                                          <p:stCondLst>
                                            <p:cond delay="0"/>
                                          </p:stCondLst>
                                        </p:cTn>
                                        <p:tgtEl>
                                          <p:spTgt spid="4"/>
                                        </p:tgtEl>
                                        <p:attrNameLst>
                                          <p:attrName>style.visibility</p:attrName>
                                        </p:attrNameLst>
                                      </p:cBhvr>
                                      <p:to>
                                        <p:strVal val="visible"/>
                                      </p:to>
                                    </p:set>
                                    <p:anim calcmode="lin" valueType="num">
                                      <p:cBhvr>
                                        <p:cTn id="23" dur="963" fill="hold"/>
                                        <p:tgtEl>
                                          <p:spTgt spid="4"/>
                                        </p:tgtEl>
                                        <p:attrNameLst>
                                          <p:attrName>ppt_w</p:attrName>
                                        </p:attrNameLst>
                                      </p:cBhvr>
                                      <p:tavLst>
                                        <p:tav tm="0">
                                          <p:val>
                                            <p:strVal val="4/3*#ppt_w"/>
                                          </p:val>
                                        </p:tav>
                                        <p:tav tm="100000">
                                          <p:val>
                                            <p:strVal val="#ppt_w"/>
                                          </p:val>
                                        </p:tav>
                                      </p:tavLst>
                                    </p:anim>
                                    <p:anim calcmode="lin" valueType="num">
                                      <p:cBhvr>
                                        <p:cTn id="24" dur="963" fill="hold"/>
                                        <p:tgtEl>
                                          <p:spTgt spid="4"/>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352"/>
                                  </p:stCondLst>
                                  <p:childTnLst>
                                    <p:set>
                                      <p:cBhvr>
                                        <p:cTn id="26" dur="1" fill="hold">
                                          <p:stCondLst>
                                            <p:cond delay="0"/>
                                          </p:stCondLst>
                                        </p:cTn>
                                        <p:tgtEl>
                                          <p:spTgt spid="3"/>
                                        </p:tgtEl>
                                        <p:attrNameLst>
                                          <p:attrName>style.visibility</p:attrName>
                                        </p:attrNameLst>
                                      </p:cBhvr>
                                      <p:to>
                                        <p:strVal val="visible"/>
                                      </p:to>
                                    </p:set>
                                    <p:anim calcmode="lin" valueType="num">
                                      <p:cBhvr>
                                        <p:cTn id="27" dur="761" fill="hold"/>
                                        <p:tgtEl>
                                          <p:spTgt spid="3"/>
                                        </p:tgtEl>
                                        <p:attrNameLst>
                                          <p:attrName>ppt_w</p:attrName>
                                        </p:attrNameLst>
                                      </p:cBhvr>
                                      <p:tavLst>
                                        <p:tav tm="0">
                                          <p:val>
                                            <p:strVal val="4/3*#ppt_w"/>
                                          </p:val>
                                        </p:tav>
                                        <p:tav tm="100000">
                                          <p:val>
                                            <p:strVal val="#ppt_w"/>
                                          </p:val>
                                        </p:tav>
                                      </p:tavLst>
                                    </p:anim>
                                    <p:anim calcmode="lin" valueType="num">
                                      <p:cBhvr>
                                        <p:cTn id="28" dur="761" fill="hold"/>
                                        <p:tgtEl>
                                          <p:spTgt spid="3"/>
                                        </p:tgtEl>
                                        <p:attrNameLst>
                                          <p:attrName>ppt_h</p:attrName>
                                        </p:attrNameLst>
                                      </p:cBhvr>
                                      <p:tavLst>
                                        <p:tav tm="0">
                                          <p:val>
                                            <p:strVal val="4/3*#ppt_h"/>
                                          </p:val>
                                        </p:tav>
                                        <p:tav tm="100000">
                                          <p:val>
                                            <p:strVal val="#ppt_h"/>
                                          </p:val>
                                        </p:tav>
                                      </p:tavLst>
                                    </p:anim>
                                  </p:childTnLst>
                                </p:cTn>
                              </p:par>
                            </p:childTnLst>
                          </p:cTn>
                        </p:par>
                        <p:par>
                          <p:cTn id="29" fill="hold">
                            <p:stCondLst>
                              <p:cond delay="1327"/>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par>
                          <p:cTn id="45" fill="hold">
                            <p:stCondLst>
                              <p:cond delay="1827"/>
                            </p:stCondLst>
                            <p:childTnLst>
                              <p:par>
                                <p:cTn id="46" presetID="26" presetClass="emph" presetSubtype="0" repeatCount="2000" fill="hold" nodeType="afterEffect">
                                  <p:stCondLst>
                                    <p:cond delay="0"/>
                                  </p:stCondLst>
                                  <p:childTnLst>
                                    <p:animEffect transition="out" filter="fade">
                                      <p:cBhvr>
                                        <p:cTn id="47" dur="500" tmFilter="0, 0; .2, .5; .8, .5; 1, 0"/>
                                        <p:tgtEl>
                                          <p:spTgt spid="12"/>
                                        </p:tgtEl>
                                      </p:cBhvr>
                                    </p:animEffect>
                                    <p:animScale>
                                      <p:cBhvr>
                                        <p:cTn id="48" dur="250" autoRev="1" fill="hold"/>
                                        <p:tgtEl>
                                          <p:spTgt spid="12"/>
                                        </p:tgtEl>
                                      </p:cBhvr>
                                      <p:by x="105000" y="105000"/>
                                    </p:animScale>
                                  </p:childTnLst>
                                </p:cTn>
                              </p:par>
                              <p:par>
                                <p:cTn id="49" presetID="26" presetClass="emph" presetSubtype="0" repeatCount="2000" fill="hold" nodeType="withEffect">
                                  <p:stCondLst>
                                    <p:cond delay="0"/>
                                  </p:stCondLst>
                                  <p:childTnLst>
                                    <p:animEffect transition="out" filter="fade">
                                      <p:cBhvr>
                                        <p:cTn id="50" dur="500" tmFilter="0, 0; .2, .5; .8, .5; 1, 0"/>
                                        <p:tgtEl>
                                          <p:spTgt spid="9"/>
                                        </p:tgtEl>
                                      </p:cBhvr>
                                    </p:animEffect>
                                    <p:animScale>
                                      <p:cBhvr>
                                        <p:cTn id="51" dur="250" autoRev="1" fill="hold"/>
                                        <p:tgtEl>
                                          <p:spTgt spid="9"/>
                                        </p:tgtEl>
                                      </p:cBhvr>
                                      <p:by x="105000" y="105000"/>
                                    </p:animScale>
                                  </p:childTnLst>
                                </p:cTn>
                              </p:par>
                              <p:par>
                                <p:cTn id="52" presetID="26" presetClass="emph" presetSubtype="0" repeatCount="2000" fill="hold" nodeType="withEffect">
                                  <p:stCondLst>
                                    <p:cond delay="0"/>
                                  </p:stCondLst>
                                  <p:childTnLst>
                                    <p:animEffect transition="out" filter="fade">
                                      <p:cBhvr>
                                        <p:cTn id="53" dur="500" tmFilter="0, 0; .2, .5; .8, .5; 1, 0"/>
                                        <p:tgtEl>
                                          <p:spTgt spid="22"/>
                                        </p:tgtEl>
                                      </p:cBhvr>
                                    </p:animEffect>
                                    <p:animScale>
                                      <p:cBhvr>
                                        <p:cTn id="54" dur="250" autoRev="1" fill="hold"/>
                                        <p:tgtEl>
                                          <p:spTgt spid="22"/>
                                        </p:tgtEl>
                                      </p:cBhvr>
                                      <p:by x="105000" y="105000"/>
                                    </p:animScale>
                                  </p:childTnLst>
                                </p:cTn>
                              </p:par>
                              <p:par>
                                <p:cTn id="55" presetID="26" presetClass="emph" presetSubtype="0" repeatCount="2000" fill="hold" nodeType="withEffect">
                                  <p:stCondLst>
                                    <p:cond delay="0"/>
                                  </p:stCondLst>
                                  <p:childTnLst>
                                    <p:animEffect transition="out" filter="fade">
                                      <p:cBhvr>
                                        <p:cTn id="56" dur="500" tmFilter="0, 0; .2, .5; .8, .5; 1, 0"/>
                                        <p:tgtEl>
                                          <p:spTgt spid="16"/>
                                        </p:tgtEl>
                                      </p:cBhvr>
                                    </p:animEffect>
                                    <p:animScale>
                                      <p:cBhvr>
                                        <p:cTn id="57" dur="250" autoRev="1" fill="hold"/>
                                        <p:tgtEl>
                                          <p:spTgt spid="16"/>
                                        </p:tgtEl>
                                      </p:cBhvr>
                                      <p:by x="105000" y="105000"/>
                                    </p:animScale>
                                  </p:childTnLst>
                                </p:cTn>
                              </p:par>
                              <p:par>
                                <p:cTn id="58" presetID="26" presetClass="emph" presetSubtype="0" repeatCount="2000" fill="hold" nodeType="withEffect">
                                  <p:stCondLst>
                                    <p:cond delay="0"/>
                                  </p:stCondLst>
                                  <p:childTnLst>
                                    <p:animEffect transition="out" filter="fade">
                                      <p:cBhvr>
                                        <p:cTn id="59" dur="500" tmFilter="0, 0; .2, .5; .8, .5; 1, 0"/>
                                        <p:tgtEl>
                                          <p:spTgt spid="26"/>
                                        </p:tgtEl>
                                      </p:cBhvr>
                                    </p:animEffect>
                                    <p:animScale>
                                      <p:cBhvr>
                                        <p:cTn id="60" dur="250" autoRev="1" fill="hold"/>
                                        <p:tgtEl>
                                          <p:spTgt spid="26"/>
                                        </p:tgtEl>
                                      </p:cBhvr>
                                      <p:by x="105000" y="105000"/>
                                    </p:animScale>
                                  </p:childTnLst>
                                </p:cTn>
                              </p:par>
                              <p:par>
                                <p:cTn id="61" presetID="45"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1000"/>
                                        <p:tgtEl>
                                          <p:spTgt spid="38"/>
                                        </p:tgtEl>
                                      </p:cBhvr>
                                    </p:animEffect>
                                    <p:anim calcmode="lin" valueType="num">
                                      <p:cBhvr>
                                        <p:cTn id="64" dur="1000" fill="hold"/>
                                        <p:tgtEl>
                                          <p:spTgt spid="38"/>
                                        </p:tgtEl>
                                        <p:attrNameLst>
                                          <p:attrName>ppt_w</p:attrName>
                                        </p:attrNameLst>
                                      </p:cBhvr>
                                      <p:tavLst>
                                        <p:tav tm="0" fmla="#ppt_w*sin(2.5*pi*$)">
                                          <p:val>
                                            <p:fltVal val="0"/>
                                          </p:val>
                                        </p:tav>
                                        <p:tav tm="100000">
                                          <p:val>
                                            <p:fltVal val="1"/>
                                          </p:val>
                                        </p:tav>
                                      </p:tavLst>
                                    </p:anim>
                                    <p:anim calcmode="lin" valueType="num">
                                      <p:cBhvr>
                                        <p:cTn id="65" dur="1000" fill="hold"/>
                                        <p:tgtEl>
                                          <p:spTgt spid="38"/>
                                        </p:tgtEl>
                                        <p:attrNameLst>
                                          <p:attrName>ppt_h</p:attrName>
                                        </p:attrNameLst>
                                      </p:cBhvr>
                                      <p:tavLst>
                                        <p:tav tm="0">
                                          <p:val>
                                            <p:strVal val="#ppt_h"/>
                                          </p:val>
                                        </p:tav>
                                        <p:tav tm="100000">
                                          <p:val>
                                            <p:strVal val="#ppt_h"/>
                                          </p:val>
                                        </p:tav>
                                      </p:tavLst>
                                    </p:anim>
                                  </p:childTnLst>
                                </p:cTn>
                              </p:par>
                              <p:par>
                                <p:cTn id="66" presetID="45" presetClass="entr" presetSubtype="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1000"/>
                                        <p:tgtEl>
                                          <p:spTgt spid="40"/>
                                        </p:tgtEl>
                                      </p:cBhvr>
                                    </p:animEffect>
                                    <p:anim calcmode="lin" valueType="num">
                                      <p:cBhvr>
                                        <p:cTn id="69" dur="1000" fill="hold"/>
                                        <p:tgtEl>
                                          <p:spTgt spid="40"/>
                                        </p:tgtEl>
                                        <p:attrNameLst>
                                          <p:attrName>ppt_w</p:attrName>
                                        </p:attrNameLst>
                                      </p:cBhvr>
                                      <p:tavLst>
                                        <p:tav tm="0" fmla="#ppt_w*sin(2.5*pi*$)">
                                          <p:val>
                                            <p:fltVal val="0"/>
                                          </p:val>
                                        </p:tav>
                                        <p:tav tm="100000">
                                          <p:val>
                                            <p:fltVal val="1"/>
                                          </p:val>
                                        </p:tav>
                                      </p:tavLst>
                                    </p:anim>
                                    <p:anim calcmode="lin" valueType="num">
                                      <p:cBhvr>
                                        <p:cTn id="70" dur="1000" fill="hold"/>
                                        <p:tgtEl>
                                          <p:spTgt spid="40"/>
                                        </p:tgtEl>
                                        <p:attrNameLst>
                                          <p:attrName>ppt_h</p:attrName>
                                        </p:attrNameLst>
                                      </p:cBhvr>
                                      <p:tavLst>
                                        <p:tav tm="0">
                                          <p:val>
                                            <p:strVal val="#ppt_h"/>
                                          </p:val>
                                        </p:tav>
                                        <p:tav tm="100000">
                                          <p:val>
                                            <p:strVal val="#ppt_h"/>
                                          </p:val>
                                        </p:tav>
                                      </p:tavLst>
                                    </p:anim>
                                  </p:childTnLst>
                                </p:cTn>
                              </p:par>
                              <p:par>
                                <p:cTn id="71" presetID="45"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1000"/>
                                        <p:tgtEl>
                                          <p:spTgt spid="42"/>
                                        </p:tgtEl>
                                      </p:cBhvr>
                                    </p:animEffect>
                                    <p:anim calcmode="lin" valueType="num">
                                      <p:cBhvr>
                                        <p:cTn id="74" dur="1000" fill="hold"/>
                                        <p:tgtEl>
                                          <p:spTgt spid="42"/>
                                        </p:tgtEl>
                                        <p:attrNameLst>
                                          <p:attrName>ppt_w</p:attrName>
                                        </p:attrNameLst>
                                      </p:cBhvr>
                                      <p:tavLst>
                                        <p:tav tm="0" fmla="#ppt_w*sin(2.5*pi*$)">
                                          <p:val>
                                            <p:fltVal val="0"/>
                                          </p:val>
                                        </p:tav>
                                        <p:tav tm="100000">
                                          <p:val>
                                            <p:fltVal val="1"/>
                                          </p:val>
                                        </p:tav>
                                      </p:tavLst>
                                    </p:anim>
                                    <p:anim calcmode="lin" valueType="num">
                                      <p:cBhvr>
                                        <p:cTn id="75" dur="1000" fill="hold"/>
                                        <p:tgtEl>
                                          <p:spTgt spid="42"/>
                                        </p:tgtEl>
                                        <p:attrNameLst>
                                          <p:attrName>ppt_h</p:attrName>
                                        </p:attrNameLst>
                                      </p:cBhvr>
                                      <p:tavLst>
                                        <p:tav tm="0">
                                          <p:val>
                                            <p:strVal val="#ppt_h"/>
                                          </p:val>
                                        </p:tav>
                                        <p:tav tm="100000">
                                          <p:val>
                                            <p:strVal val="#ppt_h"/>
                                          </p:val>
                                        </p:tav>
                                      </p:tavLst>
                                    </p:anim>
                                  </p:childTnLst>
                                </p:cTn>
                              </p:par>
                              <p:par>
                                <p:cTn id="76" presetID="10" presetClass="entr" presetSubtype="0" fill="hold" grpId="0" nodeType="withEffect">
                                  <p:stCondLst>
                                    <p:cond delay="50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grpId="0" nodeType="withEffect">
                                  <p:stCondLst>
                                    <p:cond delay="50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par>
                                <p:cTn id="82" presetID="10" presetClass="entr" presetSubtype="0" fill="hold" grpId="0" nodeType="withEffect">
                                  <p:stCondLst>
                                    <p:cond delay="50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37" grpId="0"/>
      <p:bldP spid="38" grpId="0"/>
      <p:bldP spid="39" grpId="0"/>
      <p:bldP spid="40" grpId="0"/>
      <p:bldP spid="41"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AEE69D17-39CF-4D29-B978-A985944C766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582167" y="19"/>
            <a:ext cx="3609833" cy="3530562"/>
          </a:xfrm>
          <a:prstGeom prst="rect">
            <a:avLst/>
          </a:prstGeom>
        </p:spPr>
      </p:pic>
      <p:sp>
        <p:nvSpPr>
          <p:cNvPr id="3" name="文本框 2">
            <a:extLst>
              <a:ext uri="{FF2B5EF4-FFF2-40B4-BE49-F238E27FC236}">
                <a16:creationId xmlns="" xmlns:a16="http://schemas.microsoft.com/office/drawing/2014/main" id="{5BC8D716-306E-482A-8A99-285136386217}"/>
              </a:ext>
            </a:extLst>
          </p:cNvPr>
          <p:cNvSpPr txBox="1"/>
          <p:nvPr/>
        </p:nvSpPr>
        <p:spPr>
          <a:xfrm>
            <a:off x="2950448" y="2086772"/>
            <a:ext cx="1705595" cy="2092881"/>
          </a:xfrm>
          <a:prstGeom prst="rect">
            <a:avLst/>
          </a:prstGeom>
          <a:noFill/>
          <a:effectLst/>
        </p:spPr>
        <p:txBody>
          <a:bodyPr wrap="none" lIns="0" tIns="0" rIns="0" bIns="0" rtlCol="0">
            <a:spAutoFit/>
          </a:bodyPr>
          <a:lstStyle>
            <a:defPPr>
              <a:defRPr lang="zh-CN"/>
            </a:defPPr>
            <a:lvl1pPr algn="ctr">
              <a:defRPr sz="10400" b="0" i="1" spc="600">
                <a:ln w="22225">
                  <a:noFill/>
                </a:ln>
                <a:blipFill dpi="0" rotWithShape="1">
                  <a:blip/>
                  <a:srcRect/>
                  <a:tile tx="0" ty="0" sx="100000" sy="100000" flip="none" algn="tl"/>
                </a:blipFill>
                <a:effectLst>
                  <a:outerShdw blurRad="50800" dist="38100" dir="10800000" algn="r" rotWithShape="0">
                    <a:srgbClr val="EBA1FE">
                      <a:alpha val="22000"/>
                    </a:srgbClr>
                  </a:outerShdw>
                </a:effectLst>
                <a:latin typeface="+mj-ea"/>
                <a:ea typeface="+mj-ea"/>
              </a:defRPr>
            </a:lvl1pPr>
          </a:lstStyle>
          <a:p>
            <a:r>
              <a:rPr lang="zh-CN" altLang="en-US" sz="13600" spc="-300" dirty="0">
                <a:ln w="0">
                  <a:solidFill>
                    <a:srgbClr val="F2FAFC"/>
                  </a:solidFill>
                </a:ln>
                <a:solidFill>
                  <a:srgbClr val="459EA8"/>
                </a:solidFill>
                <a:effectLst>
                  <a:outerShdw dist="12700" dir="2700000" algn="tl" rotWithShape="0">
                    <a:srgbClr val="107976">
                      <a:alpha val="59000"/>
                    </a:srgbClr>
                  </a:outerShdw>
                </a:effectLst>
              </a:rPr>
              <a:t>感</a:t>
            </a:r>
          </a:p>
        </p:txBody>
      </p:sp>
      <p:sp>
        <p:nvSpPr>
          <p:cNvPr id="4" name="文本框 3">
            <a:extLst>
              <a:ext uri="{FF2B5EF4-FFF2-40B4-BE49-F238E27FC236}">
                <a16:creationId xmlns="" xmlns:a16="http://schemas.microsoft.com/office/drawing/2014/main" id="{357166C8-A00A-4939-B404-1EABD0D5528E}"/>
              </a:ext>
            </a:extLst>
          </p:cNvPr>
          <p:cNvSpPr txBox="1"/>
          <p:nvPr/>
        </p:nvSpPr>
        <p:spPr>
          <a:xfrm>
            <a:off x="4358506" y="2086772"/>
            <a:ext cx="1705595" cy="2092881"/>
          </a:xfrm>
          <a:prstGeom prst="rect">
            <a:avLst/>
          </a:prstGeom>
          <a:noFill/>
          <a:effectLst/>
        </p:spPr>
        <p:txBody>
          <a:bodyPr wrap="none" lIns="0" tIns="0" rIns="0" bIns="0" rtlCol="0">
            <a:spAutoFit/>
          </a:bodyPr>
          <a:lstStyle>
            <a:defPPr>
              <a:defRPr lang="zh-CN"/>
            </a:defPPr>
            <a:lvl1pPr algn="ctr">
              <a:defRPr sz="10400" b="0" i="1" spc="600">
                <a:ln w="22225">
                  <a:noFill/>
                </a:ln>
                <a:blipFill dpi="0" rotWithShape="1">
                  <a:blip/>
                  <a:srcRect/>
                  <a:tile tx="0" ty="0" sx="100000" sy="100000" flip="none" algn="tl"/>
                </a:blipFill>
                <a:effectLst>
                  <a:outerShdw blurRad="50800" dist="38100" dir="10800000" algn="r" rotWithShape="0">
                    <a:srgbClr val="EBA1FE">
                      <a:alpha val="22000"/>
                    </a:srgbClr>
                  </a:outerShdw>
                </a:effectLst>
                <a:latin typeface="+mj-ea"/>
                <a:ea typeface="+mj-ea"/>
              </a:defRPr>
            </a:lvl1pPr>
          </a:lstStyle>
          <a:p>
            <a:r>
              <a:rPr lang="zh-CN" altLang="en-US" sz="13600" spc="-300" dirty="0">
                <a:ln w="0">
                  <a:solidFill>
                    <a:srgbClr val="F2FAFC"/>
                  </a:solidFill>
                </a:ln>
                <a:solidFill>
                  <a:srgbClr val="459EA8"/>
                </a:solidFill>
                <a:effectLst>
                  <a:outerShdw dist="12700" dir="2700000" algn="tl" rotWithShape="0">
                    <a:srgbClr val="107976">
                      <a:alpha val="59000"/>
                    </a:srgbClr>
                  </a:outerShdw>
                </a:effectLst>
              </a:rPr>
              <a:t>谢</a:t>
            </a:r>
          </a:p>
        </p:txBody>
      </p:sp>
      <p:sp>
        <p:nvSpPr>
          <p:cNvPr id="5" name="文本框 4">
            <a:extLst>
              <a:ext uri="{FF2B5EF4-FFF2-40B4-BE49-F238E27FC236}">
                <a16:creationId xmlns="" xmlns:a16="http://schemas.microsoft.com/office/drawing/2014/main" id="{A93978C2-8EA1-45C3-AB81-F3A43818DB55}"/>
              </a:ext>
            </a:extLst>
          </p:cNvPr>
          <p:cNvSpPr txBox="1"/>
          <p:nvPr/>
        </p:nvSpPr>
        <p:spPr>
          <a:xfrm>
            <a:off x="5766564" y="2086772"/>
            <a:ext cx="1705595" cy="2092881"/>
          </a:xfrm>
          <a:prstGeom prst="rect">
            <a:avLst/>
          </a:prstGeom>
          <a:noFill/>
          <a:effectLst/>
        </p:spPr>
        <p:txBody>
          <a:bodyPr wrap="none" lIns="0" tIns="0" rIns="0" bIns="0" rtlCol="0">
            <a:spAutoFit/>
          </a:bodyPr>
          <a:lstStyle>
            <a:defPPr>
              <a:defRPr lang="zh-CN"/>
            </a:defPPr>
            <a:lvl1pPr algn="ctr">
              <a:defRPr sz="10400" b="0" i="1" spc="600">
                <a:ln w="22225">
                  <a:noFill/>
                </a:ln>
                <a:blipFill dpi="0" rotWithShape="1">
                  <a:blip/>
                  <a:srcRect/>
                  <a:tile tx="0" ty="0" sx="100000" sy="100000" flip="none" algn="tl"/>
                </a:blipFill>
                <a:effectLst>
                  <a:outerShdw blurRad="50800" dist="38100" dir="10800000" algn="r" rotWithShape="0">
                    <a:srgbClr val="EBA1FE">
                      <a:alpha val="22000"/>
                    </a:srgbClr>
                  </a:outerShdw>
                </a:effectLst>
                <a:latin typeface="+mj-ea"/>
                <a:ea typeface="+mj-ea"/>
              </a:defRPr>
            </a:lvl1pPr>
          </a:lstStyle>
          <a:p>
            <a:r>
              <a:rPr lang="zh-CN" altLang="en-US" sz="13600" spc="-300" dirty="0">
                <a:ln w="0">
                  <a:solidFill>
                    <a:srgbClr val="F2FAFC"/>
                  </a:solidFill>
                </a:ln>
                <a:solidFill>
                  <a:srgbClr val="459EA8"/>
                </a:solidFill>
                <a:effectLst>
                  <a:outerShdw dist="12700" dir="2700000" algn="tl" rotWithShape="0">
                    <a:srgbClr val="107976">
                      <a:alpha val="59000"/>
                    </a:srgbClr>
                  </a:outerShdw>
                </a:effectLst>
              </a:rPr>
              <a:t>聆</a:t>
            </a:r>
          </a:p>
        </p:txBody>
      </p:sp>
      <p:sp>
        <p:nvSpPr>
          <p:cNvPr id="6" name="文本框 5">
            <a:extLst>
              <a:ext uri="{FF2B5EF4-FFF2-40B4-BE49-F238E27FC236}">
                <a16:creationId xmlns="" xmlns:a16="http://schemas.microsoft.com/office/drawing/2014/main" id="{C42DC242-0109-4FD0-AE9D-AC9AB3BC9829}"/>
              </a:ext>
            </a:extLst>
          </p:cNvPr>
          <p:cNvSpPr txBox="1"/>
          <p:nvPr/>
        </p:nvSpPr>
        <p:spPr>
          <a:xfrm>
            <a:off x="7174623" y="2086772"/>
            <a:ext cx="1705595" cy="2092881"/>
          </a:xfrm>
          <a:prstGeom prst="rect">
            <a:avLst/>
          </a:prstGeom>
          <a:noFill/>
          <a:effectLst/>
        </p:spPr>
        <p:txBody>
          <a:bodyPr wrap="none" lIns="0" tIns="0" rIns="0" bIns="0" rtlCol="0">
            <a:spAutoFit/>
          </a:bodyPr>
          <a:lstStyle>
            <a:defPPr>
              <a:defRPr lang="zh-CN"/>
            </a:defPPr>
            <a:lvl1pPr algn="ctr">
              <a:defRPr sz="10400" b="0" i="1" spc="600">
                <a:ln w="22225">
                  <a:noFill/>
                </a:ln>
                <a:blipFill dpi="0" rotWithShape="1">
                  <a:blip/>
                  <a:srcRect/>
                  <a:tile tx="0" ty="0" sx="100000" sy="100000" flip="none" algn="tl"/>
                </a:blipFill>
                <a:effectLst>
                  <a:outerShdw blurRad="50800" dist="38100" dir="10800000" algn="r" rotWithShape="0">
                    <a:srgbClr val="EBA1FE">
                      <a:alpha val="22000"/>
                    </a:srgbClr>
                  </a:outerShdw>
                </a:effectLst>
                <a:latin typeface="+mj-ea"/>
                <a:ea typeface="+mj-ea"/>
              </a:defRPr>
            </a:lvl1pPr>
          </a:lstStyle>
          <a:p>
            <a:r>
              <a:rPr lang="zh-CN" altLang="en-US" sz="13600" spc="-300" dirty="0">
                <a:ln w="0">
                  <a:solidFill>
                    <a:srgbClr val="F2FAFC"/>
                  </a:solidFill>
                </a:ln>
                <a:solidFill>
                  <a:srgbClr val="459EA8"/>
                </a:solidFill>
                <a:effectLst>
                  <a:outerShdw dist="12700" dir="2700000" algn="tl" rotWithShape="0">
                    <a:srgbClr val="107976">
                      <a:alpha val="59000"/>
                    </a:srgbClr>
                  </a:outerShdw>
                </a:effectLst>
              </a:rPr>
              <a:t>听</a:t>
            </a:r>
          </a:p>
        </p:txBody>
      </p:sp>
      <p:pic>
        <p:nvPicPr>
          <p:cNvPr id="7" name="图片 6">
            <a:extLst>
              <a:ext uri="{FF2B5EF4-FFF2-40B4-BE49-F238E27FC236}">
                <a16:creationId xmlns="" xmlns:a16="http://schemas.microsoft.com/office/drawing/2014/main" id="{EEBE2321-C0D8-4786-AC4B-193225B5D58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4472" y="2264806"/>
            <a:ext cx="3752528" cy="4496674"/>
          </a:xfrm>
          <a:prstGeom prst="rect">
            <a:avLst/>
          </a:prstGeom>
        </p:spPr>
      </p:pic>
      <p:pic>
        <p:nvPicPr>
          <p:cNvPr id="10" name="图片 9">
            <a:extLst>
              <a:ext uri="{FF2B5EF4-FFF2-40B4-BE49-F238E27FC236}">
                <a16:creationId xmlns="" xmlns:a16="http://schemas.microsoft.com/office/drawing/2014/main" id="{80DE6F75-C4BB-42FC-AC3E-61BC3DF4C1C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63968" y="0"/>
            <a:ext cx="2626597" cy="2571750"/>
          </a:xfrm>
          <a:prstGeom prst="rect">
            <a:avLst/>
          </a:prstGeom>
        </p:spPr>
      </p:pic>
    </p:spTree>
    <p:extLst>
      <p:ext uri="{BB962C8B-B14F-4D97-AF65-F5344CB8AC3E}">
        <p14:creationId xmlns:p14="http://schemas.microsoft.com/office/powerpoint/2010/main" val="3362627923"/>
      </p:ext>
    </p:extLst>
  </p:cSld>
  <p:clrMapOvr>
    <a:masterClrMapping/>
  </p:clrMapOvr>
  <mc:AlternateContent xmlns:mc="http://schemas.openxmlformats.org/markup-compatibility/2006" xmlns:p14="http://schemas.microsoft.com/office/powerpoint/2010/main">
    <mc:Choice Requires="p14">
      <p:transition spd="slow" p14:dur="3900">
        <p14:glitter di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70000">
                                          <p:cBhvr additive="base">
                                            <p:cTn id="7" dur="1250" fill="hold"/>
                                            <p:tgtEl>
                                              <p:spTgt spid="3"/>
                                            </p:tgtEl>
                                            <p:attrNameLst>
                                              <p:attrName>ppt_x</p:attrName>
                                            </p:attrNameLst>
                                          </p:cBhvr>
                                          <p:tavLst>
                                            <p:tav tm="0">
                                              <p:val>
                                                <p:strVal val="#ppt_x"/>
                                              </p:val>
                                            </p:tav>
                                            <p:tav tm="100000">
                                              <p:val>
                                                <p:strVal val="#ppt_x"/>
                                              </p:val>
                                            </p:tav>
                                          </p:tavLst>
                                        </p:anim>
                                        <p:anim calcmode="lin" valueType="num" p14:bounceEnd="70000">
                                          <p:cBhvr additive="base">
                                            <p:cTn id="8" dur="12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0000">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14:bounceEnd="70000">
                                          <p:cBhvr additive="base">
                                            <p:cTn id="11" dur="1250" fill="hold"/>
                                            <p:tgtEl>
                                              <p:spTgt spid="4"/>
                                            </p:tgtEl>
                                            <p:attrNameLst>
                                              <p:attrName>ppt_x</p:attrName>
                                            </p:attrNameLst>
                                          </p:cBhvr>
                                          <p:tavLst>
                                            <p:tav tm="0">
                                              <p:val>
                                                <p:strVal val="#ppt_x"/>
                                              </p:val>
                                            </p:tav>
                                            <p:tav tm="100000">
                                              <p:val>
                                                <p:strVal val="#ppt_x"/>
                                              </p:val>
                                            </p:tav>
                                          </p:tavLst>
                                        </p:anim>
                                        <p:anim calcmode="lin" valueType="num" p14:bounceEnd="70000">
                                          <p:cBhvr additive="base">
                                            <p:cTn id="12" dur="125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0000">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14:bounceEnd="70000">
                                          <p:cBhvr additive="base">
                                            <p:cTn id="15" dur="1250" fill="hold"/>
                                            <p:tgtEl>
                                              <p:spTgt spid="5"/>
                                            </p:tgtEl>
                                            <p:attrNameLst>
                                              <p:attrName>ppt_x</p:attrName>
                                            </p:attrNameLst>
                                          </p:cBhvr>
                                          <p:tavLst>
                                            <p:tav tm="0">
                                              <p:val>
                                                <p:strVal val="#ppt_x"/>
                                              </p:val>
                                            </p:tav>
                                            <p:tav tm="100000">
                                              <p:val>
                                                <p:strVal val="#ppt_x"/>
                                              </p:val>
                                            </p:tav>
                                          </p:tavLst>
                                        </p:anim>
                                        <p:anim calcmode="lin" valueType="num" p14:bounceEnd="70000">
                                          <p:cBhvr additive="base">
                                            <p:cTn id="16" dur="125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70000">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14:bounceEnd="70000">
                                          <p:cBhvr additive="base">
                                            <p:cTn id="19" dur="1250" fill="hold"/>
                                            <p:tgtEl>
                                              <p:spTgt spid="6"/>
                                            </p:tgtEl>
                                            <p:attrNameLst>
                                              <p:attrName>ppt_x</p:attrName>
                                            </p:attrNameLst>
                                          </p:cBhvr>
                                          <p:tavLst>
                                            <p:tav tm="0">
                                              <p:val>
                                                <p:strVal val="#ppt_x"/>
                                              </p:val>
                                            </p:tav>
                                            <p:tav tm="100000">
                                              <p:val>
                                                <p:strVal val="#ppt_x"/>
                                              </p:val>
                                            </p:tav>
                                          </p:tavLst>
                                        </p:anim>
                                        <p:anim calcmode="lin" valueType="num" p14:bounceEnd="70000">
                                          <p:cBhvr additive="base">
                                            <p:cTn id="20"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250" fill="hold"/>
                                            <p:tgtEl>
                                              <p:spTgt spid="4"/>
                                            </p:tgtEl>
                                            <p:attrNameLst>
                                              <p:attrName>ppt_x</p:attrName>
                                            </p:attrNameLst>
                                          </p:cBhvr>
                                          <p:tavLst>
                                            <p:tav tm="0">
                                              <p:val>
                                                <p:strVal val="#ppt_x"/>
                                              </p:val>
                                            </p:tav>
                                            <p:tav tm="100000">
                                              <p:val>
                                                <p:strVal val="#ppt_x"/>
                                              </p:val>
                                            </p:tav>
                                          </p:tavLst>
                                        </p:anim>
                                        <p:anim calcmode="lin" valueType="num">
                                          <p:cBhvr additive="base">
                                            <p:cTn id="12" dur="125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250" fill="hold"/>
                                            <p:tgtEl>
                                              <p:spTgt spid="5"/>
                                            </p:tgtEl>
                                            <p:attrNameLst>
                                              <p:attrName>ppt_x</p:attrName>
                                            </p:attrNameLst>
                                          </p:cBhvr>
                                          <p:tavLst>
                                            <p:tav tm="0">
                                              <p:val>
                                                <p:strVal val="#ppt_x"/>
                                              </p:val>
                                            </p:tav>
                                            <p:tav tm="100000">
                                              <p:val>
                                                <p:strVal val="#ppt_x"/>
                                              </p:val>
                                            </p:tav>
                                          </p:tavLst>
                                        </p:anim>
                                        <p:anim calcmode="lin" valueType="num">
                                          <p:cBhvr additive="base">
                                            <p:cTn id="16" dur="125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250" fill="hold"/>
                                            <p:tgtEl>
                                              <p:spTgt spid="6"/>
                                            </p:tgtEl>
                                            <p:attrNameLst>
                                              <p:attrName>ppt_x</p:attrName>
                                            </p:attrNameLst>
                                          </p:cBhvr>
                                          <p:tavLst>
                                            <p:tav tm="0">
                                              <p:val>
                                                <p:strVal val="#ppt_x"/>
                                              </p:val>
                                            </p:tav>
                                            <p:tav tm="100000">
                                              <p:val>
                                                <p:strVal val="#ppt_x"/>
                                              </p:val>
                                            </p:tav>
                                          </p:tavLst>
                                        </p:anim>
                                        <p:anim calcmode="lin" valueType="num">
                                          <p:cBhvr additive="base">
                                            <p:cTn id="20"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231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4000">
              <a:schemeClr val="bg1"/>
            </a:gs>
            <a:gs pos="64000">
              <a:srgbClr val="E8F5F9">
                <a:alpha val="45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椭圆 16">
            <a:extLst>
              <a:ext uri="{FF2B5EF4-FFF2-40B4-BE49-F238E27FC236}">
                <a16:creationId xmlns="" xmlns:a16="http://schemas.microsoft.com/office/drawing/2014/main" id="{81F91994-873F-4989-8A54-87664C6801F5}"/>
              </a:ext>
            </a:extLst>
          </p:cNvPr>
          <p:cNvSpPr/>
          <p:nvPr/>
        </p:nvSpPr>
        <p:spPr>
          <a:xfrm>
            <a:off x="2828927" y="161928"/>
            <a:ext cx="6534148" cy="6534146"/>
          </a:xfrm>
          <a:prstGeom prst="ellipse">
            <a:avLst/>
          </a:prstGeom>
          <a:solidFill>
            <a:schemeClr val="bg1"/>
          </a:solidFill>
          <a:ln>
            <a:noFill/>
          </a:ln>
          <a:effectLst>
            <a:softEdge rad="571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A0B57BD3-656B-4DBE-8F96-826BECB56976}"/>
              </a:ext>
            </a:extLst>
          </p:cNvPr>
          <p:cNvSpPr txBox="1"/>
          <p:nvPr/>
        </p:nvSpPr>
        <p:spPr>
          <a:xfrm>
            <a:off x="4611547" y="3576473"/>
            <a:ext cx="4488408" cy="584775"/>
          </a:xfrm>
          <a:prstGeom prst="rect">
            <a:avLst/>
          </a:prstGeom>
          <a:noFill/>
          <a:effectLst>
            <a:outerShdw dist="25400" dir="2700000" algn="tl" rotWithShape="0">
              <a:schemeClr val="bg1"/>
            </a:outerShdw>
          </a:effectLst>
        </p:spPr>
        <p:txBody>
          <a:bodyPr vert="horz" wrap="none" lIns="0" rIns="0" rtlCol="0">
            <a:spAutoFit/>
          </a:bodyPr>
          <a:lstStyle/>
          <a:p>
            <a:r>
              <a:rPr lang="zh-CN" altLang="en-US" sz="3200" spc="300" dirty="0">
                <a:solidFill>
                  <a:schemeClr val="accent1"/>
                </a:solidFill>
                <a:latin typeface="+mn-ea"/>
              </a:rPr>
              <a:t>单击此处输入替换标题</a:t>
            </a:r>
          </a:p>
        </p:txBody>
      </p:sp>
      <p:pic>
        <p:nvPicPr>
          <p:cNvPr id="11" name="图片 10">
            <a:extLst>
              <a:ext uri="{FF2B5EF4-FFF2-40B4-BE49-F238E27FC236}">
                <a16:creationId xmlns="" xmlns:a16="http://schemas.microsoft.com/office/drawing/2014/main" id="{17DE9F0F-12FF-4BA6-BDC7-39172521E6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2045" y="1543251"/>
            <a:ext cx="2173663" cy="2063097"/>
          </a:xfrm>
          <a:prstGeom prst="rect">
            <a:avLst/>
          </a:prstGeom>
        </p:spPr>
      </p:pic>
      <p:pic>
        <p:nvPicPr>
          <p:cNvPr id="9" name="图片 8">
            <a:extLst>
              <a:ext uri="{FF2B5EF4-FFF2-40B4-BE49-F238E27FC236}">
                <a16:creationId xmlns="" xmlns:a16="http://schemas.microsoft.com/office/drawing/2014/main" id="{43842961-A8B5-41C9-803B-14A352896F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07516" y="1846815"/>
            <a:ext cx="727974" cy="3149600"/>
          </a:xfrm>
          <a:prstGeom prst="rect">
            <a:avLst/>
          </a:prstGeom>
        </p:spPr>
      </p:pic>
      <p:sp>
        <p:nvSpPr>
          <p:cNvPr id="14" name="文本框 13">
            <a:extLst>
              <a:ext uri="{FF2B5EF4-FFF2-40B4-BE49-F238E27FC236}">
                <a16:creationId xmlns="" xmlns:a16="http://schemas.microsoft.com/office/drawing/2014/main" id="{DCAB026A-9417-4A60-840F-3F9EE28F4D96}"/>
              </a:ext>
            </a:extLst>
          </p:cNvPr>
          <p:cNvSpPr txBox="1"/>
          <p:nvPr/>
        </p:nvSpPr>
        <p:spPr>
          <a:xfrm>
            <a:off x="4653237" y="4125089"/>
            <a:ext cx="2180084" cy="307777"/>
          </a:xfrm>
          <a:prstGeom prst="rect">
            <a:avLst/>
          </a:prstGeom>
          <a:noFill/>
          <a:effectLst>
            <a:outerShdw dist="25400" dir="2700000" algn="tl" rotWithShape="0">
              <a:schemeClr val="bg1"/>
            </a:outerShdw>
          </a:effectLst>
        </p:spPr>
        <p:txBody>
          <a:bodyPr vert="horz" wrap="none" lIns="0" rIns="0" rtlCol="0">
            <a:spAutoFit/>
          </a:bodyPr>
          <a:lstStyle/>
          <a:p>
            <a:r>
              <a:rPr lang="zh-CN" altLang="en-US" sz="1400" spc="300" dirty="0">
                <a:solidFill>
                  <a:schemeClr val="accent1"/>
                </a:solidFill>
                <a:latin typeface="+mn-ea"/>
              </a:rPr>
              <a:t>单击此处输入替换标题</a:t>
            </a:r>
          </a:p>
        </p:txBody>
      </p:sp>
      <p:sp>
        <p:nvSpPr>
          <p:cNvPr id="5" name="文本框 4">
            <a:extLst>
              <a:ext uri="{FF2B5EF4-FFF2-40B4-BE49-F238E27FC236}">
                <a16:creationId xmlns="" xmlns:a16="http://schemas.microsoft.com/office/drawing/2014/main" id="{9E21DB4C-DC0C-4179-8950-1D4305AD13DA}"/>
              </a:ext>
            </a:extLst>
          </p:cNvPr>
          <p:cNvSpPr txBox="1"/>
          <p:nvPr/>
        </p:nvSpPr>
        <p:spPr>
          <a:xfrm>
            <a:off x="4421520" y="1995992"/>
            <a:ext cx="1556836" cy="1785104"/>
          </a:xfrm>
          <a:prstGeom prst="rect">
            <a:avLst/>
          </a:prstGeom>
          <a:noFill/>
          <a:effectLst>
            <a:outerShdw dist="25400" dir="2700000" algn="tl" rotWithShape="0">
              <a:schemeClr val="bg1"/>
            </a:outerShdw>
          </a:effectLst>
        </p:spPr>
        <p:txBody>
          <a:bodyPr wrap="none" rtlCol="0">
            <a:spAutoFit/>
          </a:bodyPr>
          <a:lstStyle>
            <a:defPPr>
              <a:defRPr lang="zh-CN"/>
            </a:defPPr>
            <a:lvl1pPr>
              <a:defRPr sz="4800" i="1" spc="300">
                <a:solidFill>
                  <a:srgbClr val="107976"/>
                </a:solidFill>
                <a:latin typeface="+mj-ea"/>
                <a:ea typeface="+mj-ea"/>
              </a:defRPr>
            </a:lvl1pPr>
          </a:lstStyle>
          <a:p>
            <a:r>
              <a:rPr lang="zh-CN" altLang="en-US" sz="11000" i="0" spc="-300" dirty="0">
                <a:ln w="3175">
                  <a:solidFill>
                    <a:srgbClr val="F2FAFC"/>
                  </a:solidFill>
                </a:ln>
                <a:solidFill>
                  <a:srgbClr val="459EA8"/>
                </a:solidFill>
                <a:effectLst>
                  <a:outerShdw dist="12700" dir="2700000" algn="tl" rotWithShape="0">
                    <a:srgbClr val="107976">
                      <a:alpha val="59000"/>
                    </a:srgbClr>
                  </a:outerShdw>
                </a:effectLst>
              </a:rPr>
              <a:t>壹</a:t>
            </a:r>
          </a:p>
        </p:txBody>
      </p:sp>
    </p:spTree>
    <p:extLst>
      <p:ext uri="{BB962C8B-B14F-4D97-AF65-F5344CB8AC3E}">
        <p14:creationId xmlns:p14="http://schemas.microsoft.com/office/powerpoint/2010/main" val="10305406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trips(downRigh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E3CDD05-E6FA-4333-82AF-4D6E453569DE}"/>
              </a:ext>
            </a:extLst>
          </p:cNvPr>
          <p:cNvSpPr>
            <a:spLocks noGrp="1"/>
          </p:cNvSpPr>
          <p:nvPr>
            <p:ph type="title"/>
          </p:nvPr>
        </p:nvSpPr>
        <p:spPr/>
        <p:txBody>
          <a:bodyPr/>
          <a:lstStyle/>
          <a:p>
            <a:r>
              <a:rPr lang="zh-CN" altLang="en-US" dirty="0"/>
              <a:t>单击此处输入替换标题</a:t>
            </a:r>
          </a:p>
        </p:txBody>
      </p:sp>
      <p:cxnSp>
        <p:nvCxnSpPr>
          <p:cNvPr id="3" name="Straight Connector 279">
            <a:extLst>
              <a:ext uri="{FF2B5EF4-FFF2-40B4-BE49-F238E27FC236}">
                <a16:creationId xmlns="" xmlns:a16="http://schemas.microsoft.com/office/drawing/2014/main" id="{4B64F3D6-42F2-4025-81BF-99D1794DD961}"/>
              </a:ext>
            </a:extLst>
          </p:cNvPr>
          <p:cNvCxnSpPr/>
          <p:nvPr/>
        </p:nvCxnSpPr>
        <p:spPr>
          <a:xfrm>
            <a:off x="4610486" y="2070002"/>
            <a:ext cx="0" cy="342298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 name="Straight Connector 280">
            <a:extLst>
              <a:ext uri="{FF2B5EF4-FFF2-40B4-BE49-F238E27FC236}">
                <a16:creationId xmlns="" xmlns:a16="http://schemas.microsoft.com/office/drawing/2014/main" id="{BC19C541-6AA6-4777-9A5A-9FC8FCA0BC19}"/>
              </a:ext>
            </a:extLst>
          </p:cNvPr>
          <p:cNvCxnSpPr>
            <a:cxnSpLocks/>
          </p:cNvCxnSpPr>
          <p:nvPr/>
        </p:nvCxnSpPr>
        <p:spPr>
          <a:xfrm>
            <a:off x="7449369" y="2056688"/>
            <a:ext cx="0" cy="335834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Rounded Rectangle 243">
            <a:extLst>
              <a:ext uri="{FF2B5EF4-FFF2-40B4-BE49-F238E27FC236}">
                <a16:creationId xmlns="" xmlns:a16="http://schemas.microsoft.com/office/drawing/2014/main" id="{EACE5A1B-826E-4515-9CCB-DD0BC22CF41A}"/>
              </a:ext>
            </a:extLst>
          </p:cNvPr>
          <p:cNvSpPr/>
          <p:nvPr/>
        </p:nvSpPr>
        <p:spPr>
          <a:xfrm>
            <a:off x="2196337" y="2320692"/>
            <a:ext cx="1988950" cy="573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000" dirty="0"/>
          </a:p>
        </p:txBody>
      </p:sp>
      <p:sp>
        <p:nvSpPr>
          <p:cNvPr id="6" name="Rounded Rectangle 245">
            <a:extLst>
              <a:ext uri="{FF2B5EF4-FFF2-40B4-BE49-F238E27FC236}">
                <a16:creationId xmlns="" xmlns:a16="http://schemas.microsoft.com/office/drawing/2014/main" id="{730B9A3B-078A-449C-AE4F-6723DF8F51B4}"/>
              </a:ext>
            </a:extLst>
          </p:cNvPr>
          <p:cNvSpPr/>
          <p:nvPr/>
        </p:nvSpPr>
        <p:spPr>
          <a:xfrm>
            <a:off x="5084915" y="2336775"/>
            <a:ext cx="1988950" cy="57340"/>
          </a:xfrm>
          <a:prstGeom prst="roundRect">
            <a:avLst>
              <a:gd name="adj"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lang="bg-BG" sz="2000" cap="all" dirty="0">
              <a:latin typeface="Helvetica Neue"/>
            </a:endParaRPr>
          </a:p>
        </p:txBody>
      </p:sp>
      <p:sp>
        <p:nvSpPr>
          <p:cNvPr id="7" name="Rounded Rectangle 247">
            <a:extLst>
              <a:ext uri="{FF2B5EF4-FFF2-40B4-BE49-F238E27FC236}">
                <a16:creationId xmlns="" xmlns:a16="http://schemas.microsoft.com/office/drawing/2014/main" id="{60DAC363-9A0E-4E46-85DA-7BB00D95D84B}"/>
              </a:ext>
            </a:extLst>
          </p:cNvPr>
          <p:cNvSpPr/>
          <p:nvPr/>
        </p:nvSpPr>
        <p:spPr>
          <a:xfrm>
            <a:off x="8001266" y="2336775"/>
            <a:ext cx="1988950" cy="573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000" dirty="0"/>
          </a:p>
        </p:txBody>
      </p:sp>
      <p:sp>
        <p:nvSpPr>
          <p:cNvPr id="13" name="Oval 74">
            <a:extLst>
              <a:ext uri="{FF2B5EF4-FFF2-40B4-BE49-F238E27FC236}">
                <a16:creationId xmlns="" xmlns:a16="http://schemas.microsoft.com/office/drawing/2014/main" id="{E8E732B0-DCC7-4578-AB32-790B3726D85D}"/>
              </a:ext>
            </a:extLst>
          </p:cNvPr>
          <p:cNvSpPr/>
          <p:nvPr/>
        </p:nvSpPr>
        <p:spPr>
          <a:xfrm>
            <a:off x="2308044" y="2595028"/>
            <a:ext cx="1765536" cy="1765996"/>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00" dirty="0"/>
          </a:p>
        </p:txBody>
      </p:sp>
      <p:sp>
        <p:nvSpPr>
          <p:cNvPr id="14" name="Oval 75">
            <a:extLst>
              <a:ext uri="{FF2B5EF4-FFF2-40B4-BE49-F238E27FC236}">
                <a16:creationId xmlns="" xmlns:a16="http://schemas.microsoft.com/office/drawing/2014/main" id="{7C0CD092-260B-42DA-A628-D4ABE663A6B7}"/>
              </a:ext>
            </a:extLst>
          </p:cNvPr>
          <p:cNvSpPr/>
          <p:nvPr/>
        </p:nvSpPr>
        <p:spPr>
          <a:xfrm>
            <a:off x="2450705" y="2737727"/>
            <a:ext cx="1480212" cy="1480598"/>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00"/>
          </a:p>
        </p:txBody>
      </p:sp>
      <p:sp>
        <p:nvSpPr>
          <p:cNvPr id="16" name="Oval 76">
            <a:extLst>
              <a:ext uri="{FF2B5EF4-FFF2-40B4-BE49-F238E27FC236}">
                <a16:creationId xmlns="" xmlns:a16="http://schemas.microsoft.com/office/drawing/2014/main" id="{DB62A9DE-B71D-4BD2-9984-C7F75CE2E3BB}"/>
              </a:ext>
            </a:extLst>
          </p:cNvPr>
          <p:cNvSpPr/>
          <p:nvPr/>
        </p:nvSpPr>
        <p:spPr>
          <a:xfrm>
            <a:off x="5196622" y="2595028"/>
            <a:ext cx="1765536" cy="1765996"/>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lang="bg-BG" sz="1600" cap="all" dirty="0">
              <a:latin typeface="Helvetica Neue"/>
            </a:endParaRPr>
          </a:p>
        </p:txBody>
      </p:sp>
      <p:sp>
        <p:nvSpPr>
          <p:cNvPr id="17" name="Oval 77">
            <a:extLst>
              <a:ext uri="{FF2B5EF4-FFF2-40B4-BE49-F238E27FC236}">
                <a16:creationId xmlns="" xmlns:a16="http://schemas.microsoft.com/office/drawing/2014/main" id="{783F6708-981F-43EB-A423-8E8D7B3EC9AC}"/>
              </a:ext>
            </a:extLst>
          </p:cNvPr>
          <p:cNvSpPr/>
          <p:nvPr/>
        </p:nvSpPr>
        <p:spPr>
          <a:xfrm>
            <a:off x="5339284" y="2737727"/>
            <a:ext cx="1480212" cy="1480598"/>
          </a:xfrm>
          <a:prstGeom prst="ellipse">
            <a:avLst/>
          </a:prstGeom>
          <a:solidFill>
            <a:schemeClr val="accent2">
              <a:alpha val="7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endParaRPr lang="bg-BG" sz="1600" cap="all">
              <a:latin typeface="Helvetica Neue"/>
            </a:endParaRPr>
          </a:p>
        </p:txBody>
      </p:sp>
      <p:sp>
        <p:nvSpPr>
          <p:cNvPr id="19" name="Oval 78">
            <a:extLst>
              <a:ext uri="{FF2B5EF4-FFF2-40B4-BE49-F238E27FC236}">
                <a16:creationId xmlns="" xmlns:a16="http://schemas.microsoft.com/office/drawing/2014/main" id="{006A25F7-289E-4A7E-8B30-4855EA5FB66B}"/>
              </a:ext>
            </a:extLst>
          </p:cNvPr>
          <p:cNvSpPr/>
          <p:nvPr/>
        </p:nvSpPr>
        <p:spPr>
          <a:xfrm>
            <a:off x="8112973" y="2595028"/>
            <a:ext cx="1765536" cy="1765996"/>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00" dirty="0"/>
          </a:p>
        </p:txBody>
      </p:sp>
      <p:sp>
        <p:nvSpPr>
          <p:cNvPr id="20" name="Oval 79">
            <a:extLst>
              <a:ext uri="{FF2B5EF4-FFF2-40B4-BE49-F238E27FC236}">
                <a16:creationId xmlns="" xmlns:a16="http://schemas.microsoft.com/office/drawing/2014/main" id="{95BD562B-70D5-48FF-981B-5B84F279889F}"/>
              </a:ext>
            </a:extLst>
          </p:cNvPr>
          <p:cNvSpPr/>
          <p:nvPr/>
        </p:nvSpPr>
        <p:spPr>
          <a:xfrm>
            <a:off x="8255635" y="2737727"/>
            <a:ext cx="1480212" cy="1480598"/>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600"/>
          </a:p>
        </p:txBody>
      </p:sp>
      <p:sp>
        <p:nvSpPr>
          <p:cNvPr id="21" name="AutoShape 29">
            <a:extLst>
              <a:ext uri="{FF2B5EF4-FFF2-40B4-BE49-F238E27FC236}">
                <a16:creationId xmlns="" xmlns:a16="http://schemas.microsoft.com/office/drawing/2014/main" id="{6B79552D-F6EC-4DC3-8D48-B3FCFC29B3D2}"/>
              </a:ext>
            </a:extLst>
          </p:cNvPr>
          <p:cNvSpPr>
            <a:spLocks/>
          </p:cNvSpPr>
          <p:nvPr/>
        </p:nvSpPr>
        <p:spPr bwMode="auto">
          <a:xfrm>
            <a:off x="2830537" y="3125032"/>
            <a:ext cx="720550" cy="7207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38092" tIns="38092" rIns="38092" bIns="38092" anchor="ctr"/>
          <a:lstStyle/>
          <a:p>
            <a:pPr algn="just" defTabSz="342823">
              <a:defRPr/>
            </a:pPr>
            <a:endParaRPr lang="es-ES" sz="2175" dirty="0">
              <a:solidFill>
                <a:srgbClr val="44CEB9"/>
              </a:solidFill>
              <a:effectLst>
                <a:outerShdw blurRad="38100" dist="38100" dir="2700000" algn="tl">
                  <a:srgbClr val="000000"/>
                </a:outerShdw>
              </a:effectLst>
              <a:latin typeface="+mj-ea"/>
              <a:ea typeface="+mj-ea"/>
              <a:cs typeface="Gill Sans" charset="0"/>
              <a:sym typeface="Gill Sans" charset="0"/>
            </a:endParaRPr>
          </a:p>
        </p:txBody>
      </p:sp>
      <p:sp>
        <p:nvSpPr>
          <p:cNvPr id="22" name="AutoShape 66">
            <a:extLst>
              <a:ext uri="{FF2B5EF4-FFF2-40B4-BE49-F238E27FC236}">
                <a16:creationId xmlns="" xmlns:a16="http://schemas.microsoft.com/office/drawing/2014/main" id="{1AE5448F-C132-4B96-B880-EBFC69EC39AD}"/>
              </a:ext>
            </a:extLst>
          </p:cNvPr>
          <p:cNvSpPr>
            <a:spLocks/>
          </p:cNvSpPr>
          <p:nvPr/>
        </p:nvSpPr>
        <p:spPr bwMode="auto">
          <a:xfrm>
            <a:off x="8698139" y="3176421"/>
            <a:ext cx="595204" cy="595359"/>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38092" tIns="38092" rIns="38092" bIns="38092" anchor="ctr"/>
          <a:lstStyle/>
          <a:p>
            <a:pPr defTabSz="342823">
              <a:defRPr/>
            </a:pPr>
            <a:endParaRPr lang="es-ES" sz="2175" dirty="0">
              <a:solidFill>
                <a:srgbClr val="44CEB9"/>
              </a:solidFill>
              <a:effectLst>
                <a:outerShdw blurRad="38100" dist="38100" dir="2700000" algn="tl">
                  <a:srgbClr val="000000"/>
                </a:outerShdw>
              </a:effectLst>
              <a:latin typeface="+mj-ea"/>
              <a:ea typeface="+mj-ea"/>
              <a:cs typeface="Gill Sans" charset="0"/>
              <a:sym typeface="Gill Sans" charset="0"/>
            </a:endParaRPr>
          </a:p>
        </p:txBody>
      </p:sp>
      <p:sp>
        <p:nvSpPr>
          <p:cNvPr id="23" name="Freeform 78">
            <a:extLst>
              <a:ext uri="{FF2B5EF4-FFF2-40B4-BE49-F238E27FC236}">
                <a16:creationId xmlns="" xmlns:a16="http://schemas.microsoft.com/office/drawing/2014/main" id="{47613781-3562-4075-902C-A7E099C45792}"/>
              </a:ext>
            </a:extLst>
          </p:cNvPr>
          <p:cNvSpPr>
            <a:spLocks noEditPoints="1"/>
          </p:cNvSpPr>
          <p:nvPr/>
        </p:nvSpPr>
        <p:spPr bwMode="auto">
          <a:xfrm>
            <a:off x="5669545" y="3061916"/>
            <a:ext cx="819691" cy="795495"/>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68566" tIns="34283" rIns="68566" bIns="34283" numCol="1" anchor="t" anchorCtr="0" compatLnSpc="1">
            <a:prstTxWarp prst="textNoShape">
              <a:avLst/>
            </a:prstTxWarp>
          </a:bodyPr>
          <a:lstStyle/>
          <a:p>
            <a:endParaRPr lang="id-ID" dirty="0">
              <a:latin typeface="+mj-ea"/>
              <a:ea typeface="+mj-ea"/>
            </a:endParaRPr>
          </a:p>
        </p:txBody>
      </p:sp>
      <p:sp>
        <p:nvSpPr>
          <p:cNvPr id="24" name="矩形 1">
            <a:extLst>
              <a:ext uri="{FF2B5EF4-FFF2-40B4-BE49-F238E27FC236}">
                <a16:creationId xmlns="" xmlns:a16="http://schemas.microsoft.com/office/drawing/2014/main" id="{91ED1949-96DE-42A9-A331-1F16FFA5416B}"/>
              </a:ext>
            </a:extLst>
          </p:cNvPr>
          <p:cNvSpPr>
            <a:spLocks noChangeArrowheads="1"/>
          </p:cNvSpPr>
          <p:nvPr/>
        </p:nvSpPr>
        <p:spPr bwMode="auto">
          <a:xfrm>
            <a:off x="2182154" y="4464946"/>
            <a:ext cx="2017317" cy="11910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rtlCol="0">
            <a:spAutoFit/>
          </a:bodyPr>
          <a:lstStyle/>
          <a:p>
            <a:pPr algn="just">
              <a:lnSpc>
                <a:spcPct val="150000"/>
              </a:lnSpc>
            </a:pPr>
            <a:r>
              <a:rPr lang="zh-CN" altLang="en-US" sz="1200" dirty="0">
                <a:latin typeface="+mn-ea"/>
              </a:rPr>
              <a:t>双击输入替换内</a:t>
            </a:r>
            <a:r>
              <a:rPr lang="zh-CN" altLang="en-US" sz="1200" dirty="0" smtClean="0">
                <a:latin typeface="+mn-ea"/>
              </a:rPr>
              <a:t>容第一</a:t>
            </a:r>
            <a:r>
              <a:rPr lang="en-US" altLang="zh-CN" sz="1200" dirty="0" smtClean="0">
                <a:latin typeface="+mn-ea"/>
              </a:rPr>
              <a:t>PPT</a:t>
            </a:r>
            <a:r>
              <a:rPr lang="zh-CN" altLang="en-US" sz="1200" dirty="0" smtClean="0">
                <a:latin typeface="+mn-ea"/>
              </a:rPr>
              <a:t>轻</a:t>
            </a:r>
            <a:r>
              <a:rPr lang="zh-CN" altLang="en-US" sz="1200" dirty="0">
                <a:latin typeface="+mn-ea"/>
              </a:rPr>
              <a:t>松设计高效办公，双击输入替换内</a:t>
            </a:r>
            <a:r>
              <a:rPr lang="zh-CN" altLang="en-US" sz="1200" dirty="0" smtClean="0">
                <a:latin typeface="+mn-ea"/>
              </a:rPr>
              <a:t>容第一</a:t>
            </a:r>
            <a:r>
              <a:rPr lang="en-US" altLang="zh-CN" sz="1200" dirty="0" smtClean="0">
                <a:latin typeface="+mn-ea"/>
              </a:rPr>
              <a:t>PPT</a:t>
            </a:r>
            <a:r>
              <a:rPr lang="zh-CN" altLang="en-US" sz="1200" dirty="0" smtClean="0">
                <a:latin typeface="+mn-ea"/>
              </a:rPr>
              <a:t>轻</a:t>
            </a:r>
            <a:r>
              <a:rPr lang="zh-CN" altLang="en-US" sz="1200" dirty="0">
                <a:latin typeface="+mn-ea"/>
              </a:rPr>
              <a:t>松设计高效办公。</a:t>
            </a:r>
          </a:p>
        </p:txBody>
      </p:sp>
      <p:sp>
        <p:nvSpPr>
          <p:cNvPr id="25" name="矩形 1">
            <a:extLst>
              <a:ext uri="{FF2B5EF4-FFF2-40B4-BE49-F238E27FC236}">
                <a16:creationId xmlns="" xmlns:a16="http://schemas.microsoft.com/office/drawing/2014/main" id="{D618AD56-AF83-4DF6-B43F-78822ACB3B14}"/>
              </a:ext>
            </a:extLst>
          </p:cNvPr>
          <p:cNvSpPr>
            <a:spLocks noChangeArrowheads="1"/>
          </p:cNvSpPr>
          <p:nvPr/>
        </p:nvSpPr>
        <p:spPr bwMode="auto">
          <a:xfrm>
            <a:off x="5070732" y="4464946"/>
            <a:ext cx="2017317" cy="11910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rtlCol="0">
            <a:spAutoFit/>
          </a:bodyPr>
          <a:lstStyle/>
          <a:p>
            <a:pPr algn="just">
              <a:lnSpc>
                <a:spcPct val="150000"/>
              </a:lnSpc>
            </a:pPr>
            <a:r>
              <a:rPr lang="zh-CN" altLang="en-US" sz="1200" dirty="0">
                <a:latin typeface="+mn-ea"/>
              </a:rPr>
              <a:t>双击输入替换内</a:t>
            </a:r>
            <a:r>
              <a:rPr lang="zh-CN" altLang="en-US" sz="1200" dirty="0" smtClean="0">
                <a:latin typeface="+mn-ea"/>
              </a:rPr>
              <a:t>容第一</a:t>
            </a:r>
            <a:r>
              <a:rPr lang="en-US" altLang="zh-CN" sz="1200" dirty="0" smtClean="0">
                <a:latin typeface="+mn-ea"/>
              </a:rPr>
              <a:t>PPT</a:t>
            </a:r>
            <a:r>
              <a:rPr lang="zh-CN" altLang="en-US" sz="1200" dirty="0" smtClean="0">
                <a:latin typeface="+mn-ea"/>
              </a:rPr>
              <a:t>轻</a:t>
            </a:r>
            <a:r>
              <a:rPr lang="zh-CN" altLang="en-US" sz="1200" dirty="0">
                <a:latin typeface="+mn-ea"/>
              </a:rPr>
              <a:t>松设计高效办公，双击输入替换内</a:t>
            </a:r>
            <a:r>
              <a:rPr lang="zh-CN" altLang="en-US" sz="1200" dirty="0" smtClean="0">
                <a:latin typeface="+mn-ea"/>
              </a:rPr>
              <a:t>容第一</a:t>
            </a:r>
            <a:r>
              <a:rPr lang="en-US" altLang="zh-CN" sz="1200" dirty="0" smtClean="0">
                <a:latin typeface="+mn-ea"/>
              </a:rPr>
              <a:t>PPT</a:t>
            </a:r>
            <a:r>
              <a:rPr lang="zh-CN" altLang="en-US" sz="1200" dirty="0" smtClean="0">
                <a:latin typeface="+mn-ea"/>
              </a:rPr>
              <a:t>轻</a:t>
            </a:r>
            <a:r>
              <a:rPr lang="zh-CN" altLang="en-US" sz="1200" dirty="0">
                <a:latin typeface="+mn-ea"/>
              </a:rPr>
              <a:t>松设计高效办公。</a:t>
            </a:r>
            <a:endParaRPr lang="zh-CN" altLang="zh-CN" sz="1200" dirty="0">
              <a:latin typeface="+mn-ea"/>
            </a:endParaRPr>
          </a:p>
        </p:txBody>
      </p:sp>
      <p:sp>
        <p:nvSpPr>
          <p:cNvPr id="26" name="矩形 1">
            <a:extLst>
              <a:ext uri="{FF2B5EF4-FFF2-40B4-BE49-F238E27FC236}">
                <a16:creationId xmlns="" xmlns:a16="http://schemas.microsoft.com/office/drawing/2014/main" id="{2B62F2FB-AEEF-444B-907A-4B2346313C94}"/>
              </a:ext>
            </a:extLst>
          </p:cNvPr>
          <p:cNvSpPr>
            <a:spLocks noChangeArrowheads="1"/>
          </p:cNvSpPr>
          <p:nvPr/>
        </p:nvSpPr>
        <p:spPr bwMode="auto">
          <a:xfrm>
            <a:off x="7987083" y="4464946"/>
            <a:ext cx="2017317" cy="11910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rtlCol="0">
            <a:spAutoFit/>
          </a:bodyPr>
          <a:lstStyle/>
          <a:p>
            <a:pPr algn="just">
              <a:lnSpc>
                <a:spcPct val="150000"/>
              </a:lnSpc>
            </a:pPr>
            <a:r>
              <a:rPr lang="zh-CN" altLang="en-US" sz="1200" dirty="0">
                <a:latin typeface="+mn-ea"/>
              </a:rPr>
              <a:t>双击输入替换内</a:t>
            </a:r>
            <a:r>
              <a:rPr lang="zh-CN" altLang="en-US" sz="1200" dirty="0" smtClean="0">
                <a:latin typeface="+mn-ea"/>
              </a:rPr>
              <a:t>容第一</a:t>
            </a:r>
            <a:r>
              <a:rPr lang="en-US" altLang="zh-CN" sz="1200" dirty="0" smtClean="0">
                <a:latin typeface="+mn-ea"/>
              </a:rPr>
              <a:t>PPT</a:t>
            </a:r>
            <a:r>
              <a:rPr lang="zh-CN" altLang="en-US" sz="1200" dirty="0" smtClean="0">
                <a:latin typeface="+mn-ea"/>
              </a:rPr>
              <a:t>轻</a:t>
            </a:r>
            <a:r>
              <a:rPr lang="zh-CN" altLang="en-US" sz="1200" dirty="0">
                <a:latin typeface="+mn-ea"/>
              </a:rPr>
              <a:t>松设计高效办公，双击输入替换内</a:t>
            </a:r>
            <a:r>
              <a:rPr lang="zh-CN" altLang="en-US" sz="1200" dirty="0" smtClean="0">
                <a:latin typeface="+mn-ea"/>
              </a:rPr>
              <a:t>容第一</a:t>
            </a:r>
            <a:r>
              <a:rPr lang="en-US" altLang="zh-CN" sz="1200" dirty="0" smtClean="0">
                <a:latin typeface="+mn-ea"/>
              </a:rPr>
              <a:t>PPT</a:t>
            </a:r>
            <a:r>
              <a:rPr lang="zh-CN" altLang="en-US" sz="1200" dirty="0" smtClean="0">
                <a:latin typeface="+mn-ea"/>
              </a:rPr>
              <a:t>轻</a:t>
            </a:r>
            <a:r>
              <a:rPr lang="zh-CN" altLang="en-US" sz="1200" dirty="0">
                <a:latin typeface="+mn-ea"/>
              </a:rPr>
              <a:t>松设计高效办公。</a:t>
            </a:r>
            <a:endParaRPr lang="zh-CN" altLang="zh-CN" sz="1200" dirty="0">
              <a:latin typeface="+mn-ea"/>
            </a:endParaRPr>
          </a:p>
        </p:txBody>
      </p:sp>
      <p:sp>
        <p:nvSpPr>
          <p:cNvPr id="30" name="矩形 1">
            <a:extLst>
              <a:ext uri="{FF2B5EF4-FFF2-40B4-BE49-F238E27FC236}">
                <a16:creationId xmlns="" xmlns:a16="http://schemas.microsoft.com/office/drawing/2014/main" id="{6D98F492-5DF1-41AF-BC72-3EF1F36A1674}"/>
              </a:ext>
            </a:extLst>
          </p:cNvPr>
          <p:cNvSpPr>
            <a:spLocks noChangeArrowheads="1"/>
          </p:cNvSpPr>
          <p:nvPr/>
        </p:nvSpPr>
        <p:spPr bwMode="auto">
          <a:xfrm>
            <a:off x="2182154" y="1758857"/>
            <a:ext cx="2017317" cy="5047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rtlCol="0">
            <a:spAutoFit/>
          </a:bodyPr>
          <a:lstStyle/>
          <a:p>
            <a:pPr algn="ctr" defTabSz="685663" fontAlgn="auto">
              <a:lnSpc>
                <a:spcPct val="130000"/>
              </a:lnSpc>
              <a:spcBef>
                <a:spcPts val="0"/>
              </a:spcBef>
              <a:spcAft>
                <a:spcPts val="0"/>
              </a:spcAft>
            </a:pPr>
            <a:r>
              <a:rPr lang="zh-CN" altLang="en-US" sz="2400" b="1" dirty="0">
                <a:solidFill>
                  <a:schemeClr val="accent1"/>
                </a:solidFill>
                <a:latin typeface="+mj-ea"/>
                <a:ea typeface="+mj-ea"/>
              </a:rPr>
              <a:t>添加标题</a:t>
            </a:r>
            <a:endParaRPr lang="zh-CN" altLang="zh-CN" sz="2400" dirty="0">
              <a:solidFill>
                <a:schemeClr val="accent1"/>
              </a:solidFill>
              <a:latin typeface="+mj-ea"/>
              <a:ea typeface="+mj-ea"/>
            </a:endParaRPr>
          </a:p>
        </p:txBody>
      </p:sp>
      <p:sp>
        <p:nvSpPr>
          <p:cNvPr id="31" name="矩形 1">
            <a:extLst>
              <a:ext uri="{FF2B5EF4-FFF2-40B4-BE49-F238E27FC236}">
                <a16:creationId xmlns="" xmlns:a16="http://schemas.microsoft.com/office/drawing/2014/main" id="{E9176250-93DB-45B7-8982-4F389A10BD06}"/>
              </a:ext>
            </a:extLst>
          </p:cNvPr>
          <p:cNvSpPr>
            <a:spLocks noChangeArrowheads="1"/>
          </p:cNvSpPr>
          <p:nvPr/>
        </p:nvSpPr>
        <p:spPr bwMode="auto">
          <a:xfrm>
            <a:off x="5070732" y="1758857"/>
            <a:ext cx="2017317" cy="5047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rtlCol="0">
            <a:spAutoFit/>
          </a:bodyPr>
          <a:lstStyle/>
          <a:p>
            <a:pPr algn="ctr" defTabSz="685663">
              <a:lnSpc>
                <a:spcPct val="130000"/>
              </a:lnSpc>
            </a:pPr>
            <a:r>
              <a:rPr lang="zh-CN" altLang="en-US" sz="2400" b="1" dirty="0">
                <a:solidFill>
                  <a:schemeClr val="accent2"/>
                </a:solidFill>
                <a:latin typeface="+mj-ea"/>
                <a:ea typeface="+mj-ea"/>
              </a:rPr>
              <a:t>添加标题</a:t>
            </a:r>
            <a:endParaRPr lang="zh-CN" altLang="zh-CN" sz="2400" b="1" dirty="0">
              <a:solidFill>
                <a:schemeClr val="accent2"/>
              </a:solidFill>
              <a:latin typeface="+mj-ea"/>
              <a:ea typeface="+mj-ea"/>
            </a:endParaRPr>
          </a:p>
        </p:txBody>
      </p:sp>
      <p:sp>
        <p:nvSpPr>
          <p:cNvPr id="32" name="矩形 1">
            <a:extLst>
              <a:ext uri="{FF2B5EF4-FFF2-40B4-BE49-F238E27FC236}">
                <a16:creationId xmlns="" xmlns:a16="http://schemas.microsoft.com/office/drawing/2014/main" id="{D33DD812-8416-4882-90FB-7F8D9F5FB519}"/>
              </a:ext>
            </a:extLst>
          </p:cNvPr>
          <p:cNvSpPr>
            <a:spLocks noChangeArrowheads="1"/>
          </p:cNvSpPr>
          <p:nvPr/>
        </p:nvSpPr>
        <p:spPr bwMode="auto">
          <a:xfrm>
            <a:off x="7987083" y="1758857"/>
            <a:ext cx="2017317" cy="5047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rtlCol="0">
            <a:spAutoFit/>
          </a:bodyPr>
          <a:lstStyle/>
          <a:p>
            <a:pPr algn="ctr" defTabSz="685663" fontAlgn="auto">
              <a:lnSpc>
                <a:spcPct val="130000"/>
              </a:lnSpc>
              <a:spcBef>
                <a:spcPts val="0"/>
              </a:spcBef>
              <a:spcAft>
                <a:spcPts val="0"/>
              </a:spcAft>
            </a:pPr>
            <a:r>
              <a:rPr lang="zh-CN" altLang="en-US" sz="2400" b="1" dirty="0">
                <a:solidFill>
                  <a:schemeClr val="accent1"/>
                </a:solidFill>
                <a:latin typeface="+mj-ea"/>
                <a:ea typeface="+mj-ea"/>
              </a:rPr>
              <a:t>添加标题</a:t>
            </a:r>
          </a:p>
        </p:txBody>
      </p:sp>
    </p:spTree>
    <p:extLst>
      <p:ext uri="{BB962C8B-B14F-4D97-AF65-F5344CB8AC3E}">
        <p14:creationId xmlns:p14="http://schemas.microsoft.com/office/powerpoint/2010/main" val="275343538"/>
      </p:ext>
    </p:extLst>
  </p:cSld>
  <p:clrMapOvr>
    <a:masterClrMapping/>
  </p:clrMapOvr>
  <p:transition spd="slow">
    <p:strips dir="rd"/>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par>
                                    <p:cTn id="14" presetID="12" presetClass="entr" presetSubtype="4" fill="hold" grpId="0" nodeType="withEffect">
                                      <p:stCondLst>
                                        <p:cond delay="25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p:tgtEl>
                                              <p:spTgt spid="30"/>
                                            </p:tgtEl>
                                            <p:attrNameLst>
                                              <p:attrName>ppt_y</p:attrName>
                                            </p:attrNameLst>
                                          </p:cBhvr>
                                          <p:tavLst>
                                            <p:tav tm="0">
                                              <p:val>
                                                <p:strVal val="#ppt_y+#ppt_h*1.125000"/>
                                              </p:val>
                                            </p:tav>
                                            <p:tav tm="100000">
                                              <p:val>
                                                <p:strVal val="#ppt_y"/>
                                              </p:val>
                                            </p:tav>
                                          </p:tavLst>
                                        </p:anim>
                                        <p:animEffect transition="in" filter="wipe(up)">
                                          <p:cBhvr>
                                            <p:cTn id="17" dur="500"/>
                                            <p:tgtEl>
                                              <p:spTgt spid="30"/>
                                            </p:tgtEl>
                                          </p:cBhvr>
                                        </p:animEffect>
                                      </p:childTnLst>
                                    </p:cTn>
                                  </p:par>
                                  <p:par>
                                    <p:cTn id="18" presetID="12" presetClass="entr" presetSubtype="4" fill="hold" grpId="0" nodeType="withEffect">
                                      <p:stCondLst>
                                        <p:cond delay="25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p:tgtEl>
                                              <p:spTgt spid="31"/>
                                            </p:tgtEl>
                                            <p:attrNameLst>
                                              <p:attrName>ppt_y</p:attrName>
                                            </p:attrNameLst>
                                          </p:cBhvr>
                                          <p:tavLst>
                                            <p:tav tm="0">
                                              <p:val>
                                                <p:strVal val="#ppt_y+#ppt_h*1.125000"/>
                                              </p:val>
                                            </p:tav>
                                            <p:tav tm="100000">
                                              <p:val>
                                                <p:strVal val="#ppt_y"/>
                                              </p:val>
                                            </p:tav>
                                          </p:tavLst>
                                        </p:anim>
                                        <p:animEffect transition="in" filter="wipe(up)">
                                          <p:cBhvr>
                                            <p:cTn id="21" dur="500"/>
                                            <p:tgtEl>
                                              <p:spTgt spid="31"/>
                                            </p:tgtEl>
                                          </p:cBhvr>
                                        </p:animEffect>
                                      </p:childTnLst>
                                    </p:cTn>
                                  </p:par>
                                  <p:par>
                                    <p:cTn id="22" presetID="12" presetClass="entr" presetSubtype="4" fill="hold" grpId="0" nodeType="withEffect">
                                      <p:stCondLst>
                                        <p:cond delay="25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p:tgtEl>
                                              <p:spTgt spid="32"/>
                                            </p:tgtEl>
                                            <p:attrNameLst>
                                              <p:attrName>ppt_y</p:attrName>
                                            </p:attrNameLst>
                                          </p:cBhvr>
                                          <p:tavLst>
                                            <p:tav tm="0">
                                              <p:val>
                                                <p:strVal val="#ppt_y+#ppt_h*1.125000"/>
                                              </p:val>
                                            </p:tav>
                                            <p:tav tm="100000">
                                              <p:val>
                                                <p:strVal val="#ppt_y"/>
                                              </p:val>
                                            </p:tav>
                                          </p:tavLst>
                                        </p:anim>
                                        <p:animEffect transition="in" filter="wipe(up)">
                                          <p:cBhvr>
                                            <p:cTn id="25" dur="500"/>
                                            <p:tgtEl>
                                              <p:spTgt spid="32"/>
                                            </p:tgtEl>
                                          </p:cBhvr>
                                        </p:animEffect>
                                      </p:childTnLst>
                                    </p:cTn>
                                  </p:par>
                                </p:childTnLst>
                              </p:cTn>
                            </p:par>
                            <p:par>
                              <p:cTn id="26" fill="hold">
                                <p:stCondLst>
                                  <p:cond delay="750"/>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53" presetClass="entr" presetSubtype="16" fill="hold" grpId="0" nodeType="withEffect">
                                      <p:stCondLst>
                                        <p:cond delay="25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grpId="0" nodeType="withEffect">
                                      <p:stCondLst>
                                        <p:cond delay="25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par>
                                    <p:cTn id="52" presetID="53" presetClass="entr" presetSubtype="16" fill="hold" grpId="0" nodeType="withEffect">
                                      <p:stCondLst>
                                        <p:cond delay="25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1500"/>
                                </p:stCondLst>
                                <p:childTnLst>
                                  <p:par>
                                    <p:cTn id="58" presetID="9"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dissolve">
                                          <p:cBhvr>
                                            <p:cTn id="60" dur="500"/>
                                            <p:tgtEl>
                                              <p:spTgt spid="21"/>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dissolve">
                                          <p:cBhvr>
                                            <p:cTn id="63" dur="500"/>
                                            <p:tgtEl>
                                              <p:spTgt spid="23"/>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par>
                              <p:cTn id="67" fill="hold">
                                <p:stCondLst>
                                  <p:cond delay="2000"/>
                                </p:stCondLst>
                                <p:childTnLst>
                                  <p:par>
                                    <p:cTn id="68" presetID="2" presetClass="entr" presetSubtype="4" accel="52000" fill="hold" grpId="0" nodeType="afterEffect" p14:presetBounceEnd="52000">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14:bounceEnd="52000">
                                          <p:cBhvr additive="base">
                                            <p:cTn id="70" dur="1000" fill="hold"/>
                                            <p:tgtEl>
                                              <p:spTgt spid="24"/>
                                            </p:tgtEl>
                                            <p:attrNameLst>
                                              <p:attrName>ppt_x</p:attrName>
                                            </p:attrNameLst>
                                          </p:cBhvr>
                                          <p:tavLst>
                                            <p:tav tm="0">
                                              <p:val>
                                                <p:strVal val="#ppt_x"/>
                                              </p:val>
                                            </p:tav>
                                            <p:tav tm="100000">
                                              <p:val>
                                                <p:strVal val="#ppt_x"/>
                                              </p:val>
                                            </p:tav>
                                          </p:tavLst>
                                        </p:anim>
                                        <p:anim calcmode="lin" valueType="num" p14:bounceEnd="52000">
                                          <p:cBhvr additive="base">
                                            <p:cTn id="71" dur="1000" fill="hold"/>
                                            <p:tgtEl>
                                              <p:spTgt spid="24"/>
                                            </p:tgtEl>
                                            <p:attrNameLst>
                                              <p:attrName>ppt_y</p:attrName>
                                            </p:attrNameLst>
                                          </p:cBhvr>
                                          <p:tavLst>
                                            <p:tav tm="0">
                                              <p:val>
                                                <p:strVal val="1+#ppt_h/2"/>
                                              </p:val>
                                            </p:tav>
                                            <p:tav tm="100000">
                                              <p:val>
                                                <p:strVal val="#ppt_y"/>
                                              </p:val>
                                            </p:tav>
                                          </p:tavLst>
                                        </p:anim>
                                      </p:childTnLst>
                                    </p:cTn>
                                  </p:par>
                                  <p:par>
                                    <p:cTn id="72" presetID="2" presetClass="entr" presetSubtype="4" accel="52000" fill="hold" grpId="0" nodeType="withEffect" p14:presetBounceEnd="52000">
                                      <p:stCondLst>
                                        <p:cond delay="250"/>
                                      </p:stCondLst>
                                      <p:childTnLst>
                                        <p:set>
                                          <p:cBhvr>
                                            <p:cTn id="73" dur="1" fill="hold">
                                              <p:stCondLst>
                                                <p:cond delay="0"/>
                                              </p:stCondLst>
                                            </p:cTn>
                                            <p:tgtEl>
                                              <p:spTgt spid="25"/>
                                            </p:tgtEl>
                                            <p:attrNameLst>
                                              <p:attrName>style.visibility</p:attrName>
                                            </p:attrNameLst>
                                          </p:cBhvr>
                                          <p:to>
                                            <p:strVal val="visible"/>
                                          </p:to>
                                        </p:set>
                                        <p:anim calcmode="lin" valueType="num" p14:bounceEnd="52000">
                                          <p:cBhvr additive="base">
                                            <p:cTn id="74" dur="1000" fill="hold"/>
                                            <p:tgtEl>
                                              <p:spTgt spid="25"/>
                                            </p:tgtEl>
                                            <p:attrNameLst>
                                              <p:attrName>ppt_x</p:attrName>
                                            </p:attrNameLst>
                                          </p:cBhvr>
                                          <p:tavLst>
                                            <p:tav tm="0">
                                              <p:val>
                                                <p:strVal val="#ppt_x"/>
                                              </p:val>
                                            </p:tav>
                                            <p:tav tm="100000">
                                              <p:val>
                                                <p:strVal val="#ppt_x"/>
                                              </p:val>
                                            </p:tav>
                                          </p:tavLst>
                                        </p:anim>
                                        <p:anim calcmode="lin" valueType="num" p14:bounceEnd="52000">
                                          <p:cBhvr additive="base">
                                            <p:cTn id="75" dur="1000" fill="hold"/>
                                            <p:tgtEl>
                                              <p:spTgt spid="25"/>
                                            </p:tgtEl>
                                            <p:attrNameLst>
                                              <p:attrName>ppt_y</p:attrName>
                                            </p:attrNameLst>
                                          </p:cBhvr>
                                          <p:tavLst>
                                            <p:tav tm="0">
                                              <p:val>
                                                <p:strVal val="1+#ppt_h/2"/>
                                              </p:val>
                                            </p:tav>
                                            <p:tav tm="100000">
                                              <p:val>
                                                <p:strVal val="#ppt_y"/>
                                              </p:val>
                                            </p:tav>
                                          </p:tavLst>
                                        </p:anim>
                                      </p:childTnLst>
                                    </p:cTn>
                                  </p:par>
                                  <p:par>
                                    <p:cTn id="76" presetID="2" presetClass="entr" presetSubtype="4" accel="52000" fill="hold" grpId="0" nodeType="withEffect" p14:presetBounceEnd="52000">
                                      <p:stCondLst>
                                        <p:cond delay="500"/>
                                      </p:stCondLst>
                                      <p:childTnLst>
                                        <p:set>
                                          <p:cBhvr>
                                            <p:cTn id="77" dur="1" fill="hold">
                                              <p:stCondLst>
                                                <p:cond delay="0"/>
                                              </p:stCondLst>
                                            </p:cTn>
                                            <p:tgtEl>
                                              <p:spTgt spid="26"/>
                                            </p:tgtEl>
                                            <p:attrNameLst>
                                              <p:attrName>style.visibility</p:attrName>
                                            </p:attrNameLst>
                                          </p:cBhvr>
                                          <p:to>
                                            <p:strVal val="visible"/>
                                          </p:to>
                                        </p:set>
                                        <p:anim calcmode="lin" valueType="num" p14:bounceEnd="52000">
                                          <p:cBhvr additive="base">
                                            <p:cTn id="78" dur="1000" fill="hold"/>
                                            <p:tgtEl>
                                              <p:spTgt spid="26"/>
                                            </p:tgtEl>
                                            <p:attrNameLst>
                                              <p:attrName>ppt_x</p:attrName>
                                            </p:attrNameLst>
                                          </p:cBhvr>
                                          <p:tavLst>
                                            <p:tav tm="0">
                                              <p:val>
                                                <p:strVal val="#ppt_x"/>
                                              </p:val>
                                            </p:tav>
                                            <p:tav tm="100000">
                                              <p:val>
                                                <p:strVal val="#ppt_x"/>
                                              </p:val>
                                            </p:tav>
                                          </p:tavLst>
                                        </p:anim>
                                        <p:anim calcmode="lin" valueType="num" p14:bounceEnd="52000">
                                          <p:cBhvr additive="base">
                                            <p:cTn id="79" dur="1000" fill="hold"/>
                                            <p:tgtEl>
                                              <p:spTgt spid="26"/>
                                            </p:tgtEl>
                                            <p:attrNameLst>
                                              <p:attrName>ppt_y</p:attrName>
                                            </p:attrNameLst>
                                          </p:cBhvr>
                                          <p:tavLst>
                                            <p:tav tm="0">
                                              <p:val>
                                                <p:strVal val="1+#ppt_h/2"/>
                                              </p:val>
                                            </p:tav>
                                            <p:tav tm="100000">
                                              <p:val>
                                                <p:strVal val="#ppt_y"/>
                                              </p:val>
                                            </p:tav>
                                          </p:tavLst>
                                        </p:anim>
                                      </p:childTnLst>
                                    </p:cTn>
                                  </p:par>
                                  <p:par>
                                    <p:cTn id="80" presetID="16" presetClass="entr" presetSubtype="42" fill="hold" nodeType="withEffect">
                                      <p:stCondLst>
                                        <p:cond delay="500"/>
                                      </p:stCondLst>
                                      <p:childTnLst>
                                        <p:set>
                                          <p:cBhvr>
                                            <p:cTn id="81" dur="1" fill="hold">
                                              <p:stCondLst>
                                                <p:cond delay="0"/>
                                              </p:stCondLst>
                                            </p:cTn>
                                            <p:tgtEl>
                                              <p:spTgt spid="3"/>
                                            </p:tgtEl>
                                            <p:attrNameLst>
                                              <p:attrName>style.visibility</p:attrName>
                                            </p:attrNameLst>
                                          </p:cBhvr>
                                          <p:to>
                                            <p:strVal val="visible"/>
                                          </p:to>
                                        </p:set>
                                        <p:animEffect transition="in" filter="barn(outHorizontal)">
                                          <p:cBhvr>
                                            <p:cTn id="82" dur="500"/>
                                            <p:tgtEl>
                                              <p:spTgt spid="3"/>
                                            </p:tgtEl>
                                          </p:cBhvr>
                                        </p:animEffect>
                                      </p:childTnLst>
                                    </p:cTn>
                                  </p:par>
                                  <p:par>
                                    <p:cTn id="83" presetID="16" presetClass="entr" presetSubtype="42" fill="hold" nodeType="withEffect">
                                      <p:stCondLst>
                                        <p:cond delay="500"/>
                                      </p:stCondLst>
                                      <p:childTnLst>
                                        <p:set>
                                          <p:cBhvr>
                                            <p:cTn id="84" dur="1" fill="hold">
                                              <p:stCondLst>
                                                <p:cond delay="0"/>
                                              </p:stCondLst>
                                            </p:cTn>
                                            <p:tgtEl>
                                              <p:spTgt spid="4"/>
                                            </p:tgtEl>
                                            <p:attrNameLst>
                                              <p:attrName>style.visibility</p:attrName>
                                            </p:attrNameLst>
                                          </p:cBhvr>
                                          <p:to>
                                            <p:strVal val="visible"/>
                                          </p:to>
                                        </p:set>
                                        <p:animEffect transition="in" filter="barn(outHorizontal)">
                                          <p:cBhvr>
                                            <p:cTn id="8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14" grpId="0" animBg="1"/>
          <p:bldP spid="16" grpId="0" animBg="1"/>
          <p:bldP spid="17" grpId="0" animBg="1"/>
          <p:bldP spid="19" grpId="0" animBg="1"/>
          <p:bldP spid="20" grpId="0" animBg="1"/>
          <p:bldP spid="21" grpId="0" animBg="1"/>
          <p:bldP spid="22" grpId="0" animBg="1"/>
          <p:bldP spid="23" grpId="0" animBg="1"/>
          <p:bldP spid="24" grpId="0"/>
          <p:bldP spid="25" grpId="0"/>
          <p:bldP spid="26" grpId="0"/>
          <p:bldP spid="30"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par>
                                    <p:cTn id="14" presetID="12" presetClass="entr" presetSubtype="4" fill="hold" grpId="0" nodeType="withEffect">
                                      <p:stCondLst>
                                        <p:cond delay="25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p:tgtEl>
                                              <p:spTgt spid="30"/>
                                            </p:tgtEl>
                                            <p:attrNameLst>
                                              <p:attrName>ppt_y</p:attrName>
                                            </p:attrNameLst>
                                          </p:cBhvr>
                                          <p:tavLst>
                                            <p:tav tm="0">
                                              <p:val>
                                                <p:strVal val="#ppt_y+#ppt_h*1.125000"/>
                                              </p:val>
                                            </p:tav>
                                            <p:tav tm="100000">
                                              <p:val>
                                                <p:strVal val="#ppt_y"/>
                                              </p:val>
                                            </p:tav>
                                          </p:tavLst>
                                        </p:anim>
                                        <p:animEffect transition="in" filter="wipe(up)">
                                          <p:cBhvr>
                                            <p:cTn id="17" dur="500"/>
                                            <p:tgtEl>
                                              <p:spTgt spid="30"/>
                                            </p:tgtEl>
                                          </p:cBhvr>
                                        </p:animEffect>
                                      </p:childTnLst>
                                    </p:cTn>
                                  </p:par>
                                  <p:par>
                                    <p:cTn id="18" presetID="12" presetClass="entr" presetSubtype="4" fill="hold" grpId="0" nodeType="withEffect">
                                      <p:stCondLst>
                                        <p:cond delay="25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p:tgtEl>
                                              <p:spTgt spid="31"/>
                                            </p:tgtEl>
                                            <p:attrNameLst>
                                              <p:attrName>ppt_y</p:attrName>
                                            </p:attrNameLst>
                                          </p:cBhvr>
                                          <p:tavLst>
                                            <p:tav tm="0">
                                              <p:val>
                                                <p:strVal val="#ppt_y+#ppt_h*1.125000"/>
                                              </p:val>
                                            </p:tav>
                                            <p:tav tm="100000">
                                              <p:val>
                                                <p:strVal val="#ppt_y"/>
                                              </p:val>
                                            </p:tav>
                                          </p:tavLst>
                                        </p:anim>
                                        <p:animEffect transition="in" filter="wipe(up)">
                                          <p:cBhvr>
                                            <p:cTn id="21" dur="500"/>
                                            <p:tgtEl>
                                              <p:spTgt spid="31"/>
                                            </p:tgtEl>
                                          </p:cBhvr>
                                        </p:animEffect>
                                      </p:childTnLst>
                                    </p:cTn>
                                  </p:par>
                                  <p:par>
                                    <p:cTn id="22" presetID="12" presetClass="entr" presetSubtype="4" fill="hold" grpId="0" nodeType="withEffect">
                                      <p:stCondLst>
                                        <p:cond delay="25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p:tgtEl>
                                              <p:spTgt spid="32"/>
                                            </p:tgtEl>
                                            <p:attrNameLst>
                                              <p:attrName>ppt_y</p:attrName>
                                            </p:attrNameLst>
                                          </p:cBhvr>
                                          <p:tavLst>
                                            <p:tav tm="0">
                                              <p:val>
                                                <p:strVal val="#ppt_y+#ppt_h*1.125000"/>
                                              </p:val>
                                            </p:tav>
                                            <p:tav tm="100000">
                                              <p:val>
                                                <p:strVal val="#ppt_y"/>
                                              </p:val>
                                            </p:tav>
                                          </p:tavLst>
                                        </p:anim>
                                        <p:animEffect transition="in" filter="wipe(up)">
                                          <p:cBhvr>
                                            <p:cTn id="25" dur="500"/>
                                            <p:tgtEl>
                                              <p:spTgt spid="32"/>
                                            </p:tgtEl>
                                          </p:cBhvr>
                                        </p:animEffect>
                                      </p:childTnLst>
                                    </p:cTn>
                                  </p:par>
                                </p:childTnLst>
                              </p:cTn>
                            </p:par>
                            <p:par>
                              <p:cTn id="26" fill="hold">
                                <p:stCondLst>
                                  <p:cond delay="750"/>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53" presetClass="entr" presetSubtype="16" fill="hold" grpId="0" nodeType="withEffect">
                                      <p:stCondLst>
                                        <p:cond delay="25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grpId="0" nodeType="withEffect">
                                      <p:stCondLst>
                                        <p:cond delay="25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par>
                                    <p:cTn id="52" presetID="53" presetClass="entr" presetSubtype="16" fill="hold" grpId="0" nodeType="withEffect">
                                      <p:stCondLst>
                                        <p:cond delay="25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1500"/>
                                </p:stCondLst>
                                <p:childTnLst>
                                  <p:par>
                                    <p:cTn id="58" presetID="9"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dissolve">
                                          <p:cBhvr>
                                            <p:cTn id="60" dur="500"/>
                                            <p:tgtEl>
                                              <p:spTgt spid="21"/>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dissolve">
                                          <p:cBhvr>
                                            <p:cTn id="63" dur="500"/>
                                            <p:tgtEl>
                                              <p:spTgt spid="23"/>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par>
                              <p:cTn id="67" fill="hold">
                                <p:stCondLst>
                                  <p:cond delay="2000"/>
                                </p:stCondLst>
                                <p:childTnLst>
                                  <p:par>
                                    <p:cTn id="68" presetID="2" presetClass="entr" presetSubtype="4" accel="5200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1000" fill="hold"/>
                                            <p:tgtEl>
                                              <p:spTgt spid="24"/>
                                            </p:tgtEl>
                                            <p:attrNameLst>
                                              <p:attrName>ppt_x</p:attrName>
                                            </p:attrNameLst>
                                          </p:cBhvr>
                                          <p:tavLst>
                                            <p:tav tm="0">
                                              <p:val>
                                                <p:strVal val="#ppt_x"/>
                                              </p:val>
                                            </p:tav>
                                            <p:tav tm="100000">
                                              <p:val>
                                                <p:strVal val="#ppt_x"/>
                                              </p:val>
                                            </p:tav>
                                          </p:tavLst>
                                        </p:anim>
                                        <p:anim calcmode="lin" valueType="num">
                                          <p:cBhvr additive="base">
                                            <p:cTn id="71" dur="1000" fill="hold"/>
                                            <p:tgtEl>
                                              <p:spTgt spid="24"/>
                                            </p:tgtEl>
                                            <p:attrNameLst>
                                              <p:attrName>ppt_y</p:attrName>
                                            </p:attrNameLst>
                                          </p:cBhvr>
                                          <p:tavLst>
                                            <p:tav tm="0">
                                              <p:val>
                                                <p:strVal val="1+#ppt_h/2"/>
                                              </p:val>
                                            </p:tav>
                                            <p:tav tm="100000">
                                              <p:val>
                                                <p:strVal val="#ppt_y"/>
                                              </p:val>
                                            </p:tav>
                                          </p:tavLst>
                                        </p:anim>
                                      </p:childTnLst>
                                    </p:cTn>
                                  </p:par>
                                  <p:par>
                                    <p:cTn id="72" presetID="2" presetClass="entr" presetSubtype="4" accel="52000" fill="hold" grpId="0" nodeType="withEffect">
                                      <p:stCondLst>
                                        <p:cond delay="25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1000" fill="hold"/>
                                            <p:tgtEl>
                                              <p:spTgt spid="25"/>
                                            </p:tgtEl>
                                            <p:attrNameLst>
                                              <p:attrName>ppt_x</p:attrName>
                                            </p:attrNameLst>
                                          </p:cBhvr>
                                          <p:tavLst>
                                            <p:tav tm="0">
                                              <p:val>
                                                <p:strVal val="#ppt_x"/>
                                              </p:val>
                                            </p:tav>
                                            <p:tav tm="100000">
                                              <p:val>
                                                <p:strVal val="#ppt_x"/>
                                              </p:val>
                                            </p:tav>
                                          </p:tavLst>
                                        </p:anim>
                                        <p:anim calcmode="lin" valueType="num">
                                          <p:cBhvr additive="base">
                                            <p:cTn id="75" dur="1000" fill="hold"/>
                                            <p:tgtEl>
                                              <p:spTgt spid="25"/>
                                            </p:tgtEl>
                                            <p:attrNameLst>
                                              <p:attrName>ppt_y</p:attrName>
                                            </p:attrNameLst>
                                          </p:cBhvr>
                                          <p:tavLst>
                                            <p:tav tm="0">
                                              <p:val>
                                                <p:strVal val="1+#ppt_h/2"/>
                                              </p:val>
                                            </p:tav>
                                            <p:tav tm="100000">
                                              <p:val>
                                                <p:strVal val="#ppt_y"/>
                                              </p:val>
                                            </p:tav>
                                          </p:tavLst>
                                        </p:anim>
                                      </p:childTnLst>
                                    </p:cTn>
                                  </p:par>
                                  <p:par>
                                    <p:cTn id="76" presetID="2" presetClass="entr" presetSubtype="4" accel="52000" fill="hold" grpId="0" nodeType="withEffect">
                                      <p:stCondLst>
                                        <p:cond delay="500"/>
                                      </p:stCondLst>
                                      <p:childTnLst>
                                        <p:set>
                                          <p:cBhvr>
                                            <p:cTn id="77" dur="1" fill="hold">
                                              <p:stCondLst>
                                                <p:cond delay="0"/>
                                              </p:stCondLst>
                                            </p:cTn>
                                            <p:tgtEl>
                                              <p:spTgt spid="26"/>
                                            </p:tgtEl>
                                            <p:attrNameLst>
                                              <p:attrName>style.visibility</p:attrName>
                                            </p:attrNameLst>
                                          </p:cBhvr>
                                          <p:to>
                                            <p:strVal val="visible"/>
                                          </p:to>
                                        </p:set>
                                        <p:anim calcmode="lin" valueType="num">
                                          <p:cBhvr additive="base">
                                            <p:cTn id="78" dur="1000" fill="hold"/>
                                            <p:tgtEl>
                                              <p:spTgt spid="26"/>
                                            </p:tgtEl>
                                            <p:attrNameLst>
                                              <p:attrName>ppt_x</p:attrName>
                                            </p:attrNameLst>
                                          </p:cBhvr>
                                          <p:tavLst>
                                            <p:tav tm="0">
                                              <p:val>
                                                <p:strVal val="#ppt_x"/>
                                              </p:val>
                                            </p:tav>
                                            <p:tav tm="100000">
                                              <p:val>
                                                <p:strVal val="#ppt_x"/>
                                              </p:val>
                                            </p:tav>
                                          </p:tavLst>
                                        </p:anim>
                                        <p:anim calcmode="lin" valueType="num">
                                          <p:cBhvr additive="base">
                                            <p:cTn id="79" dur="1000" fill="hold"/>
                                            <p:tgtEl>
                                              <p:spTgt spid="26"/>
                                            </p:tgtEl>
                                            <p:attrNameLst>
                                              <p:attrName>ppt_y</p:attrName>
                                            </p:attrNameLst>
                                          </p:cBhvr>
                                          <p:tavLst>
                                            <p:tav tm="0">
                                              <p:val>
                                                <p:strVal val="1+#ppt_h/2"/>
                                              </p:val>
                                            </p:tav>
                                            <p:tav tm="100000">
                                              <p:val>
                                                <p:strVal val="#ppt_y"/>
                                              </p:val>
                                            </p:tav>
                                          </p:tavLst>
                                        </p:anim>
                                      </p:childTnLst>
                                    </p:cTn>
                                  </p:par>
                                  <p:par>
                                    <p:cTn id="80" presetID="16" presetClass="entr" presetSubtype="42" fill="hold" nodeType="withEffect">
                                      <p:stCondLst>
                                        <p:cond delay="500"/>
                                      </p:stCondLst>
                                      <p:childTnLst>
                                        <p:set>
                                          <p:cBhvr>
                                            <p:cTn id="81" dur="1" fill="hold">
                                              <p:stCondLst>
                                                <p:cond delay="0"/>
                                              </p:stCondLst>
                                            </p:cTn>
                                            <p:tgtEl>
                                              <p:spTgt spid="3"/>
                                            </p:tgtEl>
                                            <p:attrNameLst>
                                              <p:attrName>style.visibility</p:attrName>
                                            </p:attrNameLst>
                                          </p:cBhvr>
                                          <p:to>
                                            <p:strVal val="visible"/>
                                          </p:to>
                                        </p:set>
                                        <p:animEffect transition="in" filter="barn(outHorizontal)">
                                          <p:cBhvr>
                                            <p:cTn id="82" dur="500"/>
                                            <p:tgtEl>
                                              <p:spTgt spid="3"/>
                                            </p:tgtEl>
                                          </p:cBhvr>
                                        </p:animEffect>
                                      </p:childTnLst>
                                    </p:cTn>
                                  </p:par>
                                  <p:par>
                                    <p:cTn id="83" presetID="16" presetClass="entr" presetSubtype="42" fill="hold" nodeType="withEffect">
                                      <p:stCondLst>
                                        <p:cond delay="500"/>
                                      </p:stCondLst>
                                      <p:childTnLst>
                                        <p:set>
                                          <p:cBhvr>
                                            <p:cTn id="84" dur="1" fill="hold">
                                              <p:stCondLst>
                                                <p:cond delay="0"/>
                                              </p:stCondLst>
                                            </p:cTn>
                                            <p:tgtEl>
                                              <p:spTgt spid="4"/>
                                            </p:tgtEl>
                                            <p:attrNameLst>
                                              <p:attrName>style.visibility</p:attrName>
                                            </p:attrNameLst>
                                          </p:cBhvr>
                                          <p:to>
                                            <p:strVal val="visible"/>
                                          </p:to>
                                        </p:set>
                                        <p:animEffect transition="in" filter="barn(outHorizontal)">
                                          <p:cBhvr>
                                            <p:cTn id="8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14" grpId="0" animBg="1"/>
          <p:bldP spid="16" grpId="0" animBg="1"/>
          <p:bldP spid="17" grpId="0" animBg="1"/>
          <p:bldP spid="19" grpId="0" animBg="1"/>
          <p:bldP spid="20" grpId="0" animBg="1"/>
          <p:bldP spid="21" grpId="0" animBg="1"/>
          <p:bldP spid="22" grpId="0" animBg="1"/>
          <p:bldP spid="23" grpId="0" animBg="1"/>
          <p:bldP spid="24" grpId="0"/>
          <p:bldP spid="25" grpId="0"/>
          <p:bldP spid="26" grpId="0"/>
          <p:bldP spid="30" grpId="0"/>
          <p:bldP spid="31" grpId="0"/>
          <p:bldP spid="3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D1DC7F-7874-48E4-8ED7-278431736802}"/>
              </a:ext>
            </a:extLst>
          </p:cNvPr>
          <p:cNvSpPr>
            <a:spLocks noGrp="1"/>
          </p:cNvSpPr>
          <p:nvPr>
            <p:ph type="title"/>
          </p:nvPr>
        </p:nvSpPr>
        <p:spPr/>
        <p:txBody>
          <a:bodyPr>
            <a:normAutofit/>
          </a:bodyPr>
          <a:lstStyle/>
          <a:p>
            <a:r>
              <a:rPr lang="zh-CN" altLang="en-US" dirty="0"/>
              <a:t>单击此处输入替换标题</a:t>
            </a:r>
          </a:p>
        </p:txBody>
      </p:sp>
      <p:sp>
        <p:nvSpPr>
          <p:cNvPr id="46" name="Shape 53242">
            <a:extLst>
              <a:ext uri="{FF2B5EF4-FFF2-40B4-BE49-F238E27FC236}">
                <a16:creationId xmlns="" xmlns:a16="http://schemas.microsoft.com/office/drawing/2014/main" id="{828F5851-C1D7-40C7-87B8-BF58832EB85C}"/>
              </a:ext>
            </a:extLst>
          </p:cNvPr>
          <p:cNvSpPr/>
          <p:nvPr/>
        </p:nvSpPr>
        <p:spPr>
          <a:xfrm>
            <a:off x="4221984" y="2651494"/>
            <a:ext cx="1417531" cy="819898"/>
          </a:xfrm>
          <a:prstGeom prst="rect">
            <a:avLst/>
          </a:prstGeom>
          <a:solidFill>
            <a:schemeClr val="accent1">
              <a:lumMod val="60000"/>
              <a:lumOff val="40000"/>
            </a:schemeClr>
          </a:solidFill>
          <a:ln w="12700" cap="flat">
            <a:noFill/>
            <a:miter lim="400000"/>
          </a:ln>
          <a:effectLst/>
        </p:spPr>
        <p:txBody>
          <a:bodyPr wrap="square" lIns="26789" tIns="26789" rIns="26789" bIns="26789" numCol="1" anchor="ctr">
            <a:noAutofit/>
          </a:bodyPr>
          <a:lstStyle/>
          <a:p>
            <a:pPr algn="ctr"/>
            <a:endParaRPr sz="3200" i="1">
              <a:cs typeface="微软雅黑" panose="020B0503020204020204" pitchFamily="34" charset="-122"/>
            </a:endParaRPr>
          </a:p>
        </p:txBody>
      </p:sp>
      <p:sp>
        <p:nvSpPr>
          <p:cNvPr id="47" name="Shape 53243">
            <a:extLst>
              <a:ext uri="{FF2B5EF4-FFF2-40B4-BE49-F238E27FC236}">
                <a16:creationId xmlns="" xmlns:a16="http://schemas.microsoft.com/office/drawing/2014/main" id="{053AC86E-5D51-4415-9F39-E4E03086CDE7}"/>
              </a:ext>
            </a:extLst>
          </p:cNvPr>
          <p:cNvSpPr/>
          <p:nvPr/>
        </p:nvSpPr>
        <p:spPr>
          <a:xfrm>
            <a:off x="3867696" y="1833062"/>
            <a:ext cx="992565" cy="817909"/>
          </a:xfrm>
          <a:prstGeom prst="rect">
            <a:avLst/>
          </a:prstGeom>
          <a:solidFill>
            <a:schemeClr val="accent2">
              <a:lumMod val="60000"/>
              <a:lumOff val="40000"/>
            </a:schemeClr>
          </a:solidFill>
          <a:ln w="12700" cap="flat">
            <a:noFill/>
            <a:miter lim="400000"/>
          </a:ln>
          <a:effectLst/>
        </p:spPr>
        <p:txBody>
          <a:bodyPr wrap="square" lIns="26789" tIns="26789" rIns="26789" bIns="26789" numCol="1" anchor="ctr">
            <a:noAutofit/>
          </a:bodyPr>
          <a:lstStyle/>
          <a:p>
            <a:pPr algn="ctr"/>
            <a:endParaRPr sz="3200" i="1">
              <a:cs typeface="微软雅黑" panose="020B0503020204020204" pitchFamily="34" charset="-122"/>
            </a:endParaRPr>
          </a:p>
        </p:txBody>
      </p:sp>
      <p:sp>
        <p:nvSpPr>
          <p:cNvPr id="48" name="Shape 53244">
            <a:extLst>
              <a:ext uri="{FF2B5EF4-FFF2-40B4-BE49-F238E27FC236}">
                <a16:creationId xmlns="" xmlns:a16="http://schemas.microsoft.com/office/drawing/2014/main" id="{B0D328E5-877D-4DE9-B71A-756484C29D6A}"/>
              </a:ext>
            </a:extLst>
          </p:cNvPr>
          <p:cNvSpPr/>
          <p:nvPr/>
        </p:nvSpPr>
        <p:spPr>
          <a:xfrm>
            <a:off x="4628650" y="3468752"/>
            <a:ext cx="1790118" cy="817910"/>
          </a:xfrm>
          <a:prstGeom prst="rect">
            <a:avLst/>
          </a:prstGeom>
          <a:solidFill>
            <a:schemeClr val="accent2">
              <a:lumMod val="60000"/>
              <a:lumOff val="40000"/>
            </a:schemeClr>
          </a:solidFill>
          <a:ln w="12700" cap="flat">
            <a:noFill/>
            <a:miter lim="400000"/>
          </a:ln>
          <a:effectLst/>
        </p:spPr>
        <p:txBody>
          <a:bodyPr wrap="square" lIns="26789" tIns="26789" rIns="26789" bIns="26789" numCol="1" anchor="ctr">
            <a:noAutofit/>
          </a:bodyPr>
          <a:lstStyle/>
          <a:p>
            <a:pPr algn="ctr"/>
            <a:endParaRPr sz="3200" i="1">
              <a:cs typeface="微软雅黑" panose="020B0503020204020204" pitchFamily="34" charset="-122"/>
            </a:endParaRPr>
          </a:p>
        </p:txBody>
      </p:sp>
      <p:sp>
        <p:nvSpPr>
          <p:cNvPr id="49" name="Shape 53245">
            <a:extLst>
              <a:ext uri="{FF2B5EF4-FFF2-40B4-BE49-F238E27FC236}">
                <a16:creationId xmlns="" xmlns:a16="http://schemas.microsoft.com/office/drawing/2014/main" id="{B7AD2DBF-BA98-4EC8-B786-D01AC73B233F}"/>
              </a:ext>
            </a:extLst>
          </p:cNvPr>
          <p:cNvSpPr/>
          <p:nvPr/>
        </p:nvSpPr>
        <p:spPr>
          <a:xfrm>
            <a:off x="4880903" y="4283982"/>
            <a:ext cx="2317118" cy="817909"/>
          </a:xfrm>
          <a:prstGeom prst="rect">
            <a:avLst/>
          </a:prstGeom>
          <a:solidFill>
            <a:schemeClr val="accent1">
              <a:lumMod val="60000"/>
              <a:lumOff val="40000"/>
            </a:schemeClr>
          </a:solidFill>
          <a:ln w="12700" cap="flat">
            <a:noFill/>
            <a:miter lim="400000"/>
          </a:ln>
          <a:effectLst/>
        </p:spPr>
        <p:txBody>
          <a:bodyPr wrap="square" lIns="26789" tIns="26789" rIns="26789" bIns="26789" numCol="1" anchor="ctr">
            <a:noAutofit/>
          </a:bodyPr>
          <a:lstStyle/>
          <a:p>
            <a:pPr algn="ctr"/>
            <a:endParaRPr sz="3200" i="1">
              <a:cs typeface="微软雅黑" panose="020B0503020204020204" pitchFamily="34" charset="-122"/>
            </a:endParaRPr>
          </a:p>
        </p:txBody>
      </p:sp>
      <p:sp>
        <p:nvSpPr>
          <p:cNvPr id="42" name="Shape 53247">
            <a:extLst>
              <a:ext uri="{FF2B5EF4-FFF2-40B4-BE49-F238E27FC236}">
                <a16:creationId xmlns="" xmlns:a16="http://schemas.microsoft.com/office/drawing/2014/main" id="{B3F91C2D-3D6C-4EDF-8E8B-795228787470}"/>
              </a:ext>
            </a:extLst>
          </p:cNvPr>
          <p:cNvSpPr/>
          <p:nvPr/>
        </p:nvSpPr>
        <p:spPr>
          <a:xfrm>
            <a:off x="3444447" y="1833246"/>
            <a:ext cx="2066188" cy="3754951"/>
          </a:xfrm>
          <a:custGeom>
            <a:avLst/>
            <a:gdLst/>
            <a:ahLst/>
            <a:cxnLst>
              <a:cxn ang="0">
                <a:pos x="wd2" y="hd2"/>
              </a:cxn>
              <a:cxn ang="5400000">
                <a:pos x="wd2" y="hd2"/>
              </a:cxn>
              <a:cxn ang="10800000">
                <a:pos x="wd2" y="hd2"/>
              </a:cxn>
              <a:cxn ang="16200000">
                <a:pos x="wd2" y="hd2"/>
              </a:cxn>
            </a:cxnLst>
            <a:rect l="0" t="0" r="r" b="b"/>
            <a:pathLst>
              <a:path w="21568" h="21600" extrusionOk="0">
                <a:moveTo>
                  <a:pt x="4430" y="0"/>
                </a:moveTo>
                <a:lnTo>
                  <a:pt x="4400" y="9"/>
                </a:lnTo>
                <a:lnTo>
                  <a:pt x="0" y="4856"/>
                </a:lnTo>
                <a:lnTo>
                  <a:pt x="15217" y="21600"/>
                </a:lnTo>
                <a:cubicBezTo>
                  <a:pt x="15678" y="21530"/>
                  <a:pt x="16124" y="21454"/>
                  <a:pt x="16555" y="21376"/>
                </a:cubicBezTo>
                <a:cubicBezTo>
                  <a:pt x="19765" y="20798"/>
                  <a:pt x="21600" y="20028"/>
                  <a:pt x="21568" y="19132"/>
                </a:cubicBezTo>
                <a:cubicBezTo>
                  <a:pt x="21563" y="18993"/>
                  <a:pt x="21509" y="18854"/>
                  <a:pt x="21419" y="18723"/>
                </a:cubicBezTo>
                <a:cubicBezTo>
                  <a:pt x="21389" y="18681"/>
                  <a:pt x="21356" y="18639"/>
                  <a:pt x="21318" y="18597"/>
                </a:cubicBezTo>
                <a:cubicBezTo>
                  <a:pt x="21280" y="18555"/>
                  <a:pt x="21238" y="18513"/>
                  <a:pt x="21189" y="18471"/>
                </a:cubicBezTo>
                <a:lnTo>
                  <a:pt x="4430" y="0"/>
                </a:lnTo>
                <a:close/>
              </a:path>
            </a:pathLst>
          </a:custGeom>
          <a:solidFill>
            <a:schemeClr val="accent2"/>
          </a:solidFill>
          <a:ln w="12700" cap="flat">
            <a:noFill/>
            <a:miter lim="400000"/>
          </a:ln>
          <a:effectLst/>
        </p:spPr>
        <p:txBody>
          <a:bodyPr wrap="square" lIns="10716" tIns="10716" rIns="10716" bIns="10716" numCol="1" anchor="ctr">
            <a:noAutofit/>
          </a:bodyPr>
          <a:lstStyle/>
          <a:p>
            <a:pPr algn="ctr" defTabSz="170815">
              <a:spcBef>
                <a:spcPts val="0"/>
              </a:spcBef>
              <a:def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i="1"/>
          </a:p>
        </p:txBody>
      </p:sp>
      <p:sp>
        <p:nvSpPr>
          <p:cNvPr id="43" name="Shape 53248">
            <a:extLst>
              <a:ext uri="{FF2B5EF4-FFF2-40B4-BE49-F238E27FC236}">
                <a16:creationId xmlns="" xmlns:a16="http://schemas.microsoft.com/office/drawing/2014/main" id="{2D4874D0-4C9A-4790-B997-A5BEBC45EEBD}"/>
              </a:ext>
            </a:extLst>
          </p:cNvPr>
          <p:cNvSpPr/>
          <p:nvPr/>
        </p:nvSpPr>
        <p:spPr>
          <a:xfrm>
            <a:off x="3024759" y="2670709"/>
            <a:ext cx="1879257" cy="3029936"/>
          </a:xfrm>
          <a:custGeom>
            <a:avLst/>
            <a:gdLst/>
            <a:ahLst/>
            <a:cxnLst>
              <a:cxn ang="0">
                <a:pos x="wd2" y="hd2"/>
              </a:cxn>
              <a:cxn ang="5400000">
                <a:pos x="wd2" y="hd2"/>
              </a:cxn>
              <a:cxn ang="10800000">
                <a:pos x="wd2" y="hd2"/>
              </a:cxn>
              <a:cxn ang="16200000">
                <a:pos x="wd2" y="hd2"/>
              </a:cxn>
            </a:cxnLst>
            <a:rect l="0" t="0" r="r" b="b"/>
            <a:pathLst>
              <a:path w="21600" h="21600" extrusionOk="0">
                <a:moveTo>
                  <a:pt x="4875" y="0"/>
                </a:moveTo>
                <a:lnTo>
                  <a:pt x="0" y="6040"/>
                </a:lnTo>
                <a:lnTo>
                  <a:pt x="12484" y="21600"/>
                </a:lnTo>
                <a:cubicBezTo>
                  <a:pt x="14112" y="21552"/>
                  <a:pt x="15716" y="21460"/>
                  <a:pt x="17250" y="21323"/>
                </a:cubicBezTo>
                <a:cubicBezTo>
                  <a:pt x="18784" y="21187"/>
                  <a:pt x="20249" y="21007"/>
                  <a:pt x="21600" y="20782"/>
                </a:cubicBezTo>
                <a:lnTo>
                  <a:pt x="4875" y="0"/>
                </a:lnTo>
                <a:close/>
              </a:path>
            </a:pathLst>
          </a:custGeom>
          <a:solidFill>
            <a:schemeClr val="accent1"/>
          </a:solidFill>
          <a:ln w="12700" cap="flat">
            <a:noFill/>
            <a:miter lim="400000"/>
          </a:ln>
          <a:effectLst/>
        </p:spPr>
        <p:txBody>
          <a:bodyPr wrap="square" lIns="26789" tIns="26789" rIns="26789" bIns="26789" numCol="1" anchor="ctr">
            <a:noAutofit/>
          </a:bodyPr>
          <a:lstStyle/>
          <a:p>
            <a:pPr algn="ctr"/>
            <a:endParaRPr sz="3200" i="1">
              <a:cs typeface="微软雅黑" panose="020B0503020204020204" pitchFamily="34" charset="-122"/>
            </a:endParaRPr>
          </a:p>
        </p:txBody>
      </p:sp>
      <p:sp>
        <p:nvSpPr>
          <p:cNvPr id="44" name="Shape 53249">
            <a:extLst>
              <a:ext uri="{FF2B5EF4-FFF2-40B4-BE49-F238E27FC236}">
                <a16:creationId xmlns="" xmlns:a16="http://schemas.microsoft.com/office/drawing/2014/main" id="{87753407-F9E8-432A-AC69-BA4E805E7DA6}"/>
              </a:ext>
            </a:extLst>
          </p:cNvPr>
          <p:cNvSpPr/>
          <p:nvPr/>
        </p:nvSpPr>
        <p:spPr>
          <a:xfrm>
            <a:off x="2600412" y="3514578"/>
            <a:ext cx="1515727" cy="2193549"/>
          </a:xfrm>
          <a:custGeom>
            <a:avLst/>
            <a:gdLst/>
            <a:ahLst/>
            <a:cxnLst>
              <a:cxn ang="0">
                <a:pos x="wd2" y="hd2"/>
              </a:cxn>
              <a:cxn ang="5400000">
                <a:pos x="wd2" y="hd2"/>
              </a:cxn>
              <a:cxn ang="10800000">
                <a:pos x="wd2" y="hd2"/>
              </a:cxn>
              <a:cxn ang="16200000">
                <a:pos x="wd2" y="hd2"/>
              </a:cxn>
            </a:cxnLst>
            <a:rect l="0" t="0" r="r" b="b"/>
            <a:pathLst>
              <a:path w="21600" h="21582" extrusionOk="0">
                <a:moveTo>
                  <a:pt x="6057" y="0"/>
                </a:moveTo>
                <a:lnTo>
                  <a:pt x="0" y="8364"/>
                </a:lnTo>
                <a:lnTo>
                  <a:pt x="9211" y="21161"/>
                </a:lnTo>
                <a:cubicBezTo>
                  <a:pt x="11179" y="21352"/>
                  <a:pt x="13234" y="21478"/>
                  <a:pt x="15318" y="21539"/>
                </a:cubicBezTo>
                <a:cubicBezTo>
                  <a:pt x="17402" y="21600"/>
                  <a:pt x="19516" y="21596"/>
                  <a:pt x="21600" y="21528"/>
                </a:cubicBezTo>
                <a:lnTo>
                  <a:pt x="6057" y="0"/>
                </a:lnTo>
                <a:close/>
              </a:path>
            </a:pathLst>
          </a:custGeom>
          <a:solidFill>
            <a:schemeClr val="accent2"/>
          </a:solidFill>
          <a:ln w="12700" cap="flat">
            <a:noFill/>
            <a:miter lim="400000"/>
          </a:ln>
          <a:effectLst/>
        </p:spPr>
        <p:txBody>
          <a:bodyPr wrap="square" lIns="20092" tIns="20092" rIns="20092" bIns="20092" numCol="1" anchor="ctr">
            <a:noAutofit/>
          </a:bodyPr>
          <a:lstStyle/>
          <a:p>
            <a:pPr algn="ctr"/>
            <a:endParaRPr sz="3200" i="1">
              <a:cs typeface="微软雅黑" panose="020B0503020204020204" pitchFamily="34" charset="-122"/>
            </a:endParaRPr>
          </a:p>
        </p:txBody>
      </p:sp>
      <p:sp>
        <p:nvSpPr>
          <p:cNvPr id="45" name="Shape 53250">
            <a:extLst>
              <a:ext uri="{FF2B5EF4-FFF2-40B4-BE49-F238E27FC236}">
                <a16:creationId xmlns="" xmlns:a16="http://schemas.microsoft.com/office/drawing/2014/main" id="{4654E831-73E3-4BC4-A471-172624FF5C27}"/>
              </a:ext>
            </a:extLst>
          </p:cNvPr>
          <p:cNvSpPr/>
          <p:nvPr/>
        </p:nvSpPr>
        <p:spPr>
          <a:xfrm>
            <a:off x="2243318" y="4361391"/>
            <a:ext cx="1010839" cy="1303590"/>
          </a:xfrm>
          <a:custGeom>
            <a:avLst/>
            <a:gdLst/>
            <a:ahLst/>
            <a:cxnLst>
              <a:cxn ang="0">
                <a:pos x="wd2" y="hd2"/>
              </a:cxn>
              <a:cxn ang="5400000">
                <a:pos x="wd2" y="hd2"/>
              </a:cxn>
              <a:cxn ang="10800000">
                <a:pos x="wd2" y="hd2"/>
              </a:cxn>
              <a:cxn ang="16200000">
                <a:pos x="wd2" y="hd2"/>
              </a:cxn>
            </a:cxnLst>
            <a:rect l="0" t="0" r="r" b="b"/>
            <a:pathLst>
              <a:path w="21480" h="21600" extrusionOk="0">
                <a:moveTo>
                  <a:pt x="7579" y="0"/>
                </a:moveTo>
                <a:cubicBezTo>
                  <a:pt x="5458" y="3402"/>
                  <a:pt x="3293" y="6788"/>
                  <a:pt x="1085" y="10156"/>
                </a:cubicBezTo>
                <a:cubicBezTo>
                  <a:pt x="995" y="10293"/>
                  <a:pt x="906" y="10430"/>
                  <a:pt x="821" y="10569"/>
                </a:cubicBezTo>
                <a:cubicBezTo>
                  <a:pt x="241" y="11515"/>
                  <a:pt x="-120" y="12551"/>
                  <a:pt x="37" y="13592"/>
                </a:cubicBezTo>
                <a:cubicBezTo>
                  <a:pt x="476" y="16497"/>
                  <a:pt x="4738" y="18277"/>
                  <a:pt x="10294" y="19604"/>
                </a:cubicBezTo>
                <a:cubicBezTo>
                  <a:pt x="13687" y="20414"/>
                  <a:pt x="17470" y="21119"/>
                  <a:pt x="21480" y="21600"/>
                </a:cubicBezTo>
                <a:lnTo>
                  <a:pt x="7579" y="0"/>
                </a:lnTo>
                <a:close/>
              </a:path>
            </a:pathLst>
          </a:custGeom>
          <a:solidFill>
            <a:schemeClr val="accent1"/>
          </a:solidFill>
          <a:ln w="12700" cap="flat">
            <a:noFill/>
            <a:miter lim="400000"/>
          </a:ln>
          <a:effectLst/>
        </p:spPr>
        <p:txBody>
          <a:bodyPr wrap="square" lIns="26789" tIns="26789" rIns="26789" bIns="26789" numCol="1" anchor="ctr">
            <a:noAutofit/>
          </a:bodyPr>
          <a:lstStyle/>
          <a:p>
            <a:pPr algn="ctr"/>
            <a:endParaRPr sz="3200" i="1">
              <a:cs typeface="微软雅黑" panose="020B0503020204020204" pitchFamily="34" charset="-122"/>
            </a:endParaRPr>
          </a:p>
        </p:txBody>
      </p:sp>
      <p:sp>
        <p:nvSpPr>
          <p:cNvPr id="36" name="Shape 53253">
            <a:extLst>
              <a:ext uri="{FF2B5EF4-FFF2-40B4-BE49-F238E27FC236}">
                <a16:creationId xmlns="" xmlns:a16="http://schemas.microsoft.com/office/drawing/2014/main" id="{BF982E72-F2AD-49EF-9D23-9D8D096E41CC}"/>
              </a:ext>
            </a:extLst>
          </p:cNvPr>
          <p:cNvSpPr/>
          <p:nvPr/>
        </p:nvSpPr>
        <p:spPr>
          <a:xfrm rot="3840000">
            <a:off x="3523666" y="3718580"/>
            <a:ext cx="1935238" cy="435429"/>
          </a:xfrm>
          <a:prstGeom prst="rect">
            <a:avLst/>
          </a:prstGeom>
          <a:noFill/>
          <a:ln w="12700" cap="flat">
            <a:noFill/>
            <a:miter lim="400000"/>
          </a:ln>
          <a:effectLst/>
        </p:spPr>
        <p:txBody>
          <a:bodyPr wrap="square" lIns="26789" tIns="26789" rIns="26789" bIns="26789" numCol="1" anchor="ctr">
            <a:norm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sz="1400" i="1">
                <a:latin typeface="微软雅黑" panose="020B0503020204020204" pitchFamily="34" charset="-122"/>
                <a:ea typeface="微软雅黑" panose="020B0503020204020204" pitchFamily="34" charset="-122"/>
              </a:rPr>
              <a:t>添加内容</a:t>
            </a:r>
          </a:p>
        </p:txBody>
      </p:sp>
      <p:sp>
        <p:nvSpPr>
          <p:cNvPr id="37" name="Shape 53254">
            <a:extLst>
              <a:ext uri="{FF2B5EF4-FFF2-40B4-BE49-F238E27FC236}">
                <a16:creationId xmlns="" xmlns:a16="http://schemas.microsoft.com/office/drawing/2014/main" id="{AF796543-FBCE-4147-B3A1-D96E4878DD09}"/>
              </a:ext>
            </a:extLst>
          </p:cNvPr>
          <p:cNvSpPr/>
          <p:nvPr/>
        </p:nvSpPr>
        <p:spPr>
          <a:xfrm rot="3840000">
            <a:off x="2923163" y="4190864"/>
            <a:ext cx="1935238" cy="435429"/>
          </a:xfrm>
          <a:prstGeom prst="rect">
            <a:avLst/>
          </a:prstGeom>
          <a:noFill/>
          <a:ln w="12700" cap="flat">
            <a:noFill/>
            <a:miter lim="400000"/>
          </a:ln>
          <a:effectLst/>
        </p:spPr>
        <p:txBody>
          <a:bodyPr wrap="square" lIns="26789" tIns="26789" rIns="26789" bIns="26789" numCol="1" anchor="ctr">
            <a:norm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sz="1400" i="1">
                <a:latin typeface="微软雅黑" panose="020B0503020204020204" pitchFamily="34" charset="-122"/>
                <a:ea typeface="微软雅黑" panose="020B0503020204020204" pitchFamily="34" charset="-122"/>
                <a:sym typeface="+mn-ea"/>
              </a:rPr>
              <a:t>添加内容</a:t>
            </a:r>
          </a:p>
        </p:txBody>
      </p:sp>
      <p:sp>
        <p:nvSpPr>
          <p:cNvPr id="38" name="Shape 53255">
            <a:extLst>
              <a:ext uri="{FF2B5EF4-FFF2-40B4-BE49-F238E27FC236}">
                <a16:creationId xmlns="" xmlns:a16="http://schemas.microsoft.com/office/drawing/2014/main" id="{28953249-FB12-4F3B-A47F-329D44B749FA}"/>
              </a:ext>
            </a:extLst>
          </p:cNvPr>
          <p:cNvSpPr/>
          <p:nvPr/>
        </p:nvSpPr>
        <p:spPr>
          <a:xfrm rot="3840000">
            <a:off x="2547281" y="4595167"/>
            <a:ext cx="1451429" cy="435429"/>
          </a:xfrm>
          <a:prstGeom prst="rect">
            <a:avLst/>
          </a:prstGeom>
          <a:noFill/>
          <a:ln w="12700" cap="flat">
            <a:noFill/>
            <a:miter lim="400000"/>
          </a:ln>
          <a:effectLst/>
        </p:spPr>
        <p:txBody>
          <a:bodyPr wrap="square" lIns="26789" tIns="26789" rIns="26789" bIns="26789" numCol="1" anchor="ct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sz="1400" i="1">
                <a:latin typeface="微软雅黑" panose="020B0503020204020204" pitchFamily="34" charset="-122"/>
                <a:ea typeface="微软雅黑" panose="020B0503020204020204" pitchFamily="34" charset="-122"/>
                <a:sym typeface="+mn-ea"/>
              </a:rPr>
              <a:t>添加内容</a:t>
            </a:r>
          </a:p>
        </p:txBody>
      </p:sp>
      <p:sp>
        <p:nvSpPr>
          <p:cNvPr id="39" name="Shape 53256">
            <a:extLst>
              <a:ext uri="{FF2B5EF4-FFF2-40B4-BE49-F238E27FC236}">
                <a16:creationId xmlns="" xmlns:a16="http://schemas.microsoft.com/office/drawing/2014/main" id="{E80524AD-E9EE-4720-9924-A8179B28493C}"/>
              </a:ext>
            </a:extLst>
          </p:cNvPr>
          <p:cNvSpPr/>
          <p:nvPr/>
        </p:nvSpPr>
        <p:spPr>
          <a:xfrm rot="3840000">
            <a:off x="2167798" y="4959564"/>
            <a:ext cx="967620" cy="435429"/>
          </a:xfrm>
          <a:prstGeom prst="rect">
            <a:avLst/>
          </a:prstGeom>
          <a:noFill/>
          <a:ln w="12700" cap="flat">
            <a:noFill/>
            <a:miter lim="400000"/>
          </a:ln>
          <a:effectLst/>
        </p:spPr>
        <p:txBody>
          <a:bodyPr wrap="square" lIns="26789" tIns="26789" rIns="26789" bIns="26789" numCol="1" anchor="ct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sz="1400" i="1" dirty="0">
                <a:latin typeface="微软雅黑" panose="020B0503020204020204" pitchFamily="34" charset="-122"/>
                <a:ea typeface="微软雅黑" panose="020B0503020204020204" pitchFamily="34" charset="-122"/>
                <a:sym typeface="+mn-ea"/>
              </a:rPr>
              <a:t>添加内容</a:t>
            </a:r>
          </a:p>
        </p:txBody>
      </p:sp>
      <p:grpSp>
        <p:nvGrpSpPr>
          <p:cNvPr id="50" name="îSliḓê">
            <a:extLst>
              <a:ext uri="{FF2B5EF4-FFF2-40B4-BE49-F238E27FC236}">
                <a16:creationId xmlns="" xmlns:a16="http://schemas.microsoft.com/office/drawing/2014/main" id="{19920A74-F7D8-437A-BFCF-6806F78FB89B}"/>
              </a:ext>
            </a:extLst>
          </p:cNvPr>
          <p:cNvGrpSpPr/>
          <p:nvPr/>
        </p:nvGrpSpPr>
        <p:grpSpPr>
          <a:xfrm>
            <a:off x="5082722" y="1896244"/>
            <a:ext cx="3776586" cy="680083"/>
            <a:chOff x="2028131" y="1957383"/>
            <a:chExt cx="2575941" cy="680083"/>
          </a:xfrm>
        </p:grpSpPr>
        <p:sp>
          <p:nvSpPr>
            <p:cNvPr id="51" name="ï$ľïḋé">
              <a:extLst>
                <a:ext uri="{FF2B5EF4-FFF2-40B4-BE49-F238E27FC236}">
                  <a16:creationId xmlns="" xmlns:a16="http://schemas.microsoft.com/office/drawing/2014/main" id="{EB3DECDF-B37C-4908-AFD5-65DE249DE70B}"/>
                </a:ext>
              </a:extLst>
            </p:cNvPr>
            <p:cNvSpPr txBox="1"/>
            <p:nvPr/>
          </p:nvSpPr>
          <p:spPr bwMode="auto">
            <a:xfrm>
              <a:off x="2028131" y="1957383"/>
              <a:ext cx="2575941" cy="398462"/>
            </a:xfrm>
            <a:prstGeom prst="rect">
              <a:avLst/>
            </a:prstGeom>
            <a:noFill/>
            <a:ln>
              <a:noFill/>
            </a:ln>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i="1" dirty="0">
                  <a:solidFill>
                    <a:schemeClr val="accent2">
                      <a:lumMod val="75000"/>
                    </a:schemeClr>
                  </a:solidFill>
                </a:rPr>
                <a:t>添加标题</a:t>
              </a:r>
            </a:p>
          </p:txBody>
        </p:sp>
        <p:sp>
          <p:nvSpPr>
            <p:cNvPr id="52" name="ïṧ1îḓe">
              <a:extLst>
                <a:ext uri="{FF2B5EF4-FFF2-40B4-BE49-F238E27FC236}">
                  <a16:creationId xmlns="" xmlns:a16="http://schemas.microsoft.com/office/drawing/2014/main" id="{24CFB3E1-6744-4C4B-B990-204798F5040A}"/>
                </a:ext>
              </a:extLst>
            </p:cNvPr>
            <p:cNvSpPr/>
            <p:nvPr/>
          </p:nvSpPr>
          <p:spPr bwMode="auto">
            <a:xfrm>
              <a:off x="2028131" y="2268883"/>
              <a:ext cx="2575941" cy="368583"/>
            </a:xfrm>
            <a:prstGeom prst="rect">
              <a:avLst/>
            </a:prstGeom>
            <a:noFill/>
            <a:ln>
              <a:noFill/>
            </a:ln>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sz="1400" i="1" dirty="0">
                  <a:solidFill>
                    <a:schemeClr val="accent2">
                      <a:lumMod val="75000"/>
                    </a:schemeClr>
                  </a:solidFill>
                </a:rPr>
                <a:t>双击输入替换内</a:t>
              </a:r>
              <a:r>
                <a:rPr lang="zh-CN" altLang="en-US" sz="1400" i="1" dirty="0" smtClean="0">
                  <a:solidFill>
                    <a:schemeClr val="accent2">
                      <a:lumMod val="75000"/>
                    </a:schemeClr>
                  </a:solidFill>
                </a:rPr>
                <a:t>容第一</a:t>
              </a:r>
              <a:r>
                <a:rPr lang="en-US" altLang="zh-CN" sz="1400" i="1" dirty="0" smtClean="0">
                  <a:solidFill>
                    <a:schemeClr val="accent2">
                      <a:lumMod val="75000"/>
                    </a:schemeClr>
                  </a:solidFill>
                </a:rPr>
                <a:t>PPT</a:t>
              </a:r>
              <a:r>
                <a:rPr lang="zh-CN" altLang="en-US" sz="1400" i="1" dirty="0" smtClean="0">
                  <a:solidFill>
                    <a:schemeClr val="accent2">
                      <a:lumMod val="75000"/>
                    </a:schemeClr>
                  </a:solidFill>
                </a:rPr>
                <a:t>轻</a:t>
              </a:r>
              <a:r>
                <a:rPr lang="zh-CN" altLang="en-US" sz="1400" i="1" dirty="0">
                  <a:solidFill>
                    <a:schemeClr val="accent2">
                      <a:lumMod val="75000"/>
                    </a:schemeClr>
                  </a:solidFill>
                </a:rPr>
                <a:t>松设计高效办公</a:t>
              </a:r>
              <a:endParaRPr lang="en-US" altLang="zh-CN" sz="1400" i="1" dirty="0">
                <a:solidFill>
                  <a:schemeClr val="accent2">
                    <a:lumMod val="75000"/>
                  </a:schemeClr>
                </a:solidFill>
              </a:endParaRPr>
            </a:p>
          </p:txBody>
        </p:sp>
      </p:grpSp>
      <p:grpSp>
        <p:nvGrpSpPr>
          <p:cNvPr id="56" name="îSliḓê">
            <a:extLst>
              <a:ext uri="{FF2B5EF4-FFF2-40B4-BE49-F238E27FC236}">
                <a16:creationId xmlns="" xmlns:a16="http://schemas.microsoft.com/office/drawing/2014/main" id="{075BC34D-8439-450A-9A7A-2587897CA838}"/>
              </a:ext>
            </a:extLst>
          </p:cNvPr>
          <p:cNvGrpSpPr/>
          <p:nvPr/>
        </p:nvGrpSpPr>
        <p:grpSpPr>
          <a:xfrm>
            <a:off x="5848467" y="2715127"/>
            <a:ext cx="3776586" cy="680083"/>
            <a:chOff x="2028131" y="1957383"/>
            <a:chExt cx="2575941" cy="680083"/>
          </a:xfrm>
        </p:grpSpPr>
        <p:sp>
          <p:nvSpPr>
            <p:cNvPr id="57" name="ï$ľïḋé">
              <a:extLst>
                <a:ext uri="{FF2B5EF4-FFF2-40B4-BE49-F238E27FC236}">
                  <a16:creationId xmlns="" xmlns:a16="http://schemas.microsoft.com/office/drawing/2014/main" id="{F7EE6AA2-2F66-4A67-BC3A-327CAC4BC3FD}"/>
                </a:ext>
              </a:extLst>
            </p:cNvPr>
            <p:cNvSpPr txBox="1"/>
            <p:nvPr/>
          </p:nvSpPr>
          <p:spPr bwMode="auto">
            <a:xfrm>
              <a:off x="2028131" y="1957383"/>
              <a:ext cx="2575941" cy="398462"/>
            </a:xfrm>
            <a:prstGeom prst="rect">
              <a:avLst/>
            </a:prstGeom>
            <a:noFill/>
            <a:ln>
              <a:noFill/>
            </a:ln>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i="1" dirty="0"/>
                <a:t>添加标题</a:t>
              </a:r>
            </a:p>
          </p:txBody>
        </p:sp>
        <p:sp>
          <p:nvSpPr>
            <p:cNvPr id="58" name="ïṧ1îḓe">
              <a:extLst>
                <a:ext uri="{FF2B5EF4-FFF2-40B4-BE49-F238E27FC236}">
                  <a16:creationId xmlns="" xmlns:a16="http://schemas.microsoft.com/office/drawing/2014/main" id="{EE069322-E438-4158-9532-250333883221}"/>
                </a:ext>
              </a:extLst>
            </p:cNvPr>
            <p:cNvSpPr/>
            <p:nvPr/>
          </p:nvSpPr>
          <p:spPr bwMode="auto">
            <a:xfrm>
              <a:off x="2028131" y="2268883"/>
              <a:ext cx="2575941" cy="368583"/>
            </a:xfrm>
            <a:prstGeom prst="rect">
              <a:avLst/>
            </a:prstGeom>
            <a:noFill/>
            <a:ln>
              <a:noFill/>
            </a:ln>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sz="1400" i="1" dirty="0"/>
                <a:t>双击输入替换内</a:t>
              </a:r>
              <a:r>
                <a:rPr lang="zh-CN" altLang="en-US" sz="1400" i="1" dirty="0" smtClean="0"/>
                <a:t>容第一</a:t>
              </a:r>
              <a:r>
                <a:rPr lang="en-US" altLang="zh-CN" sz="1400" i="1" dirty="0" smtClean="0"/>
                <a:t>PPT</a:t>
              </a:r>
              <a:r>
                <a:rPr lang="zh-CN" altLang="en-US" sz="1400" i="1" dirty="0" smtClean="0"/>
                <a:t>轻</a:t>
              </a:r>
              <a:r>
                <a:rPr lang="zh-CN" altLang="en-US" sz="1400" i="1" dirty="0"/>
                <a:t>松设计高效办公</a:t>
              </a:r>
              <a:endParaRPr lang="en-US" altLang="zh-CN" sz="1400" i="1" dirty="0"/>
            </a:p>
          </p:txBody>
        </p:sp>
      </p:grpSp>
      <p:grpSp>
        <p:nvGrpSpPr>
          <p:cNvPr id="59" name="îSliḓê">
            <a:extLst>
              <a:ext uri="{FF2B5EF4-FFF2-40B4-BE49-F238E27FC236}">
                <a16:creationId xmlns="" xmlns:a16="http://schemas.microsoft.com/office/drawing/2014/main" id="{9D9D6464-FBD3-4E5B-8012-99F876DFA535}"/>
              </a:ext>
            </a:extLst>
          </p:cNvPr>
          <p:cNvGrpSpPr/>
          <p:nvPr/>
        </p:nvGrpSpPr>
        <p:grpSpPr>
          <a:xfrm>
            <a:off x="6614212" y="3534010"/>
            <a:ext cx="3776586" cy="680083"/>
            <a:chOff x="2028131" y="1957383"/>
            <a:chExt cx="2575941" cy="680083"/>
          </a:xfrm>
        </p:grpSpPr>
        <p:sp>
          <p:nvSpPr>
            <p:cNvPr id="60" name="ï$ľïḋé">
              <a:extLst>
                <a:ext uri="{FF2B5EF4-FFF2-40B4-BE49-F238E27FC236}">
                  <a16:creationId xmlns="" xmlns:a16="http://schemas.microsoft.com/office/drawing/2014/main" id="{85137862-1A6F-473D-8D18-247AFA2D5C87}"/>
                </a:ext>
              </a:extLst>
            </p:cNvPr>
            <p:cNvSpPr txBox="1"/>
            <p:nvPr/>
          </p:nvSpPr>
          <p:spPr bwMode="auto">
            <a:xfrm>
              <a:off x="2028131" y="1957383"/>
              <a:ext cx="2575941" cy="398462"/>
            </a:xfrm>
            <a:prstGeom prst="rect">
              <a:avLst/>
            </a:prstGeom>
            <a:noFill/>
            <a:ln>
              <a:noFill/>
            </a:ln>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i="1" dirty="0">
                  <a:solidFill>
                    <a:schemeClr val="accent2">
                      <a:lumMod val="75000"/>
                    </a:schemeClr>
                  </a:solidFill>
                </a:rPr>
                <a:t>添加标题</a:t>
              </a:r>
            </a:p>
          </p:txBody>
        </p:sp>
        <p:sp>
          <p:nvSpPr>
            <p:cNvPr id="61" name="ïṧ1îḓe">
              <a:extLst>
                <a:ext uri="{FF2B5EF4-FFF2-40B4-BE49-F238E27FC236}">
                  <a16:creationId xmlns="" xmlns:a16="http://schemas.microsoft.com/office/drawing/2014/main" id="{F067A348-5DF3-4F1F-AE2B-43ECAB609CDE}"/>
                </a:ext>
              </a:extLst>
            </p:cNvPr>
            <p:cNvSpPr/>
            <p:nvPr/>
          </p:nvSpPr>
          <p:spPr bwMode="auto">
            <a:xfrm>
              <a:off x="2028131" y="2268883"/>
              <a:ext cx="2575941" cy="368583"/>
            </a:xfrm>
            <a:prstGeom prst="rect">
              <a:avLst/>
            </a:prstGeom>
            <a:noFill/>
            <a:ln>
              <a:noFill/>
            </a:ln>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sz="1400" i="1" dirty="0">
                  <a:solidFill>
                    <a:schemeClr val="accent2">
                      <a:lumMod val="75000"/>
                    </a:schemeClr>
                  </a:solidFill>
                </a:rPr>
                <a:t>双击输入替换内</a:t>
              </a:r>
              <a:r>
                <a:rPr lang="zh-CN" altLang="en-US" sz="1400" i="1" dirty="0" smtClean="0">
                  <a:solidFill>
                    <a:schemeClr val="accent2">
                      <a:lumMod val="75000"/>
                    </a:schemeClr>
                  </a:solidFill>
                </a:rPr>
                <a:t>容第一</a:t>
              </a:r>
              <a:r>
                <a:rPr lang="en-US" altLang="zh-CN" sz="1400" i="1" dirty="0" smtClean="0">
                  <a:solidFill>
                    <a:schemeClr val="accent2">
                      <a:lumMod val="75000"/>
                    </a:schemeClr>
                  </a:solidFill>
                </a:rPr>
                <a:t>PPT</a:t>
              </a:r>
              <a:r>
                <a:rPr lang="zh-CN" altLang="en-US" sz="1400" i="1" dirty="0" smtClean="0">
                  <a:solidFill>
                    <a:schemeClr val="accent2">
                      <a:lumMod val="75000"/>
                    </a:schemeClr>
                  </a:solidFill>
                </a:rPr>
                <a:t>轻</a:t>
              </a:r>
              <a:r>
                <a:rPr lang="zh-CN" altLang="en-US" sz="1400" i="1" dirty="0">
                  <a:solidFill>
                    <a:schemeClr val="accent2">
                      <a:lumMod val="75000"/>
                    </a:schemeClr>
                  </a:solidFill>
                </a:rPr>
                <a:t>松设计高效办公</a:t>
              </a:r>
              <a:endParaRPr lang="en-US" altLang="zh-CN" sz="1400" i="1" dirty="0">
                <a:solidFill>
                  <a:schemeClr val="accent2">
                    <a:lumMod val="75000"/>
                  </a:schemeClr>
                </a:solidFill>
              </a:endParaRPr>
            </a:p>
          </p:txBody>
        </p:sp>
      </p:grpSp>
      <p:grpSp>
        <p:nvGrpSpPr>
          <p:cNvPr id="62" name="îSliḓê">
            <a:extLst>
              <a:ext uri="{FF2B5EF4-FFF2-40B4-BE49-F238E27FC236}">
                <a16:creationId xmlns="" xmlns:a16="http://schemas.microsoft.com/office/drawing/2014/main" id="{9D2B5672-71D3-43E1-B1A7-A9AF645113B7}"/>
              </a:ext>
            </a:extLst>
          </p:cNvPr>
          <p:cNvGrpSpPr/>
          <p:nvPr/>
        </p:nvGrpSpPr>
        <p:grpSpPr>
          <a:xfrm>
            <a:off x="7379956" y="4352894"/>
            <a:ext cx="3776586" cy="680083"/>
            <a:chOff x="2028131" y="1957383"/>
            <a:chExt cx="2575941" cy="680083"/>
          </a:xfrm>
        </p:grpSpPr>
        <p:sp>
          <p:nvSpPr>
            <p:cNvPr id="63" name="ï$ľïḋé">
              <a:extLst>
                <a:ext uri="{FF2B5EF4-FFF2-40B4-BE49-F238E27FC236}">
                  <a16:creationId xmlns="" xmlns:a16="http://schemas.microsoft.com/office/drawing/2014/main" id="{E091C484-D5F8-4428-9653-CEC3DD020B1A}"/>
                </a:ext>
              </a:extLst>
            </p:cNvPr>
            <p:cNvSpPr txBox="1"/>
            <p:nvPr/>
          </p:nvSpPr>
          <p:spPr bwMode="auto">
            <a:xfrm>
              <a:off x="2028131" y="1957383"/>
              <a:ext cx="2575941" cy="398462"/>
            </a:xfrm>
            <a:prstGeom prst="rect">
              <a:avLst/>
            </a:prstGeom>
            <a:noFill/>
            <a:ln>
              <a:noFill/>
            </a:ln>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i="1" dirty="0"/>
                <a:t>添加标题</a:t>
              </a:r>
            </a:p>
          </p:txBody>
        </p:sp>
        <p:sp>
          <p:nvSpPr>
            <p:cNvPr id="64" name="ïṧ1îḓe">
              <a:extLst>
                <a:ext uri="{FF2B5EF4-FFF2-40B4-BE49-F238E27FC236}">
                  <a16:creationId xmlns="" xmlns:a16="http://schemas.microsoft.com/office/drawing/2014/main" id="{1D5F36B9-A20C-4C8B-BBD8-D3A2ADD2036B}"/>
                </a:ext>
              </a:extLst>
            </p:cNvPr>
            <p:cNvSpPr/>
            <p:nvPr/>
          </p:nvSpPr>
          <p:spPr bwMode="auto">
            <a:xfrm>
              <a:off x="2028131" y="2268883"/>
              <a:ext cx="2575941" cy="368583"/>
            </a:xfrm>
            <a:prstGeom prst="rect">
              <a:avLst/>
            </a:prstGeom>
            <a:noFill/>
            <a:ln>
              <a:noFill/>
            </a:ln>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sz="1400" i="1" dirty="0"/>
                <a:t>双击输入替换内</a:t>
              </a:r>
              <a:r>
                <a:rPr lang="zh-CN" altLang="en-US" sz="1400" i="1" dirty="0" smtClean="0"/>
                <a:t>容第一</a:t>
              </a:r>
              <a:r>
                <a:rPr lang="en-US" altLang="zh-CN" sz="1400" i="1" dirty="0" smtClean="0"/>
                <a:t>PPT</a:t>
              </a:r>
              <a:r>
                <a:rPr lang="zh-CN" altLang="en-US" sz="1400" i="1" dirty="0" smtClean="0"/>
                <a:t>轻</a:t>
              </a:r>
              <a:r>
                <a:rPr lang="zh-CN" altLang="en-US" sz="1400" i="1" dirty="0"/>
                <a:t>松设计高效办公</a:t>
              </a:r>
              <a:endParaRPr lang="en-US" altLang="zh-CN" sz="1400" i="1" dirty="0"/>
            </a:p>
          </p:txBody>
        </p:sp>
      </p:grpSp>
    </p:spTree>
    <p:extLst>
      <p:ext uri="{BB962C8B-B14F-4D97-AF65-F5344CB8AC3E}">
        <p14:creationId xmlns:p14="http://schemas.microsoft.com/office/powerpoint/2010/main" val="30373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strips(upLeft)">
                                      <p:cBhvr>
                                        <p:cTn id="7" dur="750"/>
                                        <p:tgtEl>
                                          <p:spTgt spid="45"/>
                                        </p:tgtEl>
                                      </p:cBhvr>
                                    </p:animEffect>
                                  </p:childTnLst>
                                </p:cTn>
                              </p:par>
                              <p:par>
                                <p:cTn id="8" presetID="18" presetClass="entr" presetSubtype="9" fill="hold" grpId="0" nodeType="withEffect">
                                  <p:stCondLst>
                                    <p:cond delay="200"/>
                                  </p:stCondLst>
                                  <p:childTnLst>
                                    <p:set>
                                      <p:cBhvr>
                                        <p:cTn id="9" dur="1" fill="hold">
                                          <p:stCondLst>
                                            <p:cond delay="0"/>
                                          </p:stCondLst>
                                        </p:cTn>
                                        <p:tgtEl>
                                          <p:spTgt spid="44"/>
                                        </p:tgtEl>
                                        <p:attrNameLst>
                                          <p:attrName>style.visibility</p:attrName>
                                        </p:attrNameLst>
                                      </p:cBhvr>
                                      <p:to>
                                        <p:strVal val="visible"/>
                                      </p:to>
                                    </p:set>
                                    <p:animEffect transition="in" filter="strips(upLeft)">
                                      <p:cBhvr>
                                        <p:cTn id="10" dur="750"/>
                                        <p:tgtEl>
                                          <p:spTgt spid="44"/>
                                        </p:tgtEl>
                                      </p:cBhvr>
                                    </p:animEffect>
                                  </p:childTnLst>
                                </p:cTn>
                              </p:par>
                              <p:par>
                                <p:cTn id="11" presetID="18" presetClass="entr" presetSubtype="9" fill="hold" grpId="0" nodeType="withEffect">
                                  <p:stCondLst>
                                    <p:cond delay="400"/>
                                  </p:stCondLst>
                                  <p:childTnLst>
                                    <p:set>
                                      <p:cBhvr>
                                        <p:cTn id="12" dur="1" fill="hold">
                                          <p:stCondLst>
                                            <p:cond delay="0"/>
                                          </p:stCondLst>
                                        </p:cTn>
                                        <p:tgtEl>
                                          <p:spTgt spid="43"/>
                                        </p:tgtEl>
                                        <p:attrNameLst>
                                          <p:attrName>style.visibility</p:attrName>
                                        </p:attrNameLst>
                                      </p:cBhvr>
                                      <p:to>
                                        <p:strVal val="visible"/>
                                      </p:to>
                                    </p:set>
                                    <p:animEffect transition="in" filter="strips(upLeft)">
                                      <p:cBhvr>
                                        <p:cTn id="13" dur="750"/>
                                        <p:tgtEl>
                                          <p:spTgt spid="43"/>
                                        </p:tgtEl>
                                      </p:cBhvr>
                                    </p:animEffect>
                                  </p:childTnLst>
                                </p:cTn>
                              </p:par>
                              <p:par>
                                <p:cTn id="14" presetID="18" presetClass="entr" presetSubtype="9" fill="hold" grpId="0" nodeType="withEffect">
                                  <p:stCondLst>
                                    <p:cond delay="600"/>
                                  </p:stCondLst>
                                  <p:childTnLst>
                                    <p:set>
                                      <p:cBhvr>
                                        <p:cTn id="15" dur="1" fill="hold">
                                          <p:stCondLst>
                                            <p:cond delay="0"/>
                                          </p:stCondLst>
                                        </p:cTn>
                                        <p:tgtEl>
                                          <p:spTgt spid="42"/>
                                        </p:tgtEl>
                                        <p:attrNameLst>
                                          <p:attrName>style.visibility</p:attrName>
                                        </p:attrNameLst>
                                      </p:cBhvr>
                                      <p:to>
                                        <p:strVal val="visible"/>
                                      </p:to>
                                    </p:set>
                                    <p:animEffect transition="in" filter="strips(upLeft)">
                                      <p:cBhvr>
                                        <p:cTn id="16" dur="750"/>
                                        <p:tgtEl>
                                          <p:spTgt spid="42"/>
                                        </p:tgtEl>
                                      </p:cBhvr>
                                    </p:animEffect>
                                  </p:childTnLst>
                                </p:cTn>
                              </p:par>
                            </p:childTnLst>
                          </p:cTn>
                        </p:par>
                        <p:par>
                          <p:cTn id="17" fill="hold">
                            <p:stCondLst>
                              <p:cond delay="1350"/>
                            </p:stCondLst>
                            <p:childTnLst>
                              <p:par>
                                <p:cTn id="18" presetID="10" presetClass="entr" presetSubtype="0"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par>
                          <p:cTn id="30" fill="hold">
                            <p:stCondLst>
                              <p:cond delay="1850"/>
                            </p:stCondLst>
                            <p:childTnLst>
                              <p:par>
                                <p:cTn id="31" presetID="22" presetClass="entr" presetSubtype="8"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250"/>
                                        <p:tgtEl>
                                          <p:spTgt spid="47"/>
                                        </p:tgtEl>
                                      </p:cBhvr>
                                    </p:animEffect>
                                  </p:childTnLst>
                                </p:cTn>
                              </p:par>
                              <p:par>
                                <p:cTn id="34" presetID="22" presetClass="entr" presetSubtype="8" fill="hold" grpId="0" nodeType="withEffect">
                                  <p:stCondLst>
                                    <p:cond delay="20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250"/>
                                        <p:tgtEl>
                                          <p:spTgt spid="46"/>
                                        </p:tgtEl>
                                      </p:cBhvr>
                                    </p:animEffect>
                                  </p:childTnLst>
                                </p:cTn>
                              </p:par>
                              <p:par>
                                <p:cTn id="37" presetID="22" presetClass="entr" presetSubtype="8" fill="hold" grpId="0" nodeType="withEffect">
                                  <p:stCondLst>
                                    <p:cond delay="40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250"/>
                                        <p:tgtEl>
                                          <p:spTgt spid="48"/>
                                        </p:tgtEl>
                                      </p:cBhvr>
                                    </p:animEffect>
                                  </p:childTnLst>
                                </p:cTn>
                              </p:par>
                              <p:par>
                                <p:cTn id="40" presetID="22" presetClass="entr" presetSubtype="8" fill="hold" grpId="0" nodeType="withEffect">
                                  <p:stCondLst>
                                    <p:cond delay="60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250"/>
                                        <p:tgtEl>
                                          <p:spTgt spid="49"/>
                                        </p:tgtEl>
                                      </p:cBhvr>
                                    </p:animEffect>
                                  </p:childTnLst>
                                </p:cTn>
                              </p:par>
                            </p:childTnLst>
                          </p:cTn>
                        </p:par>
                        <p:par>
                          <p:cTn id="43" fill="hold">
                            <p:stCondLst>
                              <p:cond delay="2700"/>
                            </p:stCondLst>
                            <p:childTnLst>
                              <p:par>
                                <p:cTn id="44" presetID="2" presetClass="entr" presetSubtype="2" fill="hold" nodeType="after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additive="base">
                                        <p:cTn id="46" dur="500" fill="hold"/>
                                        <p:tgtEl>
                                          <p:spTgt spid="50"/>
                                        </p:tgtEl>
                                        <p:attrNameLst>
                                          <p:attrName>ppt_x</p:attrName>
                                        </p:attrNameLst>
                                      </p:cBhvr>
                                      <p:tavLst>
                                        <p:tav tm="0">
                                          <p:val>
                                            <p:strVal val="1+#ppt_w/2"/>
                                          </p:val>
                                        </p:tav>
                                        <p:tav tm="100000">
                                          <p:val>
                                            <p:strVal val="#ppt_x"/>
                                          </p:val>
                                        </p:tav>
                                      </p:tavLst>
                                    </p:anim>
                                    <p:anim calcmode="lin" valueType="num">
                                      <p:cBhvr additive="base">
                                        <p:cTn id="47" dur="500" fill="hold"/>
                                        <p:tgtEl>
                                          <p:spTgt spid="50"/>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additive="base">
                                        <p:cTn id="50" dur="500" fill="hold"/>
                                        <p:tgtEl>
                                          <p:spTgt spid="56"/>
                                        </p:tgtEl>
                                        <p:attrNameLst>
                                          <p:attrName>ppt_x</p:attrName>
                                        </p:attrNameLst>
                                      </p:cBhvr>
                                      <p:tavLst>
                                        <p:tav tm="0">
                                          <p:val>
                                            <p:strVal val="1+#ppt_w/2"/>
                                          </p:val>
                                        </p:tav>
                                        <p:tav tm="100000">
                                          <p:val>
                                            <p:strVal val="#ppt_x"/>
                                          </p:val>
                                        </p:tav>
                                      </p:tavLst>
                                    </p:anim>
                                    <p:anim calcmode="lin" valueType="num">
                                      <p:cBhvr additive="base">
                                        <p:cTn id="51" dur="500" fill="hold"/>
                                        <p:tgtEl>
                                          <p:spTgt spid="56"/>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1+#ppt_w/2"/>
                                          </p:val>
                                        </p:tav>
                                        <p:tav tm="100000">
                                          <p:val>
                                            <p:strVal val="#ppt_x"/>
                                          </p:val>
                                        </p:tav>
                                      </p:tavLst>
                                    </p:anim>
                                    <p:anim calcmode="lin" valueType="num">
                                      <p:cBhvr additive="base">
                                        <p:cTn id="55" dur="500" fill="hold"/>
                                        <p:tgtEl>
                                          <p:spTgt spid="59"/>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 calcmode="lin" valueType="num">
                                      <p:cBhvr additive="base">
                                        <p:cTn id="58" dur="500" fill="hold"/>
                                        <p:tgtEl>
                                          <p:spTgt spid="62"/>
                                        </p:tgtEl>
                                        <p:attrNameLst>
                                          <p:attrName>ppt_x</p:attrName>
                                        </p:attrNameLst>
                                      </p:cBhvr>
                                      <p:tavLst>
                                        <p:tav tm="0">
                                          <p:val>
                                            <p:strVal val="1+#ppt_w/2"/>
                                          </p:val>
                                        </p:tav>
                                        <p:tav tm="100000">
                                          <p:val>
                                            <p:strVal val="#ppt_x"/>
                                          </p:val>
                                        </p:tav>
                                      </p:tavLst>
                                    </p:anim>
                                    <p:anim calcmode="lin" valueType="num">
                                      <p:cBhvr additive="base">
                                        <p:cTn id="59"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42" grpId="0" animBg="1"/>
      <p:bldP spid="43" grpId="0" animBg="1"/>
      <p:bldP spid="44" grpId="0" animBg="1"/>
      <p:bldP spid="45" grpId="0" animBg="1"/>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7E4F0C8-7121-42D1-9082-ED6961C99E16}"/>
              </a:ext>
            </a:extLst>
          </p:cNvPr>
          <p:cNvSpPr>
            <a:spLocks noGrp="1"/>
          </p:cNvSpPr>
          <p:nvPr>
            <p:ph type="title"/>
          </p:nvPr>
        </p:nvSpPr>
        <p:spPr/>
        <p:txBody>
          <a:bodyPr/>
          <a:lstStyle/>
          <a:p>
            <a:r>
              <a:rPr lang="zh-CN" altLang="en-US"/>
              <a:t>单击此处输入替换标题</a:t>
            </a:r>
          </a:p>
        </p:txBody>
      </p:sp>
      <p:sp>
        <p:nvSpPr>
          <p:cNvPr id="3" name="îşľíḍe">
            <a:extLst>
              <a:ext uri="{FF2B5EF4-FFF2-40B4-BE49-F238E27FC236}">
                <a16:creationId xmlns="" xmlns:a16="http://schemas.microsoft.com/office/drawing/2014/main" id="{08D56E47-47C5-435A-BB59-4A38E5CDF7B1}"/>
              </a:ext>
            </a:extLst>
          </p:cNvPr>
          <p:cNvSpPr/>
          <p:nvPr/>
        </p:nvSpPr>
        <p:spPr>
          <a:xfrm>
            <a:off x="5141898" y="3099367"/>
            <a:ext cx="1393914" cy="3089526"/>
          </a:xfrm>
          <a:custGeom>
            <a:avLst/>
            <a:gdLst>
              <a:gd name="connsiteX0" fmla="*/ 913735 w 1548195"/>
              <a:gd name="connsiteY0" fmla="*/ 0 h 3431480"/>
              <a:gd name="connsiteX1" fmla="*/ 917483 w 1548195"/>
              <a:gd name="connsiteY1" fmla="*/ 937 h 3431480"/>
              <a:gd name="connsiteX2" fmla="*/ 921232 w 1548195"/>
              <a:gd name="connsiteY2" fmla="*/ 2812 h 3431480"/>
              <a:gd name="connsiteX3" fmla="*/ 924044 w 1548195"/>
              <a:gd name="connsiteY3" fmla="*/ 5625 h 3431480"/>
              <a:gd name="connsiteX4" fmla="*/ 924981 w 1548195"/>
              <a:gd name="connsiteY4" fmla="*/ 10312 h 3431480"/>
              <a:gd name="connsiteX5" fmla="*/ 929667 w 1548195"/>
              <a:gd name="connsiteY5" fmla="*/ 89058 h 3431480"/>
              <a:gd name="connsiteX6" fmla="*/ 926855 w 1548195"/>
              <a:gd name="connsiteY6" fmla="*/ 167804 h 3431480"/>
              <a:gd name="connsiteX7" fmla="*/ 918421 w 1548195"/>
              <a:gd name="connsiteY7" fmla="*/ 246550 h 3431480"/>
              <a:gd name="connsiteX8" fmla="*/ 905300 w 1548195"/>
              <a:gd name="connsiteY8" fmla="*/ 326233 h 3431480"/>
              <a:gd name="connsiteX9" fmla="*/ 886557 w 1548195"/>
              <a:gd name="connsiteY9" fmla="*/ 405916 h 3431480"/>
              <a:gd name="connsiteX10" fmla="*/ 864066 w 1548195"/>
              <a:gd name="connsiteY10" fmla="*/ 485599 h 3431480"/>
              <a:gd name="connsiteX11" fmla="*/ 838762 w 1548195"/>
              <a:gd name="connsiteY11" fmla="*/ 566220 h 3431480"/>
              <a:gd name="connsiteX12" fmla="*/ 808773 w 1548195"/>
              <a:gd name="connsiteY12" fmla="*/ 648716 h 3431480"/>
              <a:gd name="connsiteX13" fmla="*/ 777846 w 1548195"/>
              <a:gd name="connsiteY13" fmla="*/ 731211 h 3431480"/>
              <a:gd name="connsiteX14" fmla="*/ 810647 w 1548195"/>
              <a:gd name="connsiteY14" fmla="*/ 698401 h 3431480"/>
              <a:gd name="connsiteX15" fmla="*/ 845322 w 1548195"/>
              <a:gd name="connsiteY15" fmla="*/ 662777 h 3431480"/>
              <a:gd name="connsiteX16" fmla="*/ 881871 w 1548195"/>
              <a:gd name="connsiteY16" fmla="*/ 627155 h 3431480"/>
              <a:gd name="connsiteX17" fmla="*/ 916546 w 1548195"/>
              <a:gd name="connsiteY17" fmla="*/ 588719 h 3431480"/>
              <a:gd name="connsiteX18" fmla="*/ 950284 w 1548195"/>
              <a:gd name="connsiteY18" fmla="*/ 549346 h 3431480"/>
              <a:gd name="connsiteX19" fmla="*/ 981211 w 1548195"/>
              <a:gd name="connsiteY19" fmla="*/ 509036 h 3431480"/>
              <a:gd name="connsiteX20" fmla="*/ 1010263 w 1548195"/>
              <a:gd name="connsiteY20" fmla="*/ 467788 h 3431480"/>
              <a:gd name="connsiteX21" fmla="*/ 1036503 w 1548195"/>
              <a:gd name="connsiteY21" fmla="*/ 427478 h 3431480"/>
              <a:gd name="connsiteX22" fmla="*/ 1056184 w 1548195"/>
              <a:gd name="connsiteY22" fmla="*/ 385292 h 3431480"/>
              <a:gd name="connsiteX23" fmla="*/ 1072115 w 1548195"/>
              <a:gd name="connsiteY23" fmla="*/ 344982 h 3431480"/>
              <a:gd name="connsiteX24" fmla="*/ 1083361 w 1548195"/>
              <a:gd name="connsiteY24" fmla="*/ 304671 h 3431480"/>
              <a:gd name="connsiteX25" fmla="*/ 1086173 w 1548195"/>
              <a:gd name="connsiteY25" fmla="*/ 263423 h 3431480"/>
              <a:gd name="connsiteX26" fmla="*/ 1083361 w 1548195"/>
              <a:gd name="connsiteY26" fmla="*/ 230613 h 3431480"/>
              <a:gd name="connsiteX27" fmla="*/ 1074927 w 1548195"/>
              <a:gd name="connsiteY27" fmla="*/ 199677 h 3431480"/>
              <a:gd name="connsiteX28" fmla="*/ 1061807 w 1548195"/>
              <a:gd name="connsiteY28" fmla="*/ 169678 h 3431480"/>
              <a:gd name="connsiteX29" fmla="*/ 1042127 w 1548195"/>
              <a:gd name="connsiteY29" fmla="*/ 140618 h 3431480"/>
              <a:gd name="connsiteX30" fmla="*/ 1016823 w 1548195"/>
              <a:gd name="connsiteY30" fmla="*/ 113431 h 3431480"/>
              <a:gd name="connsiteX31" fmla="*/ 1014949 w 1548195"/>
              <a:gd name="connsiteY31" fmla="*/ 109682 h 3431480"/>
              <a:gd name="connsiteX32" fmla="*/ 1013074 w 1548195"/>
              <a:gd name="connsiteY32" fmla="*/ 105932 h 3431480"/>
              <a:gd name="connsiteX33" fmla="*/ 1013074 w 1548195"/>
              <a:gd name="connsiteY33" fmla="*/ 102182 h 3431480"/>
              <a:gd name="connsiteX34" fmla="*/ 1015886 w 1548195"/>
              <a:gd name="connsiteY34" fmla="*/ 98432 h 3431480"/>
              <a:gd name="connsiteX35" fmla="*/ 1018698 w 1548195"/>
              <a:gd name="connsiteY35" fmla="*/ 96558 h 3431480"/>
              <a:gd name="connsiteX36" fmla="*/ 1020572 w 1548195"/>
              <a:gd name="connsiteY36" fmla="*/ 95620 h 3431480"/>
              <a:gd name="connsiteX37" fmla="*/ 1024320 w 1548195"/>
              <a:gd name="connsiteY37" fmla="*/ 93745 h 3431480"/>
              <a:gd name="connsiteX38" fmla="*/ 1028069 w 1548195"/>
              <a:gd name="connsiteY38" fmla="*/ 95620 h 3431480"/>
              <a:gd name="connsiteX39" fmla="*/ 1029944 w 1548195"/>
              <a:gd name="connsiteY39" fmla="*/ 96558 h 3431480"/>
              <a:gd name="connsiteX40" fmla="*/ 1061807 w 1548195"/>
              <a:gd name="connsiteY40" fmla="*/ 122806 h 3431480"/>
              <a:gd name="connsiteX41" fmla="*/ 1086173 w 1548195"/>
              <a:gd name="connsiteY41" fmla="*/ 151867 h 3431480"/>
              <a:gd name="connsiteX42" fmla="*/ 1105854 w 1548195"/>
              <a:gd name="connsiteY42" fmla="*/ 182803 h 3431480"/>
              <a:gd name="connsiteX43" fmla="*/ 1119911 w 1548195"/>
              <a:gd name="connsiteY43" fmla="*/ 215614 h 3431480"/>
              <a:gd name="connsiteX44" fmla="*/ 1128346 w 1548195"/>
              <a:gd name="connsiteY44" fmla="*/ 252174 h 3431480"/>
              <a:gd name="connsiteX45" fmla="*/ 1131157 w 1548195"/>
              <a:gd name="connsiteY45" fmla="*/ 293422 h 3431480"/>
              <a:gd name="connsiteX46" fmla="*/ 1126471 w 1548195"/>
              <a:gd name="connsiteY46" fmla="*/ 335607 h 3431480"/>
              <a:gd name="connsiteX47" fmla="*/ 1116163 w 1548195"/>
              <a:gd name="connsiteY47" fmla="*/ 376855 h 3431480"/>
              <a:gd name="connsiteX48" fmla="*/ 1102105 w 1548195"/>
              <a:gd name="connsiteY48" fmla="*/ 418103 h 3431480"/>
              <a:gd name="connsiteX49" fmla="*/ 1085236 w 1548195"/>
              <a:gd name="connsiteY49" fmla="*/ 458414 h 3431480"/>
              <a:gd name="connsiteX50" fmla="*/ 1063681 w 1548195"/>
              <a:gd name="connsiteY50" fmla="*/ 497786 h 3431480"/>
              <a:gd name="connsiteX51" fmla="*/ 1041189 w 1548195"/>
              <a:gd name="connsiteY51" fmla="*/ 535284 h 3431480"/>
              <a:gd name="connsiteX52" fmla="*/ 1018698 w 1548195"/>
              <a:gd name="connsiteY52" fmla="*/ 569970 h 3431480"/>
              <a:gd name="connsiteX53" fmla="*/ 994331 w 1548195"/>
              <a:gd name="connsiteY53" fmla="*/ 601843 h 3431480"/>
              <a:gd name="connsiteX54" fmla="*/ 926855 w 1548195"/>
              <a:gd name="connsiteY54" fmla="*/ 687151 h 3431480"/>
              <a:gd name="connsiteX55" fmla="*/ 881871 w 1548195"/>
              <a:gd name="connsiteY55" fmla="*/ 744336 h 3431480"/>
              <a:gd name="connsiteX56" fmla="*/ 836888 w 1548195"/>
              <a:gd name="connsiteY56" fmla="*/ 801520 h 3431480"/>
              <a:gd name="connsiteX57" fmla="*/ 795652 w 1548195"/>
              <a:gd name="connsiteY57" fmla="*/ 858704 h 3431480"/>
              <a:gd name="connsiteX58" fmla="*/ 754417 w 1548195"/>
              <a:gd name="connsiteY58" fmla="*/ 915889 h 3431480"/>
              <a:gd name="connsiteX59" fmla="*/ 717868 w 1548195"/>
              <a:gd name="connsiteY59" fmla="*/ 972136 h 3431480"/>
              <a:gd name="connsiteX60" fmla="*/ 684130 w 1548195"/>
              <a:gd name="connsiteY60" fmla="*/ 1029321 h 3431480"/>
              <a:gd name="connsiteX61" fmla="*/ 655078 w 1548195"/>
              <a:gd name="connsiteY61" fmla="*/ 1088380 h 3431480"/>
              <a:gd name="connsiteX62" fmla="*/ 630711 w 1548195"/>
              <a:gd name="connsiteY62" fmla="*/ 1146502 h 3431480"/>
              <a:gd name="connsiteX63" fmla="*/ 611968 w 1548195"/>
              <a:gd name="connsiteY63" fmla="*/ 1206499 h 3431480"/>
              <a:gd name="connsiteX64" fmla="*/ 598848 w 1548195"/>
              <a:gd name="connsiteY64" fmla="*/ 1267433 h 3431480"/>
              <a:gd name="connsiteX65" fmla="*/ 591351 w 1548195"/>
              <a:gd name="connsiteY65" fmla="*/ 1337742 h 3431480"/>
              <a:gd name="connsiteX66" fmla="*/ 593225 w 1548195"/>
              <a:gd name="connsiteY66" fmla="*/ 1407113 h 3431480"/>
              <a:gd name="connsiteX67" fmla="*/ 601660 w 1548195"/>
              <a:gd name="connsiteY67" fmla="*/ 1473672 h 3431480"/>
              <a:gd name="connsiteX68" fmla="*/ 616654 w 1548195"/>
              <a:gd name="connsiteY68" fmla="*/ 1540231 h 3431480"/>
              <a:gd name="connsiteX69" fmla="*/ 639146 w 1548195"/>
              <a:gd name="connsiteY69" fmla="*/ 1605853 h 3431480"/>
              <a:gd name="connsiteX70" fmla="*/ 671010 w 1548195"/>
              <a:gd name="connsiteY70" fmla="*/ 1668662 h 3431480"/>
              <a:gd name="connsiteX71" fmla="*/ 709434 w 1548195"/>
              <a:gd name="connsiteY71" fmla="*/ 1732409 h 3431480"/>
              <a:gd name="connsiteX72" fmla="*/ 755354 w 1548195"/>
              <a:gd name="connsiteY72" fmla="*/ 1794280 h 3431480"/>
              <a:gd name="connsiteX73" fmla="*/ 809710 w 1548195"/>
              <a:gd name="connsiteY73" fmla="*/ 1855215 h 3431480"/>
              <a:gd name="connsiteX74" fmla="*/ 872500 w 1548195"/>
              <a:gd name="connsiteY74" fmla="*/ 1915211 h 3431480"/>
              <a:gd name="connsiteX75" fmla="*/ 963405 w 1548195"/>
              <a:gd name="connsiteY75" fmla="*/ 1995832 h 3431480"/>
              <a:gd name="connsiteX76" fmla="*/ 1014949 w 1548195"/>
              <a:gd name="connsiteY76" fmla="*/ 2041768 h 3431480"/>
              <a:gd name="connsiteX77" fmla="*/ 1064618 w 1548195"/>
              <a:gd name="connsiteY77" fmla="*/ 2086765 h 3431480"/>
              <a:gd name="connsiteX78" fmla="*/ 1115225 w 1548195"/>
              <a:gd name="connsiteY78" fmla="*/ 2133637 h 3431480"/>
              <a:gd name="connsiteX79" fmla="*/ 1163021 w 1548195"/>
              <a:gd name="connsiteY79" fmla="*/ 2180510 h 3431480"/>
              <a:gd name="connsiteX80" fmla="*/ 1208005 w 1548195"/>
              <a:gd name="connsiteY80" fmla="*/ 2226445 h 3431480"/>
              <a:gd name="connsiteX81" fmla="*/ 1249240 w 1548195"/>
              <a:gd name="connsiteY81" fmla="*/ 2276130 h 3431480"/>
              <a:gd name="connsiteX82" fmla="*/ 1287663 w 1548195"/>
              <a:gd name="connsiteY82" fmla="*/ 2324878 h 3431480"/>
              <a:gd name="connsiteX83" fmla="*/ 1321401 w 1548195"/>
              <a:gd name="connsiteY83" fmla="*/ 2374563 h 3431480"/>
              <a:gd name="connsiteX84" fmla="*/ 1349516 w 1548195"/>
              <a:gd name="connsiteY84" fmla="*/ 2426122 h 3431480"/>
              <a:gd name="connsiteX85" fmla="*/ 1371071 w 1548195"/>
              <a:gd name="connsiteY85" fmla="*/ 2478620 h 3431480"/>
              <a:gd name="connsiteX86" fmla="*/ 1394500 w 1548195"/>
              <a:gd name="connsiteY86" fmla="*/ 2396124 h 3431480"/>
              <a:gd name="connsiteX87" fmla="*/ 1412306 w 1548195"/>
              <a:gd name="connsiteY87" fmla="*/ 2315503 h 3431480"/>
              <a:gd name="connsiteX88" fmla="*/ 1423552 w 1548195"/>
              <a:gd name="connsiteY88" fmla="*/ 2234882 h 3431480"/>
              <a:gd name="connsiteX89" fmla="*/ 1428238 w 1548195"/>
              <a:gd name="connsiteY89" fmla="*/ 2157074 h 3431480"/>
              <a:gd name="connsiteX90" fmla="*/ 1427301 w 1548195"/>
              <a:gd name="connsiteY90" fmla="*/ 2080203 h 3431480"/>
              <a:gd name="connsiteX91" fmla="*/ 1418866 w 1548195"/>
              <a:gd name="connsiteY91" fmla="*/ 2004270 h 3431480"/>
              <a:gd name="connsiteX92" fmla="*/ 1403872 w 1548195"/>
              <a:gd name="connsiteY92" fmla="*/ 1930211 h 3431480"/>
              <a:gd name="connsiteX93" fmla="*/ 1384191 w 1548195"/>
              <a:gd name="connsiteY93" fmla="*/ 1858027 h 3431480"/>
              <a:gd name="connsiteX94" fmla="*/ 1356076 w 1548195"/>
              <a:gd name="connsiteY94" fmla="*/ 1785844 h 3431480"/>
              <a:gd name="connsiteX95" fmla="*/ 1303595 w 1548195"/>
              <a:gd name="connsiteY95" fmla="*/ 1667725 h 3431480"/>
              <a:gd name="connsiteX96" fmla="*/ 1248303 w 1548195"/>
              <a:gd name="connsiteY96" fmla="*/ 1551481 h 3431480"/>
              <a:gd name="connsiteX97" fmla="*/ 1192072 w 1548195"/>
              <a:gd name="connsiteY97" fmla="*/ 1429612 h 3431480"/>
              <a:gd name="connsiteX98" fmla="*/ 1180827 w 1548195"/>
              <a:gd name="connsiteY98" fmla="*/ 1406176 h 3431480"/>
              <a:gd name="connsiteX99" fmla="*/ 1169581 w 1548195"/>
              <a:gd name="connsiteY99" fmla="*/ 1380865 h 3431480"/>
              <a:gd name="connsiteX100" fmla="*/ 1159272 w 1548195"/>
              <a:gd name="connsiteY100" fmla="*/ 1353679 h 3431480"/>
              <a:gd name="connsiteX101" fmla="*/ 1151775 w 1548195"/>
              <a:gd name="connsiteY101" fmla="*/ 1325555 h 3431480"/>
              <a:gd name="connsiteX102" fmla="*/ 1145214 w 1548195"/>
              <a:gd name="connsiteY102" fmla="*/ 1298369 h 3431480"/>
              <a:gd name="connsiteX103" fmla="*/ 1141466 w 1548195"/>
              <a:gd name="connsiteY103" fmla="*/ 1271183 h 3431480"/>
              <a:gd name="connsiteX104" fmla="*/ 1143340 w 1548195"/>
              <a:gd name="connsiteY104" fmla="*/ 1242122 h 3431480"/>
              <a:gd name="connsiteX105" fmla="*/ 1148963 w 1548195"/>
              <a:gd name="connsiteY105" fmla="*/ 1214936 h 3431480"/>
              <a:gd name="connsiteX106" fmla="*/ 1159272 w 1548195"/>
              <a:gd name="connsiteY106" fmla="*/ 1188687 h 3431480"/>
              <a:gd name="connsiteX107" fmla="*/ 1178015 w 1548195"/>
              <a:gd name="connsiteY107" fmla="*/ 1162439 h 3431480"/>
              <a:gd name="connsiteX108" fmla="*/ 1201444 w 1548195"/>
              <a:gd name="connsiteY108" fmla="*/ 1137128 h 3431480"/>
              <a:gd name="connsiteX109" fmla="*/ 1205193 w 1548195"/>
              <a:gd name="connsiteY109" fmla="*/ 1134315 h 3431480"/>
              <a:gd name="connsiteX110" fmla="*/ 1208005 w 1548195"/>
              <a:gd name="connsiteY110" fmla="*/ 1134315 h 3431480"/>
              <a:gd name="connsiteX111" fmla="*/ 1210816 w 1548195"/>
              <a:gd name="connsiteY111" fmla="*/ 1134315 h 3431480"/>
              <a:gd name="connsiteX112" fmla="*/ 1214564 w 1548195"/>
              <a:gd name="connsiteY112" fmla="*/ 1136190 h 3431480"/>
              <a:gd name="connsiteX113" fmla="*/ 1217376 w 1548195"/>
              <a:gd name="connsiteY113" fmla="*/ 1138065 h 3431480"/>
              <a:gd name="connsiteX114" fmla="*/ 1218313 w 1548195"/>
              <a:gd name="connsiteY114" fmla="*/ 1140878 h 3431480"/>
              <a:gd name="connsiteX115" fmla="*/ 1219251 w 1548195"/>
              <a:gd name="connsiteY115" fmla="*/ 1142752 h 3431480"/>
              <a:gd name="connsiteX116" fmla="*/ 1219251 w 1548195"/>
              <a:gd name="connsiteY116" fmla="*/ 1146502 h 3431480"/>
              <a:gd name="connsiteX117" fmla="*/ 1218313 w 1548195"/>
              <a:gd name="connsiteY117" fmla="*/ 1150252 h 3431480"/>
              <a:gd name="connsiteX118" fmla="*/ 1217376 w 1548195"/>
              <a:gd name="connsiteY118" fmla="*/ 1153064 h 3431480"/>
              <a:gd name="connsiteX119" fmla="*/ 1197696 w 1548195"/>
              <a:gd name="connsiteY119" fmla="*/ 1175563 h 3431480"/>
              <a:gd name="connsiteX120" fmla="*/ 1187387 w 1548195"/>
              <a:gd name="connsiteY120" fmla="*/ 1200874 h 3431480"/>
              <a:gd name="connsiteX121" fmla="*/ 1180827 w 1548195"/>
              <a:gd name="connsiteY121" fmla="*/ 1225248 h 3431480"/>
              <a:gd name="connsiteX122" fmla="*/ 1180827 w 1548195"/>
              <a:gd name="connsiteY122" fmla="*/ 1253372 h 3431480"/>
              <a:gd name="connsiteX123" fmla="*/ 1184576 w 1548195"/>
              <a:gd name="connsiteY123" fmla="*/ 1280558 h 3431480"/>
              <a:gd name="connsiteX124" fmla="*/ 1193010 w 1548195"/>
              <a:gd name="connsiteY124" fmla="*/ 1309619 h 3431480"/>
              <a:gd name="connsiteX125" fmla="*/ 1204256 w 1548195"/>
              <a:gd name="connsiteY125" fmla="*/ 1336805 h 3431480"/>
              <a:gd name="connsiteX126" fmla="*/ 1216439 w 1548195"/>
              <a:gd name="connsiteY126" fmla="*/ 1364928 h 3431480"/>
              <a:gd name="connsiteX127" fmla="*/ 1230496 w 1548195"/>
              <a:gd name="connsiteY127" fmla="*/ 1393989 h 3431480"/>
              <a:gd name="connsiteX128" fmla="*/ 1246428 w 1548195"/>
              <a:gd name="connsiteY128" fmla="*/ 1421175 h 3431480"/>
              <a:gd name="connsiteX129" fmla="*/ 1261423 w 1548195"/>
              <a:gd name="connsiteY129" fmla="*/ 1447424 h 3431480"/>
              <a:gd name="connsiteX130" fmla="*/ 1276417 w 1548195"/>
              <a:gd name="connsiteY130" fmla="*/ 1473672 h 3431480"/>
              <a:gd name="connsiteX131" fmla="*/ 1290475 w 1548195"/>
              <a:gd name="connsiteY131" fmla="*/ 1498046 h 3431480"/>
              <a:gd name="connsiteX132" fmla="*/ 1330773 w 1548195"/>
              <a:gd name="connsiteY132" fmla="*/ 1574917 h 3431480"/>
              <a:gd name="connsiteX133" fmla="*/ 1372008 w 1548195"/>
              <a:gd name="connsiteY133" fmla="*/ 1651788 h 3431480"/>
              <a:gd name="connsiteX134" fmla="*/ 1411369 w 1548195"/>
              <a:gd name="connsiteY134" fmla="*/ 1730534 h 3431480"/>
              <a:gd name="connsiteX135" fmla="*/ 1446981 w 1548195"/>
              <a:gd name="connsiteY135" fmla="*/ 1810217 h 3431480"/>
              <a:gd name="connsiteX136" fmla="*/ 1479782 w 1548195"/>
              <a:gd name="connsiteY136" fmla="*/ 1889900 h 3431480"/>
              <a:gd name="connsiteX137" fmla="*/ 1506960 w 1548195"/>
              <a:gd name="connsiteY137" fmla="*/ 1969584 h 3431480"/>
              <a:gd name="connsiteX138" fmla="*/ 1528515 w 1548195"/>
              <a:gd name="connsiteY138" fmla="*/ 2051142 h 3431480"/>
              <a:gd name="connsiteX139" fmla="*/ 1543509 w 1548195"/>
              <a:gd name="connsiteY139" fmla="*/ 2133637 h 3431480"/>
              <a:gd name="connsiteX140" fmla="*/ 1548195 w 1548195"/>
              <a:gd name="connsiteY140" fmla="*/ 2208633 h 3431480"/>
              <a:gd name="connsiteX141" fmla="*/ 1545384 w 1548195"/>
              <a:gd name="connsiteY141" fmla="*/ 2282692 h 3431480"/>
              <a:gd name="connsiteX142" fmla="*/ 1536949 w 1548195"/>
              <a:gd name="connsiteY142" fmla="*/ 2356751 h 3431480"/>
              <a:gd name="connsiteX143" fmla="*/ 1522892 w 1548195"/>
              <a:gd name="connsiteY143" fmla="*/ 2429872 h 3431480"/>
              <a:gd name="connsiteX144" fmla="*/ 1504148 w 1548195"/>
              <a:gd name="connsiteY144" fmla="*/ 2500181 h 3431480"/>
              <a:gd name="connsiteX145" fmla="*/ 1480719 w 1548195"/>
              <a:gd name="connsiteY145" fmla="*/ 2570490 h 3431480"/>
              <a:gd name="connsiteX146" fmla="*/ 1455416 w 1548195"/>
              <a:gd name="connsiteY146" fmla="*/ 2638923 h 3431480"/>
              <a:gd name="connsiteX147" fmla="*/ 1428238 w 1548195"/>
              <a:gd name="connsiteY147" fmla="*/ 2706420 h 3431480"/>
              <a:gd name="connsiteX148" fmla="*/ 1401060 w 1548195"/>
              <a:gd name="connsiteY148" fmla="*/ 2770167 h 3431480"/>
              <a:gd name="connsiteX149" fmla="*/ 1342019 w 1548195"/>
              <a:gd name="connsiteY149" fmla="*/ 2895785 h 3431480"/>
              <a:gd name="connsiteX150" fmla="*/ 1277355 w 1548195"/>
              <a:gd name="connsiteY150" fmla="*/ 3017654 h 3431480"/>
              <a:gd name="connsiteX151" fmla="*/ 1206130 w 1548195"/>
              <a:gd name="connsiteY151" fmla="*/ 3137647 h 3431480"/>
              <a:gd name="connsiteX152" fmla="*/ 1131157 w 1548195"/>
              <a:gd name="connsiteY152" fmla="*/ 3255766 h 3431480"/>
              <a:gd name="connsiteX153" fmla="*/ 1094982 w 1548195"/>
              <a:gd name="connsiteY153" fmla="*/ 3305221 h 3431480"/>
              <a:gd name="connsiteX154" fmla="*/ 1102717 w 1548195"/>
              <a:gd name="connsiteY154" fmla="*/ 3305624 h 3431480"/>
              <a:gd name="connsiteX155" fmla="*/ 1479876 w 1548195"/>
              <a:gd name="connsiteY155" fmla="*/ 3415685 h 3431480"/>
              <a:gd name="connsiteX156" fmla="*/ 1503115 w 1548195"/>
              <a:gd name="connsiteY156" fmla="*/ 3431480 h 3431480"/>
              <a:gd name="connsiteX157" fmla="*/ 376899 w 1548195"/>
              <a:gd name="connsiteY157" fmla="*/ 3431480 h 3431480"/>
              <a:gd name="connsiteX158" fmla="*/ 400138 w 1548195"/>
              <a:gd name="connsiteY158" fmla="*/ 3415685 h 3431480"/>
              <a:gd name="connsiteX159" fmla="*/ 777297 w 1548195"/>
              <a:gd name="connsiteY159" fmla="*/ 3305624 h 3431480"/>
              <a:gd name="connsiteX160" fmla="*/ 846821 w 1548195"/>
              <a:gd name="connsiteY160" fmla="*/ 3302007 h 3431480"/>
              <a:gd name="connsiteX161" fmla="*/ 850945 w 1548195"/>
              <a:gd name="connsiteY161" fmla="*/ 3296076 h 3431480"/>
              <a:gd name="connsiteX162" fmla="*/ 886557 w 1548195"/>
              <a:gd name="connsiteY162" fmla="*/ 3247329 h 3431480"/>
              <a:gd name="connsiteX163" fmla="*/ 925918 w 1548195"/>
              <a:gd name="connsiteY163" fmla="*/ 3192020 h 3431480"/>
              <a:gd name="connsiteX164" fmla="*/ 964342 w 1548195"/>
              <a:gd name="connsiteY164" fmla="*/ 3137647 h 3431480"/>
              <a:gd name="connsiteX165" fmla="*/ 1002765 w 1548195"/>
              <a:gd name="connsiteY165" fmla="*/ 3082338 h 3431480"/>
              <a:gd name="connsiteX166" fmla="*/ 1038378 w 1548195"/>
              <a:gd name="connsiteY166" fmla="*/ 3027028 h 3431480"/>
              <a:gd name="connsiteX167" fmla="*/ 1073053 w 1548195"/>
              <a:gd name="connsiteY167" fmla="*/ 2970781 h 3431480"/>
              <a:gd name="connsiteX168" fmla="*/ 1104916 w 1548195"/>
              <a:gd name="connsiteY168" fmla="*/ 2915471 h 3431480"/>
              <a:gd name="connsiteX169" fmla="*/ 1133031 w 1548195"/>
              <a:gd name="connsiteY169" fmla="*/ 2859224 h 3431480"/>
              <a:gd name="connsiteX170" fmla="*/ 1157398 w 1548195"/>
              <a:gd name="connsiteY170" fmla="*/ 2802977 h 3431480"/>
              <a:gd name="connsiteX171" fmla="*/ 1176141 w 1548195"/>
              <a:gd name="connsiteY171" fmla="*/ 2745793 h 3431480"/>
              <a:gd name="connsiteX172" fmla="*/ 1191135 w 1548195"/>
              <a:gd name="connsiteY172" fmla="*/ 2689546 h 3431480"/>
              <a:gd name="connsiteX173" fmla="*/ 1199570 w 1548195"/>
              <a:gd name="connsiteY173" fmla="*/ 2631424 h 3431480"/>
              <a:gd name="connsiteX174" fmla="*/ 1201444 w 1548195"/>
              <a:gd name="connsiteY174" fmla="*/ 2574240 h 3431480"/>
              <a:gd name="connsiteX175" fmla="*/ 1196759 w 1548195"/>
              <a:gd name="connsiteY175" fmla="*/ 2517055 h 3431480"/>
              <a:gd name="connsiteX176" fmla="*/ 1184576 w 1548195"/>
              <a:gd name="connsiteY176" fmla="*/ 2459871 h 3431480"/>
              <a:gd name="connsiteX177" fmla="*/ 1166769 w 1548195"/>
              <a:gd name="connsiteY177" fmla="*/ 2408311 h 3431480"/>
              <a:gd name="connsiteX178" fmla="*/ 1143340 w 1548195"/>
              <a:gd name="connsiteY178" fmla="*/ 2359563 h 3431480"/>
              <a:gd name="connsiteX179" fmla="*/ 1111477 w 1548195"/>
              <a:gd name="connsiteY179" fmla="*/ 2310816 h 3431480"/>
              <a:gd name="connsiteX180" fmla="*/ 1076802 w 1548195"/>
              <a:gd name="connsiteY180" fmla="*/ 2263006 h 3431480"/>
              <a:gd name="connsiteX181" fmla="*/ 1037440 w 1548195"/>
              <a:gd name="connsiteY181" fmla="*/ 2216133 h 3431480"/>
              <a:gd name="connsiteX182" fmla="*/ 994331 w 1548195"/>
              <a:gd name="connsiteY182" fmla="*/ 2171135 h 3431480"/>
              <a:gd name="connsiteX183" fmla="*/ 948410 w 1548195"/>
              <a:gd name="connsiteY183" fmla="*/ 2125201 h 3431480"/>
              <a:gd name="connsiteX184" fmla="*/ 900615 w 1548195"/>
              <a:gd name="connsiteY184" fmla="*/ 2081140 h 3431480"/>
              <a:gd name="connsiteX185" fmla="*/ 851882 w 1548195"/>
              <a:gd name="connsiteY185" fmla="*/ 2037080 h 3431480"/>
              <a:gd name="connsiteX186" fmla="*/ 802213 w 1548195"/>
              <a:gd name="connsiteY186" fmla="*/ 1993020 h 3431480"/>
              <a:gd name="connsiteX187" fmla="*/ 744109 w 1548195"/>
              <a:gd name="connsiteY187" fmla="*/ 1940522 h 3431480"/>
              <a:gd name="connsiteX188" fmla="*/ 685067 w 1548195"/>
              <a:gd name="connsiteY188" fmla="*/ 1887088 h 3431480"/>
              <a:gd name="connsiteX189" fmla="*/ 628837 w 1548195"/>
              <a:gd name="connsiteY189" fmla="*/ 1833653 h 3431480"/>
              <a:gd name="connsiteX190" fmla="*/ 576356 w 1548195"/>
              <a:gd name="connsiteY190" fmla="*/ 1778344 h 3431480"/>
              <a:gd name="connsiteX191" fmla="*/ 528561 w 1548195"/>
              <a:gd name="connsiteY191" fmla="*/ 1723034 h 3431480"/>
              <a:gd name="connsiteX192" fmla="*/ 484514 w 1548195"/>
              <a:gd name="connsiteY192" fmla="*/ 1664912 h 3431480"/>
              <a:gd name="connsiteX193" fmla="*/ 454525 w 1548195"/>
              <a:gd name="connsiteY193" fmla="*/ 1615227 h 3431480"/>
              <a:gd name="connsiteX194" fmla="*/ 430158 w 1548195"/>
              <a:gd name="connsiteY194" fmla="*/ 1563667 h 3431480"/>
              <a:gd name="connsiteX195" fmla="*/ 408604 w 1548195"/>
              <a:gd name="connsiteY195" fmla="*/ 1511170 h 3431480"/>
              <a:gd name="connsiteX196" fmla="*/ 388923 w 1548195"/>
              <a:gd name="connsiteY196" fmla="*/ 1457736 h 3431480"/>
              <a:gd name="connsiteX197" fmla="*/ 372054 w 1548195"/>
              <a:gd name="connsiteY197" fmla="*/ 1405238 h 3431480"/>
              <a:gd name="connsiteX198" fmla="*/ 358934 w 1548195"/>
              <a:gd name="connsiteY198" fmla="*/ 1363990 h 3431480"/>
              <a:gd name="connsiteX199" fmla="*/ 345814 w 1548195"/>
              <a:gd name="connsiteY199" fmla="*/ 1323680 h 3431480"/>
              <a:gd name="connsiteX200" fmla="*/ 329881 w 1548195"/>
              <a:gd name="connsiteY200" fmla="*/ 1283370 h 3431480"/>
              <a:gd name="connsiteX201" fmla="*/ 314887 w 1548195"/>
              <a:gd name="connsiteY201" fmla="*/ 1244934 h 3431480"/>
              <a:gd name="connsiteX202" fmla="*/ 295206 w 1548195"/>
              <a:gd name="connsiteY202" fmla="*/ 1205561 h 3431480"/>
              <a:gd name="connsiteX203" fmla="*/ 275526 w 1548195"/>
              <a:gd name="connsiteY203" fmla="*/ 1168063 h 3431480"/>
              <a:gd name="connsiteX204" fmla="*/ 251160 w 1548195"/>
              <a:gd name="connsiteY204" fmla="*/ 1131503 h 3431480"/>
              <a:gd name="connsiteX205" fmla="*/ 222107 w 1548195"/>
              <a:gd name="connsiteY205" fmla="*/ 1096817 h 3431480"/>
              <a:gd name="connsiteX206" fmla="*/ 190244 w 1548195"/>
              <a:gd name="connsiteY206" fmla="*/ 1062132 h 3431480"/>
              <a:gd name="connsiteX207" fmla="*/ 152758 w 1548195"/>
              <a:gd name="connsiteY207" fmla="*/ 1028383 h 3431480"/>
              <a:gd name="connsiteX208" fmla="*/ 109648 w 1548195"/>
              <a:gd name="connsiteY208" fmla="*/ 997448 h 3431480"/>
              <a:gd name="connsiteX209" fmla="*/ 61853 w 1548195"/>
              <a:gd name="connsiteY209" fmla="*/ 967449 h 3431480"/>
              <a:gd name="connsiteX210" fmla="*/ 5622 w 1548195"/>
              <a:gd name="connsiteY210" fmla="*/ 938388 h 3431480"/>
              <a:gd name="connsiteX211" fmla="*/ 2811 w 1548195"/>
              <a:gd name="connsiteY211" fmla="*/ 936513 h 3431480"/>
              <a:gd name="connsiteX212" fmla="*/ 937 w 1548195"/>
              <a:gd name="connsiteY212" fmla="*/ 932763 h 3431480"/>
              <a:gd name="connsiteX213" fmla="*/ 0 w 1548195"/>
              <a:gd name="connsiteY213" fmla="*/ 928076 h 3431480"/>
              <a:gd name="connsiteX214" fmla="*/ 937 w 1548195"/>
              <a:gd name="connsiteY214" fmla="*/ 924326 h 3431480"/>
              <a:gd name="connsiteX215" fmla="*/ 1874 w 1548195"/>
              <a:gd name="connsiteY215" fmla="*/ 922452 h 3431480"/>
              <a:gd name="connsiteX216" fmla="*/ 4685 w 1548195"/>
              <a:gd name="connsiteY216" fmla="*/ 919639 h 3431480"/>
              <a:gd name="connsiteX217" fmla="*/ 7497 w 1548195"/>
              <a:gd name="connsiteY217" fmla="*/ 918702 h 3431480"/>
              <a:gd name="connsiteX218" fmla="*/ 11246 w 1548195"/>
              <a:gd name="connsiteY218" fmla="*/ 917764 h 3431480"/>
              <a:gd name="connsiteX219" fmla="*/ 14057 w 1548195"/>
              <a:gd name="connsiteY219" fmla="*/ 918702 h 3431480"/>
              <a:gd name="connsiteX220" fmla="*/ 74036 w 1548195"/>
              <a:gd name="connsiteY220" fmla="*/ 942138 h 3431480"/>
              <a:gd name="connsiteX221" fmla="*/ 127454 w 1548195"/>
              <a:gd name="connsiteY221" fmla="*/ 970261 h 3431480"/>
              <a:gd name="connsiteX222" fmla="*/ 174312 w 1548195"/>
              <a:gd name="connsiteY222" fmla="*/ 998385 h 3431480"/>
              <a:gd name="connsiteX223" fmla="*/ 216485 w 1548195"/>
              <a:gd name="connsiteY223" fmla="*/ 1028383 h 3431480"/>
              <a:gd name="connsiteX224" fmla="*/ 253971 w 1548195"/>
              <a:gd name="connsiteY224" fmla="*/ 1060257 h 3431480"/>
              <a:gd name="connsiteX225" fmla="*/ 285835 w 1548195"/>
              <a:gd name="connsiteY225" fmla="*/ 1094942 h 3431480"/>
              <a:gd name="connsiteX226" fmla="*/ 314887 w 1548195"/>
              <a:gd name="connsiteY226" fmla="*/ 1129628 h 3431480"/>
              <a:gd name="connsiteX227" fmla="*/ 341127 w 1548195"/>
              <a:gd name="connsiteY227" fmla="*/ 1166189 h 3431480"/>
              <a:gd name="connsiteX228" fmla="*/ 363619 w 1548195"/>
              <a:gd name="connsiteY228" fmla="*/ 1202749 h 3431480"/>
              <a:gd name="connsiteX229" fmla="*/ 384237 w 1548195"/>
              <a:gd name="connsiteY229" fmla="*/ 1240247 h 3431480"/>
              <a:gd name="connsiteX230" fmla="*/ 402044 w 1548195"/>
              <a:gd name="connsiteY230" fmla="*/ 1277745 h 3431480"/>
              <a:gd name="connsiteX231" fmla="*/ 419850 w 1548195"/>
              <a:gd name="connsiteY231" fmla="*/ 1316181 h 3431480"/>
              <a:gd name="connsiteX232" fmla="*/ 436719 w 1548195"/>
              <a:gd name="connsiteY232" fmla="*/ 1354616 h 3431480"/>
              <a:gd name="connsiteX233" fmla="*/ 465771 w 1548195"/>
              <a:gd name="connsiteY233" fmla="*/ 1418363 h 3431480"/>
              <a:gd name="connsiteX234" fmla="*/ 465771 w 1548195"/>
              <a:gd name="connsiteY234" fmla="*/ 1344304 h 3431480"/>
              <a:gd name="connsiteX235" fmla="*/ 473268 w 1548195"/>
              <a:gd name="connsiteY235" fmla="*/ 1270245 h 3431480"/>
              <a:gd name="connsiteX236" fmla="*/ 486388 w 1548195"/>
              <a:gd name="connsiteY236" fmla="*/ 1195249 h 3431480"/>
              <a:gd name="connsiteX237" fmla="*/ 504194 w 1548195"/>
              <a:gd name="connsiteY237" fmla="*/ 1123066 h 3431480"/>
              <a:gd name="connsiteX238" fmla="*/ 526686 w 1548195"/>
              <a:gd name="connsiteY238" fmla="*/ 1049945 h 3431480"/>
              <a:gd name="connsiteX239" fmla="*/ 554802 w 1548195"/>
              <a:gd name="connsiteY239" fmla="*/ 976823 h 3431480"/>
              <a:gd name="connsiteX240" fmla="*/ 584790 w 1548195"/>
              <a:gd name="connsiteY240" fmla="*/ 905577 h 3431480"/>
              <a:gd name="connsiteX241" fmla="*/ 616654 w 1548195"/>
              <a:gd name="connsiteY241" fmla="*/ 833393 h 3431480"/>
              <a:gd name="connsiteX242" fmla="*/ 650392 w 1548195"/>
              <a:gd name="connsiteY242" fmla="*/ 763085 h 3431480"/>
              <a:gd name="connsiteX243" fmla="*/ 685067 w 1548195"/>
              <a:gd name="connsiteY243" fmla="*/ 692776 h 3431480"/>
              <a:gd name="connsiteX244" fmla="*/ 719742 w 1548195"/>
              <a:gd name="connsiteY244" fmla="*/ 618717 h 3431480"/>
              <a:gd name="connsiteX245" fmla="*/ 755354 w 1548195"/>
              <a:gd name="connsiteY245" fmla="*/ 543721 h 3431480"/>
              <a:gd name="connsiteX246" fmla="*/ 789092 w 1548195"/>
              <a:gd name="connsiteY246" fmla="*/ 469663 h 3431480"/>
              <a:gd name="connsiteX247" fmla="*/ 819082 w 1548195"/>
              <a:gd name="connsiteY247" fmla="*/ 393729 h 3431480"/>
              <a:gd name="connsiteX248" fmla="*/ 847196 w 1548195"/>
              <a:gd name="connsiteY248" fmla="*/ 317796 h 3431480"/>
              <a:gd name="connsiteX249" fmla="*/ 870625 w 1548195"/>
              <a:gd name="connsiteY249" fmla="*/ 240925 h 3431480"/>
              <a:gd name="connsiteX250" fmla="*/ 887495 w 1548195"/>
              <a:gd name="connsiteY250" fmla="*/ 164991 h 3431480"/>
              <a:gd name="connsiteX251" fmla="*/ 899678 w 1548195"/>
              <a:gd name="connsiteY251" fmla="*/ 88120 h 3431480"/>
              <a:gd name="connsiteX252" fmla="*/ 903426 w 1548195"/>
              <a:gd name="connsiteY252" fmla="*/ 11249 h 3431480"/>
              <a:gd name="connsiteX253" fmla="*/ 904363 w 1548195"/>
              <a:gd name="connsiteY253" fmla="*/ 6562 h 3431480"/>
              <a:gd name="connsiteX254" fmla="*/ 905300 w 1548195"/>
              <a:gd name="connsiteY254" fmla="*/ 2812 h 3431480"/>
              <a:gd name="connsiteX255" fmla="*/ 909049 w 1548195"/>
              <a:gd name="connsiteY255" fmla="*/ 937 h 343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548195" h="3431480">
                <a:moveTo>
                  <a:pt x="913735" y="0"/>
                </a:moveTo>
                <a:lnTo>
                  <a:pt x="917483" y="937"/>
                </a:lnTo>
                <a:lnTo>
                  <a:pt x="921232" y="2812"/>
                </a:lnTo>
                <a:lnTo>
                  <a:pt x="924044" y="5625"/>
                </a:lnTo>
                <a:lnTo>
                  <a:pt x="924981" y="10312"/>
                </a:lnTo>
                <a:lnTo>
                  <a:pt x="929667" y="89058"/>
                </a:lnTo>
                <a:lnTo>
                  <a:pt x="926855" y="167804"/>
                </a:lnTo>
                <a:lnTo>
                  <a:pt x="918421" y="246550"/>
                </a:lnTo>
                <a:lnTo>
                  <a:pt x="905300" y="326233"/>
                </a:lnTo>
                <a:lnTo>
                  <a:pt x="886557" y="405916"/>
                </a:lnTo>
                <a:lnTo>
                  <a:pt x="864066" y="485599"/>
                </a:lnTo>
                <a:lnTo>
                  <a:pt x="838762" y="566220"/>
                </a:lnTo>
                <a:lnTo>
                  <a:pt x="808773" y="648716"/>
                </a:lnTo>
                <a:lnTo>
                  <a:pt x="777846" y="731211"/>
                </a:lnTo>
                <a:lnTo>
                  <a:pt x="810647" y="698401"/>
                </a:lnTo>
                <a:lnTo>
                  <a:pt x="845322" y="662777"/>
                </a:lnTo>
                <a:lnTo>
                  <a:pt x="881871" y="627155"/>
                </a:lnTo>
                <a:lnTo>
                  <a:pt x="916546" y="588719"/>
                </a:lnTo>
                <a:lnTo>
                  <a:pt x="950284" y="549346"/>
                </a:lnTo>
                <a:lnTo>
                  <a:pt x="981211" y="509036"/>
                </a:lnTo>
                <a:lnTo>
                  <a:pt x="1010263" y="467788"/>
                </a:lnTo>
                <a:lnTo>
                  <a:pt x="1036503" y="427478"/>
                </a:lnTo>
                <a:lnTo>
                  <a:pt x="1056184" y="385292"/>
                </a:lnTo>
                <a:lnTo>
                  <a:pt x="1072115" y="344982"/>
                </a:lnTo>
                <a:lnTo>
                  <a:pt x="1083361" y="304671"/>
                </a:lnTo>
                <a:lnTo>
                  <a:pt x="1086173" y="263423"/>
                </a:lnTo>
                <a:lnTo>
                  <a:pt x="1083361" y="230613"/>
                </a:lnTo>
                <a:lnTo>
                  <a:pt x="1074927" y="199677"/>
                </a:lnTo>
                <a:lnTo>
                  <a:pt x="1061807" y="169678"/>
                </a:lnTo>
                <a:lnTo>
                  <a:pt x="1042127" y="140618"/>
                </a:lnTo>
                <a:lnTo>
                  <a:pt x="1016823" y="113431"/>
                </a:lnTo>
                <a:lnTo>
                  <a:pt x="1014949" y="109682"/>
                </a:lnTo>
                <a:lnTo>
                  <a:pt x="1013074" y="105932"/>
                </a:lnTo>
                <a:lnTo>
                  <a:pt x="1013074" y="102182"/>
                </a:lnTo>
                <a:lnTo>
                  <a:pt x="1015886" y="98432"/>
                </a:lnTo>
                <a:lnTo>
                  <a:pt x="1018698" y="96558"/>
                </a:lnTo>
                <a:lnTo>
                  <a:pt x="1020572" y="95620"/>
                </a:lnTo>
                <a:lnTo>
                  <a:pt x="1024320" y="93745"/>
                </a:lnTo>
                <a:lnTo>
                  <a:pt x="1028069" y="95620"/>
                </a:lnTo>
                <a:lnTo>
                  <a:pt x="1029944" y="96558"/>
                </a:lnTo>
                <a:lnTo>
                  <a:pt x="1061807" y="122806"/>
                </a:lnTo>
                <a:lnTo>
                  <a:pt x="1086173" y="151867"/>
                </a:lnTo>
                <a:lnTo>
                  <a:pt x="1105854" y="182803"/>
                </a:lnTo>
                <a:lnTo>
                  <a:pt x="1119911" y="215614"/>
                </a:lnTo>
                <a:lnTo>
                  <a:pt x="1128346" y="252174"/>
                </a:lnTo>
                <a:lnTo>
                  <a:pt x="1131157" y="293422"/>
                </a:lnTo>
                <a:lnTo>
                  <a:pt x="1126471" y="335607"/>
                </a:lnTo>
                <a:lnTo>
                  <a:pt x="1116163" y="376855"/>
                </a:lnTo>
                <a:lnTo>
                  <a:pt x="1102105" y="418103"/>
                </a:lnTo>
                <a:lnTo>
                  <a:pt x="1085236" y="458414"/>
                </a:lnTo>
                <a:lnTo>
                  <a:pt x="1063681" y="497786"/>
                </a:lnTo>
                <a:lnTo>
                  <a:pt x="1041189" y="535284"/>
                </a:lnTo>
                <a:lnTo>
                  <a:pt x="1018698" y="569970"/>
                </a:lnTo>
                <a:lnTo>
                  <a:pt x="994331" y="601843"/>
                </a:lnTo>
                <a:lnTo>
                  <a:pt x="926855" y="687151"/>
                </a:lnTo>
                <a:lnTo>
                  <a:pt x="881871" y="744336"/>
                </a:lnTo>
                <a:lnTo>
                  <a:pt x="836888" y="801520"/>
                </a:lnTo>
                <a:lnTo>
                  <a:pt x="795652" y="858704"/>
                </a:lnTo>
                <a:lnTo>
                  <a:pt x="754417" y="915889"/>
                </a:lnTo>
                <a:lnTo>
                  <a:pt x="717868" y="972136"/>
                </a:lnTo>
                <a:lnTo>
                  <a:pt x="684130" y="1029321"/>
                </a:lnTo>
                <a:lnTo>
                  <a:pt x="655078" y="1088380"/>
                </a:lnTo>
                <a:lnTo>
                  <a:pt x="630711" y="1146502"/>
                </a:lnTo>
                <a:lnTo>
                  <a:pt x="611968" y="1206499"/>
                </a:lnTo>
                <a:lnTo>
                  <a:pt x="598848" y="1267433"/>
                </a:lnTo>
                <a:lnTo>
                  <a:pt x="591351" y="1337742"/>
                </a:lnTo>
                <a:lnTo>
                  <a:pt x="593225" y="1407113"/>
                </a:lnTo>
                <a:lnTo>
                  <a:pt x="601660" y="1473672"/>
                </a:lnTo>
                <a:lnTo>
                  <a:pt x="616654" y="1540231"/>
                </a:lnTo>
                <a:lnTo>
                  <a:pt x="639146" y="1605853"/>
                </a:lnTo>
                <a:lnTo>
                  <a:pt x="671010" y="1668662"/>
                </a:lnTo>
                <a:lnTo>
                  <a:pt x="709434" y="1732409"/>
                </a:lnTo>
                <a:lnTo>
                  <a:pt x="755354" y="1794280"/>
                </a:lnTo>
                <a:lnTo>
                  <a:pt x="809710" y="1855215"/>
                </a:lnTo>
                <a:lnTo>
                  <a:pt x="872500" y="1915211"/>
                </a:lnTo>
                <a:lnTo>
                  <a:pt x="963405" y="1995832"/>
                </a:lnTo>
                <a:lnTo>
                  <a:pt x="1014949" y="2041768"/>
                </a:lnTo>
                <a:lnTo>
                  <a:pt x="1064618" y="2086765"/>
                </a:lnTo>
                <a:lnTo>
                  <a:pt x="1115225" y="2133637"/>
                </a:lnTo>
                <a:lnTo>
                  <a:pt x="1163021" y="2180510"/>
                </a:lnTo>
                <a:lnTo>
                  <a:pt x="1208005" y="2226445"/>
                </a:lnTo>
                <a:lnTo>
                  <a:pt x="1249240" y="2276130"/>
                </a:lnTo>
                <a:lnTo>
                  <a:pt x="1287663" y="2324878"/>
                </a:lnTo>
                <a:lnTo>
                  <a:pt x="1321401" y="2374563"/>
                </a:lnTo>
                <a:lnTo>
                  <a:pt x="1349516" y="2426122"/>
                </a:lnTo>
                <a:lnTo>
                  <a:pt x="1371071" y="2478620"/>
                </a:lnTo>
                <a:lnTo>
                  <a:pt x="1394500" y="2396124"/>
                </a:lnTo>
                <a:lnTo>
                  <a:pt x="1412306" y="2315503"/>
                </a:lnTo>
                <a:lnTo>
                  <a:pt x="1423552" y="2234882"/>
                </a:lnTo>
                <a:lnTo>
                  <a:pt x="1428238" y="2157074"/>
                </a:lnTo>
                <a:lnTo>
                  <a:pt x="1427301" y="2080203"/>
                </a:lnTo>
                <a:lnTo>
                  <a:pt x="1418866" y="2004270"/>
                </a:lnTo>
                <a:lnTo>
                  <a:pt x="1403872" y="1930211"/>
                </a:lnTo>
                <a:lnTo>
                  <a:pt x="1384191" y="1858027"/>
                </a:lnTo>
                <a:lnTo>
                  <a:pt x="1356076" y="1785844"/>
                </a:lnTo>
                <a:lnTo>
                  <a:pt x="1303595" y="1667725"/>
                </a:lnTo>
                <a:lnTo>
                  <a:pt x="1248303" y="1551481"/>
                </a:lnTo>
                <a:lnTo>
                  <a:pt x="1192072" y="1429612"/>
                </a:lnTo>
                <a:lnTo>
                  <a:pt x="1180827" y="1406176"/>
                </a:lnTo>
                <a:lnTo>
                  <a:pt x="1169581" y="1380865"/>
                </a:lnTo>
                <a:lnTo>
                  <a:pt x="1159272" y="1353679"/>
                </a:lnTo>
                <a:lnTo>
                  <a:pt x="1151775" y="1325555"/>
                </a:lnTo>
                <a:lnTo>
                  <a:pt x="1145214" y="1298369"/>
                </a:lnTo>
                <a:lnTo>
                  <a:pt x="1141466" y="1271183"/>
                </a:lnTo>
                <a:lnTo>
                  <a:pt x="1143340" y="1242122"/>
                </a:lnTo>
                <a:lnTo>
                  <a:pt x="1148963" y="1214936"/>
                </a:lnTo>
                <a:lnTo>
                  <a:pt x="1159272" y="1188687"/>
                </a:lnTo>
                <a:lnTo>
                  <a:pt x="1178015" y="1162439"/>
                </a:lnTo>
                <a:lnTo>
                  <a:pt x="1201444" y="1137128"/>
                </a:lnTo>
                <a:lnTo>
                  <a:pt x="1205193" y="1134315"/>
                </a:lnTo>
                <a:lnTo>
                  <a:pt x="1208005" y="1134315"/>
                </a:lnTo>
                <a:lnTo>
                  <a:pt x="1210816" y="1134315"/>
                </a:lnTo>
                <a:lnTo>
                  <a:pt x="1214564" y="1136190"/>
                </a:lnTo>
                <a:lnTo>
                  <a:pt x="1217376" y="1138065"/>
                </a:lnTo>
                <a:lnTo>
                  <a:pt x="1218313" y="1140878"/>
                </a:lnTo>
                <a:lnTo>
                  <a:pt x="1219251" y="1142752"/>
                </a:lnTo>
                <a:lnTo>
                  <a:pt x="1219251" y="1146502"/>
                </a:lnTo>
                <a:lnTo>
                  <a:pt x="1218313" y="1150252"/>
                </a:lnTo>
                <a:lnTo>
                  <a:pt x="1217376" y="1153064"/>
                </a:lnTo>
                <a:lnTo>
                  <a:pt x="1197696" y="1175563"/>
                </a:lnTo>
                <a:lnTo>
                  <a:pt x="1187387" y="1200874"/>
                </a:lnTo>
                <a:lnTo>
                  <a:pt x="1180827" y="1225248"/>
                </a:lnTo>
                <a:lnTo>
                  <a:pt x="1180827" y="1253372"/>
                </a:lnTo>
                <a:lnTo>
                  <a:pt x="1184576" y="1280558"/>
                </a:lnTo>
                <a:lnTo>
                  <a:pt x="1193010" y="1309619"/>
                </a:lnTo>
                <a:lnTo>
                  <a:pt x="1204256" y="1336805"/>
                </a:lnTo>
                <a:lnTo>
                  <a:pt x="1216439" y="1364928"/>
                </a:lnTo>
                <a:lnTo>
                  <a:pt x="1230496" y="1393989"/>
                </a:lnTo>
                <a:lnTo>
                  <a:pt x="1246428" y="1421175"/>
                </a:lnTo>
                <a:lnTo>
                  <a:pt x="1261423" y="1447424"/>
                </a:lnTo>
                <a:lnTo>
                  <a:pt x="1276417" y="1473672"/>
                </a:lnTo>
                <a:lnTo>
                  <a:pt x="1290475" y="1498046"/>
                </a:lnTo>
                <a:lnTo>
                  <a:pt x="1330773" y="1574917"/>
                </a:lnTo>
                <a:lnTo>
                  <a:pt x="1372008" y="1651788"/>
                </a:lnTo>
                <a:lnTo>
                  <a:pt x="1411369" y="1730534"/>
                </a:lnTo>
                <a:lnTo>
                  <a:pt x="1446981" y="1810217"/>
                </a:lnTo>
                <a:lnTo>
                  <a:pt x="1479782" y="1889900"/>
                </a:lnTo>
                <a:lnTo>
                  <a:pt x="1506960" y="1969584"/>
                </a:lnTo>
                <a:lnTo>
                  <a:pt x="1528515" y="2051142"/>
                </a:lnTo>
                <a:lnTo>
                  <a:pt x="1543509" y="2133637"/>
                </a:lnTo>
                <a:lnTo>
                  <a:pt x="1548195" y="2208633"/>
                </a:lnTo>
                <a:lnTo>
                  <a:pt x="1545384" y="2282692"/>
                </a:lnTo>
                <a:lnTo>
                  <a:pt x="1536949" y="2356751"/>
                </a:lnTo>
                <a:lnTo>
                  <a:pt x="1522892" y="2429872"/>
                </a:lnTo>
                <a:lnTo>
                  <a:pt x="1504148" y="2500181"/>
                </a:lnTo>
                <a:lnTo>
                  <a:pt x="1480719" y="2570490"/>
                </a:lnTo>
                <a:lnTo>
                  <a:pt x="1455416" y="2638923"/>
                </a:lnTo>
                <a:lnTo>
                  <a:pt x="1428238" y="2706420"/>
                </a:lnTo>
                <a:lnTo>
                  <a:pt x="1401060" y="2770167"/>
                </a:lnTo>
                <a:lnTo>
                  <a:pt x="1342019" y="2895785"/>
                </a:lnTo>
                <a:lnTo>
                  <a:pt x="1277355" y="3017654"/>
                </a:lnTo>
                <a:lnTo>
                  <a:pt x="1206130" y="3137647"/>
                </a:lnTo>
                <a:lnTo>
                  <a:pt x="1131157" y="3255766"/>
                </a:lnTo>
                <a:lnTo>
                  <a:pt x="1094982" y="3305221"/>
                </a:lnTo>
                <a:lnTo>
                  <a:pt x="1102717" y="3305624"/>
                </a:lnTo>
                <a:cubicBezTo>
                  <a:pt x="1258736" y="3322199"/>
                  <a:pt x="1392126" y="3362053"/>
                  <a:pt x="1479876" y="3415685"/>
                </a:cubicBezTo>
                <a:lnTo>
                  <a:pt x="1503115" y="3431480"/>
                </a:lnTo>
                <a:lnTo>
                  <a:pt x="376899" y="3431480"/>
                </a:lnTo>
                <a:lnTo>
                  <a:pt x="400138" y="3415685"/>
                </a:lnTo>
                <a:cubicBezTo>
                  <a:pt x="487888" y="3362053"/>
                  <a:pt x="621278" y="3322199"/>
                  <a:pt x="777297" y="3305624"/>
                </a:cubicBezTo>
                <a:lnTo>
                  <a:pt x="846821" y="3302007"/>
                </a:lnTo>
                <a:lnTo>
                  <a:pt x="850945" y="3296076"/>
                </a:lnTo>
                <a:lnTo>
                  <a:pt x="886557" y="3247329"/>
                </a:lnTo>
                <a:lnTo>
                  <a:pt x="925918" y="3192020"/>
                </a:lnTo>
                <a:lnTo>
                  <a:pt x="964342" y="3137647"/>
                </a:lnTo>
                <a:lnTo>
                  <a:pt x="1002765" y="3082338"/>
                </a:lnTo>
                <a:lnTo>
                  <a:pt x="1038378" y="3027028"/>
                </a:lnTo>
                <a:lnTo>
                  <a:pt x="1073053" y="2970781"/>
                </a:lnTo>
                <a:lnTo>
                  <a:pt x="1104916" y="2915471"/>
                </a:lnTo>
                <a:lnTo>
                  <a:pt x="1133031" y="2859224"/>
                </a:lnTo>
                <a:lnTo>
                  <a:pt x="1157398" y="2802977"/>
                </a:lnTo>
                <a:lnTo>
                  <a:pt x="1176141" y="2745793"/>
                </a:lnTo>
                <a:lnTo>
                  <a:pt x="1191135" y="2689546"/>
                </a:lnTo>
                <a:lnTo>
                  <a:pt x="1199570" y="2631424"/>
                </a:lnTo>
                <a:lnTo>
                  <a:pt x="1201444" y="2574240"/>
                </a:lnTo>
                <a:lnTo>
                  <a:pt x="1196759" y="2517055"/>
                </a:lnTo>
                <a:lnTo>
                  <a:pt x="1184576" y="2459871"/>
                </a:lnTo>
                <a:lnTo>
                  <a:pt x="1166769" y="2408311"/>
                </a:lnTo>
                <a:lnTo>
                  <a:pt x="1143340" y="2359563"/>
                </a:lnTo>
                <a:lnTo>
                  <a:pt x="1111477" y="2310816"/>
                </a:lnTo>
                <a:lnTo>
                  <a:pt x="1076802" y="2263006"/>
                </a:lnTo>
                <a:lnTo>
                  <a:pt x="1037440" y="2216133"/>
                </a:lnTo>
                <a:lnTo>
                  <a:pt x="994331" y="2171135"/>
                </a:lnTo>
                <a:lnTo>
                  <a:pt x="948410" y="2125201"/>
                </a:lnTo>
                <a:lnTo>
                  <a:pt x="900615" y="2081140"/>
                </a:lnTo>
                <a:lnTo>
                  <a:pt x="851882" y="2037080"/>
                </a:lnTo>
                <a:lnTo>
                  <a:pt x="802213" y="1993020"/>
                </a:lnTo>
                <a:lnTo>
                  <a:pt x="744109" y="1940522"/>
                </a:lnTo>
                <a:lnTo>
                  <a:pt x="685067" y="1887088"/>
                </a:lnTo>
                <a:lnTo>
                  <a:pt x="628837" y="1833653"/>
                </a:lnTo>
                <a:lnTo>
                  <a:pt x="576356" y="1778344"/>
                </a:lnTo>
                <a:lnTo>
                  <a:pt x="528561" y="1723034"/>
                </a:lnTo>
                <a:lnTo>
                  <a:pt x="484514" y="1664912"/>
                </a:lnTo>
                <a:lnTo>
                  <a:pt x="454525" y="1615227"/>
                </a:lnTo>
                <a:lnTo>
                  <a:pt x="430158" y="1563667"/>
                </a:lnTo>
                <a:lnTo>
                  <a:pt x="408604" y="1511170"/>
                </a:lnTo>
                <a:lnTo>
                  <a:pt x="388923" y="1457736"/>
                </a:lnTo>
                <a:lnTo>
                  <a:pt x="372054" y="1405238"/>
                </a:lnTo>
                <a:lnTo>
                  <a:pt x="358934" y="1363990"/>
                </a:lnTo>
                <a:lnTo>
                  <a:pt x="345814" y="1323680"/>
                </a:lnTo>
                <a:lnTo>
                  <a:pt x="329881" y="1283370"/>
                </a:lnTo>
                <a:lnTo>
                  <a:pt x="314887" y="1244934"/>
                </a:lnTo>
                <a:lnTo>
                  <a:pt x="295206" y="1205561"/>
                </a:lnTo>
                <a:lnTo>
                  <a:pt x="275526" y="1168063"/>
                </a:lnTo>
                <a:lnTo>
                  <a:pt x="251160" y="1131503"/>
                </a:lnTo>
                <a:lnTo>
                  <a:pt x="222107" y="1096817"/>
                </a:lnTo>
                <a:lnTo>
                  <a:pt x="190244" y="1062132"/>
                </a:lnTo>
                <a:lnTo>
                  <a:pt x="152758" y="1028383"/>
                </a:lnTo>
                <a:lnTo>
                  <a:pt x="109648" y="997448"/>
                </a:lnTo>
                <a:lnTo>
                  <a:pt x="61853" y="967449"/>
                </a:lnTo>
                <a:lnTo>
                  <a:pt x="5622" y="938388"/>
                </a:lnTo>
                <a:lnTo>
                  <a:pt x="2811" y="936513"/>
                </a:lnTo>
                <a:lnTo>
                  <a:pt x="937" y="932763"/>
                </a:lnTo>
                <a:lnTo>
                  <a:pt x="0" y="928076"/>
                </a:lnTo>
                <a:lnTo>
                  <a:pt x="937" y="924326"/>
                </a:lnTo>
                <a:lnTo>
                  <a:pt x="1874" y="922452"/>
                </a:lnTo>
                <a:lnTo>
                  <a:pt x="4685" y="919639"/>
                </a:lnTo>
                <a:lnTo>
                  <a:pt x="7497" y="918702"/>
                </a:lnTo>
                <a:lnTo>
                  <a:pt x="11246" y="917764"/>
                </a:lnTo>
                <a:lnTo>
                  <a:pt x="14057" y="918702"/>
                </a:lnTo>
                <a:lnTo>
                  <a:pt x="74036" y="942138"/>
                </a:lnTo>
                <a:lnTo>
                  <a:pt x="127454" y="970261"/>
                </a:lnTo>
                <a:lnTo>
                  <a:pt x="174312" y="998385"/>
                </a:lnTo>
                <a:lnTo>
                  <a:pt x="216485" y="1028383"/>
                </a:lnTo>
                <a:lnTo>
                  <a:pt x="253971" y="1060257"/>
                </a:lnTo>
                <a:lnTo>
                  <a:pt x="285835" y="1094942"/>
                </a:lnTo>
                <a:lnTo>
                  <a:pt x="314887" y="1129628"/>
                </a:lnTo>
                <a:lnTo>
                  <a:pt x="341127" y="1166189"/>
                </a:lnTo>
                <a:lnTo>
                  <a:pt x="363619" y="1202749"/>
                </a:lnTo>
                <a:lnTo>
                  <a:pt x="384237" y="1240247"/>
                </a:lnTo>
                <a:lnTo>
                  <a:pt x="402044" y="1277745"/>
                </a:lnTo>
                <a:lnTo>
                  <a:pt x="419850" y="1316181"/>
                </a:lnTo>
                <a:lnTo>
                  <a:pt x="436719" y="1354616"/>
                </a:lnTo>
                <a:lnTo>
                  <a:pt x="465771" y="1418363"/>
                </a:lnTo>
                <a:lnTo>
                  <a:pt x="465771" y="1344304"/>
                </a:lnTo>
                <a:lnTo>
                  <a:pt x="473268" y="1270245"/>
                </a:lnTo>
                <a:lnTo>
                  <a:pt x="486388" y="1195249"/>
                </a:lnTo>
                <a:lnTo>
                  <a:pt x="504194" y="1123066"/>
                </a:lnTo>
                <a:lnTo>
                  <a:pt x="526686" y="1049945"/>
                </a:lnTo>
                <a:lnTo>
                  <a:pt x="554802" y="976823"/>
                </a:lnTo>
                <a:lnTo>
                  <a:pt x="584790" y="905577"/>
                </a:lnTo>
                <a:lnTo>
                  <a:pt x="616654" y="833393"/>
                </a:lnTo>
                <a:lnTo>
                  <a:pt x="650392" y="763085"/>
                </a:lnTo>
                <a:lnTo>
                  <a:pt x="685067" y="692776"/>
                </a:lnTo>
                <a:lnTo>
                  <a:pt x="719742" y="618717"/>
                </a:lnTo>
                <a:lnTo>
                  <a:pt x="755354" y="543721"/>
                </a:lnTo>
                <a:lnTo>
                  <a:pt x="789092" y="469663"/>
                </a:lnTo>
                <a:lnTo>
                  <a:pt x="819082" y="393729"/>
                </a:lnTo>
                <a:lnTo>
                  <a:pt x="847196" y="317796"/>
                </a:lnTo>
                <a:lnTo>
                  <a:pt x="870625" y="240925"/>
                </a:lnTo>
                <a:lnTo>
                  <a:pt x="887495" y="164991"/>
                </a:lnTo>
                <a:lnTo>
                  <a:pt x="899678" y="88120"/>
                </a:lnTo>
                <a:lnTo>
                  <a:pt x="903426" y="11249"/>
                </a:lnTo>
                <a:lnTo>
                  <a:pt x="904363" y="6562"/>
                </a:lnTo>
                <a:lnTo>
                  <a:pt x="905300" y="2812"/>
                </a:lnTo>
                <a:lnTo>
                  <a:pt x="909049" y="937"/>
                </a:lnTo>
                <a:close/>
              </a:path>
            </a:pathLst>
          </a:custGeom>
          <a:solidFill>
            <a:srgbClr val="8155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grpSp>
        <p:nvGrpSpPr>
          <p:cNvPr id="4" name="iŝḷíde">
            <a:extLst>
              <a:ext uri="{FF2B5EF4-FFF2-40B4-BE49-F238E27FC236}">
                <a16:creationId xmlns="" xmlns:a16="http://schemas.microsoft.com/office/drawing/2014/main" id="{F71DBEA9-C75B-4CBE-AB0B-B1E9EA3FD33D}"/>
              </a:ext>
            </a:extLst>
          </p:cNvPr>
          <p:cNvGrpSpPr/>
          <p:nvPr/>
        </p:nvGrpSpPr>
        <p:grpSpPr>
          <a:xfrm>
            <a:off x="6265493" y="3568257"/>
            <a:ext cx="417797" cy="579851"/>
            <a:chOff x="6248141" y="3225587"/>
            <a:chExt cx="464039" cy="644030"/>
          </a:xfrm>
        </p:grpSpPr>
        <p:sp>
          <p:nvSpPr>
            <p:cNvPr id="5" name="iŝľiḓê">
              <a:extLst>
                <a:ext uri="{FF2B5EF4-FFF2-40B4-BE49-F238E27FC236}">
                  <a16:creationId xmlns="" xmlns:a16="http://schemas.microsoft.com/office/drawing/2014/main" id="{16CA47C5-A435-46ED-BBC0-D9494E18D27C}"/>
                </a:ext>
              </a:extLst>
            </p:cNvPr>
            <p:cNvSpPr/>
            <p:nvPr/>
          </p:nvSpPr>
          <p:spPr bwMode="auto">
            <a:xfrm>
              <a:off x="6248141" y="3225587"/>
              <a:ext cx="464039" cy="562471"/>
            </a:xfrm>
            <a:custGeom>
              <a:avLst/>
              <a:gdLst>
                <a:gd name="T0" fmla="*/ 496 w 496"/>
                <a:gd name="T1" fmla="*/ 0 h 600"/>
                <a:gd name="T2" fmla="*/ 487 w 496"/>
                <a:gd name="T3" fmla="*/ 38 h 600"/>
                <a:gd name="T4" fmla="*/ 477 w 496"/>
                <a:gd name="T5" fmla="*/ 76 h 600"/>
                <a:gd name="T6" fmla="*/ 463 w 496"/>
                <a:gd name="T7" fmla="*/ 115 h 600"/>
                <a:gd name="T8" fmla="*/ 446 w 496"/>
                <a:gd name="T9" fmla="*/ 152 h 600"/>
                <a:gd name="T10" fmla="*/ 426 w 496"/>
                <a:gd name="T11" fmla="*/ 186 h 600"/>
                <a:gd name="T12" fmla="*/ 403 w 496"/>
                <a:gd name="T13" fmla="*/ 217 h 600"/>
                <a:gd name="T14" fmla="*/ 365 w 496"/>
                <a:gd name="T15" fmla="*/ 257 h 600"/>
                <a:gd name="T16" fmla="*/ 322 w 496"/>
                <a:gd name="T17" fmla="*/ 293 h 600"/>
                <a:gd name="T18" fmla="*/ 279 w 496"/>
                <a:gd name="T19" fmla="*/ 326 h 600"/>
                <a:gd name="T20" fmla="*/ 234 w 496"/>
                <a:gd name="T21" fmla="*/ 358 h 600"/>
                <a:gd name="T22" fmla="*/ 188 w 496"/>
                <a:gd name="T23" fmla="*/ 390 h 600"/>
                <a:gd name="T24" fmla="*/ 145 w 496"/>
                <a:gd name="T25" fmla="*/ 424 h 600"/>
                <a:gd name="T26" fmla="*/ 104 w 496"/>
                <a:gd name="T27" fmla="*/ 461 h 600"/>
                <a:gd name="T28" fmla="*/ 68 w 496"/>
                <a:gd name="T29" fmla="*/ 505 h 600"/>
                <a:gd name="T30" fmla="*/ 36 w 496"/>
                <a:gd name="T31" fmla="*/ 551 h 600"/>
                <a:gd name="T32" fmla="*/ 9 w 496"/>
                <a:gd name="T33" fmla="*/ 600 h 600"/>
                <a:gd name="T34" fmla="*/ 3 w 496"/>
                <a:gd name="T35" fmla="*/ 560 h 600"/>
                <a:gd name="T36" fmla="*/ 0 w 496"/>
                <a:gd name="T37" fmla="*/ 517 h 600"/>
                <a:gd name="T38" fmla="*/ 3 w 496"/>
                <a:gd name="T39" fmla="*/ 477 h 600"/>
                <a:gd name="T40" fmla="*/ 10 w 496"/>
                <a:gd name="T41" fmla="*/ 436 h 600"/>
                <a:gd name="T42" fmla="*/ 22 w 496"/>
                <a:gd name="T43" fmla="*/ 395 h 600"/>
                <a:gd name="T44" fmla="*/ 38 w 496"/>
                <a:gd name="T45" fmla="*/ 358 h 600"/>
                <a:gd name="T46" fmla="*/ 59 w 496"/>
                <a:gd name="T47" fmla="*/ 322 h 600"/>
                <a:gd name="T48" fmla="*/ 85 w 496"/>
                <a:gd name="T49" fmla="*/ 289 h 600"/>
                <a:gd name="T50" fmla="*/ 115 w 496"/>
                <a:gd name="T51" fmla="*/ 261 h 600"/>
                <a:gd name="T52" fmla="*/ 156 w 496"/>
                <a:gd name="T53" fmla="*/ 231 h 600"/>
                <a:gd name="T54" fmla="*/ 200 w 496"/>
                <a:gd name="T55" fmla="*/ 203 h 600"/>
                <a:gd name="T56" fmla="*/ 244 w 496"/>
                <a:gd name="T57" fmla="*/ 178 h 600"/>
                <a:gd name="T58" fmla="*/ 290 w 496"/>
                <a:gd name="T59" fmla="*/ 156 h 600"/>
                <a:gd name="T60" fmla="*/ 336 w 496"/>
                <a:gd name="T61" fmla="*/ 133 h 600"/>
                <a:gd name="T62" fmla="*/ 367 w 496"/>
                <a:gd name="T63" fmla="*/ 116 h 600"/>
                <a:gd name="T64" fmla="*/ 398 w 496"/>
                <a:gd name="T65" fmla="*/ 98 h 600"/>
                <a:gd name="T66" fmla="*/ 426 w 496"/>
                <a:gd name="T67" fmla="*/ 78 h 600"/>
                <a:gd name="T68" fmla="*/ 453 w 496"/>
                <a:gd name="T69" fmla="*/ 55 h 600"/>
                <a:gd name="T70" fmla="*/ 477 w 496"/>
                <a:gd name="T71" fmla="*/ 29 h 600"/>
                <a:gd name="T72" fmla="*/ 496 w 496"/>
                <a:gd name="T73"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6" h="600">
                  <a:moveTo>
                    <a:pt x="496" y="0"/>
                  </a:moveTo>
                  <a:lnTo>
                    <a:pt x="487" y="38"/>
                  </a:lnTo>
                  <a:lnTo>
                    <a:pt x="477" y="76"/>
                  </a:lnTo>
                  <a:lnTo>
                    <a:pt x="463" y="115"/>
                  </a:lnTo>
                  <a:lnTo>
                    <a:pt x="446" y="152"/>
                  </a:lnTo>
                  <a:lnTo>
                    <a:pt x="426" y="186"/>
                  </a:lnTo>
                  <a:lnTo>
                    <a:pt x="403" y="217"/>
                  </a:lnTo>
                  <a:lnTo>
                    <a:pt x="365" y="257"/>
                  </a:lnTo>
                  <a:lnTo>
                    <a:pt x="322" y="293"/>
                  </a:lnTo>
                  <a:lnTo>
                    <a:pt x="279" y="326"/>
                  </a:lnTo>
                  <a:lnTo>
                    <a:pt x="234" y="358"/>
                  </a:lnTo>
                  <a:lnTo>
                    <a:pt x="188" y="390"/>
                  </a:lnTo>
                  <a:lnTo>
                    <a:pt x="145" y="424"/>
                  </a:lnTo>
                  <a:lnTo>
                    <a:pt x="104" y="461"/>
                  </a:lnTo>
                  <a:lnTo>
                    <a:pt x="68" y="505"/>
                  </a:lnTo>
                  <a:lnTo>
                    <a:pt x="36" y="551"/>
                  </a:lnTo>
                  <a:lnTo>
                    <a:pt x="9" y="600"/>
                  </a:lnTo>
                  <a:lnTo>
                    <a:pt x="3" y="560"/>
                  </a:lnTo>
                  <a:lnTo>
                    <a:pt x="0" y="517"/>
                  </a:lnTo>
                  <a:lnTo>
                    <a:pt x="3" y="477"/>
                  </a:lnTo>
                  <a:lnTo>
                    <a:pt x="10" y="436"/>
                  </a:lnTo>
                  <a:lnTo>
                    <a:pt x="22" y="395"/>
                  </a:lnTo>
                  <a:lnTo>
                    <a:pt x="38" y="358"/>
                  </a:lnTo>
                  <a:lnTo>
                    <a:pt x="59" y="322"/>
                  </a:lnTo>
                  <a:lnTo>
                    <a:pt x="85" y="289"/>
                  </a:lnTo>
                  <a:lnTo>
                    <a:pt x="115" y="261"/>
                  </a:lnTo>
                  <a:lnTo>
                    <a:pt x="156" y="231"/>
                  </a:lnTo>
                  <a:lnTo>
                    <a:pt x="200" y="203"/>
                  </a:lnTo>
                  <a:lnTo>
                    <a:pt x="244" y="178"/>
                  </a:lnTo>
                  <a:lnTo>
                    <a:pt x="290" y="156"/>
                  </a:lnTo>
                  <a:lnTo>
                    <a:pt x="336" y="133"/>
                  </a:lnTo>
                  <a:lnTo>
                    <a:pt x="367" y="116"/>
                  </a:lnTo>
                  <a:lnTo>
                    <a:pt x="398" y="98"/>
                  </a:lnTo>
                  <a:lnTo>
                    <a:pt x="426" y="78"/>
                  </a:lnTo>
                  <a:lnTo>
                    <a:pt x="453" y="55"/>
                  </a:lnTo>
                  <a:lnTo>
                    <a:pt x="477" y="29"/>
                  </a:lnTo>
                  <a:lnTo>
                    <a:pt x="496" y="0"/>
                  </a:lnTo>
                  <a:close/>
                </a:path>
              </a:pathLst>
            </a:custGeom>
            <a:solidFill>
              <a:schemeClr val="accent1">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92500" lnSpcReduction="1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6" name="îş1íḋê">
              <a:extLst>
                <a:ext uri="{FF2B5EF4-FFF2-40B4-BE49-F238E27FC236}">
                  <a16:creationId xmlns="" xmlns:a16="http://schemas.microsoft.com/office/drawing/2014/main" id="{28812EFE-C9D3-4E97-97C8-22507272B257}"/>
                </a:ext>
              </a:extLst>
            </p:cNvPr>
            <p:cNvSpPr/>
            <p:nvPr/>
          </p:nvSpPr>
          <p:spPr bwMode="auto">
            <a:xfrm>
              <a:off x="6265015" y="3366205"/>
              <a:ext cx="421853" cy="503412"/>
            </a:xfrm>
            <a:custGeom>
              <a:avLst/>
              <a:gdLst>
                <a:gd name="T0" fmla="*/ 445 w 448"/>
                <a:gd name="T1" fmla="*/ 0 h 537"/>
                <a:gd name="T2" fmla="*/ 448 w 448"/>
                <a:gd name="T3" fmla="*/ 60 h 537"/>
                <a:gd name="T4" fmla="*/ 444 w 448"/>
                <a:gd name="T5" fmla="*/ 121 h 537"/>
                <a:gd name="T6" fmla="*/ 433 w 448"/>
                <a:gd name="T7" fmla="*/ 180 h 537"/>
                <a:gd name="T8" fmla="*/ 418 w 448"/>
                <a:gd name="T9" fmla="*/ 222 h 537"/>
                <a:gd name="T10" fmla="*/ 401 w 448"/>
                <a:gd name="T11" fmla="*/ 260 h 537"/>
                <a:gd name="T12" fmla="*/ 376 w 448"/>
                <a:gd name="T13" fmla="*/ 295 h 537"/>
                <a:gd name="T14" fmla="*/ 349 w 448"/>
                <a:gd name="T15" fmla="*/ 326 h 537"/>
                <a:gd name="T16" fmla="*/ 317 w 448"/>
                <a:gd name="T17" fmla="*/ 354 h 537"/>
                <a:gd name="T18" fmla="*/ 283 w 448"/>
                <a:gd name="T19" fmla="*/ 379 h 537"/>
                <a:gd name="T20" fmla="*/ 245 w 448"/>
                <a:gd name="T21" fmla="*/ 402 h 537"/>
                <a:gd name="T22" fmla="*/ 207 w 448"/>
                <a:gd name="T23" fmla="*/ 418 h 537"/>
                <a:gd name="T24" fmla="*/ 170 w 448"/>
                <a:gd name="T25" fmla="*/ 433 h 537"/>
                <a:gd name="T26" fmla="*/ 132 w 448"/>
                <a:gd name="T27" fmla="*/ 446 h 537"/>
                <a:gd name="T28" fmla="*/ 94 w 448"/>
                <a:gd name="T29" fmla="*/ 462 h 537"/>
                <a:gd name="T30" fmla="*/ 72 w 448"/>
                <a:gd name="T31" fmla="*/ 472 h 537"/>
                <a:gd name="T32" fmla="*/ 50 w 448"/>
                <a:gd name="T33" fmla="*/ 484 h 537"/>
                <a:gd name="T34" fmla="*/ 31 w 448"/>
                <a:gd name="T35" fmla="*/ 501 h 537"/>
                <a:gd name="T36" fmla="*/ 0 w 448"/>
                <a:gd name="T37" fmla="*/ 537 h 537"/>
                <a:gd name="T38" fmla="*/ 2 w 448"/>
                <a:gd name="T39" fmla="*/ 532 h 537"/>
                <a:gd name="T40" fmla="*/ 4 w 448"/>
                <a:gd name="T41" fmla="*/ 520 h 537"/>
                <a:gd name="T42" fmla="*/ 9 w 448"/>
                <a:gd name="T43" fmla="*/ 502 h 537"/>
                <a:gd name="T44" fmla="*/ 17 w 448"/>
                <a:gd name="T45" fmla="*/ 478 h 537"/>
                <a:gd name="T46" fmla="*/ 28 w 448"/>
                <a:gd name="T47" fmla="*/ 450 h 537"/>
                <a:gd name="T48" fmla="*/ 42 w 448"/>
                <a:gd name="T49" fmla="*/ 419 h 537"/>
                <a:gd name="T50" fmla="*/ 63 w 448"/>
                <a:gd name="T51" fmla="*/ 386 h 537"/>
                <a:gd name="T52" fmla="*/ 87 w 448"/>
                <a:gd name="T53" fmla="*/ 351 h 537"/>
                <a:gd name="T54" fmla="*/ 117 w 448"/>
                <a:gd name="T55" fmla="*/ 316 h 537"/>
                <a:gd name="T56" fmla="*/ 152 w 448"/>
                <a:gd name="T57" fmla="*/ 283 h 537"/>
                <a:gd name="T58" fmla="*/ 184 w 448"/>
                <a:gd name="T59" fmla="*/ 258 h 537"/>
                <a:gd name="T60" fmla="*/ 218 w 448"/>
                <a:gd name="T61" fmla="*/ 233 h 537"/>
                <a:gd name="T62" fmla="*/ 252 w 448"/>
                <a:gd name="T63" fmla="*/ 209 h 537"/>
                <a:gd name="T64" fmla="*/ 285 w 448"/>
                <a:gd name="T65" fmla="*/ 185 h 537"/>
                <a:gd name="T66" fmla="*/ 319 w 448"/>
                <a:gd name="T67" fmla="*/ 159 h 537"/>
                <a:gd name="T68" fmla="*/ 349 w 448"/>
                <a:gd name="T69" fmla="*/ 133 h 537"/>
                <a:gd name="T70" fmla="*/ 379 w 448"/>
                <a:gd name="T71" fmla="*/ 103 h 537"/>
                <a:gd name="T72" fmla="*/ 404 w 448"/>
                <a:gd name="T73" fmla="*/ 73 h 537"/>
                <a:gd name="T74" fmla="*/ 427 w 448"/>
                <a:gd name="T75" fmla="*/ 38 h 537"/>
                <a:gd name="T76" fmla="*/ 445 w 448"/>
                <a:gd name="T77"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8" h="537">
                  <a:moveTo>
                    <a:pt x="445" y="0"/>
                  </a:moveTo>
                  <a:lnTo>
                    <a:pt x="448" y="60"/>
                  </a:lnTo>
                  <a:lnTo>
                    <a:pt x="444" y="121"/>
                  </a:lnTo>
                  <a:lnTo>
                    <a:pt x="433" y="180"/>
                  </a:lnTo>
                  <a:lnTo>
                    <a:pt x="418" y="222"/>
                  </a:lnTo>
                  <a:lnTo>
                    <a:pt x="401" y="260"/>
                  </a:lnTo>
                  <a:lnTo>
                    <a:pt x="376" y="295"/>
                  </a:lnTo>
                  <a:lnTo>
                    <a:pt x="349" y="326"/>
                  </a:lnTo>
                  <a:lnTo>
                    <a:pt x="317" y="354"/>
                  </a:lnTo>
                  <a:lnTo>
                    <a:pt x="283" y="379"/>
                  </a:lnTo>
                  <a:lnTo>
                    <a:pt x="245" y="402"/>
                  </a:lnTo>
                  <a:lnTo>
                    <a:pt x="207" y="418"/>
                  </a:lnTo>
                  <a:lnTo>
                    <a:pt x="170" y="433"/>
                  </a:lnTo>
                  <a:lnTo>
                    <a:pt x="132" y="446"/>
                  </a:lnTo>
                  <a:lnTo>
                    <a:pt x="94" y="462"/>
                  </a:lnTo>
                  <a:lnTo>
                    <a:pt x="72" y="472"/>
                  </a:lnTo>
                  <a:lnTo>
                    <a:pt x="50" y="484"/>
                  </a:lnTo>
                  <a:lnTo>
                    <a:pt x="31" y="501"/>
                  </a:lnTo>
                  <a:lnTo>
                    <a:pt x="0" y="537"/>
                  </a:lnTo>
                  <a:lnTo>
                    <a:pt x="2" y="532"/>
                  </a:lnTo>
                  <a:lnTo>
                    <a:pt x="4" y="520"/>
                  </a:lnTo>
                  <a:lnTo>
                    <a:pt x="9" y="502"/>
                  </a:lnTo>
                  <a:lnTo>
                    <a:pt x="17" y="478"/>
                  </a:lnTo>
                  <a:lnTo>
                    <a:pt x="28" y="450"/>
                  </a:lnTo>
                  <a:lnTo>
                    <a:pt x="42" y="419"/>
                  </a:lnTo>
                  <a:lnTo>
                    <a:pt x="63" y="386"/>
                  </a:lnTo>
                  <a:lnTo>
                    <a:pt x="87" y="351"/>
                  </a:lnTo>
                  <a:lnTo>
                    <a:pt x="117" y="316"/>
                  </a:lnTo>
                  <a:lnTo>
                    <a:pt x="152" y="283"/>
                  </a:lnTo>
                  <a:lnTo>
                    <a:pt x="184" y="258"/>
                  </a:lnTo>
                  <a:lnTo>
                    <a:pt x="218" y="233"/>
                  </a:lnTo>
                  <a:lnTo>
                    <a:pt x="252" y="209"/>
                  </a:lnTo>
                  <a:lnTo>
                    <a:pt x="285" y="185"/>
                  </a:lnTo>
                  <a:lnTo>
                    <a:pt x="319" y="159"/>
                  </a:lnTo>
                  <a:lnTo>
                    <a:pt x="349" y="133"/>
                  </a:lnTo>
                  <a:lnTo>
                    <a:pt x="379" y="103"/>
                  </a:lnTo>
                  <a:lnTo>
                    <a:pt x="404" y="73"/>
                  </a:lnTo>
                  <a:lnTo>
                    <a:pt x="427" y="38"/>
                  </a:lnTo>
                  <a:lnTo>
                    <a:pt x="445" y="0"/>
                  </a:lnTo>
                  <a:close/>
                </a:path>
              </a:pathLst>
            </a:custGeom>
            <a:solidFill>
              <a:schemeClr val="accent1">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8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grpSp>
        <p:nvGrpSpPr>
          <p:cNvPr id="7" name="ísļíďe">
            <a:extLst>
              <a:ext uri="{FF2B5EF4-FFF2-40B4-BE49-F238E27FC236}">
                <a16:creationId xmlns="" xmlns:a16="http://schemas.microsoft.com/office/drawing/2014/main" id="{F249430B-5F9B-48BE-86F8-77AD6A7C5DE6}"/>
              </a:ext>
            </a:extLst>
          </p:cNvPr>
          <p:cNvGrpSpPr/>
          <p:nvPr/>
        </p:nvGrpSpPr>
        <p:grpSpPr>
          <a:xfrm>
            <a:off x="4698127" y="3937952"/>
            <a:ext cx="678601" cy="273467"/>
            <a:chOff x="4507296" y="3636201"/>
            <a:chExt cx="753710" cy="303735"/>
          </a:xfrm>
        </p:grpSpPr>
        <p:sp>
          <p:nvSpPr>
            <p:cNvPr id="8" name="îŝļíḑè">
              <a:extLst>
                <a:ext uri="{FF2B5EF4-FFF2-40B4-BE49-F238E27FC236}">
                  <a16:creationId xmlns="" xmlns:a16="http://schemas.microsoft.com/office/drawing/2014/main" id="{1E896181-BCBD-4056-9ABF-8909B966261E}"/>
                </a:ext>
              </a:extLst>
            </p:cNvPr>
            <p:cNvSpPr/>
            <p:nvPr/>
          </p:nvSpPr>
          <p:spPr bwMode="auto">
            <a:xfrm>
              <a:off x="4549480" y="3759945"/>
              <a:ext cx="711526" cy="179991"/>
            </a:xfrm>
            <a:custGeom>
              <a:avLst/>
              <a:gdLst>
                <a:gd name="T0" fmla="*/ 0 w 759"/>
                <a:gd name="T1" fmla="*/ 0 h 193"/>
                <a:gd name="T2" fmla="*/ 51 w 759"/>
                <a:gd name="T3" fmla="*/ 20 h 193"/>
                <a:gd name="T4" fmla="*/ 106 w 759"/>
                <a:gd name="T5" fmla="*/ 37 h 193"/>
                <a:gd name="T6" fmla="*/ 161 w 759"/>
                <a:gd name="T7" fmla="*/ 46 h 193"/>
                <a:gd name="T8" fmla="*/ 216 w 759"/>
                <a:gd name="T9" fmla="*/ 49 h 193"/>
                <a:gd name="T10" fmla="*/ 273 w 759"/>
                <a:gd name="T11" fmla="*/ 47 h 193"/>
                <a:gd name="T12" fmla="*/ 328 w 759"/>
                <a:gd name="T13" fmla="*/ 43 h 193"/>
                <a:gd name="T14" fmla="*/ 383 w 759"/>
                <a:gd name="T15" fmla="*/ 39 h 193"/>
                <a:gd name="T16" fmla="*/ 438 w 759"/>
                <a:gd name="T17" fmla="*/ 38 h 193"/>
                <a:gd name="T18" fmla="*/ 493 w 759"/>
                <a:gd name="T19" fmla="*/ 39 h 193"/>
                <a:gd name="T20" fmla="*/ 549 w 759"/>
                <a:gd name="T21" fmla="*/ 46 h 193"/>
                <a:gd name="T22" fmla="*/ 594 w 759"/>
                <a:gd name="T23" fmla="*/ 57 h 193"/>
                <a:gd name="T24" fmla="*/ 638 w 759"/>
                <a:gd name="T25" fmla="*/ 75 h 193"/>
                <a:gd name="T26" fmla="*/ 681 w 759"/>
                <a:gd name="T27" fmla="*/ 98 h 193"/>
                <a:gd name="T28" fmla="*/ 722 w 759"/>
                <a:gd name="T29" fmla="*/ 125 h 193"/>
                <a:gd name="T30" fmla="*/ 759 w 759"/>
                <a:gd name="T31" fmla="*/ 153 h 193"/>
                <a:gd name="T32" fmla="*/ 725 w 759"/>
                <a:gd name="T33" fmla="*/ 144 h 193"/>
                <a:gd name="T34" fmla="*/ 691 w 759"/>
                <a:gd name="T35" fmla="*/ 139 h 193"/>
                <a:gd name="T36" fmla="*/ 655 w 759"/>
                <a:gd name="T37" fmla="*/ 137 h 193"/>
                <a:gd name="T38" fmla="*/ 620 w 759"/>
                <a:gd name="T39" fmla="*/ 140 h 193"/>
                <a:gd name="T40" fmla="*/ 585 w 759"/>
                <a:gd name="T41" fmla="*/ 145 h 193"/>
                <a:gd name="T42" fmla="*/ 551 w 759"/>
                <a:gd name="T43" fmla="*/ 153 h 193"/>
                <a:gd name="T44" fmla="*/ 500 w 759"/>
                <a:gd name="T45" fmla="*/ 164 h 193"/>
                <a:gd name="T46" fmla="*/ 450 w 759"/>
                <a:gd name="T47" fmla="*/ 176 h 193"/>
                <a:gd name="T48" fmla="*/ 401 w 759"/>
                <a:gd name="T49" fmla="*/ 185 h 193"/>
                <a:gd name="T50" fmla="*/ 349 w 759"/>
                <a:gd name="T51" fmla="*/ 192 h 193"/>
                <a:gd name="T52" fmla="*/ 297 w 759"/>
                <a:gd name="T53" fmla="*/ 193 h 193"/>
                <a:gd name="T54" fmla="*/ 251 w 759"/>
                <a:gd name="T55" fmla="*/ 190 h 193"/>
                <a:gd name="T56" fmla="*/ 206 w 759"/>
                <a:gd name="T57" fmla="*/ 179 h 193"/>
                <a:gd name="T58" fmla="*/ 163 w 759"/>
                <a:gd name="T59" fmla="*/ 162 h 193"/>
                <a:gd name="T60" fmla="*/ 123 w 759"/>
                <a:gd name="T61" fmla="*/ 139 h 193"/>
                <a:gd name="T62" fmla="*/ 86 w 759"/>
                <a:gd name="T63" fmla="*/ 109 h 193"/>
                <a:gd name="T64" fmla="*/ 53 w 759"/>
                <a:gd name="T65" fmla="*/ 76 h 193"/>
                <a:gd name="T66" fmla="*/ 23 w 759"/>
                <a:gd name="T67" fmla="*/ 39 h 193"/>
                <a:gd name="T68" fmla="*/ 0 w 759"/>
                <a:gd name="T6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9" h="193">
                  <a:moveTo>
                    <a:pt x="0" y="0"/>
                  </a:moveTo>
                  <a:lnTo>
                    <a:pt x="51" y="20"/>
                  </a:lnTo>
                  <a:lnTo>
                    <a:pt x="106" y="37"/>
                  </a:lnTo>
                  <a:lnTo>
                    <a:pt x="161" y="46"/>
                  </a:lnTo>
                  <a:lnTo>
                    <a:pt x="216" y="49"/>
                  </a:lnTo>
                  <a:lnTo>
                    <a:pt x="273" y="47"/>
                  </a:lnTo>
                  <a:lnTo>
                    <a:pt x="328" y="43"/>
                  </a:lnTo>
                  <a:lnTo>
                    <a:pt x="383" y="39"/>
                  </a:lnTo>
                  <a:lnTo>
                    <a:pt x="438" y="38"/>
                  </a:lnTo>
                  <a:lnTo>
                    <a:pt x="493" y="39"/>
                  </a:lnTo>
                  <a:lnTo>
                    <a:pt x="549" y="46"/>
                  </a:lnTo>
                  <a:lnTo>
                    <a:pt x="594" y="57"/>
                  </a:lnTo>
                  <a:lnTo>
                    <a:pt x="638" y="75"/>
                  </a:lnTo>
                  <a:lnTo>
                    <a:pt x="681" y="98"/>
                  </a:lnTo>
                  <a:lnTo>
                    <a:pt x="722" y="125"/>
                  </a:lnTo>
                  <a:lnTo>
                    <a:pt x="759" y="153"/>
                  </a:lnTo>
                  <a:lnTo>
                    <a:pt x="725" y="144"/>
                  </a:lnTo>
                  <a:lnTo>
                    <a:pt x="691" y="139"/>
                  </a:lnTo>
                  <a:lnTo>
                    <a:pt x="655" y="137"/>
                  </a:lnTo>
                  <a:lnTo>
                    <a:pt x="620" y="140"/>
                  </a:lnTo>
                  <a:lnTo>
                    <a:pt x="585" y="145"/>
                  </a:lnTo>
                  <a:lnTo>
                    <a:pt x="551" y="153"/>
                  </a:lnTo>
                  <a:lnTo>
                    <a:pt x="500" y="164"/>
                  </a:lnTo>
                  <a:lnTo>
                    <a:pt x="450" y="176"/>
                  </a:lnTo>
                  <a:lnTo>
                    <a:pt x="401" y="185"/>
                  </a:lnTo>
                  <a:lnTo>
                    <a:pt x="349" y="192"/>
                  </a:lnTo>
                  <a:lnTo>
                    <a:pt x="297" y="193"/>
                  </a:lnTo>
                  <a:lnTo>
                    <a:pt x="251" y="190"/>
                  </a:lnTo>
                  <a:lnTo>
                    <a:pt x="206" y="179"/>
                  </a:lnTo>
                  <a:lnTo>
                    <a:pt x="163" y="162"/>
                  </a:lnTo>
                  <a:lnTo>
                    <a:pt x="123" y="139"/>
                  </a:lnTo>
                  <a:lnTo>
                    <a:pt x="86" y="109"/>
                  </a:lnTo>
                  <a:lnTo>
                    <a:pt x="53" y="76"/>
                  </a:lnTo>
                  <a:lnTo>
                    <a:pt x="23" y="39"/>
                  </a:lnTo>
                  <a:lnTo>
                    <a:pt x="0" y="0"/>
                  </a:lnTo>
                  <a:close/>
                </a:path>
              </a:pathLst>
            </a:custGeom>
            <a:solidFill>
              <a:schemeClr val="accent3">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9" name="îṡlíḍê">
              <a:extLst>
                <a:ext uri="{FF2B5EF4-FFF2-40B4-BE49-F238E27FC236}">
                  <a16:creationId xmlns="" xmlns:a16="http://schemas.microsoft.com/office/drawing/2014/main" id="{A81F809C-D25E-475B-A33E-20863CB85B09}"/>
                </a:ext>
              </a:extLst>
            </p:cNvPr>
            <p:cNvSpPr/>
            <p:nvPr/>
          </p:nvSpPr>
          <p:spPr bwMode="auto">
            <a:xfrm>
              <a:off x="4507296" y="3636201"/>
              <a:ext cx="641216" cy="177180"/>
            </a:xfrm>
            <a:custGeom>
              <a:avLst/>
              <a:gdLst>
                <a:gd name="T0" fmla="*/ 361 w 684"/>
                <a:gd name="T1" fmla="*/ 0 h 191"/>
                <a:gd name="T2" fmla="*/ 403 w 684"/>
                <a:gd name="T3" fmla="*/ 1 h 191"/>
                <a:gd name="T4" fmla="*/ 444 w 684"/>
                <a:gd name="T5" fmla="*/ 8 h 191"/>
                <a:gd name="T6" fmla="*/ 484 w 684"/>
                <a:gd name="T7" fmla="*/ 19 h 191"/>
                <a:gd name="T8" fmla="*/ 523 w 684"/>
                <a:gd name="T9" fmla="*/ 37 h 191"/>
                <a:gd name="T10" fmla="*/ 560 w 684"/>
                <a:gd name="T11" fmla="*/ 61 h 191"/>
                <a:gd name="T12" fmla="*/ 606 w 684"/>
                <a:gd name="T13" fmla="*/ 100 h 191"/>
                <a:gd name="T14" fmla="*/ 649 w 684"/>
                <a:gd name="T15" fmla="*/ 143 h 191"/>
                <a:gd name="T16" fmla="*/ 684 w 684"/>
                <a:gd name="T17" fmla="*/ 191 h 191"/>
                <a:gd name="T18" fmla="*/ 642 w 684"/>
                <a:gd name="T19" fmla="*/ 172 h 191"/>
                <a:gd name="T20" fmla="*/ 599 w 684"/>
                <a:gd name="T21" fmla="*/ 160 h 191"/>
                <a:gd name="T22" fmla="*/ 554 w 684"/>
                <a:gd name="T23" fmla="*/ 152 h 191"/>
                <a:gd name="T24" fmla="*/ 508 w 684"/>
                <a:gd name="T25" fmla="*/ 149 h 191"/>
                <a:gd name="T26" fmla="*/ 462 w 684"/>
                <a:gd name="T27" fmla="*/ 151 h 191"/>
                <a:gd name="T28" fmla="*/ 416 w 684"/>
                <a:gd name="T29" fmla="*/ 153 h 191"/>
                <a:gd name="T30" fmla="*/ 370 w 684"/>
                <a:gd name="T31" fmla="*/ 156 h 191"/>
                <a:gd name="T32" fmla="*/ 324 w 684"/>
                <a:gd name="T33" fmla="*/ 158 h 191"/>
                <a:gd name="T34" fmla="*/ 279 w 684"/>
                <a:gd name="T35" fmla="*/ 160 h 191"/>
                <a:gd name="T36" fmla="*/ 237 w 684"/>
                <a:gd name="T37" fmla="*/ 157 h 191"/>
                <a:gd name="T38" fmla="*/ 198 w 684"/>
                <a:gd name="T39" fmla="*/ 151 h 191"/>
                <a:gd name="T40" fmla="*/ 164 w 684"/>
                <a:gd name="T41" fmla="*/ 143 h 191"/>
                <a:gd name="T42" fmla="*/ 131 w 684"/>
                <a:gd name="T43" fmla="*/ 133 h 191"/>
                <a:gd name="T44" fmla="*/ 101 w 684"/>
                <a:gd name="T45" fmla="*/ 121 h 191"/>
                <a:gd name="T46" fmla="*/ 76 w 684"/>
                <a:gd name="T47" fmla="*/ 109 h 191"/>
                <a:gd name="T48" fmla="*/ 53 w 684"/>
                <a:gd name="T49" fmla="*/ 97 h 191"/>
                <a:gd name="T50" fmla="*/ 35 w 684"/>
                <a:gd name="T51" fmla="*/ 86 h 191"/>
                <a:gd name="T52" fmla="*/ 19 w 684"/>
                <a:gd name="T53" fmla="*/ 75 h 191"/>
                <a:gd name="T54" fmla="*/ 9 w 684"/>
                <a:gd name="T55" fmla="*/ 66 h 191"/>
                <a:gd name="T56" fmla="*/ 1 w 684"/>
                <a:gd name="T57" fmla="*/ 61 h 191"/>
                <a:gd name="T58" fmla="*/ 0 w 684"/>
                <a:gd name="T59" fmla="*/ 60 h 191"/>
                <a:gd name="T60" fmla="*/ 46 w 684"/>
                <a:gd name="T61" fmla="*/ 68 h 191"/>
                <a:gd name="T62" fmla="*/ 71 w 684"/>
                <a:gd name="T63" fmla="*/ 69 h 191"/>
                <a:gd name="T64" fmla="*/ 95 w 684"/>
                <a:gd name="T65" fmla="*/ 65 h 191"/>
                <a:gd name="T66" fmla="*/ 119 w 684"/>
                <a:gd name="T67" fmla="*/ 59 h 191"/>
                <a:gd name="T68" fmla="*/ 159 w 684"/>
                <a:gd name="T69" fmla="*/ 46 h 191"/>
                <a:gd name="T70" fmla="*/ 197 w 684"/>
                <a:gd name="T71" fmla="*/ 32 h 191"/>
                <a:gd name="T72" fmla="*/ 234 w 684"/>
                <a:gd name="T73" fmla="*/ 19 h 191"/>
                <a:gd name="T74" fmla="*/ 274 w 684"/>
                <a:gd name="T75" fmla="*/ 9 h 191"/>
                <a:gd name="T76" fmla="*/ 317 w 684"/>
                <a:gd name="T77" fmla="*/ 3 h 191"/>
                <a:gd name="T78" fmla="*/ 361 w 684"/>
                <a:gd name="T7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4" h="191">
                  <a:moveTo>
                    <a:pt x="361" y="0"/>
                  </a:moveTo>
                  <a:lnTo>
                    <a:pt x="403" y="1"/>
                  </a:lnTo>
                  <a:lnTo>
                    <a:pt x="444" y="8"/>
                  </a:lnTo>
                  <a:lnTo>
                    <a:pt x="484" y="19"/>
                  </a:lnTo>
                  <a:lnTo>
                    <a:pt x="523" y="37"/>
                  </a:lnTo>
                  <a:lnTo>
                    <a:pt x="560" y="61"/>
                  </a:lnTo>
                  <a:lnTo>
                    <a:pt x="606" y="100"/>
                  </a:lnTo>
                  <a:lnTo>
                    <a:pt x="649" y="143"/>
                  </a:lnTo>
                  <a:lnTo>
                    <a:pt x="684" y="191"/>
                  </a:lnTo>
                  <a:lnTo>
                    <a:pt x="642" y="172"/>
                  </a:lnTo>
                  <a:lnTo>
                    <a:pt x="599" y="160"/>
                  </a:lnTo>
                  <a:lnTo>
                    <a:pt x="554" y="152"/>
                  </a:lnTo>
                  <a:lnTo>
                    <a:pt x="508" y="149"/>
                  </a:lnTo>
                  <a:lnTo>
                    <a:pt x="462" y="151"/>
                  </a:lnTo>
                  <a:lnTo>
                    <a:pt x="416" y="153"/>
                  </a:lnTo>
                  <a:lnTo>
                    <a:pt x="370" y="156"/>
                  </a:lnTo>
                  <a:lnTo>
                    <a:pt x="324" y="158"/>
                  </a:lnTo>
                  <a:lnTo>
                    <a:pt x="279" y="160"/>
                  </a:lnTo>
                  <a:lnTo>
                    <a:pt x="237" y="157"/>
                  </a:lnTo>
                  <a:lnTo>
                    <a:pt x="198" y="151"/>
                  </a:lnTo>
                  <a:lnTo>
                    <a:pt x="164" y="143"/>
                  </a:lnTo>
                  <a:lnTo>
                    <a:pt x="131" y="133"/>
                  </a:lnTo>
                  <a:lnTo>
                    <a:pt x="101" y="121"/>
                  </a:lnTo>
                  <a:lnTo>
                    <a:pt x="76" y="109"/>
                  </a:lnTo>
                  <a:lnTo>
                    <a:pt x="53" y="97"/>
                  </a:lnTo>
                  <a:lnTo>
                    <a:pt x="35" y="86"/>
                  </a:lnTo>
                  <a:lnTo>
                    <a:pt x="19" y="75"/>
                  </a:lnTo>
                  <a:lnTo>
                    <a:pt x="9" y="66"/>
                  </a:lnTo>
                  <a:lnTo>
                    <a:pt x="1" y="61"/>
                  </a:lnTo>
                  <a:lnTo>
                    <a:pt x="0" y="60"/>
                  </a:lnTo>
                  <a:lnTo>
                    <a:pt x="46" y="68"/>
                  </a:lnTo>
                  <a:lnTo>
                    <a:pt x="71" y="69"/>
                  </a:lnTo>
                  <a:lnTo>
                    <a:pt x="95" y="65"/>
                  </a:lnTo>
                  <a:lnTo>
                    <a:pt x="119" y="59"/>
                  </a:lnTo>
                  <a:lnTo>
                    <a:pt x="159" y="46"/>
                  </a:lnTo>
                  <a:lnTo>
                    <a:pt x="197" y="32"/>
                  </a:lnTo>
                  <a:lnTo>
                    <a:pt x="234" y="19"/>
                  </a:lnTo>
                  <a:lnTo>
                    <a:pt x="274" y="9"/>
                  </a:lnTo>
                  <a:lnTo>
                    <a:pt x="317" y="3"/>
                  </a:lnTo>
                  <a:lnTo>
                    <a:pt x="361" y="0"/>
                  </a:lnTo>
                  <a:close/>
                </a:path>
              </a:pathLst>
            </a:custGeom>
            <a:solidFill>
              <a:schemeClr val="accent3">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grpSp>
        <p:nvGrpSpPr>
          <p:cNvPr id="10" name="ïṩ1íďê">
            <a:extLst>
              <a:ext uri="{FF2B5EF4-FFF2-40B4-BE49-F238E27FC236}">
                <a16:creationId xmlns="" xmlns:a16="http://schemas.microsoft.com/office/drawing/2014/main" id="{506EF936-B98C-40D9-84EA-504001BD5E50}"/>
              </a:ext>
            </a:extLst>
          </p:cNvPr>
          <p:cNvGrpSpPr/>
          <p:nvPr/>
        </p:nvGrpSpPr>
        <p:grpSpPr>
          <a:xfrm>
            <a:off x="5402050" y="3077030"/>
            <a:ext cx="329173" cy="671006"/>
            <a:chOff x="5289130" y="2679991"/>
            <a:chExt cx="365606" cy="745274"/>
          </a:xfrm>
        </p:grpSpPr>
        <p:sp>
          <p:nvSpPr>
            <p:cNvPr id="11" name="íṩḻídé">
              <a:extLst>
                <a:ext uri="{FF2B5EF4-FFF2-40B4-BE49-F238E27FC236}">
                  <a16:creationId xmlns="" xmlns:a16="http://schemas.microsoft.com/office/drawing/2014/main" id="{7AF38D84-FC35-4A55-A1C5-4C41B3C201F3}"/>
                </a:ext>
              </a:extLst>
            </p:cNvPr>
            <p:cNvSpPr/>
            <p:nvPr/>
          </p:nvSpPr>
          <p:spPr bwMode="auto">
            <a:xfrm>
              <a:off x="5289130" y="2753112"/>
              <a:ext cx="317797" cy="672153"/>
            </a:xfrm>
            <a:custGeom>
              <a:avLst/>
              <a:gdLst>
                <a:gd name="T0" fmla="*/ 50 w 339"/>
                <a:gd name="T1" fmla="*/ 0 h 717"/>
                <a:gd name="T2" fmla="*/ 60 w 339"/>
                <a:gd name="T3" fmla="*/ 54 h 717"/>
                <a:gd name="T4" fmla="*/ 76 w 339"/>
                <a:gd name="T5" fmla="*/ 108 h 717"/>
                <a:gd name="T6" fmla="*/ 98 w 339"/>
                <a:gd name="T7" fmla="*/ 159 h 717"/>
                <a:gd name="T8" fmla="*/ 126 w 339"/>
                <a:gd name="T9" fmla="*/ 207 h 717"/>
                <a:gd name="T10" fmla="*/ 158 w 339"/>
                <a:gd name="T11" fmla="*/ 253 h 717"/>
                <a:gd name="T12" fmla="*/ 192 w 339"/>
                <a:gd name="T13" fmla="*/ 297 h 717"/>
                <a:gd name="T14" fmla="*/ 225 w 339"/>
                <a:gd name="T15" fmla="*/ 341 h 717"/>
                <a:gd name="T16" fmla="*/ 257 w 339"/>
                <a:gd name="T17" fmla="*/ 386 h 717"/>
                <a:gd name="T18" fmla="*/ 285 w 339"/>
                <a:gd name="T19" fmla="*/ 433 h 717"/>
                <a:gd name="T20" fmla="*/ 310 w 339"/>
                <a:gd name="T21" fmla="*/ 483 h 717"/>
                <a:gd name="T22" fmla="*/ 323 w 339"/>
                <a:gd name="T23" fmla="*/ 520 h 717"/>
                <a:gd name="T24" fmla="*/ 331 w 339"/>
                <a:gd name="T25" fmla="*/ 558 h 717"/>
                <a:gd name="T26" fmla="*/ 336 w 339"/>
                <a:gd name="T27" fmla="*/ 597 h 717"/>
                <a:gd name="T28" fmla="*/ 339 w 339"/>
                <a:gd name="T29" fmla="*/ 638 h 717"/>
                <a:gd name="T30" fmla="*/ 337 w 339"/>
                <a:gd name="T31" fmla="*/ 678 h 717"/>
                <a:gd name="T32" fmla="*/ 335 w 339"/>
                <a:gd name="T33" fmla="*/ 717 h 717"/>
                <a:gd name="T34" fmla="*/ 325 w 339"/>
                <a:gd name="T35" fmla="*/ 684 h 717"/>
                <a:gd name="T36" fmla="*/ 309 w 339"/>
                <a:gd name="T37" fmla="*/ 652 h 717"/>
                <a:gd name="T38" fmla="*/ 290 w 339"/>
                <a:gd name="T39" fmla="*/ 623 h 717"/>
                <a:gd name="T40" fmla="*/ 270 w 339"/>
                <a:gd name="T41" fmla="*/ 595 h 717"/>
                <a:gd name="T42" fmla="*/ 245 w 339"/>
                <a:gd name="T43" fmla="*/ 568 h 717"/>
                <a:gd name="T44" fmla="*/ 221 w 339"/>
                <a:gd name="T45" fmla="*/ 544 h 717"/>
                <a:gd name="T46" fmla="*/ 184 w 339"/>
                <a:gd name="T47" fmla="*/ 507 h 717"/>
                <a:gd name="T48" fmla="*/ 148 w 339"/>
                <a:gd name="T49" fmla="*/ 471 h 717"/>
                <a:gd name="T50" fmla="*/ 112 w 339"/>
                <a:gd name="T51" fmla="*/ 434 h 717"/>
                <a:gd name="T52" fmla="*/ 79 w 339"/>
                <a:gd name="T53" fmla="*/ 396 h 717"/>
                <a:gd name="T54" fmla="*/ 48 w 339"/>
                <a:gd name="T55" fmla="*/ 354 h 717"/>
                <a:gd name="T56" fmla="*/ 28 w 339"/>
                <a:gd name="T57" fmla="*/ 318 h 717"/>
                <a:gd name="T58" fmla="*/ 14 w 339"/>
                <a:gd name="T59" fmla="*/ 279 h 717"/>
                <a:gd name="T60" fmla="*/ 5 w 339"/>
                <a:gd name="T61" fmla="*/ 239 h 717"/>
                <a:gd name="T62" fmla="*/ 0 w 339"/>
                <a:gd name="T63" fmla="*/ 198 h 717"/>
                <a:gd name="T64" fmla="*/ 1 w 339"/>
                <a:gd name="T65" fmla="*/ 156 h 717"/>
                <a:gd name="T66" fmla="*/ 6 w 339"/>
                <a:gd name="T67" fmla="*/ 116 h 717"/>
                <a:gd name="T68" fmla="*/ 16 w 339"/>
                <a:gd name="T69" fmla="*/ 75 h 717"/>
                <a:gd name="T70" fmla="*/ 30 w 339"/>
                <a:gd name="T71" fmla="*/ 37 h 717"/>
                <a:gd name="T72" fmla="*/ 50 w 339"/>
                <a:gd name="T73"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717">
                  <a:moveTo>
                    <a:pt x="50" y="0"/>
                  </a:moveTo>
                  <a:lnTo>
                    <a:pt x="60" y="54"/>
                  </a:lnTo>
                  <a:lnTo>
                    <a:pt x="76" y="108"/>
                  </a:lnTo>
                  <a:lnTo>
                    <a:pt x="98" y="159"/>
                  </a:lnTo>
                  <a:lnTo>
                    <a:pt x="126" y="207"/>
                  </a:lnTo>
                  <a:lnTo>
                    <a:pt x="158" y="253"/>
                  </a:lnTo>
                  <a:lnTo>
                    <a:pt x="192" y="297"/>
                  </a:lnTo>
                  <a:lnTo>
                    <a:pt x="225" y="341"/>
                  </a:lnTo>
                  <a:lnTo>
                    <a:pt x="257" y="386"/>
                  </a:lnTo>
                  <a:lnTo>
                    <a:pt x="285" y="433"/>
                  </a:lnTo>
                  <a:lnTo>
                    <a:pt x="310" y="483"/>
                  </a:lnTo>
                  <a:lnTo>
                    <a:pt x="323" y="520"/>
                  </a:lnTo>
                  <a:lnTo>
                    <a:pt x="331" y="558"/>
                  </a:lnTo>
                  <a:lnTo>
                    <a:pt x="336" y="597"/>
                  </a:lnTo>
                  <a:lnTo>
                    <a:pt x="339" y="638"/>
                  </a:lnTo>
                  <a:lnTo>
                    <a:pt x="337" y="678"/>
                  </a:lnTo>
                  <a:lnTo>
                    <a:pt x="335" y="717"/>
                  </a:lnTo>
                  <a:lnTo>
                    <a:pt x="325" y="684"/>
                  </a:lnTo>
                  <a:lnTo>
                    <a:pt x="309" y="652"/>
                  </a:lnTo>
                  <a:lnTo>
                    <a:pt x="290" y="623"/>
                  </a:lnTo>
                  <a:lnTo>
                    <a:pt x="270" y="595"/>
                  </a:lnTo>
                  <a:lnTo>
                    <a:pt x="245" y="568"/>
                  </a:lnTo>
                  <a:lnTo>
                    <a:pt x="221" y="544"/>
                  </a:lnTo>
                  <a:lnTo>
                    <a:pt x="184" y="507"/>
                  </a:lnTo>
                  <a:lnTo>
                    <a:pt x="148" y="471"/>
                  </a:lnTo>
                  <a:lnTo>
                    <a:pt x="112" y="434"/>
                  </a:lnTo>
                  <a:lnTo>
                    <a:pt x="79" y="396"/>
                  </a:lnTo>
                  <a:lnTo>
                    <a:pt x="48" y="354"/>
                  </a:lnTo>
                  <a:lnTo>
                    <a:pt x="28" y="318"/>
                  </a:lnTo>
                  <a:lnTo>
                    <a:pt x="14" y="279"/>
                  </a:lnTo>
                  <a:lnTo>
                    <a:pt x="5" y="239"/>
                  </a:lnTo>
                  <a:lnTo>
                    <a:pt x="0" y="198"/>
                  </a:lnTo>
                  <a:lnTo>
                    <a:pt x="1" y="156"/>
                  </a:lnTo>
                  <a:lnTo>
                    <a:pt x="6" y="116"/>
                  </a:lnTo>
                  <a:lnTo>
                    <a:pt x="16" y="75"/>
                  </a:lnTo>
                  <a:lnTo>
                    <a:pt x="30" y="37"/>
                  </a:lnTo>
                  <a:lnTo>
                    <a:pt x="50" y="0"/>
                  </a:lnTo>
                  <a:close/>
                </a:path>
              </a:pathLst>
            </a:custGeom>
            <a:solidFill>
              <a:schemeClr val="accent5">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12" name="íṡļïdè">
              <a:extLst>
                <a:ext uri="{FF2B5EF4-FFF2-40B4-BE49-F238E27FC236}">
                  <a16:creationId xmlns="" xmlns:a16="http://schemas.microsoft.com/office/drawing/2014/main" id="{99424444-DB6A-4459-9C39-D76126983788}"/>
                </a:ext>
              </a:extLst>
            </p:cNvPr>
            <p:cNvSpPr/>
            <p:nvPr/>
          </p:nvSpPr>
          <p:spPr bwMode="auto">
            <a:xfrm>
              <a:off x="5365063" y="2679991"/>
              <a:ext cx="289673" cy="604656"/>
            </a:xfrm>
            <a:custGeom>
              <a:avLst/>
              <a:gdLst>
                <a:gd name="T0" fmla="*/ 2 w 307"/>
                <a:gd name="T1" fmla="*/ 0 h 644"/>
                <a:gd name="T2" fmla="*/ 20 w 307"/>
                <a:gd name="T3" fmla="*/ 43 h 644"/>
                <a:gd name="T4" fmla="*/ 34 w 307"/>
                <a:gd name="T5" fmla="*/ 65 h 644"/>
                <a:gd name="T6" fmla="*/ 51 w 307"/>
                <a:gd name="T7" fmla="*/ 82 h 644"/>
                <a:gd name="T8" fmla="*/ 69 w 307"/>
                <a:gd name="T9" fmla="*/ 99 h 644"/>
                <a:gd name="T10" fmla="*/ 101 w 307"/>
                <a:gd name="T11" fmla="*/ 124 h 644"/>
                <a:gd name="T12" fmla="*/ 133 w 307"/>
                <a:gd name="T13" fmla="*/ 150 h 644"/>
                <a:gd name="T14" fmla="*/ 165 w 307"/>
                <a:gd name="T15" fmla="*/ 174 h 644"/>
                <a:gd name="T16" fmla="*/ 194 w 307"/>
                <a:gd name="T17" fmla="*/ 202 h 644"/>
                <a:gd name="T18" fmla="*/ 224 w 307"/>
                <a:gd name="T19" fmla="*/ 234 h 644"/>
                <a:gd name="T20" fmla="*/ 249 w 307"/>
                <a:gd name="T21" fmla="*/ 268 h 644"/>
                <a:gd name="T22" fmla="*/ 271 w 307"/>
                <a:gd name="T23" fmla="*/ 304 h 644"/>
                <a:gd name="T24" fmla="*/ 289 w 307"/>
                <a:gd name="T25" fmla="*/ 342 h 644"/>
                <a:gd name="T26" fmla="*/ 300 w 307"/>
                <a:gd name="T27" fmla="*/ 383 h 644"/>
                <a:gd name="T28" fmla="*/ 307 w 307"/>
                <a:gd name="T29" fmla="*/ 425 h 644"/>
                <a:gd name="T30" fmla="*/ 307 w 307"/>
                <a:gd name="T31" fmla="*/ 469 h 644"/>
                <a:gd name="T32" fmla="*/ 300 w 307"/>
                <a:gd name="T33" fmla="*/ 528 h 644"/>
                <a:gd name="T34" fmla="*/ 286 w 307"/>
                <a:gd name="T35" fmla="*/ 587 h 644"/>
                <a:gd name="T36" fmla="*/ 266 w 307"/>
                <a:gd name="T37" fmla="*/ 644 h 644"/>
                <a:gd name="T38" fmla="*/ 259 w 307"/>
                <a:gd name="T39" fmla="*/ 602 h 644"/>
                <a:gd name="T40" fmla="*/ 248 w 307"/>
                <a:gd name="T41" fmla="*/ 563 h 644"/>
                <a:gd name="T42" fmla="*/ 233 w 307"/>
                <a:gd name="T43" fmla="*/ 526 h 644"/>
                <a:gd name="T44" fmla="*/ 213 w 307"/>
                <a:gd name="T45" fmla="*/ 490 h 644"/>
                <a:gd name="T46" fmla="*/ 192 w 307"/>
                <a:gd name="T47" fmla="*/ 455 h 644"/>
                <a:gd name="T48" fmla="*/ 167 w 307"/>
                <a:gd name="T49" fmla="*/ 421 h 644"/>
                <a:gd name="T50" fmla="*/ 143 w 307"/>
                <a:gd name="T51" fmla="*/ 387 h 644"/>
                <a:gd name="T52" fmla="*/ 118 w 307"/>
                <a:gd name="T53" fmla="*/ 354 h 644"/>
                <a:gd name="T54" fmla="*/ 93 w 307"/>
                <a:gd name="T55" fmla="*/ 321 h 644"/>
                <a:gd name="T56" fmla="*/ 71 w 307"/>
                <a:gd name="T57" fmla="*/ 288 h 644"/>
                <a:gd name="T58" fmla="*/ 47 w 307"/>
                <a:gd name="T59" fmla="*/ 244 h 644"/>
                <a:gd name="T60" fmla="*/ 29 w 307"/>
                <a:gd name="T61" fmla="*/ 202 h 644"/>
                <a:gd name="T62" fmla="*/ 16 w 307"/>
                <a:gd name="T63" fmla="*/ 163 h 644"/>
                <a:gd name="T64" fmla="*/ 8 w 307"/>
                <a:gd name="T65" fmla="*/ 124 h 644"/>
                <a:gd name="T66" fmla="*/ 2 w 307"/>
                <a:gd name="T67" fmla="*/ 90 h 644"/>
                <a:gd name="T68" fmla="*/ 0 w 307"/>
                <a:gd name="T69" fmla="*/ 59 h 644"/>
                <a:gd name="T70" fmla="*/ 0 w 307"/>
                <a:gd name="T71" fmla="*/ 35 h 644"/>
                <a:gd name="T72" fmla="*/ 1 w 307"/>
                <a:gd name="T73" fmla="*/ 16 h 644"/>
                <a:gd name="T74" fmla="*/ 2 w 307"/>
                <a:gd name="T75" fmla="*/ 5 h 644"/>
                <a:gd name="T76" fmla="*/ 2 w 307"/>
                <a:gd name="T77"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7" h="644">
                  <a:moveTo>
                    <a:pt x="2" y="0"/>
                  </a:moveTo>
                  <a:lnTo>
                    <a:pt x="20" y="43"/>
                  </a:lnTo>
                  <a:lnTo>
                    <a:pt x="34" y="65"/>
                  </a:lnTo>
                  <a:lnTo>
                    <a:pt x="51" y="82"/>
                  </a:lnTo>
                  <a:lnTo>
                    <a:pt x="69" y="99"/>
                  </a:lnTo>
                  <a:lnTo>
                    <a:pt x="101" y="124"/>
                  </a:lnTo>
                  <a:lnTo>
                    <a:pt x="133" y="150"/>
                  </a:lnTo>
                  <a:lnTo>
                    <a:pt x="165" y="174"/>
                  </a:lnTo>
                  <a:lnTo>
                    <a:pt x="194" y="202"/>
                  </a:lnTo>
                  <a:lnTo>
                    <a:pt x="224" y="234"/>
                  </a:lnTo>
                  <a:lnTo>
                    <a:pt x="249" y="268"/>
                  </a:lnTo>
                  <a:lnTo>
                    <a:pt x="271" y="304"/>
                  </a:lnTo>
                  <a:lnTo>
                    <a:pt x="289" y="342"/>
                  </a:lnTo>
                  <a:lnTo>
                    <a:pt x="300" y="383"/>
                  </a:lnTo>
                  <a:lnTo>
                    <a:pt x="307" y="425"/>
                  </a:lnTo>
                  <a:lnTo>
                    <a:pt x="307" y="469"/>
                  </a:lnTo>
                  <a:lnTo>
                    <a:pt x="300" y="528"/>
                  </a:lnTo>
                  <a:lnTo>
                    <a:pt x="286" y="587"/>
                  </a:lnTo>
                  <a:lnTo>
                    <a:pt x="266" y="644"/>
                  </a:lnTo>
                  <a:lnTo>
                    <a:pt x="259" y="602"/>
                  </a:lnTo>
                  <a:lnTo>
                    <a:pt x="248" y="563"/>
                  </a:lnTo>
                  <a:lnTo>
                    <a:pt x="233" y="526"/>
                  </a:lnTo>
                  <a:lnTo>
                    <a:pt x="213" y="490"/>
                  </a:lnTo>
                  <a:lnTo>
                    <a:pt x="192" y="455"/>
                  </a:lnTo>
                  <a:lnTo>
                    <a:pt x="167" y="421"/>
                  </a:lnTo>
                  <a:lnTo>
                    <a:pt x="143" y="387"/>
                  </a:lnTo>
                  <a:lnTo>
                    <a:pt x="118" y="354"/>
                  </a:lnTo>
                  <a:lnTo>
                    <a:pt x="93" y="321"/>
                  </a:lnTo>
                  <a:lnTo>
                    <a:pt x="71" y="288"/>
                  </a:lnTo>
                  <a:lnTo>
                    <a:pt x="47" y="244"/>
                  </a:lnTo>
                  <a:lnTo>
                    <a:pt x="29" y="202"/>
                  </a:lnTo>
                  <a:lnTo>
                    <a:pt x="16" y="163"/>
                  </a:lnTo>
                  <a:lnTo>
                    <a:pt x="8" y="124"/>
                  </a:lnTo>
                  <a:lnTo>
                    <a:pt x="2" y="90"/>
                  </a:lnTo>
                  <a:lnTo>
                    <a:pt x="0" y="59"/>
                  </a:lnTo>
                  <a:lnTo>
                    <a:pt x="0" y="35"/>
                  </a:lnTo>
                  <a:lnTo>
                    <a:pt x="1" y="16"/>
                  </a:lnTo>
                  <a:lnTo>
                    <a:pt x="2" y="5"/>
                  </a:lnTo>
                  <a:lnTo>
                    <a:pt x="2" y="0"/>
                  </a:lnTo>
                  <a:close/>
                </a:path>
              </a:pathLst>
            </a:custGeom>
            <a:solidFill>
              <a:schemeClr val="accent5">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lnSpcReduction="1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grpSp>
        <p:nvGrpSpPr>
          <p:cNvPr id="13" name="íṡlíḑè">
            <a:extLst>
              <a:ext uri="{FF2B5EF4-FFF2-40B4-BE49-F238E27FC236}">
                <a16:creationId xmlns="" xmlns:a16="http://schemas.microsoft.com/office/drawing/2014/main" id="{08FD48C5-475D-4A2C-AB48-782DF11F6C8D}"/>
              </a:ext>
            </a:extLst>
          </p:cNvPr>
          <p:cNvGrpSpPr/>
          <p:nvPr/>
        </p:nvGrpSpPr>
        <p:grpSpPr>
          <a:xfrm>
            <a:off x="5115922" y="4781129"/>
            <a:ext cx="800142" cy="329174"/>
            <a:chOff x="4971333" y="4572702"/>
            <a:chExt cx="888703" cy="365607"/>
          </a:xfrm>
        </p:grpSpPr>
        <p:sp>
          <p:nvSpPr>
            <p:cNvPr id="14" name="î$líḑè">
              <a:extLst>
                <a:ext uri="{FF2B5EF4-FFF2-40B4-BE49-F238E27FC236}">
                  <a16:creationId xmlns="" xmlns:a16="http://schemas.microsoft.com/office/drawing/2014/main" id="{8AE217CB-2ED7-41A9-944F-61F53BE5CA73}"/>
                </a:ext>
              </a:extLst>
            </p:cNvPr>
            <p:cNvSpPr/>
            <p:nvPr/>
          </p:nvSpPr>
          <p:spPr bwMode="auto">
            <a:xfrm>
              <a:off x="5038829" y="4704883"/>
              <a:ext cx="821207" cy="233426"/>
            </a:xfrm>
            <a:custGeom>
              <a:avLst/>
              <a:gdLst>
                <a:gd name="T0" fmla="*/ 666 w 876"/>
                <a:gd name="T1" fmla="*/ 0 h 250"/>
                <a:gd name="T2" fmla="*/ 721 w 876"/>
                <a:gd name="T3" fmla="*/ 6 h 250"/>
                <a:gd name="T4" fmla="*/ 775 w 876"/>
                <a:gd name="T5" fmla="*/ 19 h 250"/>
                <a:gd name="T6" fmla="*/ 826 w 876"/>
                <a:gd name="T7" fmla="*/ 36 h 250"/>
                <a:gd name="T8" fmla="*/ 876 w 876"/>
                <a:gd name="T9" fmla="*/ 56 h 250"/>
                <a:gd name="T10" fmla="*/ 829 w 876"/>
                <a:gd name="T11" fmla="*/ 56 h 250"/>
                <a:gd name="T12" fmla="*/ 781 w 876"/>
                <a:gd name="T13" fmla="*/ 64 h 250"/>
                <a:gd name="T14" fmla="*/ 735 w 876"/>
                <a:gd name="T15" fmla="*/ 78 h 250"/>
                <a:gd name="T16" fmla="*/ 692 w 876"/>
                <a:gd name="T17" fmla="*/ 97 h 250"/>
                <a:gd name="T18" fmla="*/ 648 w 876"/>
                <a:gd name="T19" fmla="*/ 117 h 250"/>
                <a:gd name="T20" fmla="*/ 597 w 876"/>
                <a:gd name="T21" fmla="*/ 145 h 250"/>
                <a:gd name="T22" fmla="*/ 546 w 876"/>
                <a:gd name="T23" fmla="*/ 172 h 250"/>
                <a:gd name="T24" fmla="*/ 494 w 876"/>
                <a:gd name="T25" fmla="*/ 199 h 250"/>
                <a:gd name="T26" fmla="*/ 440 w 876"/>
                <a:gd name="T27" fmla="*/ 220 h 250"/>
                <a:gd name="T28" fmla="*/ 384 w 876"/>
                <a:gd name="T29" fmla="*/ 240 h 250"/>
                <a:gd name="T30" fmla="*/ 331 w 876"/>
                <a:gd name="T31" fmla="*/ 248 h 250"/>
                <a:gd name="T32" fmla="*/ 279 w 876"/>
                <a:gd name="T33" fmla="*/ 250 h 250"/>
                <a:gd name="T34" fmla="*/ 226 w 876"/>
                <a:gd name="T35" fmla="*/ 243 h 250"/>
                <a:gd name="T36" fmla="*/ 175 w 876"/>
                <a:gd name="T37" fmla="*/ 231 h 250"/>
                <a:gd name="T38" fmla="*/ 127 w 876"/>
                <a:gd name="T39" fmla="*/ 210 h 250"/>
                <a:gd name="T40" fmla="*/ 79 w 876"/>
                <a:gd name="T41" fmla="*/ 183 h 250"/>
                <a:gd name="T42" fmla="*/ 37 w 876"/>
                <a:gd name="T43" fmla="*/ 152 h 250"/>
                <a:gd name="T44" fmla="*/ 0 w 876"/>
                <a:gd name="T45" fmla="*/ 115 h 250"/>
                <a:gd name="T46" fmla="*/ 50 w 876"/>
                <a:gd name="T47" fmla="*/ 122 h 250"/>
                <a:gd name="T48" fmla="*/ 101 w 876"/>
                <a:gd name="T49" fmla="*/ 125 h 250"/>
                <a:gd name="T50" fmla="*/ 152 w 876"/>
                <a:gd name="T51" fmla="*/ 122 h 250"/>
                <a:gd name="T52" fmla="*/ 202 w 876"/>
                <a:gd name="T53" fmla="*/ 116 h 250"/>
                <a:gd name="T54" fmla="*/ 252 w 876"/>
                <a:gd name="T55" fmla="*/ 104 h 250"/>
                <a:gd name="T56" fmla="*/ 312 w 876"/>
                <a:gd name="T57" fmla="*/ 87 h 250"/>
                <a:gd name="T58" fmla="*/ 371 w 876"/>
                <a:gd name="T59" fmla="*/ 65 h 250"/>
                <a:gd name="T60" fmla="*/ 430 w 876"/>
                <a:gd name="T61" fmla="*/ 45 h 250"/>
                <a:gd name="T62" fmla="*/ 490 w 876"/>
                <a:gd name="T63" fmla="*/ 25 h 250"/>
                <a:gd name="T64" fmla="*/ 551 w 876"/>
                <a:gd name="T65" fmla="*/ 10 h 250"/>
                <a:gd name="T66" fmla="*/ 614 w 876"/>
                <a:gd name="T67" fmla="*/ 1 h 250"/>
                <a:gd name="T68" fmla="*/ 666 w 876"/>
                <a:gd name="T6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6" h="250">
                  <a:moveTo>
                    <a:pt x="666" y="0"/>
                  </a:moveTo>
                  <a:lnTo>
                    <a:pt x="721" y="6"/>
                  </a:lnTo>
                  <a:lnTo>
                    <a:pt x="775" y="19"/>
                  </a:lnTo>
                  <a:lnTo>
                    <a:pt x="826" y="36"/>
                  </a:lnTo>
                  <a:lnTo>
                    <a:pt x="876" y="56"/>
                  </a:lnTo>
                  <a:lnTo>
                    <a:pt x="829" y="56"/>
                  </a:lnTo>
                  <a:lnTo>
                    <a:pt x="781" y="64"/>
                  </a:lnTo>
                  <a:lnTo>
                    <a:pt x="735" y="78"/>
                  </a:lnTo>
                  <a:lnTo>
                    <a:pt x="692" y="97"/>
                  </a:lnTo>
                  <a:lnTo>
                    <a:pt x="648" y="117"/>
                  </a:lnTo>
                  <a:lnTo>
                    <a:pt x="597" y="145"/>
                  </a:lnTo>
                  <a:lnTo>
                    <a:pt x="546" y="172"/>
                  </a:lnTo>
                  <a:lnTo>
                    <a:pt x="494" y="199"/>
                  </a:lnTo>
                  <a:lnTo>
                    <a:pt x="440" y="220"/>
                  </a:lnTo>
                  <a:lnTo>
                    <a:pt x="384" y="240"/>
                  </a:lnTo>
                  <a:lnTo>
                    <a:pt x="331" y="248"/>
                  </a:lnTo>
                  <a:lnTo>
                    <a:pt x="279" y="250"/>
                  </a:lnTo>
                  <a:lnTo>
                    <a:pt x="226" y="243"/>
                  </a:lnTo>
                  <a:lnTo>
                    <a:pt x="175" y="231"/>
                  </a:lnTo>
                  <a:lnTo>
                    <a:pt x="127" y="210"/>
                  </a:lnTo>
                  <a:lnTo>
                    <a:pt x="79" y="183"/>
                  </a:lnTo>
                  <a:lnTo>
                    <a:pt x="37" y="152"/>
                  </a:lnTo>
                  <a:lnTo>
                    <a:pt x="0" y="115"/>
                  </a:lnTo>
                  <a:lnTo>
                    <a:pt x="50" y="122"/>
                  </a:lnTo>
                  <a:lnTo>
                    <a:pt x="101" y="125"/>
                  </a:lnTo>
                  <a:lnTo>
                    <a:pt x="152" y="122"/>
                  </a:lnTo>
                  <a:lnTo>
                    <a:pt x="202" y="116"/>
                  </a:lnTo>
                  <a:lnTo>
                    <a:pt x="252" y="104"/>
                  </a:lnTo>
                  <a:lnTo>
                    <a:pt x="312" y="87"/>
                  </a:lnTo>
                  <a:lnTo>
                    <a:pt x="371" y="65"/>
                  </a:lnTo>
                  <a:lnTo>
                    <a:pt x="430" y="45"/>
                  </a:lnTo>
                  <a:lnTo>
                    <a:pt x="490" y="25"/>
                  </a:lnTo>
                  <a:lnTo>
                    <a:pt x="551" y="10"/>
                  </a:lnTo>
                  <a:lnTo>
                    <a:pt x="614" y="1"/>
                  </a:lnTo>
                  <a:lnTo>
                    <a:pt x="666" y="0"/>
                  </a:lnTo>
                  <a:close/>
                </a:path>
              </a:pathLst>
            </a:custGeom>
            <a:solidFill>
              <a:schemeClr val="accent4">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15" name="i$lïḍé">
              <a:extLst>
                <a:ext uri="{FF2B5EF4-FFF2-40B4-BE49-F238E27FC236}">
                  <a16:creationId xmlns="" xmlns:a16="http://schemas.microsoft.com/office/drawing/2014/main" id="{763E5EF7-00DD-4037-978E-F2B04F72CD10}"/>
                </a:ext>
              </a:extLst>
            </p:cNvPr>
            <p:cNvSpPr/>
            <p:nvPr/>
          </p:nvSpPr>
          <p:spPr bwMode="auto">
            <a:xfrm>
              <a:off x="4971333" y="4572702"/>
              <a:ext cx="739649" cy="219363"/>
            </a:xfrm>
            <a:custGeom>
              <a:avLst/>
              <a:gdLst>
                <a:gd name="T0" fmla="*/ 471 w 789"/>
                <a:gd name="T1" fmla="*/ 0 h 232"/>
                <a:gd name="T2" fmla="*/ 518 w 789"/>
                <a:gd name="T3" fmla="*/ 1 h 232"/>
                <a:gd name="T4" fmla="*/ 565 w 789"/>
                <a:gd name="T5" fmla="*/ 7 h 232"/>
                <a:gd name="T6" fmla="*/ 614 w 789"/>
                <a:gd name="T7" fmla="*/ 23 h 232"/>
                <a:gd name="T8" fmla="*/ 661 w 789"/>
                <a:gd name="T9" fmla="*/ 43 h 232"/>
                <a:gd name="T10" fmla="*/ 706 w 789"/>
                <a:gd name="T11" fmla="*/ 67 h 232"/>
                <a:gd name="T12" fmla="*/ 750 w 789"/>
                <a:gd name="T13" fmla="*/ 97 h 232"/>
                <a:gd name="T14" fmla="*/ 789 w 789"/>
                <a:gd name="T15" fmla="*/ 128 h 232"/>
                <a:gd name="T16" fmla="*/ 737 w 789"/>
                <a:gd name="T17" fmla="*/ 120 h 232"/>
                <a:gd name="T18" fmla="*/ 686 w 789"/>
                <a:gd name="T19" fmla="*/ 120 h 232"/>
                <a:gd name="T20" fmla="*/ 634 w 789"/>
                <a:gd name="T21" fmla="*/ 125 h 232"/>
                <a:gd name="T22" fmla="*/ 583 w 789"/>
                <a:gd name="T23" fmla="*/ 135 h 232"/>
                <a:gd name="T24" fmla="*/ 533 w 789"/>
                <a:gd name="T25" fmla="*/ 150 h 232"/>
                <a:gd name="T26" fmla="*/ 484 w 789"/>
                <a:gd name="T27" fmla="*/ 167 h 232"/>
                <a:gd name="T28" fmla="*/ 434 w 789"/>
                <a:gd name="T29" fmla="*/ 183 h 232"/>
                <a:gd name="T30" fmla="*/ 385 w 789"/>
                <a:gd name="T31" fmla="*/ 200 h 232"/>
                <a:gd name="T32" fmla="*/ 335 w 789"/>
                <a:gd name="T33" fmla="*/ 215 h 232"/>
                <a:gd name="T34" fmla="*/ 289 w 789"/>
                <a:gd name="T35" fmla="*/ 224 h 232"/>
                <a:gd name="T36" fmla="*/ 246 w 789"/>
                <a:gd name="T37" fmla="*/ 230 h 232"/>
                <a:gd name="T38" fmla="*/ 203 w 789"/>
                <a:gd name="T39" fmla="*/ 232 h 232"/>
                <a:gd name="T40" fmla="*/ 165 w 789"/>
                <a:gd name="T41" fmla="*/ 230 h 232"/>
                <a:gd name="T42" fmla="*/ 129 w 789"/>
                <a:gd name="T43" fmla="*/ 227 h 232"/>
                <a:gd name="T44" fmla="*/ 97 w 789"/>
                <a:gd name="T45" fmla="*/ 220 h 232"/>
                <a:gd name="T46" fmla="*/ 69 w 789"/>
                <a:gd name="T47" fmla="*/ 214 h 232"/>
                <a:gd name="T48" fmla="*/ 45 w 789"/>
                <a:gd name="T49" fmla="*/ 207 h 232"/>
                <a:gd name="T50" fmla="*/ 26 w 789"/>
                <a:gd name="T51" fmla="*/ 201 h 232"/>
                <a:gd name="T52" fmla="*/ 12 w 789"/>
                <a:gd name="T53" fmla="*/ 195 h 232"/>
                <a:gd name="T54" fmla="*/ 3 w 789"/>
                <a:gd name="T55" fmla="*/ 191 h 232"/>
                <a:gd name="T56" fmla="*/ 0 w 789"/>
                <a:gd name="T57" fmla="*/ 190 h 232"/>
                <a:gd name="T58" fmla="*/ 53 w 789"/>
                <a:gd name="T59" fmla="*/ 185 h 232"/>
                <a:gd name="T60" fmla="*/ 81 w 789"/>
                <a:gd name="T61" fmla="*/ 178 h 232"/>
                <a:gd name="T62" fmla="*/ 106 w 789"/>
                <a:gd name="T63" fmla="*/ 167 h 232"/>
                <a:gd name="T64" fmla="*/ 131 w 789"/>
                <a:gd name="T65" fmla="*/ 153 h 232"/>
                <a:gd name="T66" fmla="*/ 169 w 789"/>
                <a:gd name="T67" fmla="*/ 127 h 232"/>
                <a:gd name="T68" fmla="*/ 207 w 789"/>
                <a:gd name="T69" fmla="*/ 100 h 232"/>
                <a:gd name="T70" fmla="*/ 244 w 789"/>
                <a:gd name="T71" fmla="*/ 75 h 232"/>
                <a:gd name="T72" fmla="*/ 285 w 789"/>
                <a:gd name="T73" fmla="*/ 52 h 232"/>
                <a:gd name="T74" fmla="*/ 330 w 789"/>
                <a:gd name="T75" fmla="*/ 32 h 232"/>
                <a:gd name="T76" fmla="*/ 376 w 789"/>
                <a:gd name="T77" fmla="*/ 15 h 232"/>
                <a:gd name="T78" fmla="*/ 423 w 789"/>
                <a:gd name="T79" fmla="*/ 5 h 232"/>
                <a:gd name="T80" fmla="*/ 471 w 789"/>
                <a:gd name="T8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9" h="232">
                  <a:moveTo>
                    <a:pt x="471" y="0"/>
                  </a:moveTo>
                  <a:lnTo>
                    <a:pt x="518" y="1"/>
                  </a:lnTo>
                  <a:lnTo>
                    <a:pt x="565" y="7"/>
                  </a:lnTo>
                  <a:lnTo>
                    <a:pt x="614" y="23"/>
                  </a:lnTo>
                  <a:lnTo>
                    <a:pt x="661" y="43"/>
                  </a:lnTo>
                  <a:lnTo>
                    <a:pt x="706" y="67"/>
                  </a:lnTo>
                  <a:lnTo>
                    <a:pt x="750" y="97"/>
                  </a:lnTo>
                  <a:lnTo>
                    <a:pt x="789" y="128"/>
                  </a:lnTo>
                  <a:lnTo>
                    <a:pt x="737" y="120"/>
                  </a:lnTo>
                  <a:lnTo>
                    <a:pt x="686" y="120"/>
                  </a:lnTo>
                  <a:lnTo>
                    <a:pt x="634" y="125"/>
                  </a:lnTo>
                  <a:lnTo>
                    <a:pt x="583" y="135"/>
                  </a:lnTo>
                  <a:lnTo>
                    <a:pt x="533" y="150"/>
                  </a:lnTo>
                  <a:lnTo>
                    <a:pt x="484" y="167"/>
                  </a:lnTo>
                  <a:lnTo>
                    <a:pt x="434" y="183"/>
                  </a:lnTo>
                  <a:lnTo>
                    <a:pt x="385" y="200"/>
                  </a:lnTo>
                  <a:lnTo>
                    <a:pt x="335" y="215"/>
                  </a:lnTo>
                  <a:lnTo>
                    <a:pt x="289" y="224"/>
                  </a:lnTo>
                  <a:lnTo>
                    <a:pt x="246" y="230"/>
                  </a:lnTo>
                  <a:lnTo>
                    <a:pt x="203" y="232"/>
                  </a:lnTo>
                  <a:lnTo>
                    <a:pt x="165" y="230"/>
                  </a:lnTo>
                  <a:lnTo>
                    <a:pt x="129" y="227"/>
                  </a:lnTo>
                  <a:lnTo>
                    <a:pt x="97" y="220"/>
                  </a:lnTo>
                  <a:lnTo>
                    <a:pt x="69" y="214"/>
                  </a:lnTo>
                  <a:lnTo>
                    <a:pt x="45" y="207"/>
                  </a:lnTo>
                  <a:lnTo>
                    <a:pt x="26" y="201"/>
                  </a:lnTo>
                  <a:lnTo>
                    <a:pt x="12" y="195"/>
                  </a:lnTo>
                  <a:lnTo>
                    <a:pt x="3" y="191"/>
                  </a:lnTo>
                  <a:lnTo>
                    <a:pt x="0" y="190"/>
                  </a:lnTo>
                  <a:lnTo>
                    <a:pt x="53" y="185"/>
                  </a:lnTo>
                  <a:lnTo>
                    <a:pt x="81" y="178"/>
                  </a:lnTo>
                  <a:lnTo>
                    <a:pt x="106" y="167"/>
                  </a:lnTo>
                  <a:lnTo>
                    <a:pt x="131" y="153"/>
                  </a:lnTo>
                  <a:lnTo>
                    <a:pt x="169" y="127"/>
                  </a:lnTo>
                  <a:lnTo>
                    <a:pt x="207" y="100"/>
                  </a:lnTo>
                  <a:lnTo>
                    <a:pt x="244" y="75"/>
                  </a:lnTo>
                  <a:lnTo>
                    <a:pt x="285" y="52"/>
                  </a:lnTo>
                  <a:lnTo>
                    <a:pt x="330" y="32"/>
                  </a:lnTo>
                  <a:lnTo>
                    <a:pt x="376" y="15"/>
                  </a:lnTo>
                  <a:lnTo>
                    <a:pt x="423" y="5"/>
                  </a:lnTo>
                  <a:lnTo>
                    <a:pt x="471" y="0"/>
                  </a:lnTo>
                  <a:close/>
                </a:path>
              </a:pathLst>
            </a:custGeom>
            <a:solidFill>
              <a:schemeClr val="accent4">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grpSp>
        <p:nvGrpSpPr>
          <p:cNvPr id="16" name="iŝlïḋè">
            <a:extLst>
              <a:ext uri="{FF2B5EF4-FFF2-40B4-BE49-F238E27FC236}">
                <a16:creationId xmlns="" xmlns:a16="http://schemas.microsoft.com/office/drawing/2014/main" id="{F9A2E952-8E72-4F88-8291-C14E183E9582}"/>
              </a:ext>
            </a:extLst>
          </p:cNvPr>
          <p:cNvGrpSpPr/>
          <p:nvPr/>
        </p:nvGrpSpPr>
        <p:grpSpPr>
          <a:xfrm>
            <a:off x="5931256" y="4495004"/>
            <a:ext cx="407668" cy="197503"/>
            <a:chOff x="5876910" y="4254908"/>
            <a:chExt cx="452789" cy="219363"/>
          </a:xfrm>
        </p:grpSpPr>
        <p:sp>
          <p:nvSpPr>
            <p:cNvPr id="17" name="î$ľiḓe">
              <a:extLst>
                <a:ext uri="{FF2B5EF4-FFF2-40B4-BE49-F238E27FC236}">
                  <a16:creationId xmlns="" xmlns:a16="http://schemas.microsoft.com/office/drawing/2014/main" id="{C9E941EB-2499-48BA-B2ED-34A4C856F900}"/>
                </a:ext>
              </a:extLst>
            </p:cNvPr>
            <p:cNvSpPr/>
            <p:nvPr/>
          </p:nvSpPr>
          <p:spPr bwMode="auto">
            <a:xfrm>
              <a:off x="5899409" y="4305530"/>
              <a:ext cx="430290" cy="168741"/>
            </a:xfrm>
            <a:custGeom>
              <a:avLst/>
              <a:gdLst>
                <a:gd name="T0" fmla="*/ 0 w 461"/>
                <a:gd name="T1" fmla="*/ 0 h 180"/>
                <a:gd name="T2" fmla="*/ 41 w 461"/>
                <a:gd name="T3" fmla="*/ 24 h 180"/>
                <a:gd name="T4" fmla="*/ 85 w 461"/>
                <a:gd name="T5" fmla="*/ 43 h 180"/>
                <a:gd name="T6" fmla="*/ 131 w 461"/>
                <a:gd name="T7" fmla="*/ 55 h 180"/>
                <a:gd name="T8" fmla="*/ 174 w 461"/>
                <a:gd name="T9" fmla="*/ 60 h 180"/>
                <a:gd name="T10" fmla="*/ 216 w 461"/>
                <a:gd name="T11" fmla="*/ 65 h 180"/>
                <a:gd name="T12" fmla="*/ 258 w 461"/>
                <a:gd name="T13" fmla="*/ 70 h 180"/>
                <a:gd name="T14" fmla="*/ 300 w 461"/>
                <a:gd name="T15" fmla="*/ 76 h 180"/>
                <a:gd name="T16" fmla="*/ 341 w 461"/>
                <a:gd name="T17" fmla="*/ 89 h 180"/>
                <a:gd name="T18" fmla="*/ 374 w 461"/>
                <a:gd name="T19" fmla="*/ 104 h 180"/>
                <a:gd name="T20" fmla="*/ 406 w 461"/>
                <a:gd name="T21" fmla="*/ 127 h 180"/>
                <a:gd name="T22" fmla="*/ 436 w 461"/>
                <a:gd name="T23" fmla="*/ 153 h 180"/>
                <a:gd name="T24" fmla="*/ 461 w 461"/>
                <a:gd name="T25" fmla="*/ 180 h 180"/>
                <a:gd name="T26" fmla="*/ 437 w 461"/>
                <a:gd name="T27" fmla="*/ 168 h 180"/>
                <a:gd name="T28" fmla="*/ 411 w 461"/>
                <a:gd name="T29" fmla="*/ 162 h 180"/>
                <a:gd name="T30" fmla="*/ 385 w 461"/>
                <a:gd name="T31" fmla="*/ 158 h 180"/>
                <a:gd name="T32" fmla="*/ 358 w 461"/>
                <a:gd name="T33" fmla="*/ 157 h 180"/>
                <a:gd name="T34" fmla="*/ 331 w 461"/>
                <a:gd name="T35" fmla="*/ 157 h 180"/>
                <a:gd name="T36" fmla="*/ 276 w 461"/>
                <a:gd name="T37" fmla="*/ 159 h 180"/>
                <a:gd name="T38" fmla="*/ 221 w 461"/>
                <a:gd name="T39" fmla="*/ 161 h 180"/>
                <a:gd name="T40" fmla="*/ 166 w 461"/>
                <a:gd name="T41" fmla="*/ 155 h 180"/>
                <a:gd name="T42" fmla="*/ 133 w 461"/>
                <a:gd name="T43" fmla="*/ 147 h 180"/>
                <a:gd name="T44" fmla="*/ 102 w 461"/>
                <a:gd name="T45" fmla="*/ 131 h 180"/>
                <a:gd name="T46" fmla="*/ 74 w 461"/>
                <a:gd name="T47" fmla="*/ 112 h 180"/>
                <a:gd name="T48" fmla="*/ 50 w 461"/>
                <a:gd name="T49" fmla="*/ 88 h 180"/>
                <a:gd name="T50" fmla="*/ 29 w 461"/>
                <a:gd name="T51" fmla="*/ 61 h 180"/>
                <a:gd name="T52" fmla="*/ 12 w 461"/>
                <a:gd name="T53" fmla="*/ 32 h 180"/>
                <a:gd name="T54" fmla="*/ 0 w 461"/>
                <a:gd name="T5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1" h="180">
                  <a:moveTo>
                    <a:pt x="0" y="0"/>
                  </a:moveTo>
                  <a:lnTo>
                    <a:pt x="41" y="24"/>
                  </a:lnTo>
                  <a:lnTo>
                    <a:pt x="85" y="43"/>
                  </a:lnTo>
                  <a:lnTo>
                    <a:pt x="131" y="55"/>
                  </a:lnTo>
                  <a:lnTo>
                    <a:pt x="174" y="60"/>
                  </a:lnTo>
                  <a:lnTo>
                    <a:pt x="216" y="65"/>
                  </a:lnTo>
                  <a:lnTo>
                    <a:pt x="258" y="70"/>
                  </a:lnTo>
                  <a:lnTo>
                    <a:pt x="300" y="76"/>
                  </a:lnTo>
                  <a:lnTo>
                    <a:pt x="341" y="89"/>
                  </a:lnTo>
                  <a:lnTo>
                    <a:pt x="374" y="104"/>
                  </a:lnTo>
                  <a:lnTo>
                    <a:pt x="406" y="127"/>
                  </a:lnTo>
                  <a:lnTo>
                    <a:pt x="436" y="153"/>
                  </a:lnTo>
                  <a:lnTo>
                    <a:pt x="461" y="180"/>
                  </a:lnTo>
                  <a:lnTo>
                    <a:pt x="437" y="168"/>
                  </a:lnTo>
                  <a:lnTo>
                    <a:pt x="411" y="162"/>
                  </a:lnTo>
                  <a:lnTo>
                    <a:pt x="385" y="158"/>
                  </a:lnTo>
                  <a:lnTo>
                    <a:pt x="358" y="157"/>
                  </a:lnTo>
                  <a:lnTo>
                    <a:pt x="331" y="157"/>
                  </a:lnTo>
                  <a:lnTo>
                    <a:pt x="276" y="159"/>
                  </a:lnTo>
                  <a:lnTo>
                    <a:pt x="221" y="161"/>
                  </a:lnTo>
                  <a:lnTo>
                    <a:pt x="166" y="155"/>
                  </a:lnTo>
                  <a:lnTo>
                    <a:pt x="133" y="147"/>
                  </a:lnTo>
                  <a:lnTo>
                    <a:pt x="102" y="131"/>
                  </a:lnTo>
                  <a:lnTo>
                    <a:pt x="74" y="112"/>
                  </a:lnTo>
                  <a:lnTo>
                    <a:pt x="50" y="88"/>
                  </a:lnTo>
                  <a:lnTo>
                    <a:pt x="29" y="61"/>
                  </a:lnTo>
                  <a:lnTo>
                    <a:pt x="12" y="32"/>
                  </a:lnTo>
                  <a:lnTo>
                    <a:pt x="0" y="0"/>
                  </a:lnTo>
                  <a:close/>
                </a:path>
              </a:pathLst>
            </a:custGeom>
            <a:solidFill>
              <a:schemeClr val="accent6">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18" name="ïšľíḓe">
              <a:extLst>
                <a:ext uri="{FF2B5EF4-FFF2-40B4-BE49-F238E27FC236}">
                  <a16:creationId xmlns="" xmlns:a16="http://schemas.microsoft.com/office/drawing/2014/main" id="{85C71DC5-9E52-408B-8AE0-E909035A7155}"/>
                </a:ext>
              </a:extLst>
            </p:cNvPr>
            <p:cNvSpPr/>
            <p:nvPr/>
          </p:nvSpPr>
          <p:spPr bwMode="auto">
            <a:xfrm>
              <a:off x="5876910" y="4254908"/>
              <a:ext cx="393729" cy="149056"/>
            </a:xfrm>
            <a:custGeom>
              <a:avLst/>
              <a:gdLst>
                <a:gd name="T0" fmla="*/ 179 w 418"/>
                <a:gd name="T1" fmla="*/ 0 h 161"/>
                <a:gd name="T2" fmla="*/ 212 w 418"/>
                <a:gd name="T3" fmla="*/ 2 h 161"/>
                <a:gd name="T4" fmla="*/ 244 w 418"/>
                <a:gd name="T5" fmla="*/ 5 h 161"/>
                <a:gd name="T6" fmla="*/ 274 w 418"/>
                <a:gd name="T7" fmla="*/ 14 h 161"/>
                <a:gd name="T8" fmla="*/ 303 w 418"/>
                <a:gd name="T9" fmla="*/ 26 h 161"/>
                <a:gd name="T10" fmla="*/ 330 w 418"/>
                <a:gd name="T11" fmla="*/ 42 h 161"/>
                <a:gd name="T12" fmla="*/ 354 w 418"/>
                <a:gd name="T13" fmla="*/ 64 h 161"/>
                <a:gd name="T14" fmla="*/ 380 w 418"/>
                <a:gd name="T15" fmla="*/ 95 h 161"/>
                <a:gd name="T16" fmla="*/ 402 w 418"/>
                <a:gd name="T17" fmla="*/ 127 h 161"/>
                <a:gd name="T18" fmla="*/ 418 w 418"/>
                <a:gd name="T19" fmla="*/ 161 h 161"/>
                <a:gd name="T20" fmla="*/ 390 w 418"/>
                <a:gd name="T21" fmla="*/ 142 h 161"/>
                <a:gd name="T22" fmla="*/ 361 w 418"/>
                <a:gd name="T23" fmla="*/ 129 h 161"/>
                <a:gd name="T24" fmla="*/ 330 w 418"/>
                <a:gd name="T25" fmla="*/ 119 h 161"/>
                <a:gd name="T26" fmla="*/ 297 w 418"/>
                <a:gd name="T27" fmla="*/ 113 h 161"/>
                <a:gd name="T28" fmla="*/ 265 w 418"/>
                <a:gd name="T29" fmla="*/ 109 h 161"/>
                <a:gd name="T30" fmla="*/ 231 w 418"/>
                <a:gd name="T31" fmla="*/ 105 h 161"/>
                <a:gd name="T32" fmla="*/ 198 w 418"/>
                <a:gd name="T33" fmla="*/ 101 h 161"/>
                <a:gd name="T34" fmla="*/ 165 w 418"/>
                <a:gd name="T35" fmla="*/ 96 h 161"/>
                <a:gd name="T36" fmla="*/ 132 w 418"/>
                <a:gd name="T37" fmla="*/ 87 h 161"/>
                <a:gd name="T38" fmla="*/ 101 w 418"/>
                <a:gd name="T39" fmla="*/ 76 h 161"/>
                <a:gd name="T40" fmla="*/ 75 w 418"/>
                <a:gd name="T41" fmla="*/ 63 h 161"/>
                <a:gd name="T42" fmla="*/ 52 w 418"/>
                <a:gd name="T43" fmla="*/ 49 h 161"/>
                <a:gd name="T44" fmla="*/ 34 w 418"/>
                <a:gd name="T45" fmla="*/ 35 h 161"/>
                <a:gd name="T46" fmla="*/ 19 w 418"/>
                <a:gd name="T47" fmla="*/ 22 h 161"/>
                <a:gd name="T48" fmla="*/ 9 w 418"/>
                <a:gd name="T49" fmla="*/ 12 h 161"/>
                <a:gd name="T50" fmla="*/ 2 w 418"/>
                <a:gd name="T51" fmla="*/ 5 h 161"/>
                <a:gd name="T52" fmla="*/ 0 w 418"/>
                <a:gd name="T53" fmla="*/ 3 h 161"/>
                <a:gd name="T54" fmla="*/ 28 w 418"/>
                <a:gd name="T55" fmla="*/ 13 h 161"/>
                <a:gd name="T56" fmla="*/ 52 w 418"/>
                <a:gd name="T57" fmla="*/ 16 h 161"/>
                <a:gd name="T58" fmla="*/ 77 w 418"/>
                <a:gd name="T59" fmla="*/ 14 h 161"/>
                <a:gd name="T60" fmla="*/ 128 w 418"/>
                <a:gd name="T61" fmla="*/ 7 h 161"/>
                <a:gd name="T62" fmla="*/ 153 w 418"/>
                <a:gd name="T63" fmla="*/ 3 h 161"/>
                <a:gd name="T64" fmla="*/ 179 w 418"/>
                <a:gd name="T6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8" h="161">
                  <a:moveTo>
                    <a:pt x="179" y="0"/>
                  </a:moveTo>
                  <a:lnTo>
                    <a:pt x="212" y="2"/>
                  </a:lnTo>
                  <a:lnTo>
                    <a:pt x="244" y="5"/>
                  </a:lnTo>
                  <a:lnTo>
                    <a:pt x="274" y="14"/>
                  </a:lnTo>
                  <a:lnTo>
                    <a:pt x="303" y="26"/>
                  </a:lnTo>
                  <a:lnTo>
                    <a:pt x="330" y="42"/>
                  </a:lnTo>
                  <a:lnTo>
                    <a:pt x="354" y="64"/>
                  </a:lnTo>
                  <a:lnTo>
                    <a:pt x="380" y="95"/>
                  </a:lnTo>
                  <a:lnTo>
                    <a:pt x="402" y="127"/>
                  </a:lnTo>
                  <a:lnTo>
                    <a:pt x="418" y="161"/>
                  </a:lnTo>
                  <a:lnTo>
                    <a:pt x="390" y="142"/>
                  </a:lnTo>
                  <a:lnTo>
                    <a:pt x="361" y="129"/>
                  </a:lnTo>
                  <a:lnTo>
                    <a:pt x="330" y="119"/>
                  </a:lnTo>
                  <a:lnTo>
                    <a:pt x="297" y="113"/>
                  </a:lnTo>
                  <a:lnTo>
                    <a:pt x="265" y="109"/>
                  </a:lnTo>
                  <a:lnTo>
                    <a:pt x="231" y="105"/>
                  </a:lnTo>
                  <a:lnTo>
                    <a:pt x="198" y="101"/>
                  </a:lnTo>
                  <a:lnTo>
                    <a:pt x="165" y="96"/>
                  </a:lnTo>
                  <a:lnTo>
                    <a:pt x="132" y="87"/>
                  </a:lnTo>
                  <a:lnTo>
                    <a:pt x="101" y="76"/>
                  </a:lnTo>
                  <a:lnTo>
                    <a:pt x="75" y="63"/>
                  </a:lnTo>
                  <a:lnTo>
                    <a:pt x="52" y="49"/>
                  </a:lnTo>
                  <a:lnTo>
                    <a:pt x="34" y="35"/>
                  </a:lnTo>
                  <a:lnTo>
                    <a:pt x="19" y="22"/>
                  </a:lnTo>
                  <a:lnTo>
                    <a:pt x="9" y="12"/>
                  </a:lnTo>
                  <a:lnTo>
                    <a:pt x="2" y="5"/>
                  </a:lnTo>
                  <a:lnTo>
                    <a:pt x="0" y="3"/>
                  </a:lnTo>
                  <a:lnTo>
                    <a:pt x="28" y="13"/>
                  </a:lnTo>
                  <a:lnTo>
                    <a:pt x="52" y="16"/>
                  </a:lnTo>
                  <a:lnTo>
                    <a:pt x="77" y="14"/>
                  </a:lnTo>
                  <a:lnTo>
                    <a:pt x="128" y="7"/>
                  </a:lnTo>
                  <a:lnTo>
                    <a:pt x="153" y="3"/>
                  </a:lnTo>
                  <a:lnTo>
                    <a:pt x="179" y="0"/>
                  </a:lnTo>
                  <a:close/>
                </a:path>
              </a:pathLst>
            </a:custGeom>
            <a:solidFill>
              <a:schemeClr val="accent6">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grpSp>
        <p:nvGrpSpPr>
          <p:cNvPr id="19" name="i$ļîďe">
            <a:extLst>
              <a:ext uri="{FF2B5EF4-FFF2-40B4-BE49-F238E27FC236}">
                <a16:creationId xmlns="" xmlns:a16="http://schemas.microsoft.com/office/drawing/2014/main" id="{EA7A0FA6-3549-4253-965C-5AF0A5B5867B}"/>
              </a:ext>
            </a:extLst>
          </p:cNvPr>
          <p:cNvGrpSpPr/>
          <p:nvPr/>
        </p:nvGrpSpPr>
        <p:grpSpPr>
          <a:xfrm>
            <a:off x="6169274" y="3294790"/>
            <a:ext cx="405135" cy="197504"/>
            <a:chOff x="6141272" y="2921853"/>
            <a:chExt cx="449976" cy="219364"/>
          </a:xfrm>
        </p:grpSpPr>
        <p:sp>
          <p:nvSpPr>
            <p:cNvPr id="20" name="ïṡḻîdê">
              <a:extLst>
                <a:ext uri="{FF2B5EF4-FFF2-40B4-BE49-F238E27FC236}">
                  <a16:creationId xmlns="" xmlns:a16="http://schemas.microsoft.com/office/drawing/2014/main" id="{65D56770-A135-4BD6-ABCF-A80155DF3965}"/>
                </a:ext>
              </a:extLst>
            </p:cNvPr>
            <p:cNvSpPr/>
            <p:nvPr/>
          </p:nvSpPr>
          <p:spPr bwMode="auto">
            <a:xfrm>
              <a:off x="6158146" y="2921853"/>
              <a:ext cx="433102" cy="168741"/>
            </a:xfrm>
            <a:custGeom>
              <a:avLst/>
              <a:gdLst>
                <a:gd name="T0" fmla="*/ 462 w 462"/>
                <a:gd name="T1" fmla="*/ 0 h 181"/>
                <a:gd name="T2" fmla="*/ 437 w 462"/>
                <a:gd name="T3" fmla="*/ 27 h 181"/>
                <a:gd name="T4" fmla="*/ 407 w 462"/>
                <a:gd name="T5" fmla="*/ 53 h 181"/>
                <a:gd name="T6" fmla="*/ 375 w 462"/>
                <a:gd name="T7" fmla="*/ 75 h 181"/>
                <a:gd name="T8" fmla="*/ 342 w 462"/>
                <a:gd name="T9" fmla="*/ 91 h 181"/>
                <a:gd name="T10" fmla="*/ 301 w 462"/>
                <a:gd name="T11" fmla="*/ 104 h 181"/>
                <a:gd name="T12" fmla="*/ 259 w 462"/>
                <a:gd name="T13" fmla="*/ 110 h 181"/>
                <a:gd name="T14" fmla="*/ 217 w 462"/>
                <a:gd name="T15" fmla="*/ 115 h 181"/>
                <a:gd name="T16" fmla="*/ 174 w 462"/>
                <a:gd name="T17" fmla="*/ 120 h 181"/>
                <a:gd name="T18" fmla="*/ 132 w 462"/>
                <a:gd name="T19" fmla="*/ 125 h 181"/>
                <a:gd name="T20" fmla="*/ 86 w 462"/>
                <a:gd name="T21" fmla="*/ 137 h 181"/>
                <a:gd name="T22" fmla="*/ 41 w 462"/>
                <a:gd name="T23" fmla="*/ 156 h 181"/>
                <a:gd name="T24" fmla="*/ 0 w 462"/>
                <a:gd name="T25" fmla="*/ 181 h 181"/>
                <a:gd name="T26" fmla="*/ 13 w 462"/>
                <a:gd name="T27" fmla="*/ 149 h 181"/>
                <a:gd name="T28" fmla="*/ 30 w 462"/>
                <a:gd name="T29" fmla="*/ 119 h 181"/>
                <a:gd name="T30" fmla="*/ 50 w 462"/>
                <a:gd name="T31" fmla="*/ 92 h 181"/>
                <a:gd name="T32" fmla="*/ 75 w 462"/>
                <a:gd name="T33" fmla="*/ 68 h 181"/>
                <a:gd name="T34" fmla="*/ 103 w 462"/>
                <a:gd name="T35" fmla="*/ 49 h 181"/>
                <a:gd name="T36" fmla="*/ 133 w 462"/>
                <a:gd name="T37" fmla="*/ 33 h 181"/>
                <a:gd name="T38" fmla="*/ 167 w 462"/>
                <a:gd name="T39" fmla="*/ 24 h 181"/>
                <a:gd name="T40" fmla="*/ 208 w 462"/>
                <a:gd name="T41" fmla="*/ 21 h 181"/>
                <a:gd name="T42" fmla="*/ 249 w 462"/>
                <a:gd name="T43" fmla="*/ 19 h 181"/>
                <a:gd name="T44" fmla="*/ 291 w 462"/>
                <a:gd name="T45" fmla="*/ 21 h 181"/>
                <a:gd name="T46" fmla="*/ 332 w 462"/>
                <a:gd name="T47" fmla="*/ 23 h 181"/>
                <a:gd name="T48" fmla="*/ 359 w 462"/>
                <a:gd name="T49" fmla="*/ 24 h 181"/>
                <a:gd name="T50" fmla="*/ 385 w 462"/>
                <a:gd name="T51" fmla="*/ 23 h 181"/>
                <a:gd name="T52" fmla="*/ 412 w 462"/>
                <a:gd name="T53" fmla="*/ 19 h 181"/>
                <a:gd name="T54" fmla="*/ 438 w 462"/>
                <a:gd name="T55" fmla="*/ 12 h 181"/>
                <a:gd name="T56" fmla="*/ 462 w 462"/>
                <a:gd name="T5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2" h="181">
                  <a:moveTo>
                    <a:pt x="462" y="0"/>
                  </a:moveTo>
                  <a:lnTo>
                    <a:pt x="437" y="27"/>
                  </a:lnTo>
                  <a:lnTo>
                    <a:pt x="407" y="53"/>
                  </a:lnTo>
                  <a:lnTo>
                    <a:pt x="375" y="75"/>
                  </a:lnTo>
                  <a:lnTo>
                    <a:pt x="342" y="91"/>
                  </a:lnTo>
                  <a:lnTo>
                    <a:pt x="301" y="104"/>
                  </a:lnTo>
                  <a:lnTo>
                    <a:pt x="259" y="110"/>
                  </a:lnTo>
                  <a:lnTo>
                    <a:pt x="217" y="115"/>
                  </a:lnTo>
                  <a:lnTo>
                    <a:pt x="174" y="120"/>
                  </a:lnTo>
                  <a:lnTo>
                    <a:pt x="132" y="125"/>
                  </a:lnTo>
                  <a:lnTo>
                    <a:pt x="86" y="137"/>
                  </a:lnTo>
                  <a:lnTo>
                    <a:pt x="41" y="156"/>
                  </a:lnTo>
                  <a:lnTo>
                    <a:pt x="0" y="181"/>
                  </a:lnTo>
                  <a:lnTo>
                    <a:pt x="13" y="149"/>
                  </a:lnTo>
                  <a:lnTo>
                    <a:pt x="30" y="119"/>
                  </a:lnTo>
                  <a:lnTo>
                    <a:pt x="50" y="92"/>
                  </a:lnTo>
                  <a:lnTo>
                    <a:pt x="75" y="68"/>
                  </a:lnTo>
                  <a:lnTo>
                    <a:pt x="103" y="49"/>
                  </a:lnTo>
                  <a:lnTo>
                    <a:pt x="133" y="33"/>
                  </a:lnTo>
                  <a:lnTo>
                    <a:pt x="167" y="24"/>
                  </a:lnTo>
                  <a:lnTo>
                    <a:pt x="208" y="21"/>
                  </a:lnTo>
                  <a:lnTo>
                    <a:pt x="249" y="19"/>
                  </a:lnTo>
                  <a:lnTo>
                    <a:pt x="291" y="21"/>
                  </a:lnTo>
                  <a:lnTo>
                    <a:pt x="332" y="23"/>
                  </a:lnTo>
                  <a:lnTo>
                    <a:pt x="359" y="24"/>
                  </a:lnTo>
                  <a:lnTo>
                    <a:pt x="385" y="23"/>
                  </a:lnTo>
                  <a:lnTo>
                    <a:pt x="412" y="19"/>
                  </a:lnTo>
                  <a:lnTo>
                    <a:pt x="438" y="12"/>
                  </a:lnTo>
                  <a:lnTo>
                    <a:pt x="462" y="0"/>
                  </a:lnTo>
                  <a:close/>
                </a:path>
              </a:pathLst>
            </a:custGeom>
            <a:solidFill>
              <a:schemeClr val="accent2">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21" name="íŝļiďè">
              <a:extLst>
                <a:ext uri="{FF2B5EF4-FFF2-40B4-BE49-F238E27FC236}">
                  <a16:creationId xmlns="" xmlns:a16="http://schemas.microsoft.com/office/drawing/2014/main" id="{AFFC30FA-B2E3-44F1-96DD-BAD58D3108E9}"/>
                </a:ext>
              </a:extLst>
            </p:cNvPr>
            <p:cNvSpPr/>
            <p:nvPr/>
          </p:nvSpPr>
          <p:spPr bwMode="auto">
            <a:xfrm>
              <a:off x="6141272" y="2989350"/>
              <a:ext cx="390918" cy="151867"/>
            </a:xfrm>
            <a:custGeom>
              <a:avLst/>
              <a:gdLst>
                <a:gd name="T0" fmla="*/ 417 w 417"/>
                <a:gd name="T1" fmla="*/ 0 h 161"/>
                <a:gd name="T2" fmla="*/ 400 w 417"/>
                <a:gd name="T3" fmla="*/ 34 h 161"/>
                <a:gd name="T4" fmla="*/ 379 w 417"/>
                <a:gd name="T5" fmla="*/ 66 h 161"/>
                <a:gd name="T6" fmla="*/ 353 w 417"/>
                <a:gd name="T7" fmla="*/ 97 h 161"/>
                <a:gd name="T8" fmla="*/ 329 w 417"/>
                <a:gd name="T9" fmla="*/ 118 h 161"/>
                <a:gd name="T10" fmla="*/ 302 w 417"/>
                <a:gd name="T11" fmla="*/ 135 h 161"/>
                <a:gd name="T12" fmla="*/ 272 w 417"/>
                <a:gd name="T13" fmla="*/ 147 h 161"/>
                <a:gd name="T14" fmla="*/ 243 w 417"/>
                <a:gd name="T15" fmla="*/ 155 h 161"/>
                <a:gd name="T16" fmla="*/ 211 w 417"/>
                <a:gd name="T17" fmla="*/ 159 h 161"/>
                <a:gd name="T18" fmla="*/ 178 w 417"/>
                <a:gd name="T19" fmla="*/ 161 h 161"/>
                <a:gd name="T20" fmla="*/ 152 w 417"/>
                <a:gd name="T21" fmla="*/ 158 h 161"/>
                <a:gd name="T22" fmla="*/ 127 w 417"/>
                <a:gd name="T23" fmla="*/ 154 h 161"/>
                <a:gd name="T24" fmla="*/ 101 w 417"/>
                <a:gd name="T25" fmla="*/ 150 h 161"/>
                <a:gd name="T26" fmla="*/ 75 w 417"/>
                <a:gd name="T27" fmla="*/ 147 h 161"/>
                <a:gd name="T28" fmla="*/ 51 w 417"/>
                <a:gd name="T29" fmla="*/ 145 h 161"/>
                <a:gd name="T30" fmla="*/ 27 w 417"/>
                <a:gd name="T31" fmla="*/ 148 h 161"/>
                <a:gd name="T32" fmla="*/ 0 w 417"/>
                <a:gd name="T33" fmla="*/ 158 h 161"/>
                <a:gd name="T34" fmla="*/ 1 w 417"/>
                <a:gd name="T35" fmla="*/ 155 h 161"/>
                <a:gd name="T36" fmla="*/ 8 w 417"/>
                <a:gd name="T37" fmla="*/ 149 h 161"/>
                <a:gd name="T38" fmla="*/ 18 w 417"/>
                <a:gd name="T39" fmla="*/ 139 h 161"/>
                <a:gd name="T40" fmla="*/ 33 w 417"/>
                <a:gd name="T41" fmla="*/ 126 h 161"/>
                <a:gd name="T42" fmla="*/ 51 w 417"/>
                <a:gd name="T43" fmla="*/ 112 h 161"/>
                <a:gd name="T44" fmla="*/ 74 w 417"/>
                <a:gd name="T45" fmla="*/ 98 h 161"/>
                <a:gd name="T46" fmla="*/ 100 w 417"/>
                <a:gd name="T47" fmla="*/ 85 h 161"/>
                <a:gd name="T48" fmla="*/ 130 w 417"/>
                <a:gd name="T49" fmla="*/ 74 h 161"/>
                <a:gd name="T50" fmla="*/ 165 w 417"/>
                <a:gd name="T51" fmla="*/ 65 h 161"/>
                <a:gd name="T52" fmla="*/ 197 w 417"/>
                <a:gd name="T53" fmla="*/ 60 h 161"/>
                <a:gd name="T54" fmla="*/ 230 w 417"/>
                <a:gd name="T55" fmla="*/ 56 h 161"/>
                <a:gd name="T56" fmla="*/ 263 w 417"/>
                <a:gd name="T57" fmla="*/ 53 h 161"/>
                <a:gd name="T58" fmla="*/ 297 w 417"/>
                <a:gd name="T59" fmla="*/ 48 h 161"/>
                <a:gd name="T60" fmla="*/ 329 w 417"/>
                <a:gd name="T61" fmla="*/ 42 h 161"/>
                <a:gd name="T62" fmla="*/ 359 w 417"/>
                <a:gd name="T63" fmla="*/ 32 h 161"/>
                <a:gd name="T64" fmla="*/ 390 w 417"/>
                <a:gd name="T65" fmla="*/ 19 h 161"/>
                <a:gd name="T66" fmla="*/ 417 w 417"/>
                <a:gd name="T6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161">
                  <a:moveTo>
                    <a:pt x="417" y="0"/>
                  </a:moveTo>
                  <a:lnTo>
                    <a:pt x="400" y="34"/>
                  </a:lnTo>
                  <a:lnTo>
                    <a:pt x="379" y="66"/>
                  </a:lnTo>
                  <a:lnTo>
                    <a:pt x="353" y="97"/>
                  </a:lnTo>
                  <a:lnTo>
                    <a:pt x="329" y="118"/>
                  </a:lnTo>
                  <a:lnTo>
                    <a:pt x="302" y="135"/>
                  </a:lnTo>
                  <a:lnTo>
                    <a:pt x="272" y="147"/>
                  </a:lnTo>
                  <a:lnTo>
                    <a:pt x="243" y="155"/>
                  </a:lnTo>
                  <a:lnTo>
                    <a:pt x="211" y="159"/>
                  </a:lnTo>
                  <a:lnTo>
                    <a:pt x="178" y="161"/>
                  </a:lnTo>
                  <a:lnTo>
                    <a:pt x="152" y="158"/>
                  </a:lnTo>
                  <a:lnTo>
                    <a:pt x="127" y="154"/>
                  </a:lnTo>
                  <a:lnTo>
                    <a:pt x="101" y="150"/>
                  </a:lnTo>
                  <a:lnTo>
                    <a:pt x="75" y="147"/>
                  </a:lnTo>
                  <a:lnTo>
                    <a:pt x="51" y="145"/>
                  </a:lnTo>
                  <a:lnTo>
                    <a:pt x="27" y="148"/>
                  </a:lnTo>
                  <a:lnTo>
                    <a:pt x="0" y="158"/>
                  </a:lnTo>
                  <a:lnTo>
                    <a:pt x="1" y="155"/>
                  </a:lnTo>
                  <a:lnTo>
                    <a:pt x="8" y="149"/>
                  </a:lnTo>
                  <a:lnTo>
                    <a:pt x="18" y="139"/>
                  </a:lnTo>
                  <a:lnTo>
                    <a:pt x="33" y="126"/>
                  </a:lnTo>
                  <a:lnTo>
                    <a:pt x="51" y="112"/>
                  </a:lnTo>
                  <a:lnTo>
                    <a:pt x="74" y="98"/>
                  </a:lnTo>
                  <a:lnTo>
                    <a:pt x="100" y="85"/>
                  </a:lnTo>
                  <a:lnTo>
                    <a:pt x="130" y="74"/>
                  </a:lnTo>
                  <a:lnTo>
                    <a:pt x="165" y="65"/>
                  </a:lnTo>
                  <a:lnTo>
                    <a:pt x="197" y="60"/>
                  </a:lnTo>
                  <a:lnTo>
                    <a:pt x="230" y="56"/>
                  </a:lnTo>
                  <a:lnTo>
                    <a:pt x="263" y="53"/>
                  </a:lnTo>
                  <a:lnTo>
                    <a:pt x="297" y="48"/>
                  </a:lnTo>
                  <a:lnTo>
                    <a:pt x="329" y="42"/>
                  </a:lnTo>
                  <a:lnTo>
                    <a:pt x="359" y="32"/>
                  </a:lnTo>
                  <a:lnTo>
                    <a:pt x="390" y="19"/>
                  </a:lnTo>
                  <a:lnTo>
                    <a:pt x="417" y="0"/>
                  </a:lnTo>
                  <a:close/>
                </a:path>
              </a:pathLst>
            </a:custGeom>
            <a:solidFill>
              <a:schemeClr val="accent2">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grpSp>
        <p:nvGrpSpPr>
          <p:cNvPr id="22" name="i$ḻide">
            <a:extLst>
              <a:ext uri="{FF2B5EF4-FFF2-40B4-BE49-F238E27FC236}">
                <a16:creationId xmlns="" xmlns:a16="http://schemas.microsoft.com/office/drawing/2014/main" id="{3C448826-1315-43A1-894D-788321F2156C}"/>
              </a:ext>
            </a:extLst>
          </p:cNvPr>
          <p:cNvGrpSpPr/>
          <p:nvPr/>
        </p:nvGrpSpPr>
        <p:grpSpPr>
          <a:xfrm>
            <a:off x="5708433" y="4077207"/>
            <a:ext cx="407668" cy="197504"/>
            <a:chOff x="5629424" y="3790869"/>
            <a:chExt cx="452789" cy="219364"/>
          </a:xfrm>
        </p:grpSpPr>
        <p:sp>
          <p:nvSpPr>
            <p:cNvPr id="23" name="iśḻïḋe">
              <a:extLst>
                <a:ext uri="{FF2B5EF4-FFF2-40B4-BE49-F238E27FC236}">
                  <a16:creationId xmlns="" xmlns:a16="http://schemas.microsoft.com/office/drawing/2014/main" id="{94F936CB-9CE3-4075-ABC9-4BE6ECBB4271}"/>
                </a:ext>
              </a:extLst>
            </p:cNvPr>
            <p:cNvSpPr/>
            <p:nvPr/>
          </p:nvSpPr>
          <p:spPr bwMode="auto">
            <a:xfrm>
              <a:off x="5649111" y="3790869"/>
              <a:ext cx="433102" cy="168741"/>
            </a:xfrm>
            <a:custGeom>
              <a:avLst/>
              <a:gdLst>
                <a:gd name="T0" fmla="*/ 461 w 461"/>
                <a:gd name="T1" fmla="*/ 0 h 181"/>
                <a:gd name="T2" fmla="*/ 436 w 461"/>
                <a:gd name="T3" fmla="*/ 28 h 181"/>
                <a:gd name="T4" fmla="*/ 406 w 461"/>
                <a:gd name="T5" fmla="*/ 53 h 181"/>
                <a:gd name="T6" fmla="*/ 374 w 461"/>
                <a:gd name="T7" fmla="*/ 75 h 181"/>
                <a:gd name="T8" fmla="*/ 341 w 461"/>
                <a:gd name="T9" fmla="*/ 92 h 181"/>
                <a:gd name="T10" fmla="*/ 300 w 461"/>
                <a:gd name="T11" fmla="*/ 103 h 181"/>
                <a:gd name="T12" fmla="*/ 258 w 461"/>
                <a:gd name="T13" fmla="*/ 111 h 181"/>
                <a:gd name="T14" fmla="*/ 216 w 461"/>
                <a:gd name="T15" fmla="*/ 116 h 181"/>
                <a:gd name="T16" fmla="*/ 174 w 461"/>
                <a:gd name="T17" fmla="*/ 120 h 181"/>
                <a:gd name="T18" fmla="*/ 131 w 461"/>
                <a:gd name="T19" fmla="*/ 126 h 181"/>
                <a:gd name="T20" fmla="*/ 97 w 461"/>
                <a:gd name="T21" fmla="*/ 134 h 181"/>
                <a:gd name="T22" fmla="*/ 62 w 461"/>
                <a:gd name="T23" fmla="*/ 146 h 181"/>
                <a:gd name="T24" fmla="*/ 30 w 461"/>
                <a:gd name="T25" fmla="*/ 162 h 181"/>
                <a:gd name="T26" fmla="*/ 0 w 461"/>
                <a:gd name="T27" fmla="*/ 181 h 181"/>
                <a:gd name="T28" fmla="*/ 12 w 461"/>
                <a:gd name="T29" fmla="*/ 149 h 181"/>
                <a:gd name="T30" fmla="*/ 29 w 461"/>
                <a:gd name="T31" fmla="*/ 120 h 181"/>
                <a:gd name="T32" fmla="*/ 50 w 461"/>
                <a:gd name="T33" fmla="*/ 92 h 181"/>
                <a:gd name="T34" fmla="*/ 74 w 461"/>
                <a:gd name="T35" fmla="*/ 69 h 181"/>
                <a:gd name="T36" fmla="*/ 102 w 461"/>
                <a:gd name="T37" fmla="*/ 48 h 181"/>
                <a:gd name="T38" fmla="*/ 133 w 461"/>
                <a:gd name="T39" fmla="*/ 34 h 181"/>
                <a:gd name="T40" fmla="*/ 166 w 461"/>
                <a:gd name="T41" fmla="*/ 25 h 181"/>
                <a:gd name="T42" fmla="*/ 207 w 461"/>
                <a:gd name="T43" fmla="*/ 20 h 181"/>
                <a:gd name="T44" fmla="*/ 248 w 461"/>
                <a:gd name="T45" fmla="*/ 20 h 181"/>
                <a:gd name="T46" fmla="*/ 290 w 461"/>
                <a:gd name="T47" fmla="*/ 22 h 181"/>
                <a:gd name="T48" fmla="*/ 331 w 461"/>
                <a:gd name="T49" fmla="*/ 23 h 181"/>
                <a:gd name="T50" fmla="*/ 358 w 461"/>
                <a:gd name="T51" fmla="*/ 24 h 181"/>
                <a:gd name="T52" fmla="*/ 385 w 461"/>
                <a:gd name="T53" fmla="*/ 23 h 181"/>
                <a:gd name="T54" fmla="*/ 411 w 461"/>
                <a:gd name="T55" fmla="*/ 19 h 181"/>
                <a:gd name="T56" fmla="*/ 437 w 461"/>
                <a:gd name="T57" fmla="*/ 11 h 181"/>
                <a:gd name="T58" fmla="*/ 461 w 461"/>
                <a:gd name="T5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1" h="181">
                  <a:moveTo>
                    <a:pt x="461" y="0"/>
                  </a:moveTo>
                  <a:lnTo>
                    <a:pt x="436" y="28"/>
                  </a:lnTo>
                  <a:lnTo>
                    <a:pt x="406" y="53"/>
                  </a:lnTo>
                  <a:lnTo>
                    <a:pt x="374" y="75"/>
                  </a:lnTo>
                  <a:lnTo>
                    <a:pt x="341" y="92"/>
                  </a:lnTo>
                  <a:lnTo>
                    <a:pt x="300" y="103"/>
                  </a:lnTo>
                  <a:lnTo>
                    <a:pt x="258" y="111"/>
                  </a:lnTo>
                  <a:lnTo>
                    <a:pt x="216" y="116"/>
                  </a:lnTo>
                  <a:lnTo>
                    <a:pt x="174" y="120"/>
                  </a:lnTo>
                  <a:lnTo>
                    <a:pt x="131" y="126"/>
                  </a:lnTo>
                  <a:lnTo>
                    <a:pt x="97" y="134"/>
                  </a:lnTo>
                  <a:lnTo>
                    <a:pt x="62" y="146"/>
                  </a:lnTo>
                  <a:lnTo>
                    <a:pt x="30" y="162"/>
                  </a:lnTo>
                  <a:lnTo>
                    <a:pt x="0" y="181"/>
                  </a:lnTo>
                  <a:lnTo>
                    <a:pt x="12" y="149"/>
                  </a:lnTo>
                  <a:lnTo>
                    <a:pt x="29" y="120"/>
                  </a:lnTo>
                  <a:lnTo>
                    <a:pt x="50" y="92"/>
                  </a:lnTo>
                  <a:lnTo>
                    <a:pt x="74" y="69"/>
                  </a:lnTo>
                  <a:lnTo>
                    <a:pt x="102" y="48"/>
                  </a:lnTo>
                  <a:lnTo>
                    <a:pt x="133" y="34"/>
                  </a:lnTo>
                  <a:lnTo>
                    <a:pt x="166" y="25"/>
                  </a:lnTo>
                  <a:lnTo>
                    <a:pt x="207" y="20"/>
                  </a:lnTo>
                  <a:lnTo>
                    <a:pt x="248" y="20"/>
                  </a:lnTo>
                  <a:lnTo>
                    <a:pt x="290" y="22"/>
                  </a:lnTo>
                  <a:lnTo>
                    <a:pt x="331" y="23"/>
                  </a:lnTo>
                  <a:lnTo>
                    <a:pt x="358" y="24"/>
                  </a:lnTo>
                  <a:lnTo>
                    <a:pt x="385" y="23"/>
                  </a:lnTo>
                  <a:lnTo>
                    <a:pt x="411" y="19"/>
                  </a:lnTo>
                  <a:lnTo>
                    <a:pt x="437" y="11"/>
                  </a:lnTo>
                  <a:lnTo>
                    <a:pt x="461" y="0"/>
                  </a:lnTo>
                  <a:close/>
                </a:path>
              </a:pathLst>
            </a:custGeom>
            <a:solidFill>
              <a:schemeClr val="accent4">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24" name="îṥḻíḑê">
              <a:extLst>
                <a:ext uri="{FF2B5EF4-FFF2-40B4-BE49-F238E27FC236}">
                  <a16:creationId xmlns="" xmlns:a16="http://schemas.microsoft.com/office/drawing/2014/main" id="{FABD8789-2BB4-492E-9CF3-2EECD3000FFA}"/>
                </a:ext>
              </a:extLst>
            </p:cNvPr>
            <p:cNvSpPr/>
            <p:nvPr/>
          </p:nvSpPr>
          <p:spPr bwMode="auto">
            <a:xfrm>
              <a:off x="5629424" y="3858366"/>
              <a:ext cx="390918" cy="151867"/>
            </a:xfrm>
            <a:custGeom>
              <a:avLst/>
              <a:gdLst>
                <a:gd name="T0" fmla="*/ 417 w 417"/>
                <a:gd name="T1" fmla="*/ 0 h 160"/>
                <a:gd name="T2" fmla="*/ 400 w 417"/>
                <a:gd name="T3" fmla="*/ 34 h 160"/>
                <a:gd name="T4" fmla="*/ 379 w 417"/>
                <a:gd name="T5" fmla="*/ 67 h 160"/>
                <a:gd name="T6" fmla="*/ 353 w 417"/>
                <a:gd name="T7" fmla="*/ 96 h 160"/>
                <a:gd name="T8" fmla="*/ 329 w 417"/>
                <a:gd name="T9" fmla="*/ 118 h 160"/>
                <a:gd name="T10" fmla="*/ 302 w 417"/>
                <a:gd name="T11" fmla="*/ 135 h 160"/>
                <a:gd name="T12" fmla="*/ 274 w 417"/>
                <a:gd name="T13" fmla="*/ 147 h 160"/>
                <a:gd name="T14" fmla="*/ 243 w 417"/>
                <a:gd name="T15" fmla="*/ 155 h 160"/>
                <a:gd name="T16" fmla="*/ 211 w 417"/>
                <a:gd name="T17" fmla="*/ 160 h 160"/>
                <a:gd name="T18" fmla="*/ 178 w 417"/>
                <a:gd name="T19" fmla="*/ 160 h 160"/>
                <a:gd name="T20" fmla="*/ 152 w 417"/>
                <a:gd name="T21" fmla="*/ 159 h 160"/>
                <a:gd name="T22" fmla="*/ 127 w 417"/>
                <a:gd name="T23" fmla="*/ 155 h 160"/>
                <a:gd name="T24" fmla="*/ 101 w 417"/>
                <a:gd name="T25" fmla="*/ 150 h 160"/>
                <a:gd name="T26" fmla="*/ 76 w 417"/>
                <a:gd name="T27" fmla="*/ 146 h 160"/>
                <a:gd name="T28" fmla="*/ 51 w 417"/>
                <a:gd name="T29" fmla="*/ 145 h 160"/>
                <a:gd name="T30" fmla="*/ 28 w 417"/>
                <a:gd name="T31" fmla="*/ 149 h 160"/>
                <a:gd name="T32" fmla="*/ 0 w 417"/>
                <a:gd name="T33" fmla="*/ 159 h 160"/>
                <a:gd name="T34" fmla="*/ 1 w 417"/>
                <a:gd name="T35" fmla="*/ 156 h 160"/>
                <a:gd name="T36" fmla="*/ 8 w 417"/>
                <a:gd name="T37" fmla="*/ 149 h 160"/>
                <a:gd name="T38" fmla="*/ 18 w 417"/>
                <a:gd name="T39" fmla="*/ 138 h 160"/>
                <a:gd name="T40" fmla="*/ 33 w 417"/>
                <a:gd name="T41" fmla="*/ 126 h 160"/>
                <a:gd name="T42" fmla="*/ 51 w 417"/>
                <a:gd name="T43" fmla="*/ 113 h 160"/>
                <a:gd name="T44" fmla="*/ 74 w 417"/>
                <a:gd name="T45" fmla="*/ 99 h 160"/>
                <a:gd name="T46" fmla="*/ 101 w 417"/>
                <a:gd name="T47" fmla="*/ 85 h 160"/>
                <a:gd name="T48" fmla="*/ 131 w 417"/>
                <a:gd name="T49" fmla="*/ 73 h 160"/>
                <a:gd name="T50" fmla="*/ 165 w 417"/>
                <a:gd name="T51" fmla="*/ 66 h 160"/>
                <a:gd name="T52" fmla="*/ 197 w 417"/>
                <a:gd name="T53" fmla="*/ 61 h 160"/>
                <a:gd name="T54" fmla="*/ 230 w 417"/>
                <a:gd name="T55" fmla="*/ 57 h 160"/>
                <a:gd name="T56" fmla="*/ 264 w 417"/>
                <a:gd name="T57" fmla="*/ 53 h 160"/>
                <a:gd name="T58" fmla="*/ 297 w 417"/>
                <a:gd name="T59" fmla="*/ 48 h 160"/>
                <a:gd name="T60" fmla="*/ 329 w 417"/>
                <a:gd name="T61" fmla="*/ 42 h 160"/>
                <a:gd name="T62" fmla="*/ 360 w 417"/>
                <a:gd name="T63" fmla="*/ 33 h 160"/>
                <a:gd name="T64" fmla="*/ 390 w 417"/>
                <a:gd name="T65" fmla="*/ 19 h 160"/>
                <a:gd name="T66" fmla="*/ 417 w 417"/>
                <a:gd name="T6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160">
                  <a:moveTo>
                    <a:pt x="417" y="0"/>
                  </a:moveTo>
                  <a:lnTo>
                    <a:pt x="400" y="34"/>
                  </a:lnTo>
                  <a:lnTo>
                    <a:pt x="379" y="67"/>
                  </a:lnTo>
                  <a:lnTo>
                    <a:pt x="353" y="96"/>
                  </a:lnTo>
                  <a:lnTo>
                    <a:pt x="329" y="118"/>
                  </a:lnTo>
                  <a:lnTo>
                    <a:pt x="302" y="135"/>
                  </a:lnTo>
                  <a:lnTo>
                    <a:pt x="274" y="147"/>
                  </a:lnTo>
                  <a:lnTo>
                    <a:pt x="243" y="155"/>
                  </a:lnTo>
                  <a:lnTo>
                    <a:pt x="211" y="160"/>
                  </a:lnTo>
                  <a:lnTo>
                    <a:pt x="178" y="160"/>
                  </a:lnTo>
                  <a:lnTo>
                    <a:pt x="152" y="159"/>
                  </a:lnTo>
                  <a:lnTo>
                    <a:pt x="127" y="155"/>
                  </a:lnTo>
                  <a:lnTo>
                    <a:pt x="101" y="150"/>
                  </a:lnTo>
                  <a:lnTo>
                    <a:pt x="76" y="146"/>
                  </a:lnTo>
                  <a:lnTo>
                    <a:pt x="51" y="145"/>
                  </a:lnTo>
                  <a:lnTo>
                    <a:pt x="28" y="149"/>
                  </a:lnTo>
                  <a:lnTo>
                    <a:pt x="0" y="159"/>
                  </a:lnTo>
                  <a:lnTo>
                    <a:pt x="1" y="156"/>
                  </a:lnTo>
                  <a:lnTo>
                    <a:pt x="8" y="149"/>
                  </a:lnTo>
                  <a:lnTo>
                    <a:pt x="18" y="138"/>
                  </a:lnTo>
                  <a:lnTo>
                    <a:pt x="33" y="126"/>
                  </a:lnTo>
                  <a:lnTo>
                    <a:pt x="51" y="113"/>
                  </a:lnTo>
                  <a:lnTo>
                    <a:pt x="74" y="99"/>
                  </a:lnTo>
                  <a:lnTo>
                    <a:pt x="101" y="85"/>
                  </a:lnTo>
                  <a:lnTo>
                    <a:pt x="131" y="73"/>
                  </a:lnTo>
                  <a:lnTo>
                    <a:pt x="165" y="66"/>
                  </a:lnTo>
                  <a:lnTo>
                    <a:pt x="197" y="61"/>
                  </a:lnTo>
                  <a:lnTo>
                    <a:pt x="230" y="57"/>
                  </a:lnTo>
                  <a:lnTo>
                    <a:pt x="264" y="53"/>
                  </a:lnTo>
                  <a:lnTo>
                    <a:pt x="297" y="48"/>
                  </a:lnTo>
                  <a:lnTo>
                    <a:pt x="329" y="42"/>
                  </a:lnTo>
                  <a:lnTo>
                    <a:pt x="360" y="33"/>
                  </a:lnTo>
                  <a:lnTo>
                    <a:pt x="390" y="19"/>
                  </a:lnTo>
                  <a:lnTo>
                    <a:pt x="417" y="0"/>
                  </a:lnTo>
                  <a:close/>
                </a:path>
              </a:pathLst>
            </a:custGeom>
            <a:solidFill>
              <a:schemeClr val="accent4">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grpSp>
        <p:nvGrpSpPr>
          <p:cNvPr id="25" name="îśļíḍé">
            <a:extLst>
              <a:ext uri="{FF2B5EF4-FFF2-40B4-BE49-F238E27FC236}">
                <a16:creationId xmlns="" xmlns:a16="http://schemas.microsoft.com/office/drawing/2014/main" id="{C54C5657-A678-44DF-992E-FD5CA2AFB229}"/>
              </a:ext>
            </a:extLst>
          </p:cNvPr>
          <p:cNvGrpSpPr/>
          <p:nvPr/>
        </p:nvGrpSpPr>
        <p:grpSpPr>
          <a:xfrm>
            <a:off x="6574409" y="4778598"/>
            <a:ext cx="351963" cy="286128"/>
            <a:chOff x="6591248" y="4569891"/>
            <a:chExt cx="390919" cy="317797"/>
          </a:xfrm>
        </p:grpSpPr>
        <p:sp>
          <p:nvSpPr>
            <p:cNvPr id="26" name="i$ḷîde">
              <a:extLst>
                <a:ext uri="{FF2B5EF4-FFF2-40B4-BE49-F238E27FC236}">
                  <a16:creationId xmlns="" xmlns:a16="http://schemas.microsoft.com/office/drawing/2014/main" id="{7D5B428B-DD30-4341-8F36-436023151A9F}"/>
                </a:ext>
              </a:extLst>
            </p:cNvPr>
            <p:cNvSpPr/>
            <p:nvPr/>
          </p:nvSpPr>
          <p:spPr bwMode="auto">
            <a:xfrm>
              <a:off x="6599686" y="4569891"/>
              <a:ext cx="382481" cy="267175"/>
            </a:xfrm>
            <a:custGeom>
              <a:avLst/>
              <a:gdLst>
                <a:gd name="T0" fmla="*/ 406 w 406"/>
                <a:gd name="T1" fmla="*/ 0 h 284"/>
                <a:gd name="T2" fmla="*/ 391 w 406"/>
                <a:gd name="T3" fmla="*/ 25 h 284"/>
                <a:gd name="T4" fmla="*/ 375 w 406"/>
                <a:gd name="T5" fmla="*/ 52 h 284"/>
                <a:gd name="T6" fmla="*/ 356 w 406"/>
                <a:gd name="T7" fmla="*/ 76 h 284"/>
                <a:gd name="T8" fmla="*/ 334 w 406"/>
                <a:gd name="T9" fmla="*/ 98 h 284"/>
                <a:gd name="T10" fmla="*/ 310 w 406"/>
                <a:gd name="T11" fmla="*/ 117 h 284"/>
                <a:gd name="T12" fmla="*/ 273 w 406"/>
                <a:gd name="T13" fmla="*/ 138 h 284"/>
                <a:gd name="T14" fmla="*/ 234 w 406"/>
                <a:gd name="T15" fmla="*/ 155 h 284"/>
                <a:gd name="T16" fmla="*/ 194 w 406"/>
                <a:gd name="T17" fmla="*/ 169 h 284"/>
                <a:gd name="T18" fmla="*/ 154 w 406"/>
                <a:gd name="T19" fmla="*/ 183 h 284"/>
                <a:gd name="T20" fmla="*/ 114 w 406"/>
                <a:gd name="T21" fmla="*/ 200 h 284"/>
                <a:gd name="T22" fmla="*/ 73 w 406"/>
                <a:gd name="T23" fmla="*/ 222 h 284"/>
                <a:gd name="T24" fmla="*/ 33 w 406"/>
                <a:gd name="T25" fmla="*/ 251 h 284"/>
                <a:gd name="T26" fmla="*/ 0 w 406"/>
                <a:gd name="T27" fmla="*/ 284 h 284"/>
                <a:gd name="T28" fmla="*/ 4 w 406"/>
                <a:gd name="T29" fmla="*/ 251 h 284"/>
                <a:gd name="T30" fmla="*/ 14 w 406"/>
                <a:gd name="T31" fmla="*/ 218 h 284"/>
                <a:gd name="T32" fmla="*/ 27 w 406"/>
                <a:gd name="T33" fmla="*/ 186 h 284"/>
                <a:gd name="T34" fmla="*/ 46 w 406"/>
                <a:gd name="T35" fmla="*/ 158 h 284"/>
                <a:gd name="T36" fmla="*/ 68 w 406"/>
                <a:gd name="T37" fmla="*/ 131 h 284"/>
                <a:gd name="T38" fmla="*/ 95 w 406"/>
                <a:gd name="T39" fmla="*/ 111 h 284"/>
                <a:gd name="T40" fmla="*/ 124 w 406"/>
                <a:gd name="T41" fmla="*/ 94 h 284"/>
                <a:gd name="T42" fmla="*/ 164 w 406"/>
                <a:gd name="T43" fmla="*/ 79 h 284"/>
                <a:gd name="T44" fmla="*/ 203 w 406"/>
                <a:gd name="T45" fmla="*/ 69 h 284"/>
                <a:gd name="T46" fmla="*/ 243 w 406"/>
                <a:gd name="T47" fmla="*/ 61 h 284"/>
                <a:gd name="T48" fmla="*/ 284 w 406"/>
                <a:gd name="T49" fmla="*/ 53 h 284"/>
                <a:gd name="T50" fmla="*/ 310 w 406"/>
                <a:gd name="T51" fmla="*/ 47 h 284"/>
                <a:gd name="T52" fmla="*/ 336 w 406"/>
                <a:gd name="T53" fmla="*/ 39 h 284"/>
                <a:gd name="T54" fmla="*/ 362 w 406"/>
                <a:gd name="T55" fmla="*/ 29 h 284"/>
                <a:gd name="T56" fmla="*/ 385 w 406"/>
                <a:gd name="T57" fmla="*/ 16 h 284"/>
                <a:gd name="T58" fmla="*/ 406 w 406"/>
                <a:gd name="T59"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6" h="284">
                  <a:moveTo>
                    <a:pt x="406" y="0"/>
                  </a:moveTo>
                  <a:lnTo>
                    <a:pt x="391" y="25"/>
                  </a:lnTo>
                  <a:lnTo>
                    <a:pt x="375" y="52"/>
                  </a:lnTo>
                  <a:lnTo>
                    <a:pt x="356" y="76"/>
                  </a:lnTo>
                  <a:lnTo>
                    <a:pt x="334" y="98"/>
                  </a:lnTo>
                  <a:lnTo>
                    <a:pt x="310" y="117"/>
                  </a:lnTo>
                  <a:lnTo>
                    <a:pt x="273" y="138"/>
                  </a:lnTo>
                  <a:lnTo>
                    <a:pt x="234" y="155"/>
                  </a:lnTo>
                  <a:lnTo>
                    <a:pt x="194" y="169"/>
                  </a:lnTo>
                  <a:lnTo>
                    <a:pt x="154" y="183"/>
                  </a:lnTo>
                  <a:lnTo>
                    <a:pt x="114" y="200"/>
                  </a:lnTo>
                  <a:lnTo>
                    <a:pt x="73" y="222"/>
                  </a:lnTo>
                  <a:lnTo>
                    <a:pt x="33" y="251"/>
                  </a:lnTo>
                  <a:lnTo>
                    <a:pt x="0" y="284"/>
                  </a:lnTo>
                  <a:lnTo>
                    <a:pt x="4" y="251"/>
                  </a:lnTo>
                  <a:lnTo>
                    <a:pt x="14" y="218"/>
                  </a:lnTo>
                  <a:lnTo>
                    <a:pt x="27" y="186"/>
                  </a:lnTo>
                  <a:lnTo>
                    <a:pt x="46" y="158"/>
                  </a:lnTo>
                  <a:lnTo>
                    <a:pt x="68" y="131"/>
                  </a:lnTo>
                  <a:lnTo>
                    <a:pt x="95" y="111"/>
                  </a:lnTo>
                  <a:lnTo>
                    <a:pt x="124" y="94"/>
                  </a:lnTo>
                  <a:lnTo>
                    <a:pt x="164" y="79"/>
                  </a:lnTo>
                  <a:lnTo>
                    <a:pt x="203" y="69"/>
                  </a:lnTo>
                  <a:lnTo>
                    <a:pt x="243" y="61"/>
                  </a:lnTo>
                  <a:lnTo>
                    <a:pt x="284" y="53"/>
                  </a:lnTo>
                  <a:lnTo>
                    <a:pt x="310" y="47"/>
                  </a:lnTo>
                  <a:lnTo>
                    <a:pt x="336" y="39"/>
                  </a:lnTo>
                  <a:lnTo>
                    <a:pt x="362" y="29"/>
                  </a:lnTo>
                  <a:lnTo>
                    <a:pt x="385" y="16"/>
                  </a:lnTo>
                  <a:lnTo>
                    <a:pt x="406" y="0"/>
                  </a:lnTo>
                  <a:close/>
                </a:path>
              </a:pathLst>
            </a:custGeom>
            <a:solidFill>
              <a:schemeClr val="accent5">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325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27" name="isľïḑe">
              <a:extLst>
                <a:ext uri="{FF2B5EF4-FFF2-40B4-BE49-F238E27FC236}">
                  <a16:creationId xmlns="" xmlns:a16="http://schemas.microsoft.com/office/drawing/2014/main" id="{B9432C32-B7D8-43B9-BA73-E8A12856DC66}"/>
                </a:ext>
              </a:extLst>
            </p:cNvPr>
            <p:cNvSpPr/>
            <p:nvPr/>
          </p:nvSpPr>
          <p:spPr bwMode="auto">
            <a:xfrm>
              <a:off x="6591248" y="4648637"/>
              <a:ext cx="345921" cy="239051"/>
            </a:xfrm>
            <a:custGeom>
              <a:avLst/>
              <a:gdLst>
                <a:gd name="T0" fmla="*/ 368 w 368"/>
                <a:gd name="T1" fmla="*/ 0 h 254"/>
                <a:gd name="T2" fmla="*/ 360 w 368"/>
                <a:gd name="T3" fmla="*/ 39 h 254"/>
                <a:gd name="T4" fmla="*/ 347 w 368"/>
                <a:gd name="T5" fmla="*/ 74 h 254"/>
                <a:gd name="T6" fmla="*/ 329 w 368"/>
                <a:gd name="T7" fmla="*/ 110 h 254"/>
                <a:gd name="T8" fmla="*/ 311 w 368"/>
                <a:gd name="T9" fmla="*/ 137 h 254"/>
                <a:gd name="T10" fmla="*/ 289 w 368"/>
                <a:gd name="T11" fmla="*/ 160 h 254"/>
                <a:gd name="T12" fmla="*/ 264 w 368"/>
                <a:gd name="T13" fmla="*/ 177 h 254"/>
                <a:gd name="T14" fmla="*/ 237 w 368"/>
                <a:gd name="T15" fmla="*/ 193 h 254"/>
                <a:gd name="T16" fmla="*/ 206 w 368"/>
                <a:gd name="T17" fmla="*/ 204 h 254"/>
                <a:gd name="T18" fmla="*/ 174 w 368"/>
                <a:gd name="T19" fmla="*/ 213 h 254"/>
                <a:gd name="T20" fmla="*/ 150 w 368"/>
                <a:gd name="T21" fmla="*/ 217 h 254"/>
                <a:gd name="T22" fmla="*/ 123 w 368"/>
                <a:gd name="T23" fmla="*/ 219 h 254"/>
                <a:gd name="T24" fmla="*/ 97 w 368"/>
                <a:gd name="T25" fmla="*/ 221 h 254"/>
                <a:gd name="T26" fmla="*/ 72 w 368"/>
                <a:gd name="T27" fmla="*/ 223 h 254"/>
                <a:gd name="T28" fmla="*/ 55 w 368"/>
                <a:gd name="T29" fmla="*/ 226 h 254"/>
                <a:gd name="T30" fmla="*/ 40 w 368"/>
                <a:gd name="T31" fmla="*/ 230 h 254"/>
                <a:gd name="T32" fmla="*/ 26 w 368"/>
                <a:gd name="T33" fmla="*/ 237 h 254"/>
                <a:gd name="T34" fmla="*/ 0 w 368"/>
                <a:gd name="T35" fmla="*/ 254 h 254"/>
                <a:gd name="T36" fmla="*/ 1 w 368"/>
                <a:gd name="T37" fmla="*/ 250 h 254"/>
                <a:gd name="T38" fmla="*/ 7 w 368"/>
                <a:gd name="T39" fmla="*/ 242 h 254"/>
                <a:gd name="T40" fmla="*/ 14 w 368"/>
                <a:gd name="T41" fmla="*/ 230 h 254"/>
                <a:gd name="T42" fmla="*/ 26 w 368"/>
                <a:gd name="T43" fmla="*/ 214 h 254"/>
                <a:gd name="T44" fmla="*/ 40 w 368"/>
                <a:gd name="T45" fmla="*/ 197 h 254"/>
                <a:gd name="T46" fmla="*/ 59 w 368"/>
                <a:gd name="T47" fmla="*/ 177 h 254"/>
                <a:gd name="T48" fmla="*/ 81 w 368"/>
                <a:gd name="T49" fmla="*/ 158 h 254"/>
                <a:gd name="T50" fmla="*/ 108 w 368"/>
                <a:gd name="T51" fmla="*/ 140 h 254"/>
                <a:gd name="T52" fmla="*/ 138 w 368"/>
                <a:gd name="T53" fmla="*/ 124 h 254"/>
                <a:gd name="T54" fmla="*/ 169 w 368"/>
                <a:gd name="T55" fmla="*/ 111 h 254"/>
                <a:gd name="T56" fmla="*/ 200 w 368"/>
                <a:gd name="T57" fmla="*/ 100 h 254"/>
                <a:gd name="T58" fmla="*/ 232 w 368"/>
                <a:gd name="T59" fmla="*/ 88 h 254"/>
                <a:gd name="T60" fmla="*/ 262 w 368"/>
                <a:gd name="T61" fmla="*/ 77 h 254"/>
                <a:gd name="T62" fmla="*/ 293 w 368"/>
                <a:gd name="T63" fmla="*/ 63 h 254"/>
                <a:gd name="T64" fmla="*/ 321 w 368"/>
                <a:gd name="T65" fmla="*/ 46 h 254"/>
                <a:gd name="T66" fmla="*/ 347 w 368"/>
                <a:gd name="T67" fmla="*/ 26 h 254"/>
                <a:gd name="T68" fmla="*/ 368 w 368"/>
                <a:gd name="T6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8" h="254">
                  <a:moveTo>
                    <a:pt x="368" y="0"/>
                  </a:moveTo>
                  <a:lnTo>
                    <a:pt x="360" y="39"/>
                  </a:lnTo>
                  <a:lnTo>
                    <a:pt x="347" y="74"/>
                  </a:lnTo>
                  <a:lnTo>
                    <a:pt x="329" y="110"/>
                  </a:lnTo>
                  <a:lnTo>
                    <a:pt x="311" y="137"/>
                  </a:lnTo>
                  <a:lnTo>
                    <a:pt x="289" y="160"/>
                  </a:lnTo>
                  <a:lnTo>
                    <a:pt x="264" y="177"/>
                  </a:lnTo>
                  <a:lnTo>
                    <a:pt x="237" y="193"/>
                  </a:lnTo>
                  <a:lnTo>
                    <a:pt x="206" y="204"/>
                  </a:lnTo>
                  <a:lnTo>
                    <a:pt x="174" y="213"/>
                  </a:lnTo>
                  <a:lnTo>
                    <a:pt x="150" y="217"/>
                  </a:lnTo>
                  <a:lnTo>
                    <a:pt x="123" y="219"/>
                  </a:lnTo>
                  <a:lnTo>
                    <a:pt x="97" y="221"/>
                  </a:lnTo>
                  <a:lnTo>
                    <a:pt x="72" y="223"/>
                  </a:lnTo>
                  <a:lnTo>
                    <a:pt x="55" y="226"/>
                  </a:lnTo>
                  <a:lnTo>
                    <a:pt x="40" y="230"/>
                  </a:lnTo>
                  <a:lnTo>
                    <a:pt x="26" y="237"/>
                  </a:lnTo>
                  <a:lnTo>
                    <a:pt x="0" y="254"/>
                  </a:lnTo>
                  <a:lnTo>
                    <a:pt x="1" y="250"/>
                  </a:lnTo>
                  <a:lnTo>
                    <a:pt x="7" y="242"/>
                  </a:lnTo>
                  <a:lnTo>
                    <a:pt x="14" y="230"/>
                  </a:lnTo>
                  <a:lnTo>
                    <a:pt x="26" y="214"/>
                  </a:lnTo>
                  <a:lnTo>
                    <a:pt x="40" y="197"/>
                  </a:lnTo>
                  <a:lnTo>
                    <a:pt x="59" y="177"/>
                  </a:lnTo>
                  <a:lnTo>
                    <a:pt x="81" y="158"/>
                  </a:lnTo>
                  <a:lnTo>
                    <a:pt x="108" y="140"/>
                  </a:lnTo>
                  <a:lnTo>
                    <a:pt x="138" y="124"/>
                  </a:lnTo>
                  <a:lnTo>
                    <a:pt x="169" y="111"/>
                  </a:lnTo>
                  <a:lnTo>
                    <a:pt x="200" y="100"/>
                  </a:lnTo>
                  <a:lnTo>
                    <a:pt x="232" y="88"/>
                  </a:lnTo>
                  <a:lnTo>
                    <a:pt x="262" y="77"/>
                  </a:lnTo>
                  <a:lnTo>
                    <a:pt x="293" y="63"/>
                  </a:lnTo>
                  <a:lnTo>
                    <a:pt x="321" y="46"/>
                  </a:lnTo>
                  <a:lnTo>
                    <a:pt x="347" y="26"/>
                  </a:lnTo>
                  <a:lnTo>
                    <a:pt x="368" y="0"/>
                  </a:lnTo>
                  <a:close/>
                </a:path>
              </a:pathLst>
            </a:custGeom>
            <a:solidFill>
              <a:schemeClr val="accent5">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sp>
        <p:nvSpPr>
          <p:cNvPr id="28" name="îṥ1íḍê">
            <a:extLst>
              <a:ext uri="{FF2B5EF4-FFF2-40B4-BE49-F238E27FC236}">
                <a16:creationId xmlns="" xmlns:a16="http://schemas.microsoft.com/office/drawing/2014/main" id="{FC02A0D2-C7AD-4A78-81A9-5258858C34D3}"/>
              </a:ext>
            </a:extLst>
          </p:cNvPr>
          <p:cNvSpPr/>
          <p:nvPr/>
        </p:nvSpPr>
        <p:spPr>
          <a:xfrm>
            <a:off x="5771112" y="2537356"/>
            <a:ext cx="819113" cy="818913"/>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29" name="iṩľïdè">
            <a:extLst>
              <a:ext uri="{FF2B5EF4-FFF2-40B4-BE49-F238E27FC236}">
                <a16:creationId xmlns="" xmlns:a16="http://schemas.microsoft.com/office/drawing/2014/main" id="{4227C8FA-083A-47B1-8038-2AC92713DCAD}"/>
              </a:ext>
            </a:extLst>
          </p:cNvPr>
          <p:cNvSpPr/>
          <p:nvPr/>
        </p:nvSpPr>
        <p:spPr>
          <a:xfrm>
            <a:off x="4828085" y="3298019"/>
            <a:ext cx="420335" cy="420232"/>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475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30" name="iSļiḓe">
            <a:extLst>
              <a:ext uri="{FF2B5EF4-FFF2-40B4-BE49-F238E27FC236}">
                <a16:creationId xmlns="" xmlns:a16="http://schemas.microsoft.com/office/drawing/2014/main" id="{15A8B0F4-7D89-4D0D-B111-266B97BF1272}"/>
              </a:ext>
            </a:extLst>
          </p:cNvPr>
          <p:cNvSpPr/>
          <p:nvPr/>
        </p:nvSpPr>
        <p:spPr>
          <a:xfrm>
            <a:off x="4756125" y="2170852"/>
            <a:ext cx="901024" cy="900805"/>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defTabSz="1645854"/>
            <a:endParaRPr lang="en-GB" sz="3240" dirty="0"/>
          </a:p>
        </p:txBody>
      </p:sp>
      <p:sp>
        <p:nvSpPr>
          <p:cNvPr id="31" name="iṣḷiḍê">
            <a:extLst>
              <a:ext uri="{FF2B5EF4-FFF2-40B4-BE49-F238E27FC236}">
                <a16:creationId xmlns="" xmlns:a16="http://schemas.microsoft.com/office/drawing/2014/main" id="{862A0D83-535C-499C-8B20-9F699A971CA2}"/>
              </a:ext>
            </a:extLst>
          </p:cNvPr>
          <p:cNvSpPr/>
          <p:nvPr/>
        </p:nvSpPr>
        <p:spPr>
          <a:xfrm>
            <a:off x="6973863" y="2747139"/>
            <a:ext cx="676953" cy="676788"/>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32" name="išḷídê">
            <a:extLst>
              <a:ext uri="{FF2B5EF4-FFF2-40B4-BE49-F238E27FC236}">
                <a16:creationId xmlns="" xmlns:a16="http://schemas.microsoft.com/office/drawing/2014/main" id="{D7FACBEE-C8A0-49A7-83FA-5A52B90E22DB}"/>
              </a:ext>
            </a:extLst>
          </p:cNvPr>
          <p:cNvSpPr/>
          <p:nvPr/>
        </p:nvSpPr>
        <p:spPr>
          <a:xfrm>
            <a:off x="6467901" y="3378613"/>
            <a:ext cx="559465" cy="559329"/>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0000" lnSpcReduction="20000"/>
          </a:bodyPr>
          <a:lstStyle/>
          <a:p>
            <a:pPr algn="ctr" defTabSz="1645854"/>
            <a:endParaRPr lang="en-GB" sz="3240" dirty="0"/>
          </a:p>
        </p:txBody>
      </p:sp>
      <p:sp>
        <p:nvSpPr>
          <p:cNvPr id="33" name="isḷïḍê">
            <a:extLst>
              <a:ext uri="{FF2B5EF4-FFF2-40B4-BE49-F238E27FC236}">
                <a16:creationId xmlns="" xmlns:a16="http://schemas.microsoft.com/office/drawing/2014/main" id="{6BC9A655-9BB2-4259-82C0-A90764D23958}"/>
              </a:ext>
            </a:extLst>
          </p:cNvPr>
          <p:cNvSpPr/>
          <p:nvPr/>
        </p:nvSpPr>
        <p:spPr>
          <a:xfrm>
            <a:off x="5671780" y="1865454"/>
            <a:ext cx="559465" cy="559329"/>
          </a:xfrm>
          <a:prstGeom prst="ellipse">
            <a:avLst/>
          </a:prstGeom>
          <a:solidFill>
            <a:schemeClr val="accent6">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0000" lnSpcReduction="20000"/>
          </a:bodyPr>
          <a:lstStyle/>
          <a:p>
            <a:pPr algn="ctr" defTabSz="1645854"/>
            <a:endParaRPr lang="en-GB" sz="3240" dirty="0"/>
          </a:p>
        </p:txBody>
      </p:sp>
      <p:sp>
        <p:nvSpPr>
          <p:cNvPr id="34" name="iślide">
            <a:extLst>
              <a:ext uri="{FF2B5EF4-FFF2-40B4-BE49-F238E27FC236}">
                <a16:creationId xmlns="" xmlns:a16="http://schemas.microsoft.com/office/drawing/2014/main" id="{C253001A-D51C-44AD-8998-CE3746C396CE}"/>
              </a:ext>
            </a:extLst>
          </p:cNvPr>
          <p:cNvSpPr/>
          <p:nvPr/>
        </p:nvSpPr>
        <p:spPr>
          <a:xfrm>
            <a:off x="6602515" y="2173288"/>
            <a:ext cx="462368" cy="462255"/>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35" name="íślíḋe">
            <a:extLst>
              <a:ext uri="{FF2B5EF4-FFF2-40B4-BE49-F238E27FC236}">
                <a16:creationId xmlns="" xmlns:a16="http://schemas.microsoft.com/office/drawing/2014/main" id="{83F9282E-C673-4486-B8E3-A5417AE20D03}"/>
              </a:ext>
            </a:extLst>
          </p:cNvPr>
          <p:cNvSpPr/>
          <p:nvPr/>
        </p:nvSpPr>
        <p:spPr>
          <a:xfrm>
            <a:off x="6931902" y="3295963"/>
            <a:ext cx="508605" cy="508481"/>
          </a:xfrm>
          <a:prstGeom prst="ellipse">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36" name="îšliḓê">
            <a:extLst>
              <a:ext uri="{FF2B5EF4-FFF2-40B4-BE49-F238E27FC236}">
                <a16:creationId xmlns="" xmlns:a16="http://schemas.microsoft.com/office/drawing/2014/main" id="{25627D58-2162-456F-972E-66B7CE9C83DF}"/>
              </a:ext>
            </a:extLst>
          </p:cNvPr>
          <p:cNvSpPr/>
          <p:nvPr/>
        </p:nvSpPr>
        <p:spPr>
          <a:xfrm>
            <a:off x="4395684" y="3041326"/>
            <a:ext cx="287094" cy="287024"/>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37" name="íṩ1idé">
            <a:extLst>
              <a:ext uri="{FF2B5EF4-FFF2-40B4-BE49-F238E27FC236}">
                <a16:creationId xmlns="" xmlns:a16="http://schemas.microsoft.com/office/drawing/2014/main" id="{A4AB3E74-17B4-4F90-9748-626AC6EDB4BC}"/>
              </a:ext>
            </a:extLst>
          </p:cNvPr>
          <p:cNvSpPr/>
          <p:nvPr/>
        </p:nvSpPr>
        <p:spPr>
          <a:xfrm>
            <a:off x="5300511" y="1805276"/>
            <a:ext cx="287094" cy="287024"/>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38" name="iŝlîďê">
            <a:extLst>
              <a:ext uri="{FF2B5EF4-FFF2-40B4-BE49-F238E27FC236}">
                <a16:creationId xmlns="" xmlns:a16="http://schemas.microsoft.com/office/drawing/2014/main" id="{D553152F-7E72-42B9-8123-B03DD8A07FF9}"/>
              </a:ext>
            </a:extLst>
          </p:cNvPr>
          <p:cNvSpPr/>
          <p:nvPr/>
        </p:nvSpPr>
        <p:spPr>
          <a:xfrm>
            <a:off x="5770775" y="1469586"/>
            <a:ext cx="215697" cy="215645"/>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39" name="îṩḷïdé">
            <a:extLst>
              <a:ext uri="{FF2B5EF4-FFF2-40B4-BE49-F238E27FC236}">
                <a16:creationId xmlns="" xmlns:a16="http://schemas.microsoft.com/office/drawing/2014/main" id="{8D7E5767-5258-4F1D-A3FC-F9DFD3D5757B}"/>
              </a:ext>
            </a:extLst>
          </p:cNvPr>
          <p:cNvSpPr/>
          <p:nvPr/>
        </p:nvSpPr>
        <p:spPr>
          <a:xfrm>
            <a:off x="6407190" y="2207934"/>
            <a:ext cx="287094" cy="287024"/>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40" name="iSľîḑe">
            <a:extLst>
              <a:ext uri="{FF2B5EF4-FFF2-40B4-BE49-F238E27FC236}">
                <a16:creationId xmlns="" xmlns:a16="http://schemas.microsoft.com/office/drawing/2014/main" id="{95201559-114C-4E3C-B380-EEA5BBDD4A61}"/>
              </a:ext>
            </a:extLst>
          </p:cNvPr>
          <p:cNvSpPr/>
          <p:nvPr/>
        </p:nvSpPr>
        <p:spPr>
          <a:xfrm>
            <a:off x="6245877" y="1734730"/>
            <a:ext cx="287094" cy="287024"/>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41" name="îşļîḓè">
            <a:extLst>
              <a:ext uri="{FF2B5EF4-FFF2-40B4-BE49-F238E27FC236}">
                <a16:creationId xmlns="" xmlns:a16="http://schemas.microsoft.com/office/drawing/2014/main" id="{4C332DAB-E7D5-4CF5-907F-0F7F841883D8}"/>
              </a:ext>
            </a:extLst>
          </p:cNvPr>
          <p:cNvSpPr/>
          <p:nvPr/>
        </p:nvSpPr>
        <p:spPr>
          <a:xfrm>
            <a:off x="6125454" y="1321049"/>
            <a:ext cx="215697" cy="215645"/>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grpSp>
        <p:nvGrpSpPr>
          <p:cNvPr id="42" name="ïşļîḑè">
            <a:extLst>
              <a:ext uri="{FF2B5EF4-FFF2-40B4-BE49-F238E27FC236}">
                <a16:creationId xmlns="" xmlns:a16="http://schemas.microsoft.com/office/drawing/2014/main" id="{13FB873F-755C-4F48-AE8C-7EAE604BF4E9}"/>
              </a:ext>
            </a:extLst>
          </p:cNvPr>
          <p:cNvGrpSpPr/>
          <p:nvPr/>
        </p:nvGrpSpPr>
        <p:grpSpPr>
          <a:xfrm>
            <a:off x="7091587" y="3909228"/>
            <a:ext cx="800142" cy="329174"/>
            <a:chOff x="7165668" y="3604298"/>
            <a:chExt cx="888703" cy="365607"/>
          </a:xfrm>
        </p:grpSpPr>
        <p:sp>
          <p:nvSpPr>
            <p:cNvPr id="43" name="íšľïḍê">
              <a:extLst>
                <a:ext uri="{FF2B5EF4-FFF2-40B4-BE49-F238E27FC236}">
                  <a16:creationId xmlns="" xmlns:a16="http://schemas.microsoft.com/office/drawing/2014/main" id="{F3CD3CC2-24D6-48F3-B4BD-52E55729190D}"/>
                </a:ext>
              </a:extLst>
            </p:cNvPr>
            <p:cNvSpPr/>
            <p:nvPr/>
          </p:nvSpPr>
          <p:spPr bwMode="auto">
            <a:xfrm>
              <a:off x="7233164" y="3736479"/>
              <a:ext cx="821207" cy="233426"/>
            </a:xfrm>
            <a:custGeom>
              <a:avLst/>
              <a:gdLst>
                <a:gd name="T0" fmla="*/ 666 w 876"/>
                <a:gd name="T1" fmla="*/ 0 h 250"/>
                <a:gd name="T2" fmla="*/ 721 w 876"/>
                <a:gd name="T3" fmla="*/ 6 h 250"/>
                <a:gd name="T4" fmla="*/ 775 w 876"/>
                <a:gd name="T5" fmla="*/ 19 h 250"/>
                <a:gd name="T6" fmla="*/ 826 w 876"/>
                <a:gd name="T7" fmla="*/ 36 h 250"/>
                <a:gd name="T8" fmla="*/ 876 w 876"/>
                <a:gd name="T9" fmla="*/ 56 h 250"/>
                <a:gd name="T10" fmla="*/ 829 w 876"/>
                <a:gd name="T11" fmla="*/ 56 h 250"/>
                <a:gd name="T12" fmla="*/ 781 w 876"/>
                <a:gd name="T13" fmla="*/ 64 h 250"/>
                <a:gd name="T14" fmla="*/ 735 w 876"/>
                <a:gd name="T15" fmla="*/ 78 h 250"/>
                <a:gd name="T16" fmla="*/ 692 w 876"/>
                <a:gd name="T17" fmla="*/ 97 h 250"/>
                <a:gd name="T18" fmla="*/ 648 w 876"/>
                <a:gd name="T19" fmla="*/ 117 h 250"/>
                <a:gd name="T20" fmla="*/ 597 w 876"/>
                <a:gd name="T21" fmla="*/ 145 h 250"/>
                <a:gd name="T22" fmla="*/ 546 w 876"/>
                <a:gd name="T23" fmla="*/ 172 h 250"/>
                <a:gd name="T24" fmla="*/ 494 w 876"/>
                <a:gd name="T25" fmla="*/ 199 h 250"/>
                <a:gd name="T26" fmla="*/ 440 w 876"/>
                <a:gd name="T27" fmla="*/ 220 h 250"/>
                <a:gd name="T28" fmla="*/ 384 w 876"/>
                <a:gd name="T29" fmla="*/ 240 h 250"/>
                <a:gd name="T30" fmla="*/ 331 w 876"/>
                <a:gd name="T31" fmla="*/ 248 h 250"/>
                <a:gd name="T32" fmla="*/ 279 w 876"/>
                <a:gd name="T33" fmla="*/ 250 h 250"/>
                <a:gd name="T34" fmla="*/ 226 w 876"/>
                <a:gd name="T35" fmla="*/ 243 h 250"/>
                <a:gd name="T36" fmla="*/ 175 w 876"/>
                <a:gd name="T37" fmla="*/ 231 h 250"/>
                <a:gd name="T38" fmla="*/ 127 w 876"/>
                <a:gd name="T39" fmla="*/ 210 h 250"/>
                <a:gd name="T40" fmla="*/ 79 w 876"/>
                <a:gd name="T41" fmla="*/ 183 h 250"/>
                <a:gd name="T42" fmla="*/ 37 w 876"/>
                <a:gd name="T43" fmla="*/ 152 h 250"/>
                <a:gd name="T44" fmla="*/ 0 w 876"/>
                <a:gd name="T45" fmla="*/ 115 h 250"/>
                <a:gd name="T46" fmla="*/ 50 w 876"/>
                <a:gd name="T47" fmla="*/ 122 h 250"/>
                <a:gd name="T48" fmla="*/ 101 w 876"/>
                <a:gd name="T49" fmla="*/ 125 h 250"/>
                <a:gd name="T50" fmla="*/ 152 w 876"/>
                <a:gd name="T51" fmla="*/ 122 h 250"/>
                <a:gd name="T52" fmla="*/ 202 w 876"/>
                <a:gd name="T53" fmla="*/ 116 h 250"/>
                <a:gd name="T54" fmla="*/ 252 w 876"/>
                <a:gd name="T55" fmla="*/ 104 h 250"/>
                <a:gd name="T56" fmla="*/ 312 w 876"/>
                <a:gd name="T57" fmla="*/ 87 h 250"/>
                <a:gd name="T58" fmla="*/ 371 w 876"/>
                <a:gd name="T59" fmla="*/ 65 h 250"/>
                <a:gd name="T60" fmla="*/ 430 w 876"/>
                <a:gd name="T61" fmla="*/ 45 h 250"/>
                <a:gd name="T62" fmla="*/ 490 w 876"/>
                <a:gd name="T63" fmla="*/ 25 h 250"/>
                <a:gd name="T64" fmla="*/ 551 w 876"/>
                <a:gd name="T65" fmla="*/ 10 h 250"/>
                <a:gd name="T66" fmla="*/ 614 w 876"/>
                <a:gd name="T67" fmla="*/ 1 h 250"/>
                <a:gd name="T68" fmla="*/ 666 w 876"/>
                <a:gd name="T6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6" h="250">
                  <a:moveTo>
                    <a:pt x="666" y="0"/>
                  </a:moveTo>
                  <a:lnTo>
                    <a:pt x="721" y="6"/>
                  </a:lnTo>
                  <a:lnTo>
                    <a:pt x="775" y="19"/>
                  </a:lnTo>
                  <a:lnTo>
                    <a:pt x="826" y="36"/>
                  </a:lnTo>
                  <a:lnTo>
                    <a:pt x="876" y="56"/>
                  </a:lnTo>
                  <a:lnTo>
                    <a:pt x="829" y="56"/>
                  </a:lnTo>
                  <a:lnTo>
                    <a:pt x="781" y="64"/>
                  </a:lnTo>
                  <a:lnTo>
                    <a:pt x="735" y="78"/>
                  </a:lnTo>
                  <a:lnTo>
                    <a:pt x="692" y="97"/>
                  </a:lnTo>
                  <a:lnTo>
                    <a:pt x="648" y="117"/>
                  </a:lnTo>
                  <a:lnTo>
                    <a:pt x="597" y="145"/>
                  </a:lnTo>
                  <a:lnTo>
                    <a:pt x="546" y="172"/>
                  </a:lnTo>
                  <a:lnTo>
                    <a:pt x="494" y="199"/>
                  </a:lnTo>
                  <a:lnTo>
                    <a:pt x="440" y="220"/>
                  </a:lnTo>
                  <a:lnTo>
                    <a:pt x="384" y="240"/>
                  </a:lnTo>
                  <a:lnTo>
                    <a:pt x="331" y="248"/>
                  </a:lnTo>
                  <a:lnTo>
                    <a:pt x="279" y="250"/>
                  </a:lnTo>
                  <a:lnTo>
                    <a:pt x="226" y="243"/>
                  </a:lnTo>
                  <a:lnTo>
                    <a:pt x="175" y="231"/>
                  </a:lnTo>
                  <a:lnTo>
                    <a:pt x="127" y="210"/>
                  </a:lnTo>
                  <a:lnTo>
                    <a:pt x="79" y="183"/>
                  </a:lnTo>
                  <a:lnTo>
                    <a:pt x="37" y="152"/>
                  </a:lnTo>
                  <a:lnTo>
                    <a:pt x="0" y="115"/>
                  </a:lnTo>
                  <a:lnTo>
                    <a:pt x="50" y="122"/>
                  </a:lnTo>
                  <a:lnTo>
                    <a:pt x="101" y="125"/>
                  </a:lnTo>
                  <a:lnTo>
                    <a:pt x="152" y="122"/>
                  </a:lnTo>
                  <a:lnTo>
                    <a:pt x="202" y="116"/>
                  </a:lnTo>
                  <a:lnTo>
                    <a:pt x="252" y="104"/>
                  </a:lnTo>
                  <a:lnTo>
                    <a:pt x="312" y="87"/>
                  </a:lnTo>
                  <a:lnTo>
                    <a:pt x="371" y="65"/>
                  </a:lnTo>
                  <a:lnTo>
                    <a:pt x="430" y="45"/>
                  </a:lnTo>
                  <a:lnTo>
                    <a:pt x="490" y="25"/>
                  </a:lnTo>
                  <a:lnTo>
                    <a:pt x="551" y="10"/>
                  </a:lnTo>
                  <a:lnTo>
                    <a:pt x="614" y="1"/>
                  </a:lnTo>
                  <a:lnTo>
                    <a:pt x="666" y="0"/>
                  </a:lnTo>
                  <a:close/>
                </a:path>
              </a:pathLst>
            </a:custGeom>
            <a:solidFill>
              <a:schemeClr val="accent4">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44" name="îš1îdè">
              <a:extLst>
                <a:ext uri="{FF2B5EF4-FFF2-40B4-BE49-F238E27FC236}">
                  <a16:creationId xmlns="" xmlns:a16="http://schemas.microsoft.com/office/drawing/2014/main" id="{FA72CD81-8E7D-402C-AA2D-045CA157BC85}"/>
                </a:ext>
              </a:extLst>
            </p:cNvPr>
            <p:cNvSpPr/>
            <p:nvPr/>
          </p:nvSpPr>
          <p:spPr bwMode="auto">
            <a:xfrm>
              <a:off x="7165668" y="3604298"/>
              <a:ext cx="739649" cy="219363"/>
            </a:xfrm>
            <a:custGeom>
              <a:avLst/>
              <a:gdLst>
                <a:gd name="T0" fmla="*/ 471 w 789"/>
                <a:gd name="T1" fmla="*/ 0 h 232"/>
                <a:gd name="T2" fmla="*/ 518 w 789"/>
                <a:gd name="T3" fmla="*/ 1 h 232"/>
                <a:gd name="T4" fmla="*/ 565 w 789"/>
                <a:gd name="T5" fmla="*/ 7 h 232"/>
                <a:gd name="T6" fmla="*/ 614 w 789"/>
                <a:gd name="T7" fmla="*/ 23 h 232"/>
                <a:gd name="T8" fmla="*/ 661 w 789"/>
                <a:gd name="T9" fmla="*/ 43 h 232"/>
                <a:gd name="T10" fmla="*/ 706 w 789"/>
                <a:gd name="T11" fmla="*/ 67 h 232"/>
                <a:gd name="T12" fmla="*/ 750 w 789"/>
                <a:gd name="T13" fmla="*/ 97 h 232"/>
                <a:gd name="T14" fmla="*/ 789 w 789"/>
                <a:gd name="T15" fmla="*/ 128 h 232"/>
                <a:gd name="T16" fmla="*/ 737 w 789"/>
                <a:gd name="T17" fmla="*/ 120 h 232"/>
                <a:gd name="T18" fmla="*/ 686 w 789"/>
                <a:gd name="T19" fmla="*/ 120 h 232"/>
                <a:gd name="T20" fmla="*/ 634 w 789"/>
                <a:gd name="T21" fmla="*/ 125 h 232"/>
                <a:gd name="T22" fmla="*/ 583 w 789"/>
                <a:gd name="T23" fmla="*/ 135 h 232"/>
                <a:gd name="T24" fmla="*/ 533 w 789"/>
                <a:gd name="T25" fmla="*/ 150 h 232"/>
                <a:gd name="T26" fmla="*/ 484 w 789"/>
                <a:gd name="T27" fmla="*/ 167 h 232"/>
                <a:gd name="T28" fmla="*/ 434 w 789"/>
                <a:gd name="T29" fmla="*/ 183 h 232"/>
                <a:gd name="T30" fmla="*/ 385 w 789"/>
                <a:gd name="T31" fmla="*/ 200 h 232"/>
                <a:gd name="T32" fmla="*/ 335 w 789"/>
                <a:gd name="T33" fmla="*/ 215 h 232"/>
                <a:gd name="T34" fmla="*/ 289 w 789"/>
                <a:gd name="T35" fmla="*/ 224 h 232"/>
                <a:gd name="T36" fmla="*/ 246 w 789"/>
                <a:gd name="T37" fmla="*/ 230 h 232"/>
                <a:gd name="T38" fmla="*/ 203 w 789"/>
                <a:gd name="T39" fmla="*/ 232 h 232"/>
                <a:gd name="T40" fmla="*/ 165 w 789"/>
                <a:gd name="T41" fmla="*/ 230 h 232"/>
                <a:gd name="T42" fmla="*/ 129 w 789"/>
                <a:gd name="T43" fmla="*/ 227 h 232"/>
                <a:gd name="T44" fmla="*/ 97 w 789"/>
                <a:gd name="T45" fmla="*/ 220 h 232"/>
                <a:gd name="T46" fmla="*/ 69 w 789"/>
                <a:gd name="T47" fmla="*/ 214 h 232"/>
                <a:gd name="T48" fmla="*/ 45 w 789"/>
                <a:gd name="T49" fmla="*/ 207 h 232"/>
                <a:gd name="T50" fmla="*/ 26 w 789"/>
                <a:gd name="T51" fmla="*/ 201 h 232"/>
                <a:gd name="T52" fmla="*/ 12 w 789"/>
                <a:gd name="T53" fmla="*/ 195 h 232"/>
                <a:gd name="T54" fmla="*/ 3 w 789"/>
                <a:gd name="T55" fmla="*/ 191 h 232"/>
                <a:gd name="T56" fmla="*/ 0 w 789"/>
                <a:gd name="T57" fmla="*/ 190 h 232"/>
                <a:gd name="T58" fmla="*/ 53 w 789"/>
                <a:gd name="T59" fmla="*/ 185 h 232"/>
                <a:gd name="T60" fmla="*/ 81 w 789"/>
                <a:gd name="T61" fmla="*/ 178 h 232"/>
                <a:gd name="T62" fmla="*/ 106 w 789"/>
                <a:gd name="T63" fmla="*/ 167 h 232"/>
                <a:gd name="T64" fmla="*/ 131 w 789"/>
                <a:gd name="T65" fmla="*/ 153 h 232"/>
                <a:gd name="T66" fmla="*/ 169 w 789"/>
                <a:gd name="T67" fmla="*/ 127 h 232"/>
                <a:gd name="T68" fmla="*/ 207 w 789"/>
                <a:gd name="T69" fmla="*/ 100 h 232"/>
                <a:gd name="T70" fmla="*/ 244 w 789"/>
                <a:gd name="T71" fmla="*/ 75 h 232"/>
                <a:gd name="T72" fmla="*/ 285 w 789"/>
                <a:gd name="T73" fmla="*/ 52 h 232"/>
                <a:gd name="T74" fmla="*/ 330 w 789"/>
                <a:gd name="T75" fmla="*/ 32 h 232"/>
                <a:gd name="T76" fmla="*/ 376 w 789"/>
                <a:gd name="T77" fmla="*/ 15 h 232"/>
                <a:gd name="T78" fmla="*/ 423 w 789"/>
                <a:gd name="T79" fmla="*/ 5 h 232"/>
                <a:gd name="T80" fmla="*/ 471 w 789"/>
                <a:gd name="T8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9" h="232">
                  <a:moveTo>
                    <a:pt x="471" y="0"/>
                  </a:moveTo>
                  <a:lnTo>
                    <a:pt x="518" y="1"/>
                  </a:lnTo>
                  <a:lnTo>
                    <a:pt x="565" y="7"/>
                  </a:lnTo>
                  <a:lnTo>
                    <a:pt x="614" y="23"/>
                  </a:lnTo>
                  <a:lnTo>
                    <a:pt x="661" y="43"/>
                  </a:lnTo>
                  <a:lnTo>
                    <a:pt x="706" y="67"/>
                  </a:lnTo>
                  <a:lnTo>
                    <a:pt x="750" y="97"/>
                  </a:lnTo>
                  <a:lnTo>
                    <a:pt x="789" y="128"/>
                  </a:lnTo>
                  <a:lnTo>
                    <a:pt x="737" y="120"/>
                  </a:lnTo>
                  <a:lnTo>
                    <a:pt x="686" y="120"/>
                  </a:lnTo>
                  <a:lnTo>
                    <a:pt x="634" y="125"/>
                  </a:lnTo>
                  <a:lnTo>
                    <a:pt x="583" y="135"/>
                  </a:lnTo>
                  <a:lnTo>
                    <a:pt x="533" y="150"/>
                  </a:lnTo>
                  <a:lnTo>
                    <a:pt x="484" y="167"/>
                  </a:lnTo>
                  <a:lnTo>
                    <a:pt x="434" y="183"/>
                  </a:lnTo>
                  <a:lnTo>
                    <a:pt x="385" y="200"/>
                  </a:lnTo>
                  <a:lnTo>
                    <a:pt x="335" y="215"/>
                  </a:lnTo>
                  <a:lnTo>
                    <a:pt x="289" y="224"/>
                  </a:lnTo>
                  <a:lnTo>
                    <a:pt x="246" y="230"/>
                  </a:lnTo>
                  <a:lnTo>
                    <a:pt x="203" y="232"/>
                  </a:lnTo>
                  <a:lnTo>
                    <a:pt x="165" y="230"/>
                  </a:lnTo>
                  <a:lnTo>
                    <a:pt x="129" y="227"/>
                  </a:lnTo>
                  <a:lnTo>
                    <a:pt x="97" y="220"/>
                  </a:lnTo>
                  <a:lnTo>
                    <a:pt x="69" y="214"/>
                  </a:lnTo>
                  <a:lnTo>
                    <a:pt x="45" y="207"/>
                  </a:lnTo>
                  <a:lnTo>
                    <a:pt x="26" y="201"/>
                  </a:lnTo>
                  <a:lnTo>
                    <a:pt x="12" y="195"/>
                  </a:lnTo>
                  <a:lnTo>
                    <a:pt x="3" y="191"/>
                  </a:lnTo>
                  <a:lnTo>
                    <a:pt x="0" y="190"/>
                  </a:lnTo>
                  <a:lnTo>
                    <a:pt x="53" y="185"/>
                  </a:lnTo>
                  <a:lnTo>
                    <a:pt x="81" y="178"/>
                  </a:lnTo>
                  <a:lnTo>
                    <a:pt x="106" y="167"/>
                  </a:lnTo>
                  <a:lnTo>
                    <a:pt x="131" y="153"/>
                  </a:lnTo>
                  <a:lnTo>
                    <a:pt x="169" y="127"/>
                  </a:lnTo>
                  <a:lnTo>
                    <a:pt x="207" y="100"/>
                  </a:lnTo>
                  <a:lnTo>
                    <a:pt x="244" y="75"/>
                  </a:lnTo>
                  <a:lnTo>
                    <a:pt x="285" y="52"/>
                  </a:lnTo>
                  <a:lnTo>
                    <a:pt x="330" y="32"/>
                  </a:lnTo>
                  <a:lnTo>
                    <a:pt x="376" y="15"/>
                  </a:lnTo>
                  <a:lnTo>
                    <a:pt x="423" y="5"/>
                  </a:lnTo>
                  <a:lnTo>
                    <a:pt x="471" y="0"/>
                  </a:lnTo>
                  <a:close/>
                </a:path>
              </a:pathLst>
            </a:custGeom>
            <a:solidFill>
              <a:schemeClr val="accent4">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grpSp>
        <p:nvGrpSpPr>
          <p:cNvPr id="45" name="íṣlîdè">
            <a:extLst>
              <a:ext uri="{FF2B5EF4-FFF2-40B4-BE49-F238E27FC236}">
                <a16:creationId xmlns="" xmlns:a16="http://schemas.microsoft.com/office/drawing/2014/main" id="{D0F46FD6-E23F-47FF-BA81-EE358B1C912D}"/>
              </a:ext>
            </a:extLst>
          </p:cNvPr>
          <p:cNvGrpSpPr/>
          <p:nvPr/>
        </p:nvGrpSpPr>
        <p:grpSpPr>
          <a:xfrm>
            <a:off x="7119193" y="2089280"/>
            <a:ext cx="329328" cy="671006"/>
            <a:chOff x="7196329" y="1582915"/>
            <a:chExt cx="365779" cy="745274"/>
          </a:xfrm>
        </p:grpSpPr>
        <p:sp>
          <p:nvSpPr>
            <p:cNvPr id="46" name="ïšľíḑê">
              <a:extLst>
                <a:ext uri="{FF2B5EF4-FFF2-40B4-BE49-F238E27FC236}">
                  <a16:creationId xmlns="" xmlns:a16="http://schemas.microsoft.com/office/drawing/2014/main" id="{A12987BF-F698-4A5F-832D-6604DEF011BE}"/>
                </a:ext>
              </a:extLst>
            </p:cNvPr>
            <p:cNvSpPr/>
            <p:nvPr/>
          </p:nvSpPr>
          <p:spPr bwMode="auto">
            <a:xfrm flipH="1">
              <a:off x="7244161" y="1656036"/>
              <a:ext cx="317947" cy="672153"/>
            </a:xfrm>
            <a:custGeom>
              <a:avLst/>
              <a:gdLst>
                <a:gd name="T0" fmla="*/ 50 w 339"/>
                <a:gd name="T1" fmla="*/ 0 h 717"/>
                <a:gd name="T2" fmla="*/ 60 w 339"/>
                <a:gd name="T3" fmla="*/ 54 h 717"/>
                <a:gd name="T4" fmla="*/ 76 w 339"/>
                <a:gd name="T5" fmla="*/ 108 h 717"/>
                <a:gd name="T6" fmla="*/ 98 w 339"/>
                <a:gd name="T7" fmla="*/ 159 h 717"/>
                <a:gd name="T8" fmla="*/ 126 w 339"/>
                <a:gd name="T9" fmla="*/ 207 h 717"/>
                <a:gd name="T10" fmla="*/ 158 w 339"/>
                <a:gd name="T11" fmla="*/ 253 h 717"/>
                <a:gd name="T12" fmla="*/ 192 w 339"/>
                <a:gd name="T13" fmla="*/ 297 h 717"/>
                <a:gd name="T14" fmla="*/ 225 w 339"/>
                <a:gd name="T15" fmla="*/ 341 h 717"/>
                <a:gd name="T16" fmla="*/ 257 w 339"/>
                <a:gd name="T17" fmla="*/ 386 h 717"/>
                <a:gd name="T18" fmla="*/ 285 w 339"/>
                <a:gd name="T19" fmla="*/ 433 h 717"/>
                <a:gd name="T20" fmla="*/ 310 w 339"/>
                <a:gd name="T21" fmla="*/ 483 h 717"/>
                <a:gd name="T22" fmla="*/ 323 w 339"/>
                <a:gd name="T23" fmla="*/ 520 h 717"/>
                <a:gd name="T24" fmla="*/ 331 w 339"/>
                <a:gd name="T25" fmla="*/ 558 h 717"/>
                <a:gd name="T26" fmla="*/ 336 w 339"/>
                <a:gd name="T27" fmla="*/ 597 h 717"/>
                <a:gd name="T28" fmla="*/ 339 w 339"/>
                <a:gd name="T29" fmla="*/ 638 h 717"/>
                <a:gd name="T30" fmla="*/ 337 w 339"/>
                <a:gd name="T31" fmla="*/ 678 h 717"/>
                <a:gd name="T32" fmla="*/ 335 w 339"/>
                <a:gd name="T33" fmla="*/ 717 h 717"/>
                <a:gd name="T34" fmla="*/ 325 w 339"/>
                <a:gd name="T35" fmla="*/ 684 h 717"/>
                <a:gd name="T36" fmla="*/ 309 w 339"/>
                <a:gd name="T37" fmla="*/ 652 h 717"/>
                <a:gd name="T38" fmla="*/ 290 w 339"/>
                <a:gd name="T39" fmla="*/ 623 h 717"/>
                <a:gd name="T40" fmla="*/ 270 w 339"/>
                <a:gd name="T41" fmla="*/ 595 h 717"/>
                <a:gd name="T42" fmla="*/ 245 w 339"/>
                <a:gd name="T43" fmla="*/ 568 h 717"/>
                <a:gd name="T44" fmla="*/ 221 w 339"/>
                <a:gd name="T45" fmla="*/ 544 h 717"/>
                <a:gd name="T46" fmla="*/ 184 w 339"/>
                <a:gd name="T47" fmla="*/ 507 h 717"/>
                <a:gd name="T48" fmla="*/ 148 w 339"/>
                <a:gd name="T49" fmla="*/ 471 h 717"/>
                <a:gd name="T50" fmla="*/ 112 w 339"/>
                <a:gd name="T51" fmla="*/ 434 h 717"/>
                <a:gd name="T52" fmla="*/ 79 w 339"/>
                <a:gd name="T53" fmla="*/ 396 h 717"/>
                <a:gd name="T54" fmla="*/ 48 w 339"/>
                <a:gd name="T55" fmla="*/ 354 h 717"/>
                <a:gd name="T56" fmla="*/ 28 w 339"/>
                <a:gd name="T57" fmla="*/ 318 h 717"/>
                <a:gd name="T58" fmla="*/ 14 w 339"/>
                <a:gd name="T59" fmla="*/ 279 h 717"/>
                <a:gd name="T60" fmla="*/ 5 w 339"/>
                <a:gd name="T61" fmla="*/ 239 h 717"/>
                <a:gd name="T62" fmla="*/ 0 w 339"/>
                <a:gd name="T63" fmla="*/ 198 h 717"/>
                <a:gd name="T64" fmla="*/ 1 w 339"/>
                <a:gd name="T65" fmla="*/ 156 h 717"/>
                <a:gd name="T66" fmla="*/ 6 w 339"/>
                <a:gd name="T67" fmla="*/ 116 h 717"/>
                <a:gd name="T68" fmla="*/ 16 w 339"/>
                <a:gd name="T69" fmla="*/ 75 h 717"/>
                <a:gd name="T70" fmla="*/ 30 w 339"/>
                <a:gd name="T71" fmla="*/ 37 h 717"/>
                <a:gd name="T72" fmla="*/ 50 w 339"/>
                <a:gd name="T73"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717">
                  <a:moveTo>
                    <a:pt x="50" y="0"/>
                  </a:moveTo>
                  <a:lnTo>
                    <a:pt x="60" y="54"/>
                  </a:lnTo>
                  <a:lnTo>
                    <a:pt x="76" y="108"/>
                  </a:lnTo>
                  <a:lnTo>
                    <a:pt x="98" y="159"/>
                  </a:lnTo>
                  <a:lnTo>
                    <a:pt x="126" y="207"/>
                  </a:lnTo>
                  <a:lnTo>
                    <a:pt x="158" y="253"/>
                  </a:lnTo>
                  <a:lnTo>
                    <a:pt x="192" y="297"/>
                  </a:lnTo>
                  <a:lnTo>
                    <a:pt x="225" y="341"/>
                  </a:lnTo>
                  <a:lnTo>
                    <a:pt x="257" y="386"/>
                  </a:lnTo>
                  <a:lnTo>
                    <a:pt x="285" y="433"/>
                  </a:lnTo>
                  <a:lnTo>
                    <a:pt x="310" y="483"/>
                  </a:lnTo>
                  <a:lnTo>
                    <a:pt x="323" y="520"/>
                  </a:lnTo>
                  <a:lnTo>
                    <a:pt x="331" y="558"/>
                  </a:lnTo>
                  <a:lnTo>
                    <a:pt x="336" y="597"/>
                  </a:lnTo>
                  <a:lnTo>
                    <a:pt x="339" y="638"/>
                  </a:lnTo>
                  <a:lnTo>
                    <a:pt x="337" y="678"/>
                  </a:lnTo>
                  <a:lnTo>
                    <a:pt x="335" y="717"/>
                  </a:lnTo>
                  <a:lnTo>
                    <a:pt x="325" y="684"/>
                  </a:lnTo>
                  <a:lnTo>
                    <a:pt x="309" y="652"/>
                  </a:lnTo>
                  <a:lnTo>
                    <a:pt x="290" y="623"/>
                  </a:lnTo>
                  <a:lnTo>
                    <a:pt x="270" y="595"/>
                  </a:lnTo>
                  <a:lnTo>
                    <a:pt x="245" y="568"/>
                  </a:lnTo>
                  <a:lnTo>
                    <a:pt x="221" y="544"/>
                  </a:lnTo>
                  <a:lnTo>
                    <a:pt x="184" y="507"/>
                  </a:lnTo>
                  <a:lnTo>
                    <a:pt x="148" y="471"/>
                  </a:lnTo>
                  <a:lnTo>
                    <a:pt x="112" y="434"/>
                  </a:lnTo>
                  <a:lnTo>
                    <a:pt x="79" y="396"/>
                  </a:lnTo>
                  <a:lnTo>
                    <a:pt x="48" y="354"/>
                  </a:lnTo>
                  <a:lnTo>
                    <a:pt x="28" y="318"/>
                  </a:lnTo>
                  <a:lnTo>
                    <a:pt x="14" y="279"/>
                  </a:lnTo>
                  <a:lnTo>
                    <a:pt x="5" y="239"/>
                  </a:lnTo>
                  <a:lnTo>
                    <a:pt x="0" y="198"/>
                  </a:lnTo>
                  <a:lnTo>
                    <a:pt x="1" y="156"/>
                  </a:lnTo>
                  <a:lnTo>
                    <a:pt x="6" y="116"/>
                  </a:lnTo>
                  <a:lnTo>
                    <a:pt x="16" y="75"/>
                  </a:lnTo>
                  <a:lnTo>
                    <a:pt x="30" y="37"/>
                  </a:lnTo>
                  <a:lnTo>
                    <a:pt x="50" y="0"/>
                  </a:lnTo>
                  <a:close/>
                </a:path>
              </a:pathLst>
            </a:custGeom>
            <a:solidFill>
              <a:schemeClr val="accent5">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47" name="íṧḷîdé">
              <a:extLst>
                <a:ext uri="{FF2B5EF4-FFF2-40B4-BE49-F238E27FC236}">
                  <a16:creationId xmlns="" xmlns:a16="http://schemas.microsoft.com/office/drawing/2014/main" id="{706083F7-7568-41D2-8D7B-15C5198D992A}"/>
                </a:ext>
              </a:extLst>
            </p:cNvPr>
            <p:cNvSpPr/>
            <p:nvPr/>
          </p:nvSpPr>
          <p:spPr bwMode="auto">
            <a:xfrm flipH="1">
              <a:off x="7196329" y="1582915"/>
              <a:ext cx="289811" cy="604656"/>
            </a:xfrm>
            <a:custGeom>
              <a:avLst/>
              <a:gdLst>
                <a:gd name="T0" fmla="*/ 2 w 307"/>
                <a:gd name="T1" fmla="*/ 0 h 644"/>
                <a:gd name="T2" fmla="*/ 20 w 307"/>
                <a:gd name="T3" fmla="*/ 43 h 644"/>
                <a:gd name="T4" fmla="*/ 34 w 307"/>
                <a:gd name="T5" fmla="*/ 65 h 644"/>
                <a:gd name="T6" fmla="*/ 51 w 307"/>
                <a:gd name="T7" fmla="*/ 82 h 644"/>
                <a:gd name="T8" fmla="*/ 69 w 307"/>
                <a:gd name="T9" fmla="*/ 99 h 644"/>
                <a:gd name="T10" fmla="*/ 101 w 307"/>
                <a:gd name="T11" fmla="*/ 124 h 644"/>
                <a:gd name="T12" fmla="*/ 133 w 307"/>
                <a:gd name="T13" fmla="*/ 150 h 644"/>
                <a:gd name="T14" fmla="*/ 165 w 307"/>
                <a:gd name="T15" fmla="*/ 174 h 644"/>
                <a:gd name="T16" fmla="*/ 194 w 307"/>
                <a:gd name="T17" fmla="*/ 202 h 644"/>
                <a:gd name="T18" fmla="*/ 224 w 307"/>
                <a:gd name="T19" fmla="*/ 234 h 644"/>
                <a:gd name="T20" fmla="*/ 249 w 307"/>
                <a:gd name="T21" fmla="*/ 268 h 644"/>
                <a:gd name="T22" fmla="*/ 271 w 307"/>
                <a:gd name="T23" fmla="*/ 304 h 644"/>
                <a:gd name="T24" fmla="*/ 289 w 307"/>
                <a:gd name="T25" fmla="*/ 342 h 644"/>
                <a:gd name="T26" fmla="*/ 300 w 307"/>
                <a:gd name="T27" fmla="*/ 383 h 644"/>
                <a:gd name="T28" fmla="*/ 307 w 307"/>
                <a:gd name="T29" fmla="*/ 425 h 644"/>
                <a:gd name="T30" fmla="*/ 307 w 307"/>
                <a:gd name="T31" fmla="*/ 469 h 644"/>
                <a:gd name="T32" fmla="*/ 300 w 307"/>
                <a:gd name="T33" fmla="*/ 528 h 644"/>
                <a:gd name="T34" fmla="*/ 286 w 307"/>
                <a:gd name="T35" fmla="*/ 587 h 644"/>
                <a:gd name="T36" fmla="*/ 266 w 307"/>
                <a:gd name="T37" fmla="*/ 644 h 644"/>
                <a:gd name="T38" fmla="*/ 259 w 307"/>
                <a:gd name="T39" fmla="*/ 602 h 644"/>
                <a:gd name="T40" fmla="*/ 248 w 307"/>
                <a:gd name="T41" fmla="*/ 563 h 644"/>
                <a:gd name="T42" fmla="*/ 233 w 307"/>
                <a:gd name="T43" fmla="*/ 526 h 644"/>
                <a:gd name="T44" fmla="*/ 213 w 307"/>
                <a:gd name="T45" fmla="*/ 490 h 644"/>
                <a:gd name="T46" fmla="*/ 192 w 307"/>
                <a:gd name="T47" fmla="*/ 455 h 644"/>
                <a:gd name="T48" fmla="*/ 167 w 307"/>
                <a:gd name="T49" fmla="*/ 421 h 644"/>
                <a:gd name="T50" fmla="*/ 143 w 307"/>
                <a:gd name="T51" fmla="*/ 387 h 644"/>
                <a:gd name="T52" fmla="*/ 118 w 307"/>
                <a:gd name="T53" fmla="*/ 354 h 644"/>
                <a:gd name="T54" fmla="*/ 93 w 307"/>
                <a:gd name="T55" fmla="*/ 321 h 644"/>
                <a:gd name="T56" fmla="*/ 71 w 307"/>
                <a:gd name="T57" fmla="*/ 288 h 644"/>
                <a:gd name="T58" fmla="*/ 47 w 307"/>
                <a:gd name="T59" fmla="*/ 244 h 644"/>
                <a:gd name="T60" fmla="*/ 29 w 307"/>
                <a:gd name="T61" fmla="*/ 202 h 644"/>
                <a:gd name="T62" fmla="*/ 16 w 307"/>
                <a:gd name="T63" fmla="*/ 163 h 644"/>
                <a:gd name="T64" fmla="*/ 8 w 307"/>
                <a:gd name="T65" fmla="*/ 124 h 644"/>
                <a:gd name="T66" fmla="*/ 2 w 307"/>
                <a:gd name="T67" fmla="*/ 90 h 644"/>
                <a:gd name="T68" fmla="*/ 0 w 307"/>
                <a:gd name="T69" fmla="*/ 59 h 644"/>
                <a:gd name="T70" fmla="*/ 0 w 307"/>
                <a:gd name="T71" fmla="*/ 35 h 644"/>
                <a:gd name="T72" fmla="*/ 1 w 307"/>
                <a:gd name="T73" fmla="*/ 16 h 644"/>
                <a:gd name="T74" fmla="*/ 2 w 307"/>
                <a:gd name="T75" fmla="*/ 5 h 644"/>
                <a:gd name="T76" fmla="*/ 2 w 307"/>
                <a:gd name="T77"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7" h="644">
                  <a:moveTo>
                    <a:pt x="2" y="0"/>
                  </a:moveTo>
                  <a:lnTo>
                    <a:pt x="20" y="43"/>
                  </a:lnTo>
                  <a:lnTo>
                    <a:pt x="34" y="65"/>
                  </a:lnTo>
                  <a:lnTo>
                    <a:pt x="51" y="82"/>
                  </a:lnTo>
                  <a:lnTo>
                    <a:pt x="69" y="99"/>
                  </a:lnTo>
                  <a:lnTo>
                    <a:pt x="101" y="124"/>
                  </a:lnTo>
                  <a:lnTo>
                    <a:pt x="133" y="150"/>
                  </a:lnTo>
                  <a:lnTo>
                    <a:pt x="165" y="174"/>
                  </a:lnTo>
                  <a:lnTo>
                    <a:pt x="194" y="202"/>
                  </a:lnTo>
                  <a:lnTo>
                    <a:pt x="224" y="234"/>
                  </a:lnTo>
                  <a:lnTo>
                    <a:pt x="249" y="268"/>
                  </a:lnTo>
                  <a:lnTo>
                    <a:pt x="271" y="304"/>
                  </a:lnTo>
                  <a:lnTo>
                    <a:pt x="289" y="342"/>
                  </a:lnTo>
                  <a:lnTo>
                    <a:pt x="300" y="383"/>
                  </a:lnTo>
                  <a:lnTo>
                    <a:pt x="307" y="425"/>
                  </a:lnTo>
                  <a:lnTo>
                    <a:pt x="307" y="469"/>
                  </a:lnTo>
                  <a:lnTo>
                    <a:pt x="300" y="528"/>
                  </a:lnTo>
                  <a:lnTo>
                    <a:pt x="286" y="587"/>
                  </a:lnTo>
                  <a:lnTo>
                    <a:pt x="266" y="644"/>
                  </a:lnTo>
                  <a:lnTo>
                    <a:pt x="259" y="602"/>
                  </a:lnTo>
                  <a:lnTo>
                    <a:pt x="248" y="563"/>
                  </a:lnTo>
                  <a:lnTo>
                    <a:pt x="233" y="526"/>
                  </a:lnTo>
                  <a:lnTo>
                    <a:pt x="213" y="490"/>
                  </a:lnTo>
                  <a:lnTo>
                    <a:pt x="192" y="455"/>
                  </a:lnTo>
                  <a:lnTo>
                    <a:pt x="167" y="421"/>
                  </a:lnTo>
                  <a:lnTo>
                    <a:pt x="143" y="387"/>
                  </a:lnTo>
                  <a:lnTo>
                    <a:pt x="118" y="354"/>
                  </a:lnTo>
                  <a:lnTo>
                    <a:pt x="93" y="321"/>
                  </a:lnTo>
                  <a:lnTo>
                    <a:pt x="71" y="288"/>
                  </a:lnTo>
                  <a:lnTo>
                    <a:pt x="47" y="244"/>
                  </a:lnTo>
                  <a:lnTo>
                    <a:pt x="29" y="202"/>
                  </a:lnTo>
                  <a:lnTo>
                    <a:pt x="16" y="163"/>
                  </a:lnTo>
                  <a:lnTo>
                    <a:pt x="8" y="124"/>
                  </a:lnTo>
                  <a:lnTo>
                    <a:pt x="2" y="90"/>
                  </a:lnTo>
                  <a:lnTo>
                    <a:pt x="0" y="59"/>
                  </a:lnTo>
                  <a:lnTo>
                    <a:pt x="0" y="35"/>
                  </a:lnTo>
                  <a:lnTo>
                    <a:pt x="1" y="16"/>
                  </a:lnTo>
                  <a:lnTo>
                    <a:pt x="2" y="5"/>
                  </a:lnTo>
                  <a:lnTo>
                    <a:pt x="2" y="0"/>
                  </a:lnTo>
                  <a:close/>
                </a:path>
              </a:pathLst>
            </a:custGeom>
            <a:solidFill>
              <a:schemeClr val="accent5">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lnSpcReduction="1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grpSp>
        <p:nvGrpSpPr>
          <p:cNvPr id="48" name="ïṥḻíḋé">
            <a:extLst>
              <a:ext uri="{FF2B5EF4-FFF2-40B4-BE49-F238E27FC236}">
                <a16:creationId xmlns="" xmlns:a16="http://schemas.microsoft.com/office/drawing/2014/main" id="{356E00A0-3A0A-4890-8BAA-95FCBF351DDC}"/>
              </a:ext>
            </a:extLst>
          </p:cNvPr>
          <p:cNvGrpSpPr/>
          <p:nvPr/>
        </p:nvGrpSpPr>
        <p:grpSpPr>
          <a:xfrm>
            <a:off x="4365298" y="3355560"/>
            <a:ext cx="417149" cy="579851"/>
            <a:chOff x="4137629" y="2989349"/>
            <a:chExt cx="463320" cy="644030"/>
          </a:xfrm>
        </p:grpSpPr>
        <p:sp>
          <p:nvSpPr>
            <p:cNvPr id="49" name="íṧḻiḍe">
              <a:extLst>
                <a:ext uri="{FF2B5EF4-FFF2-40B4-BE49-F238E27FC236}">
                  <a16:creationId xmlns="" xmlns:a16="http://schemas.microsoft.com/office/drawing/2014/main" id="{57A6C62F-0B30-4182-82C4-D83205075D1D}"/>
                </a:ext>
              </a:extLst>
            </p:cNvPr>
            <p:cNvSpPr/>
            <p:nvPr/>
          </p:nvSpPr>
          <p:spPr bwMode="auto">
            <a:xfrm flipH="1">
              <a:off x="4137629" y="2989349"/>
              <a:ext cx="463320" cy="562471"/>
            </a:xfrm>
            <a:custGeom>
              <a:avLst/>
              <a:gdLst>
                <a:gd name="T0" fmla="*/ 496 w 496"/>
                <a:gd name="T1" fmla="*/ 0 h 600"/>
                <a:gd name="T2" fmla="*/ 487 w 496"/>
                <a:gd name="T3" fmla="*/ 38 h 600"/>
                <a:gd name="T4" fmla="*/ 477 w 496"/>
                <a:gd name="T5" fmla="*/ 76 h 600"/>
                <a:gd name="T6" fmla="*/ 463 w 496"/>
                <a:gd name="T7" fmla="*/ 115 h 600"/>
                <a:gd name="T8" fmla="*/ 446 w 496"/>
                <a:gd name="T9" fmla="*/ 152 h 600"/>
                <a:gd name="T10" fmla="*/ 426 w 496"/>
                <a:gd name="T11" fmla="*/ 186 h 600"/>
                <a:gd name="T12" fmla="*/ 403 w 496"/>
                <a:gd name="T13" fmla="*/ 217 h 600"/>
                <a:gd name="T14" fmla="*/ 365 w 496"/>
                <a:gd name="T15" fmla="*/ 257 h 600"/>
                <a:gd name="T16" fmla="*/ 322 w 496"/>
                <a:gd name="T17" fmla="*/ 293 h 600"/>
                <a:gd name="T18" fmla="*/ 279 w 496"/>
                <a:gd name="T19" fmla="*/ 326 h 600"/>
                <a:gd name="T20" fmla="*/ 234 w 496"/>
                <a:gd name="T21" fmla="*/ 358 h 600"/>
                <a:gd name="T22" fmla="*/ 188 w 496"/>
                <a:gd name="T23" fmla="*/ 390 h 600"/>
                <a:gd name="T24" fmla="*/ 145 w 496"/>
                <a:gd name="T25" fmla="*/ 424 h 600"/>
                <a:gd name="T26" fmla="*/ 104 w 496"/>
                <a:gd name="T27" fmla="*/ 461 h 600"/>
                <a:gd name="T28" fmla="*/ 68 w 496"/>
                <a:gd name="T29" fmla="*/ 505 h 600"/>
                <a:gd name="T30" fmla="*/ 36 w 496"/>
                <a:gd name="T31" fmla="*/ 551 h 600"/>
                <a:gd name="T32" fmla="*/ 9 w 496"/>
                <a:gd name="T33" fmla="*/ 600 h 600"/>
                <a:gd name="T34" fmla="*/ 3 w 496"/>
                <a:gd name="T35" fmla="*/ 560 h 600"/>
                <a:gd name="T36" fmla="*/ 0 w 496"/>
                <a:gd name="T37" fmla="*/ 517 h 600"/>
                <a:gd name="T38" fmla="*/ 3 w 496"/>
                <a:gd name="T39" fmla="*/ 477 h 600"/>
                <a:gd name="T40" fmla="*/ 10 w 496"/>
                <a:gd name="T41" fmla="*/ 436 h 600"/>
                <a:gd name="T42" fmla="*/ 22 w 496"/>
                <a:gd name="T43" fmla="*/ 395 h 600"/>
                <a:gd name="T44" fmla="*/ 38 w 496"/>
                <a:gd name="T45" fmla="*/ 358 h 600"/>
                <a:gd name="T46" fmla="*/ 59 w 496"/>
                <a:gd name="T47" fmla="*/ 322 h 600"/>
                <a:gd name="T48" fmla="*/ 85 w 496"/>
                <a:gd name="T49" fmla="*/ 289 h 600"/>
                <a:gd name="T50" fmla="*/ 115 w 496"/>
                <a:gd name="T51" fmla="*/ 261 h 600"/>
                <a:gd name="T52" fmla="*/ 156 w 496"/>
                <a:gd name="T53" fmla="*/ 231 h 600"/>
                <a:gd name="T54" fmla="*/ 200 w 496"/>
                <a:gd name="T55" fmla="*/ 203 h 600"/>
                <a:gd name="T56" fmla="*/ 244 w 496"/>
                <a:gd name="T57" fmla="*/ 178 h 600"/>
                <a:gd name="T58" fmla="*/ 290 w 496"/>
                <a:gd name="T59" fmla="*/ 156 h 600"/>
                <a:gd name="T60" fmla="*/ 336 w 496"/>
                <a:gd name="T61" fmla="*/ 133 h 600"/>
                <a:gd name="T62" fmla="*/ 367 w 496"/>
                <a:gd name="T63" fmla="*/ 116 h 600"/>
                <a:gd name="T64" fmla="*/ 398 w 496"/>
                <a:gd name="T65" fmla="*/ 98 h 600"/>
                <a:gd name="T66" fmla="*/ 426 w 496"/>
                <a:gd name="T67" fmla="*/ 78 h 600"/>
                <a:gd name="T68" fmla="*/ 453 w 496"/>
                <a:gd name="T69" fmla="*/ 55 h 600"/>
                <a:gd name="T70" fmla="*/ 477 w 496"/>
                <a:gd name="T71" fmla="*/ 29 h 600"/>
                <a:gd name="T72" fmla="*/ 496 w 496"/>
                <a:gd name="T73"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6" h="600">
                  <a:moveTo>
                    <a:pt x="496" y="0"/>
                  </a:moveTo>
                  <a:lnTo>
                    <a:pt x="487" y="38"/>
                  </a:lnTo>
                  <a:lnTo>
                    <a:pt x="477" y="76"/>
                  </a:lnTo>
                  <a:lnTo>
                    <a:pt x="463" y="115"/>
                  </a:lnTo>
                  <a:lnTo>
                    <a:pt x="446" y="152"/>
                  </a:lnTo>
                  <a:lnTo>
                    <a:pt x="426" y="186"/>
                  </a:lnTo>
                  <a:lnTo>
                    <a:pt x="403" y="217"/>
                  </a:lnTo>
                  <a:lnTo>
                    <a:pt x="365" y="257"/>
                  </a:lnTo>
                  <a:lnTo>
                    <a:pt x="322" y="293"/>
                  </a:lnTo>
                  <a:lnTo>
                    <a:pt x="279" y="326"/>
                  </a:lnTo>
                  <a:lnTo>
                    <a:pt x="234" y="358"/>
                  </a:lnTo>
                  <a:lnTo>
                    <a:pt x="188" y="390"/>
                  </a:lnTo>
                  <a:lnTo>
                    <a:pt x="145" y="424"/>
                  </a:lnTo>
                  <a:lnTo>
                    <a:pt x="104" y="461"/>
                  </a:lnTo>
                  <a:lnTo>
                    <a:pt x="68" y="505"/>
                  </a:lnTo>
                  <a:lnTo>
                    <a:pt x="36" y="551"/>
                  </a:lnTo>
                  <a:lnTo>
                    <a:pt x="9" y="600"/>
                  </a:lnTo>
                  <a:lnTo>
                    <a:pt x="3" y="560"/>
                  </a:lnTo>
                  <a:lnTo>
                    <a:pt x="0" y="517"/>
                  </a:lnTo>
                  <a:lnTo>
                    <a:pt x="3" y="477"/>
                  </a:lnTo>
                  <a:lnTo>
                    <a:pt x="10" y="436"/>
                  </a:lnTo>
                  <a:lnTo>
                    <a:pt x="22" y="395"/>
                  </a:lnTo>
                  <a:lnTo>
                    <a:pt x="38" y="358"/>
                  </a:lnTo>
                  <a:lnTo>
                    <a:pt x="59" y="322"/>
                  </a:lnTo>
                  <a:lnTo>
                    <a:pt x="85" y="289"/>
                  </a:lnTo>
                  <a:lnTo>
                    <a:pt x="115" y="261"/>
                  </a:lnTo>
                  <a:lnTo>
                    <a:pt x="156" y="231"/>
                  </a:lnTo>
                  <a:lnTo>
                    <a:pt x="200" y="203"/>
                  </a:lnTo>
                  <a:lnTo>
                    <a:pt x="244" y="178"/>
                  </a:lnTo>
                  <a:lnTo>
                    <a:pt x="290" y="156"/>
                  </a:lnTo>
                  <a:lnTo>
                    <a:pt x="336" y="133"/>
                  </a:lnTo>
                  <a:lnTo>
                    <a:pt x="367" y="116"/>
                  </a:lnTo>
                  <a:lnTo>
                    <a:pt x="398" y="98"/>
                  </a:lnTo>
                  <a:lnTo>
                    <a:pt x="426" y="78"/>
                  </a:lnTo>
                  <a:lnTo>
                    <a:pt x="453" y="55"/>
                  </a:lnTo>
                  <a:lnTo>
                    <a:pt x="477" y="29"/>
                  </a:lnTo>
                  <a:lnTo>
                    <a:pt x="496" y="0"/>
                  </a:lnTo>
                  <a:close/>
                </a:path>
              </a:pathLst>
            </a:custGeom>
            <a:solidFill>
              <a:schemeClr val="accent1">
                <a:alpha val="50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92500" lnSpcReduction="1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sp>
          <p:nvSpPr>
            <p:cNvPr id="50" name="ïṩḻïde">
              <a:extLst>
                <a:ext uri="{FF2B5EF4-FFF2-40B4-BE49-F238E27FC236}">
                  <a16:creationId xmlns="" xmlns:a16="http://schemas.microsoft.com/office/drawing/2014/main" id="{A1173A33-D6EF-4944-A384-062520B2BEE6}"/>
                </a:ext>
              </a:extLst>
            </p:cNvPr>
            <p:cNvSpPr/>
            <p:nvPr/>
          </p:nvSpPr>
          <p:spPr bwMode="auto">
            <a:xfrm flipH="1">
              <a:off x="4162902" y="3129967"/>
              <a:ext cx="421199" cy="503412"/>
            </a:xfrm>
            <a:custGeom>
              <a:avLst/>
              <a:gdLst>
                <a:gd name="T0" fmla="*/ 445 w 448"/>
                <a:gd name="T1" fmla="*/ 0 h 537"/>
                <a:gd name="T2" fmla="*/ 448 w 448"/>
                <a:gd name="T3" fmla="*/ 60 h 537"/>
                <a:gd name="T4" fmla="*/ 444 w 448"/>
                <a:gd name="T5" fmla="*/ 121 h 537"/>
                <a:gd name="T6" fmla="*/ 433 w 448"/>
                <a:gd name="T7" fmla="*/ 180 h 537"/>
                <a:gd name="T8" fmla="*/ 418 w 448"/>
                <a:gd name="T9" fmla="*/ 222 h 537"/>
                <a:gd name="T10" fmla="*/ 401 w 448"/>
                <a:gd name="T11" fmla="*/ 260 h 537"/>
                <a:gd name="T12" fmla="*/ 376 w 448"/>
                <a:gd name="T13" fmla="*/ 295 h 537"/>
                <a:gd name="T14" fmla="*/ 349 w 448"/>
                <a:gd name="T15" fmla="*/ 326 h 537"/>
                <a:gd name="T16" fmla="*/ 317 w 448"/>
                <a:gd name="T17" fmla="*/ 354 h 537"/>
                <a:gd name="T18" fmla="*/ 283 w 448"/>
                <a:gd name="T19" fmla="*/ 379 h 537"/>
                <a:gd name="T20" fmla="*/ 245 w 448"/>
                <a:gd name="T21" fmla="*/ 402 h 537"/>
                <a:gd name="T22" fmla="*/ 207 w 448"/>
                <a:gd name="T23" fmla="*/ 418 h 537"/>
                <a:gd name="T24" fmla="*/ 170 w 448"/>
                <a:gd name="T25" fmla="*/ 433 h 537"/>
                <a:gd name="T26" fmla="*/ 132 w 448"/>
                <a:gd name="T27" fmla="*/ 446 h 537"/>
                <a:gd name="T28" fmla="*/ 94 w 448"/>
                <a:gd name="T29" fmla="*/ 462 h 537"/>
                <a:gd name="T30" fmla="*/ 72 w 448"/>
                <a:gd name="T31" fmla="*/ 472 h 537"/>
                <a:gd name="T32" fmla="*/ 50 w 448"/>
                <a:gd name="T33" fmla="*/ 484 h 537"/>
                <a:gd name="T34" fmla="*/ 31 w 448"/>
                <a:gd name="T35" fmla="*/ 501 h 537"/>
                <a:gd name="T36" fmla="*/ 0 w 448"/>
                <a:gd name="T37" fmla="*/ 537 h 537"/>
                <a:gd name="T38" fmla="*/ 2 w 448"/>
                <a:gd name="T39" fmla="*/ 532 h 537"/>
                <a:gd name="T40" fmla="*/ 4 w 448"/>
                <a:gd name="T41" fmla="*/ 520 h 537"/>
                <a:gd name="T42" fmla="*/ 9 w 448"/>
                <a:gd name="T43" fmla="*/ 502 h 537"/>
                <a:gd name="T44" fmla="*/ 17 w 448"/>
                <a:gd name="T45" fmla="*/ 478 h 537"/>
                <a:gd name="T46" fmla="*/ 28 w 448"/>
                <a:gd name="T47" fmla="*/ 450 h 537"/>
                <a:gd name="T48" fmla="*/ 42 w 448"/>
                <a:gd name="T49" fmla="*/ 419 h 537"/>
                <a:gd name="T50" fmla="*/ 63 w 448"/>
                <a:gd name="T51" fmla="*/ 386 h 537"/>
                <a:gd name="T52" fmla="*/ 87 w 448"/>
                <a:gd name="T53" fmla="*/ 351 h 537"/>
                <a:gd name="T54" fmla="*/ 117 w 448"/>
                <a:gd name="T55" fmla="*/ 316 h 537"/>
                <a:gd name="T56" fmla="*/ 152 w 448"/>
                <a:gd name="T57" fmla="*/ 283 h 537"/>
                <a:gd name="T58" fmla="*/ 184 w 448"/>
                <a:gd name="T59" fmla="*/ 258 h 537"/>
                <a:gd name="T60" fmla="*/ 218 w 448"/>
                <a:gd name="T61" fmla="*/ 233 h 537"/>
                <a:gd name="T62" fmla="*/ 252 w 448"/>
                <a:gd name="T63" fmla="*/ 209 h 537"/>
                <a:gd name="T64" fmla="*/ 285 w 448"/>
                <a:gd name="T65" fmla="*/ 185 h 537"/>
                <a:gd name="T66" fmla="*/ 319 w 448"/>
                <a:gd name="T67" fmla="*/ 159 h 537"/>
                <a:gd name="T68" fmla="*/ 349 w 448"/>
                <a:gd name="T69" fmla="*/ 133 h 537"/>
                <a:gd name="T70" fmla="*/ 379 w 448"/>
                <a:gd name="T71" fmla="*/ 103 h 537"/>
                <a:gd name="T72" fmla="*/ 404 w 448"/>
                <a:gd name="T73" fmla="*/ 73 h 537"/>
                <a:gd name="T74" fmla="*/ 427 w 448"/>
                <a:gd name="T75" fmla="*/ 38 h 537"/>
                <a:gd name="T76" fmla="*/ 445 w 448"/>
                <a:gd name="T77"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8" h="537">
                  <a:moveTo>
                    <a:pt x="445" y="0"/>
                  </a:moveTo>
                  <a:lnTo>
                    <a:pt x="448" y="60"/>
                  </a:lnTo>
                  <a:lnTo>
                    <a:pt x="444" y="121"/>
                  </a:lnTo>
                  <a:lnTo>
                    <a:pt x="433" y="180"/>
                  </a:lnTo>
                  <a:lnTo>
                    <a:pt x="418" y="222"/>
                  </a:lnTo>
                  <a:lnTo>
                    <a:pt x="401" y="260"/>
                  </a:lnTo>
                  <a:lnTo>
                    <a:pt x="376" y="295"/>
                  </a:lnTo>
                  <a:lnTo>
                    <a:pt x="349" y="326"/>
                  </a:lnTo>
                  <a:lnTo>
                    <a:pt x="317" y="354"/>
                  </a:lnTo>
                  <a:lnTo>
                    <a:pt x="283" y="379"/>
                  </a:lnTo>
                  <a:lnTo>
                    <a:pt x="245" y="402"/>
                  </a:lnTo>
                  <a:lnTo>
                    <a:pt x="207" y="418"/>
                  </a:lnTo>
                  <a:lnTo>
                    <a:pt x="170" y="433"/>
                  </a:lnTo>
                  <a:lnTo>
                    <a:pt x="132" y="446"/>
                  </a:lnTo>
                  <a:lnTo>
                    <a:pt x="94" y="462"/>
                  </a:lnTo>
                  <a:lnTo>
                    <a:pt x="72" y="472"/>
                  </a:lnTo>
                  <a:lnTo>
                    <a:pt x="50" y="484"/>
                  </a:lnTo>
                  <a:lnTo>
                    <a:pt x="31" y="501"/>
                  </a:lnTo>
                  <a:lnTo>
                    <a:pt x="0" y="537"/>
                  </a:lnTo>
                  <a:lnTo>
                    <a:pt x="2" y="532"/>
                  </a:lnTo>
                  <a:lnTo>
                    <a:pt x="4" y="520"/>
                  </a:lnTo>
                  <a:lnTo>
                    <a:pt x="9" y="502"/>
                  </a:lnTo>
                  <a:lnTo>
                    <a:pt x="17" y="478"/>
                  </a:lnTo>
                  <a:lnTo>
                    <a:pt x="28" y="450"/>
                  </a:lnTo>
                  <a:lnTo>
                    <a:pt x="42" y="419"/>
                  </a:lnTo>
                  <a:lnTo>
                    <a:pt x="63" y="386"/>
                  </a:lnTo>
                  <a:lnTo>
                    <a:pt x="87" y="351"/>
                  </a:lnTo>
                  <a:lnTo>
                    <a:pt x="117" y="316"/>
                  </a:lnTo>
                  <a:lnTo>
                    <a:pt x="152" y="283"/>
                  </a:lnTo>
                  <a:lnTo>
                    <a:pt x="184" y="258"/>
                  </a:lnTo>
                  <a:lnTo>
                    <a:pt x="218" y="233"/>
                  </a:lnTo>
                  <a:lnTo>
                    <a:pt x="252" y="209"/>
                  </a:lnTo>
                  <a:lnTo>
                    <a:pt x="285" y="185"/>
                  </a:lnTo>
                  <a:lnTo>
                    <a:pt x="319" y="159"/>
                  </a:lnTo>
                  <a:lnTo>
                    <a:pt x="349" y="133"/>
                  </a:lnTo>
                  <a:lnTo>
                    <a:pt x="379" y="103"/>
                  </a:lnTo>
                  <a:lnTo>
                    <a:pt x="404" y="73"/>
                  </a:lnTo>
                  <a:lnTo>
                    <a:pt x="427" y="38"/>
                  </a:lnTo>
                  <a:lnTo>
                    <a:pt x="445" y="0"/>
                  </a:lnTo>
                  <a:close/>
                </a:path>
              </a:pathLst>
            </a:custGeom>
            <a:solidFill>
              <a:schemeClr val="accent1">
                <a:alpha val="75000"/>
              </a:schemeClr>
            </a:solidFill>
            <a:ln w="0">
              <a:noFill/>
              <a:prstDash val="solid"/>
              <a:round/>
              <a:headEnd/>
              <a:tailEnd/>
            </a:ln>
          </p:spPr>
          <p:txBody>
            <a:bodyPr vert="horz" wrap="square" lIns="91440" tIns="45720" rIns="91440" bIns="45720" numCol="1" anchor="t" anchorCtr="0" compatLnSpc="1">
              <a:prstTxWarp prst="textNoShape">
                <a:avLst/>
              </a:prstTxWarp>
              <a:normAutofit fontScale="85000" lnSpcReduction="20000"/>
            </a:bodyPr>
            <a:lstStyle>
              <a:defPPr>
                <a:defRPr lang="en-US"/>
              </a:defPPr>
              <a:lvl1pPr marL="0" algn="l" defTabSz="1645854" rtl="0" eaLnBrk="1" latinLnBrk="0" hangingPunct="1">
                <a:defRPr sz="3240" kern="1200">
                  <a:solidFill>
                    <a:schemeClr val="tx1"/>
                  </a:solidFill>
                </a:defRPr>
              </a:lvl1pPr>
              <a:lvl2pPr marL="822928" algn="l" defTabSz="1645854" rtl="0" eaLnBrk="1" latinLnBrk="0" hangingPunct="1">
                <a:defRPr sz="3240" kern="1200">
                  <a:solidFill>
                    <a:schemeClr val="tx1"/>
                  </a:solidFill>
                </a:defRPr>
              </a:lvl2pPr>
              <a:lvl3pPr marL="1645854" algn="l" defTabSz="1645854" rtl="0" eaLnBrk="1" latinLnBrk="0" hangingPunct="1">
                <a:defRPr sz="3240" kern="1200">
                  <a:solidFill>
                    <a:schemeClr val="tx1"/>
                  </a:solidFill>
                </a:defRPr>
              </a:lvl3pPr>
              <a:lvl4pPr marL="2468782" algn="l" defTabSz="1645854" rtl="0" eaLnBrk="1" latinLnBrk="0" hangingPunct="1">
                <a:defRPr sz="3240" kern="1200">
                  <a:solidFill>
                    <a:schemeClr val="tx1"/>
                  </a:solidFill>
                </a:defRPr>
              </a:lvl4pPr>
              <a:lvl5pPr marL="3291708" algn="l" defTabSz="1645854" rtl="0" eaLnBrk="1" latinLnBrk="0" hangingPunct="1">
                <a:defRPr sz="3240" kern="1200">
                  <a:solidFill>
                    <a:schemeClr val="tx1"/>
                  </a:solidFill>
                </a:defRPr>
              </a:lvl5pPr>
              <a:lvl6pPr marL="4114636" algn="l" defTabSz="1645854" rtl="0" eaLnBrk="1" latinLnBrk="0" hangingPunct="1">
                <a:defRPr sz="3240" kern="1200">
                  <a:solidFill>
                    <a:schemeClr val="tx1"/>
                  </a:solidFill>
                </a:defRPr>
              </a:lvl6pPr>
              <a:lvl7pPr marL="4937562" algn="l" defTabSz="1645854" rtl="0" eaLnBrk="1" latinLnBrk="0" hangingPunct="1">
                <a:defRPr sz="3240" kern="1200">
                  <a:solidFill>
                    <a:schemeClr val="tx1"/>
                  </a:solidFill>
                </a:defRPr>
              </a:lvl7pPr>
              <a:lvl8pPr marL="5760490" algn="l" defTabSz="1645854" rtl="0" eaLnBrk="1" latinLnBrk="0" hangingPunct="1">
                <a:defRPr sz="3240" kern="1200">
                  <a:solidFill>
                    <a:schemeClr val="tx1"/>
                  </a:solidFill>
                </a:defRPr>
              </a:lvl8pPr>
              <a:lvl9pPr marL="6583417" algn="l" defTabSz="1645854" rtl="0" eaLnBrk="1" latinLnBrk="0" hangingPunct="1">
                <a:defRPr sz="3240" kern="1200">
                  <a:solidFill>
                    <a:schemeClr val="tx1"/>
                  </a:solidFill>
                </a:defRPr>
              </a:lvl9pPr>
            </a:lstStyle>
            <a:p>
              <a:endParaRPr lang="en-GB" dirty="0"/>
            </a:p>
          </p:txBody>
        </p:sp>
      </p:grpSp>
      <p:sp>
        <p:nvSpPr>
          <p:cNvPr id="51" name="îṧ1ïḋè">
            <a:extLst>
              <a:ext uri="{FF2B5EF4-FFF2-40B4-BE49-F238E27FC236}">
                <a16:creationId xmlns="" xmlns:a16="http://schemas.microsoft.com/office/drawing/2014/main" id="{8ECD7F06-98C0-44E4-A37F-C49EC08B3D9F}"/>
              </a:ext>
            </a:extLst>
          </p:cNvPr>
          <p:cNvSpPr/>
          <p:nvPr/>
        </p:nvSpPr>
        <p:spPr>
          <a:xfrm>
            <a:off x="6637420" y="2762148"/>
            <a:ext cx="287094" cy="287024"/>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52" name="íṡḻiḓê">
            <a:extLst>
              <a:ext uri="{FF2B5EF4-FFF2-40B4-BE49-F238E27FC236}">
                <a16:creationId xmlns="" xmlns:a16="http://schemas.microsoft.com/office/drawing/2014/main" id="{BB78B440-94D6-46A9-8909-79EF986F5442}"/>
              </a:ext>
            </a:extLst>
          </p:cNvPr>
          <p:cNvSpPr/>
          <p:nvPr/>
        </p:nvSpPr>
        <p:spPr>
          <a:xfrm>
            <a:off x="4953673" y="2368672"/>
            <a:ext cx="505927" cy="505163"/>
          </a:xfrm>
          <a:custGeom>
            <a:avLst/>
            <a:gdLst>
              <a:gd name="T0" fmla="*/ 3060 w 6120"/>
              <a:gd name="T1" fmla="*/ 0 h 6120"/>
              <a:gd name="T2" fmla="*/ 0 w 6120"/>
              <a:gd name="T3" fmla="*/ 3060 h 6120"/>
              <a:gd name="T4" fmla="*/ 3060 w 6120"/>
              <a:gd name="T5" fmla="*/ 6120 h 6120"/>
              <a:gd name="T6" fmla="*/ 6120 w 6120"/>
              <a:gd name="T7" fmla="*/ 3060 h 6120"/>
              <a:gd name="T8" fmla="*/ 3060 w 6120"/>
              <a:gd name="T9" fmla="*/ 0 h 6120"/>
              <a:gd name="T10" fmla="*/ 4635 w 6120"/>
              <a:gd name="T11" fmla="*/ 4862 h 6120"/>
              <a:gd name="T12" fmla="*/ 3060 w 6120"/>
              <a:gd name="T13" fmla="*/ 5453 h 6120"/>
              <a:gd name="T14" fmla="*/ 1486 w 6120"/>
              <a:gd name="T15" fmla="*/ 4862 h 6120"/>
              <a:gd name="T16" fmla="*/ 1416 w 6120"/>
              <a:gd name="T17" fmla="*/ 4655 h 6120"/>
              <a:gd name="T18" fmla="*/ 2632 w 6120"/>
              <a:gd name="T19" fmla="*/ 3147 h 6120"/>
              <a:gd name="T20" fmla="*/ 2107 w 6120"/>
              <a:gd name="T21" fmla="*/ 2147 h 6120"/>
              <a:gd name="T22" fmla="*/ 3060 w 6120"/>
              <a:gd name="T23" fmla="*/ 1027 h 6120"/>
              <a:gd name="T24" fmla="*/ 4013 w 6120"/>
              <a:gd name="T25" fmla="*/ 2147 h 6120"/>
              <a:gd name="T26" fmla="*/ 3488 w 6120"/>
              <a:gd name="T27" fmla="*/ 3147 h 6120"/>
              <a:gd name="T28" fmla="*/ 4705 w 6120"/>
              <a:gd name="T29" fmla="*/ 4654 h 6120"/>
              <a:gd name="T30" fmla="*/ 4635 w 6120"/>
              <a:gd name="T31" fmla="*/ 4862 h 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20" h="6120">
                <a:moveTo>
                  <a:pt x="3060" y="0"/>
                </a:moveTo>
                <a:cubicBezTo>
                  <a:pt x="1367" y="0"/>
                  <a:pt x="0" y="1371"/>
                  <a:pt x="0" y="3060"/>
                </a:cubicBezTo>
                <a:cubicBezTo>
                  <a:pt x="0" y="4751"/>
                  <a:pt x="1370" y="6120"/>
                  <a:pt x="3060" y="6120"/>
                </a:cubicBezTo>
                <a:cubicBezTo>
                  <a:pt x="4758" y="6120"/>
                  <a:pt x="6120" y="4744"/>
                  <a:pt x="6120" y="3060"/>
                </a:cubicBezTo>
                <a:cubicBezTo>
                  <a:pt x="6120" y="1367"/>
                  <a:pt x="4748" y="0"/>
                  <a:pt x="3060" y="0"/>
                </a:cubicBezTo>
                <a:close/>
                <a:moveTo>
                  <a:pt x="4635" y="4862"/>
                </a:moveTo>
                <a:cubicBezTo>
                  <a:pt x="4198" y="5245"/>
                  <a:pt x="3645" y="5453"/>
                  <a:pt x="3060" y="5453"/>
                </a:cubicBezTo>
                <a:cubicBezTo>
                  <a:pt x="2475" y="5453"/>
                  <a:pt x="1922" y="5245"/>
                  <a:pt x="1486" y="4862"/>
                </a:cubicBezTo>
                <a:cubicBezTo>
                  <a:pt x="1427" y="4811"/>
                  <a:pt x="1400" y="4731"/>
                  <a:pt x="1416" y="4655"/>
                </a:cubicBezTo>
                <a:cubicBezTo>
                  <a:pt x="1566" y="3919"/>
                  <a:pt x="2035" y="3338"/>
                  <a:pt x="2632" y="3147"/>
                </a:cubicBezTo>
                <a:cubicBezTo>
                  <a:pt x="2320" y="2963"/>
                  <a:pt x="2107" y="2584"/>
                  <a:pt x="2107" y="2147"/>
                </a:cubicBezTo>
                <a:cubicBezTo>
                  <a:pt x="2107" y="1528"/>
                  <a:pt x="2533" y="1027"/>
                  <a:pt x="3060" y="1027"/>
                </a:cubicBezTo>
                <a:cubicBezTo>
                  <a:pt x="3587" y="1027"/>
                  <a:pt x="4013" y="1528"/>
                  <a:pt x="4013" y="2147"/>
                </a:cubicBezTo>
                <a:cubicBezTo>
                  <a:pt x="4013" y="2584"/>
                  <a:pt x="3800" y="2963"/>
                  <a:pt x="3488" y="3147"/>
                </a:cubicBezTo>
                <a:cubicBezTo>
                  <a:pt x="4085" y="3338"/>
                  <a:pt x="4554" y="3918"/>
                  <a:pt x="4705" y="4654"/>
                </a:cubicBezTo>
                <a:cubicBezTo>
                  <a:pt x="4720" y="4731"/>
                  <a:pt x="4694" y="4811"/>
                  <a:pt x="4635" y="48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GB" dirty="0"/>
          </a:p>
        </p:txBody>
      </p:sp>
      <p:sp>
        <p:nvSpPr>
          <p:cNvPr id="53" name="îṩľîḋê">
            <a:extLst>
              <a:ext uri="{FF2B5EF4-FFF2-40B4-BE49-F238E27FC236}">
                <a16:creationId xmlns="" xmlns:a16="http://schemas.microsoft.com/office/drawing/2014/main" id="{7B9FC6D4-0D40-4ECA-9A7D-BBA61B5DE9F8}"/>
              </a:ext>
            </a:extLst>
          </p:cNvPr>
          <p:cNvSpPr/>
          <p:nvPr/>
        </p:nvSpPr>
        <p:spPr>
          <a:xfrm>
            <a:off x="5966974" y="2733530"/>
            <a:ext cx="427390" cy="426566"/>
          </a:xfrm>
          <a:custGeom>
            <a:avLst/>
            <a:gdLst>
              <a:gd name="T0" fmla="*/ 325 w 333"/>
              <a:gd name="T1" fmla="*/ 136 h 333"/>
              <a:gd name="T2" fmla="*/ 295 w 333"/>
              <a:gd name="T3" fmla="*/ 132 h 333"/>
              <a:gd name="T4" fmla="*/ 282 w 333"/>
              <a:gd name="T5" fmla="*/ 100 h 333"/>
              <a:gd name="T6" fmla="*/ 301 w 333"/>
              <a:gd name="T7" fmla="*/ 77 h 333"/>
              <a:gd name="T8" fmla="*/ 300 w 333"/>
              <a:gd name="T9" fmla="*/ 64 h 333"/>
              <a:gd name="T10" fmla="*/ 269 w 333"/>
              <a:gd name="T11" fmla="*/ 33 h 333"/>
              <a:gd name="T12" fmla="*/ 257 w 333"/>
              <a:gd name="T13" fmla="*/ 33 h 333"/>
              <a:gd name="T14" fmla="*/ 233 w 333"/>
              <a:gd name="T15" fmla="*/ 51 h 333"/>
              <a:gd name="T16" fmla="*/ 201 w 333"/>
              <a:gd name="T17" fmla="*/ 38 h 333"/>
              <a:gd name="T18" fmla="*/ 198 w 333"/>
              <a:gd name="T19" fmla="*/ 8 h 333"/>
              <a:gd name="T20" fmla="*/ 188 w 333"/>
              <a:gd name="T21" fmla="*/ 0 h 333"/>
              <a:gd name="T22" fmla="*/ 145 w 333"/>
              <a:gd name="T23" fmla="*/ 0 h 333"/>
              <a:gd name="T24" fmla="*/ 136 w 333"/>
              <a:gd name="T25" fmla="*/ 8 h 333"/>
              <a:gd name="T26" fmla="*/ 132 w 333"/>
              <a:gd name="T27" fmla="*/ 38 h 333"/>
              <a:gd name="T28" fmla="*/ 100 w 333"/>
              <a:gd name="T29" fmla="*/ 51 h 333"/>
              <a:gd name="T30" fmla="*/ 77 w 333"/>
              <a:gd name="T31" fmla="*/ 33 h 333"/>
              <a:gd name="T32" fmla="*/ 64 w 333"/>
              <a:gd name="T33" fmla="*/ 33 h 333"/>
              <a:gd name="T34" fmla="*/ 33 w 333"/>
              <a:gd name="T35" fmla="*/ 64 h 333"/>
              <a:gd name="T36" fmla="*/ 33 w 333"/>
              <a:gd name="T37" fmla="*/ 77 h 333"/>
              <a:gd name="T38" fmla="*/ 51 w 333"/>
              <a:gd name="T39" fmla="*/ 100 h 333"/>
              <a:gd name="T40" fmla="*/ 38 w 333"/>
              <a:gd name="T41" fmla="*/ 132 h 333"/>
              <a:gd name="T42" fmla="*/ 8 w 333"/>
              <a:gd name="T43" fmla="*/ 136 h 333"/>
              <a:gd name="T44" fmla="*/ 0 w 333"/>
              <a:gd name="T45" fmla="*/ 145 h 333"/>
              <a:gd name="T46" fmla="*/ 0 w 333"/>
              <a:gd name="T47" fmla="*/ 188 h 333"/>
              <a:gd name="T48" fmla="*/ 8 w 333"/>
              <a:gd name="T49" fmla="*/ 198 h 333"/>
              <a:gd name="T50" fmla="*/ 38 w 333"/>
              <a:gd name="T51" fmla="*/ 201 h 333"/>
              <a:gd name="T52" fmla="*/ 51 w 333"/>
              <a:gd name="T53" fmla="*/ 233 h 333"/>
              <a:gd name="T54" fmla="*/ 33 w 333"/>
              <a:gd name="T55" fmla="*/ 257 h 333"/>
              <a:gd name="T56" fmla="*/ 34 w 333"/>
              <a:gd name="T57" fmla="*/ 269 h 333"/>
              <a:gd name="T58" fmla="*/ 64 w 333"/>
              <a:gd name="T59" fmla="*/ 300 h 333"/>
              <a:gd name="T60" fmla="*/ 77 w 333"/>
              <a:gd name="T61" fmla="*/ 301 h 333"/>
              <a:gd name="T62" fmla="*/ 100 w 333"/>
              <a:gd name="T63" fmla="*/ 282 h 333"/>
              <a:gd name="T64" fmla="*/ 132 w 333"/>
              <a:gd name="T65" fmla="*/ 295 h 333"/>
              <a:gd name="T66" fmla="*/ 136 w 333"/>
              <a:gd name="T67" fmla="*/ 325 h 333"/>
              <a:gd name="T68" fmla="*/ 145 w 333"/>
              <a:gd name="T69" fmla="*/ 333 h 333"/>
              <a:gd name="T70" fmla="*/ 188 w 333"/>
              <a:gd name="T71" fmla="*/ 333 h 333"/>
              <a:gd name="T72" fmla="*/ 198 w 333"/>
              <a:gd name="T73" fmla="*/ 325 h 333"/>
              <a:gd name="T74" fmla="*/ 201 w 333"/>
              <a:gd name="T75" fmla="*/ 295 h 333"/>
              <a:gd name="T76" fmla="*/ 233 w 333"/>
              <a:gd name="T77" fmla="*/ 282 h 333"/>
              <a:gd name="T78" fmla="*/ 257 w 333"/>
              <a:gd name="T79" fmla="*/ 301 h 333"/>
              <a:gd name="T80" fmla="*/ 269 w 333"/>
              <a:gd name="T81" fmla="*/ 300 h 333"/>
              <a:gd name="T82" fmla="*/ 300 w 333"/>
              <a:gd name="T83" fmla="*/ 269 h 333"/>
              <a:gd name="T84" fmla="*/ 301 w 333"/>
              <a:gd name="T85" fmla="*/ 257 h 333"/>
              <a:gd name="T86" fmla="*/ 282 w 333"/>
              <a:gd name="T87" fmla="*/ 233 h 333"/>
              <a:gd name="T88" fmla="*/ 295 w 333"/>
              <a:gd name="T89" fmla="*/ 201 h 333"/>
              <a:gd name="T90" fmla="*/ 325 w 333"/>
              <a:gd name="T91" fmla="*/ 198 h 333"/>
              <a:gd name="T92" fmla="*/ 333 w 333"/>
              <a:gd name="T93" fmla="*/ 188 h 333"/>
              <a:gd name="T94" fmla="*/ 333 w 333"/>
              <a:gd name="T95" fmla="*/ 145 h 333"/>
              <a:gd name="T96" fmla="*/ 325 w 333"/>
              <a:gd name="T97" fmla="*/ 136 h 333"/>
              <a:gd name="T98" fmla="*/ 167 w 333"/>
              <a:gd name="T99" fmla="*/ 250 h 333"/>
              <a:gd name="T100" fmla="*/ 83 w 333"/>
              <a:gd name="T101" fmla="*/ 167 h 333"/>
              <a:gd name="T102" fmla="*/ 167 w 333"/>
              <a:gd name="T103" fmla="*/ 83 h 333"/>
              <a:gd name="T104" fmla="*/ 250 w 333"/>
              <a:gd name="T105" fmla="*/ 167 h 333"/>
              <a:gd name="T106" fmla="*/ 167 w 333"/>
              <a:gd name="T107" fmla="*/ 25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3" h="333">
                <a:moveTo>
                  <a:pt x="325" y="136"/>
                </a:moveTo>
                <a:lnTo>
                  <a:pt x="295" y="132"/>
                </a:lnTo>
                <a:cubicBezTo>
                  <a:pt x="292" y="121"/>
                  <a:pt x="288" y="110"/>
                  <a:pt x="282" y="100"/>
                </a:cubicBezTo>
                <a:lnTo>
                  <a:pt x="301" y="77"/>
                </a:lnTo>
                <a:cubicBezTo>
                  <a:pt x="303" y="73"/>
                  <a:pt x="303" y="67"/>
                  <a:pt x="300" y="64"/>
                </a:cubicBezTo>
                <a:lnTo>
                  <a:pt x="269" y="33"/>
                </a:lnTo>
                <a:cubicBezTo>
                  <a:pt x="266" y="30"/>
                  <a:pt x="260" y="30"/>
                  <a:pt x="257" y="33"/>
                </a:cubicBezTo>
                <a:lnTo>
                  <a:pt x="233" y="51"/>
                </a:lnTo>
                <a:cubicBezTo>
                  <a:pt x="223" y="45"/>
                  <a:pt x="213" y="41"/>
                  <a:pt x="201" y="38"/>
                </a:cubicBezTo>
                <a:lnTo>
                  <a:pt x="198" y="8"/>
                </a:lnTo>
                <a:cubicBezTo>
                  <a:pt x="197" y="4"/>
                  <a:pt x="193" y="0"/>
                  <a:pt x="188" y="0"/>
                </a:cubicBezTo>
                <a:lnTo>
                  <a:pt x="145" y="0"/>
                </a:lnTo>
                <a:cubicBezTo>
                  <a:pt x="140" y="0"/>
                  <a:pt x="136" y="4"/>
                  <a:pt x="136" y="8"/>
                </a:cubicBezTo>
                <a:lnTo>
                  <a:pt x="132" y="38"/>
                </a:lnTo>
                <a:cubicBezTo>
                  <a:pt x="121" y="41"/>
                  <a:pt x="110" y="46"/>
                  <a:pt x="100" y="51"/>
                </a:cubicBezTo>
                <a:lnTo>
                  <a:pt x="77" y="33"/>
                </a:lnTo>
                <a:cubicBezTo>
                  <a:pt x="73" y="30"/>
                  <a:pt x="67" y="30"/>
                  <a:pt x="64" y="33"/>
                </a:cubicBezTo>
                <a:lnTo>
                  <a:pt x="33" y="64"/>
                </a:lnTo>
                <a:cubicBezTo>
                  <a:pt x="30" y="67"/>
                  <a:pt x="30" y="73"/>
                  <a:pt x="33" y="77"/>
                </a:cubicBezTo>
                <a:lnTo>
                  <a:pt x="51" y="100"/>
                </a:lnTo>
                <a:cubicBezTo>
                  <a:pt x="45" y="110"/>
                  <a:pt x="41" y="121"/>
                  <a:pt x="38" y="132"/>
                </a:cubicBezTo>
                <a:lnTo>
                  <a:pt x="8" y="136"/>
                </a:lnTo>
                <a:cubicBezTo>
                  <a:pt x="4" y="136"/>
                  <a:pt x="0" y="140"/>
                  <a:pt x="0" y="145"/>
                </a:cubicBezTo>
                <a:lnTo>
                  <a:pt x="0" y="188"/>
                </a:lnTo>
                <a:cubicBezTo>
                  <a:pt x="0" y="193"/>
                  <a:pt x="4" y="197"/>
                  <a:pt x="8" y="198"/>
                </a:cubicBezTo>
                <a:lnTo>
                  <a:pt x="38" y="201"/>
                </a:lnTo>
                <a:cubicBezTo>
                  <a:pt x="41" y="213"/>
                  <a:pt x="46" y="223"/>
                  <a:pt x="51" y="233"/>
                </a:cubicBezTo>
                <a:lnTo>
                  <a:pt x="33" y="257"/>
                </a:lnTo>
                <a:cubicBezTo>
                  <a:pt x="30" y="260"/>
                  <a:pt x="30" y="266"/>
                  <a:pt x="34" y="269"/>
                </a:cubicBezTo>
                <a:lnTo>
                  <a:pt x="64" y="300"/>
                </a:lnTo>
                <a:cubicBezTo>
                  <a:pt x="67" y="303"/>
                  <a:pt x="73" y="303"/>
                  <a:pt x="77" y="301"/>
                </a:cubicBezTo>
                <a:lnTo>
                  <a:pt x="100" y="282"/>
                </a:lnTo>
                <a:cubicBezTo>
                  <a:pt x="110" y="288"/>
                  <a:pt x="121" y="292"/>
                  <a:pt x="132" y="295"/>
                </a:cubicBezTo>
                <a:lnTo>
                  <a:pt x="136" y="325"/>
                </a:lnTo>
                <a:cubicBezTo>
                  <a:pt x="136" y="330"/>
                  <a:pt x="140" y="333"/>
                  <a:pt x="145" y="333"/>
                </a:cubicBezTo>
                <a:lnTo>
                  <a:pt x="188" y="333"/>
                </a:lnTo>
                <a:cubicBezTo>
                  <a:pt x="193" y="333"/>
                  <a:pt x="197" y="330"/>
                  <a:pt x="198" y="325"/>
                </a:cubicBezTo>
                <a:lnTo>
                  <a:pt x="201" y="295"/>
                </a:lnTo>
                <a:cubicBezTo>
                  <a:pt x="213" y="292"/>
                  <a:pt x="223" y="288"/>
                  <a:pt x="233" y="282"/>
                </a:cubicBezTo>
                <a:lnTo>
                  <a:pt x="257" y="301"/>
                </a:lnTo>
                <a:cubicBezTo>
                  <a:pt x="260" y="303"/>
                  <a:pt x="266" y="303"/>
                  <a:pt x="269" y="300"/>
                </a:cubicBezTo>
                <a:lnTo>
                  <a:pt x="300" y="269"/>
                </a:lnTo>
                <a:cubicBezTo>
                  <a:pt x="303" y="266"/>
                  <a:pt x="303" y="260"/>
                  <a:pt x="301" y="257"/>
                </a:cubicBezTo>
                <a:lnTo>
                  <a:pt x="282" y="233"/>
                </a:lnTo>
                <a:cubicBezTo>
                  <a:pt x="288" y="223"/>
                  <a:pt x="292" y="213"/>
                  <a:pt x="295" y="201"/>
                </a:cubicBezTo>
                <a:lnTo>
                  <a:pt x="325" y="198"/>
                </a:lnTo>
                <a:cubicBezTo>
                  <a:pt x="330" y="197"/>
                  <a:pt x="333" y="193"/>
                  <a:pt x="333" y="188"/>
                </a:cubicBezTo>
                <a:lnTo>
                  <a:pt x="333" y="145"/>
                </a:lnTo>
                <a:cubicBezTo>
                  <a:pt x="333" y="140"/>
                  <a:pt x="330" y="136"/>
                  <a:pt x="325" y="136"/>
                </a:cubicBezTo>
                <a:close/>
                <a:moveTo>
                  <a:pt x="167" y="250"/>
                </a:moveTo>
                <a:cubicBezTo>
                  <a:pt x="121" y="250"/>
                  <a:pt x="83" y="213"/>
                  <a:pt x="83" y="167"/>
                </a:cubicBezTo>
                <a:cubicBezTo>
                  <a:pt x="83" y="121"/>
                  <a:pt x="121" y="83"/>
                  <a:pt x="167" y="83"/>
                </a:cubicBezTo>
                <a:cubicBezTo>
                  <a:pt x="213" y="83"/>
                  <a:pt x="250" y="121"/>
                  <a:pt x="250" y="167"/>
                </a:cubicBezTo>
                <a:cubicBezTo>
                  <a:pt x="250" y="213"/>
                  <a:pt x="213" y="250"/>
                  <a:pt x="167" y="25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GB" dirty="0"/>
          </a:p>
        </p:txBody>
      </p:sp>
      <p:grpSp>
        <p:nvGrpSpPr>
          <p:cNvPr id="54" name="î$ļïḋé">
            <a:extLst>
              <a:ext uri="{FF2B5EF4-FFF2-40B4-BE49-F238E27FC236}">
                <a16:creationId xmlns="" xmlns:a16="http://schemas.microsoft.com/office/drawing/2014/main" id="{9FF3683A-BA0C-443B-93AA-E81A1E79EE8B}"/>
              </a:ext>
            </a:extLst>
          </p:cNvPr>
          <p:cNvGrpSpPr/>
          <p:nvPr/>
        </p:nvGrpSpPr>
        <p:grpSpPr>
          <a:xfrm>
            <a:off x="6407190" y="4035847"/>
            <a:ext cx="676953" cy="676788"/>
            <a:chOff x="6405521" y="4474586"/>
            <a:chExt cx="751879" cy="751696"/>
          </a:xfrm>
        </p:grpSpPr>
        <p:sp>
          <p:nvSpPr>
            <p:cNvPr id="55" name="îṧḷîḍé">
              <a:extLst>
                <a:ext uri="{FF2B5EF4-FFF2-40B4-BE49-F238E27FC236}">
                  <a16:creationId xmlns="" xmlns:a16="http://schemas.microsoft.com/office/drawing/2014/main" id="{33E691FA-3883-46C4-AB74-B691873C4133}"/>
                </a:ext>
              </a:extLst>
            </p:cNvPr>
            <p:cNvSpPr/>
            <p:nvPr/>
          </p:nvSpPr>
          <p:spPr>
            <a:xfrm>
              <a:off x="6405521" y="4474586"/>
              <a:ext cx="751879" cy="751696"/>
            </a:xfrm>
            <a:prstGeom prst="ellipse">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56" name="ïṥľïḑé">
              <a:extLst>
                <a:ext uri="{FF2B5EF4-FFF2-40B4-BE49-F238E27FC236}">
                  <a16:creationId xmlns="" xmlns:a16="http://schemas.microsoft.com/office/drawing/2014/main" id="{242642B1-AF24-4EAD-8F71-2D21D5EB841D}"/>
                </a:ext>
              </a:extLst>
            </p:cNvPr>
            <p:cNvSpPr/>
            <p:nvPr/>
          </p:nvSpPr>
          <p:spPr>
            <a:xfrm>
              <a:off x="6581096" y="4646980"/>
              <a:ext cx="400730" cy="406908"/>
            </a:xfrm>
            <a:custGeom>
              <a:avLst/>
              <a:gdLst>
                <a:gd name="connsiteX0" fmla="*/ 93 w 595851"/>
                <a:gd name="connsiteY0" fmla="*/ 348663 h 605039"/>
                <a:gd name="connsiteX1" fmla="*/ 82820 w 595851"/>
                <a:gd name="connsiteY1" fmla="*/ 348663 h 605039"/>
                <a:gd name="connsiteX2" fmla="*/ 109188 w 595851"/>
                <a:gd name="connsiteY2" fmla="*/ 370075 h 605039"/>
                <a:gd name="connsiteX3" fmla="*/ 152548 w 595851"/>
                <a:gd name="connsiteY3" fmla="*/ 575570 h 605039"/>
                <a:gd name="connsiteX4" fmla="*/ 135093 w 595851"/>
                <a:gd name="connsiteY4" fmla="*/ 596889 h 605039"/>
                <a:gd name="connsiteX5" fmla="*/ 0 w 595851"/>
                <a:gd name="connsiteY5" fmla="*/ 596889 h 605039"/>
                <a:gd name="connsiteX6" fmla="*/ 329155 w 595851"/>
                <a:gd name="connsiteY6" fmla="*/ 0 h 605039"/>
                <a:gd name="connsiteX7" fmla="*/ 383657 w 595851"/>
                <a:gd name="connsiteY7" fmla="*/ 139414 h 605039"/>
                <a:gd name="connsiteX8" fmla="*/ 383657 w 595851"/>
                <a:gd name="connsiteY8" fmla="*/ 241656 h 605039"/>
                <a:gd name="connsiteX9" fmla="*/ 409376 w 595851"/>
                <a:gd name="connsiteY9" fmla="*/ 236280 h 605039"/>
                <a:gd name="connsiteX10" fmla="*/ 567124 w 595851"/>
                <a:gd name="connsiteY10" fmla="*/ 249257 h 605039"/>
                <a:gd name="connsiteX11" fmla="*/ 574831 w 595851"/>
                <a:gd name="connsiteY11" fmla="*/ 321374 h 605039"/>
                <a:gd name="connsiteX12" fmla="*/ 573902 w 595851"/>
                <a:gd name="connsiteY12" fmla="*/ 414811 h 605039"/>
                <a:gd name="connsiteX13" fmla="*/ 550319 w 595851"/>
                <a:gd name="connsiteY13" fmla="*/ 507321 h 605039"/>
                <a:gd name="connsiteX14" fmla="*/ 473998 w 595851"/>
                <a:gd name="connsiteY14" fmla="*/ 599831 h 605039"/>
                <a:gd name="connsiteX15" fmla="*/ 370937 w 595851"/>
                <a:gd name="connsiteY15" fmla="*/ 603168 h 605039"/>
                <a:gd name="connsiteX16" fmla="*/ 193597 w 595851"/>
                <a:gd name="connsiteY16" fmla="*/ 593528 h 605039"/>
                <a:gd name="connsiteX17" fmla="*/ 136403 w 595851"/>
                <a:gd name="connsiteY17" fmla="*/ 345197 h 605039"/>
                <a:gd name="connsiteX18" fmla="*/ 165929 w 595851"/>
                <a:gd name="connsiteY18" fmla="*/ 314886 h 605039"/>
                <a:gd name="connsiteX19" fmla="*/ 168900 w 595851"/>
                <a:gd name="connsiteY19" fmla="*/ 306914 h 605039"/>
                <a:gd name="connsiteX20" fmla="*/ 193597 w 595851"/>
                <a:gd name="connsiteY20" fmla="*/ 268167 h 605039"/>
                <a:gd name="connsiteX21" fmla="*/ 310586 w 595851"/>
                <a:gd name="connsiteY21" fmla="*/ 59696 h 605039"/>
                <a:gd name="connsiteX22" fmla="*/ 329155 w 595851"/>
                <a:gd name="connsiteY22" fmla="*/ 0 h 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5851" h="605039">
                  <a:moveTo>
                    <a:pt x="93" y="348663"/>
                  </a:moveTo>
                  <a:lnTo>
                    <a:pt x="82820" y="348663"/>
                  </a:lnTo>
                  <a:cubicBezTo>
                    <a:pt x="94797" y="348663"/>
                    <a:pt x="106682" y="358303"/>
                    <a:pt x="109188" y="370075"/>
                  </a:cubicBezTo>
                  <a:lnTo>
                    <a:pt x="152548" y="575570"/>
                  </a:lnTo>
                  <a:cubicBezTo>
                    <a:pt x="154962" y="587342"/>
                    <a:pt x="147163" y="596982"/>
                    <a:pt x="135093" y="596889"/>
                  </a:cubicBezTo>
                  <a:lnTo>
                    <a:pt x="0" y="596889"/>
                  </a:lnTo>
                  <a:close/>
                  <a:moveTo>
                    <a:pt x="329155" y="0"/>
                  </a:moveTo>
                  <a:cubicBezTo>
                    <a:pt x="357195" y="0"/>
                    <a:pt x="423674" y="18632"/>
                    <a:pt x="383657" y="139414"/>
                  </a:cubicBezTo>
                  <a:cubicBezTo>
                    <a:pt x="343825" y="260196"/>
                    <a:pt x="383657" y="241656"/>
                    <a:pt x="383657" y="241656"/>
                  </a:cubicBezTo>
                  <a:cubicBezTo>
                    <a:pt x="392849" y="239432"/>
                    <a:pt x="401391" y="237671"/>
                    <a:pt x="409376" y="236280"/>
                  </a:cubicBezTo>
                  <a:cubicBezTo>
                    <a:pt x="409376" y="236280"/>
                    <a:pt x="524693" y="210511"/>
                    <a:pt x="567124" y="249257"/>
                  </a:cubicBezTo>
                  <a:cubicBezTo>
                    <a:pt x="601199" y="280310"/>
                    <a:pt x="574831" y="321374"/>
                    <a:pt x="574831" y="321374"/>
                  </a:cubicBezTo>
                  <a:cubicBezTo>
                    <a:pt x="574831" y="321374"/>
                    <a:pt x="622740" y="364014"/>
                    <a:pt x="573902" y="414811"/>
                  </a:cubicBezTo>
                  <a:cubicBezTo>
                    <a:pt x="573902" y="414811"/>
                    <a:pt x="605099" y="466165"/>
                    <a:pt x="550319" y="507321"/>
                  </a:cubicBezTo>
                  <a:cubicBezTo>
                    <a:pt x="550319" y="507321"/>
                    <a:pt x="575759" y="578140"/>
                    <a:pt x="473998" y="599831"/>
                  </a:cubicBezTo>
                  <a:cubicBezTo>
                    <a:pt x="444101" y="606227"/>
                    <a:pt x="406405" y="605949"/>
                    <a:pt x="370937" y="603168"/>
                  </a:cubicBezTo>
                  <a:cubicBezTo>
                    <a:pt x="282174" y="605022"/>
                    <a:pt x="193597" y="593528"/>
                    <a:pt x="193597" y="593528"/>
                  </a:cubicBezTo>
                  <a:lnTo>
                    <a:pt x="136403" y="345197"/>
                  </a:lnTo>
                  <a:cubicBezTo>
                    <a:pt x="153858" y="334723"/>
                    <a:pt x="162029" y="322672"/>
                    <a:pt x="165929" y="314886"/>
                  </a:cubicBezTo>
                  <a:cubicBezTo>
                    <a:pt x="166764" y="312476"/>
                    <a:pt x="167786" y="309695"/>
                    <a:pt x="168900" y="306914"/>
                  </a:cubicBezTo>
                  <a:cubicBezTo>
                    <a:pt x="173728" y="295234"/>
                    <a:pt x="181341" y="281052"/>
                    <a:pt x="193597" y="268167"/>
                  </a:cubicBezTo>
                  <a:cubicBezTo>
                    <a:pt x="250792" y="224322"/>
                    <a:pt x="310586" y="59696"/>
                    <a:pt x="310586" y="59696"/>
                  </a:cubicBezTo>
                  <a:cubicBezTo>
                    <a:pt x="310586" y="59696"/>
                    <a:pt x="301208" y="0"/>
                    <a:pt x="3291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GB" dirty="0"/>
            </a:p>
          </p:txBody>
        </p:sp>
      </p:grpSp>
      <p:grpSp>
        <p:nvGrpSpPr>
          <p:cNvPr id="57" name="iṡlíḓe">
            <a:extLst>
              <a:ext uri="{FF2B5EF4-FFF2-40B4-BE49-F238E27FC236}">
                <a16:creationId xmlns="" xmlns:a16="http://schemas.microsoft.com/office/drawing/2014/main" id="{A6B1E979-4B69-4A54-BA8A-00498E399576}"/>
              </a:ext>
            </a:extLst>
          </p:cNvPr>
          <p:cNvGrpSpPr/>
          <p:nvPr/>
        </p:nvGrpSpPr>
        <p:grpSpPr>
          <a:xfrm>
            <a:off x="4547165" y="4028237"/>
            <a:ext cx="676953" cy="676788"/>
            <a:chOff x="4339625" y="4466134"/>
            <a:chExt cx="751879" cy="751696"/>
          </a:xfrm>
        </p:grpSpPr>
        <p:sp>
          <p:nvSpPr>
            <p:cNvPr id="58" name="íşḷíḓê">
              <a:extLst>
                <a:ext uri="{FF2B5EF4-FFF2-40B4-BE49-F238E27FC236}">
                  <a16:creationId xmlns="" xmlns:a16="http://schemas.microsoft.com/office/drawing/2014/main" id="{A51441E3-6C6B-4CD8-8A7A-E6D1F2FE6799}"/>
                </a:ext>
              </a:extLst>
            </p:cNvPr>
            <p:cNvSpPr/>
            <p:nvPr/>
          </p:nvSpPr>
          <p:spPr>
            <a:xfrm>
              <a:off x="4339625" y="4466134"/>
              <a:ext cx="751879" cy="751696"/>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defPPr>
                <a:defRPr lang="en-US"/>
              </a:defPPr>
              <a:lvl1pPr marL="0" algn="l" defTabSz="1645854" rtl="0" eaLnBrk="1" latinLnBrk="0" hangingPunct="1">
                <a:defRPr sz="3240" kern="1200">
                  <a:solidFill>
                    <a:schemeClr val="lt1"/>
                  </a:solidFill>
                </a:defRPr>
              </a:lvl1pPr>
              <a:lvl2pPr marL="822928" algn="l" defTabSz="1645854" rtl="0" eaLnBrk="1" latinLnBrk="0" hangingPunct="1">
                <a:defRPr sz="3240" kern="1200">
                  <a:solidFill>
                    <a:schemeClr val="lt1"/>
                  </a:solidFill>
                </a:defRPr>
              </a:lvl2pPr>
              <a:lvl3pPr marL="1645854" algn="l" defTabSz="1645854" rtl="0" eaLnBrk="1" latinLnBrk="0" hangingPunct="1">
                <a:defRPr sz="3240" kern="1200">
                  <a:solidFill>
                    <a:schemeClr val="lt1"/>
                  </a:solidFill>
                </a:defRPr>
              </a:lvl3pPr>
              <a:lvl4pPr marL="2468782" algn="l" defTabSz="1645854" rtl="0" eaLnBrk="1" latinLnBrk="0" hangingPunct="1">
                <a:defRPr sz="3240" kern="1200">
                  <a:solidFill>
                    <a:schemeClr val="lt1"/>
                  </a:solidFill>
                </a:defRPr>
              </a:lvl4pPr>
              <a:lvl5pPr marL="3291708" algn="l" defTabSz="1645854" rtl="0" eaLnBrk="1" latinLnBrk="0" hangingPunct="1">
                <a:defRPr sz="3240" kern="1200">
                  <a:solidFill>
                    <a:schemeClr val="lt1"/>
                  </a:solidFill>
                </a:defRPr>
              </a:lvl5pPr>
              <a:lvl6pPr marL="4114636" algn="l" defTabSz="1645854" rtl="0" eaLnBrk="1" latinLnBrk="0" hangingPunct="1">
                <a:defRPr sz="3240" kern="1200">
                  <a:solidFill>
                    <a:schemeClr val="lt1"/>
                  </a:solidFill>
                </a:defRPr>
              </a:lvl6pPr>
              <a:lvl7pPr marL="4937562" algn="l" defTabSz="1645854" rtl="0" eaLnBrk="1" latinLnBrk="0" hangingPunct="1">
                <a:defRPr sz="3240" kern="1200">
                  <a:solidFill>
                    <a:schemeClr val="lt1"/>
                  </a:solidFill>
                </a:defRPr>
              </a:lvl7pPr>
              <a:lvl8pPr marL="5760490" algn="l" defTabSz="1645854" rtl="0" eaLnBrk="1" latinLnBrk="0" hangingPunct="1">
                <a:defRPr sz="3240" kern="1200">
                  <a:solidFill>
                    <a:schemeClr val="lt1"/>
                  </a:solidFill>
                </a:defRPr>
              </a:lvl8pPr>
              <a:lvl9pPr marL="6583417" algn="l" defTabSz="1645854" rtl="0" eaLnBrk="1" latinLnBrk="0" hangingPunct="1">
                <a:defRPr sz="3240" kern="1200">
                  <a:solidFill>
                    <a:schemeClr val="lt1"/>
                  </a:solidFill>
                </a:defRPr>
              </a:lvl9pPr>
            </a:lstStyle>
            <a:p>
              <a:pPr algn="ctr"/>
              <a:endParaRPr lang="en-GB" dirty="0"/>
            </a:p>
          </p:txBody>
        </p:sp>
        <p:sp>
          <p:nvSpPr>
            <p:cNvPr id="59" name="ïṥļíḋê">
              <a:extLst>
                <a:ext uri="{FF2B5EF4-FFF2-40B4-BE49-F238E27FC236}">
                  <a16:creationId xmlns="" xmlns:a16="http://schemas.microsoft.com/office/drawing/2014/main" id="{CD613ED9-1723-4DB9-8D6D-B219E3F95D99}"/>
                </a:ext>
              </a:extLst>
            </p:cNvPr>
            <p:cNvSpPr/>
            <p:nvPr/>
          </p:nvSpPr>
          <p:spPr>
            <a:xfrm>
              <a:off x="4554328" y="4615847"/>
              <a:ext cx="322472" cy="452270"/>
            </a:xfrm>
            <a:custGeom>
              <a:avLst/>
              <a:gdLst>
                <a:gd name="T0" fmla="*/ 5809 w 5812"/>
                <a:gd name="T1" fmla="*/ 6108 h 8163"/>
                <a:gd name="T2" fmla="*/ 4840 w 5812"/>
                <a:gd name="T3" fmla="*/ 4042 h 8163"/>
                <a:gd name="T4" fmla="*/ 4702 w 5812"/>
                <a:gd name="T5" fmla="*/ 3922 h 8163"/>
                <a:gd name="T6" fmla="*/ 3828 w 5812"/>
                <a:gd name="T7" fmla="*/ 888 h 8163"/>
                <a:gd name="T8" fmla="*/ 2944 w 5812"/>
                <a:gd name="T9" fmla="*/ 13 h 8163"/>
                <a:gd name="T10" fmla="*/ 2868 w 5812"/>
                <a:gd name="T11" fmla="*/ 13 h 8163"/>
                <a:gd name="T12" fmla="*/ 1984 w 5812"/>
                <a:gd name="T13" fmla="*/ 888 h 8163"/>
                <a:gd name="T14" fmla="*/ 1110 w 5812"/>
                <a:gd name="T15" fmla="*/ 3922 h 8163"/>
                <a:gd name="T16" fmla="*/ 972 w 5812"/>
                <a:gd name="T17" fmla="*/ 4042 h 8163"/>
                <a:gd name="T18" fmla="*/ 3 w 5812"/>
                <a:gd name="T19" fmla="*/ 6108 h 8163"/>
                <a:gd name="T20" fmla="*/ 35 w 5812"/>
                <a:gd name="T21" fmla="*/ 6200 h 8163"/>
                <a:gd name="T22" fmla="*/ 124 w 5812"/>
                <a:gd name="T23" fmla="*/ 6239 h 8163"/>
                <a:gd name="T24" fmla="*/ 1659 w 5812"/>
                <a:gd name="T25" fmla="*/ 6239 h 8163"/>
                <a:gd name="T26" fmla="*/ 1926 w 5812"/>
                <a:gd name="T27" fmla="*/ 6630 h 8163"/>
                <a:gd name="T28" fmla="*/ 1980 w 5812"/>
                <a:gd name="T29" fmla="*/ 6652 h 8163"/>
                <a:gd name="T30" fmla="*/ 2017 w 5812"/>
                <a:gd name="T31" fmla="*/ 6652 h 8163"/>
                <a:gd name="T32" fmla="*/ 2743 w 5812"/>
                <a:gd name="T33" fmla="*/ 8098 h 8163"/>
                <a:gd name="T34" fmla="*/ 2906 w 5812"/>
                <a:gd name="T35" fmla="*/ 8163 h 8163"/>
                <a:gd name="T36" fmla="*/ 3069 w 5812"/>
                <a:gd name="T37" fmla="*/ 8098 h 8163"/>
                <a:gd name="T38" fmla="*/ 3795 w 5812"/>
                <a:gd name="T39" fmla="*/ 6652 h 8163"/>
                <a:gd name="T40" fmla="*/ 3832 w 5812"/>
                <a:gd name="T41" fmla="*/ 6652 h 8163"/>
                <a:gd name="T42" fmla="*/ 3886 w 5812"/>
                <a:gd name="T43" fmla="*/ 6630 h 8163"/>
                <a:gd name="T44" fmla="*/ 4153 w 5812"/>
                <a:gd name="T45" fmla="*/ 6239 h 8163"/>
                <a:gd name="T46" fmla="*/ 5688 w 5812"/>
                <a:gd name="T47" fmla="*/ 6239 h 8163"/>
                <a:gd name="T48" fmla="*/ 5777 w 5812"/>
                <a:gd name="T49" fmla="*/ 6200 h 8163"/>
                <a:gd name="T50" fmla="*/ 5809 w 5812"/>
                <a:gd name="T51" fmla="*/ 6108 h 8163"/>
                <a:gd name="T52" fmla="*/ 2906 w 5812"/>
                <a:gd name="T53" fmla="*/ 2094 h 8163"/>
                <a:gd name="T54" fmla="*/ 3576 w 5812"/>
                <a:gd name="T55" fmla="*/ 2764 h 8163"/>
                <a:gd name="T56" fmla="*/ 2906 w 5812"/>
                <a:gd name="T57" fmla="*/ 3434 h 8163"/>
                <a:gd name="T58" fmla="*/ 2236 w 5812"/>
                <a:gd name="T59" fmla="*/ 2764 h 8163"/>
                <a:gd name="T60" fmla="*/ 2906 w 5812"/>
                <a:gd name="T61" fmla="*/ 2094 h 8163"/>
                <a:gd name="T62" fmla="*/ 2906 w 5812"/>
                <a:gd name="T63" fmla="*/ 7567 h 8163"/>
                <a:gd name="T64" fmla="*/ 2494 w 5812"/>
                <a:gd name="T65" fmla="*/ 6652 h 8163"/>
                <a:gd name="T66" fmla="*/ 3318 w 5812"/>
                <a:gd name="T67" fmla="*/ 6652 h 8163"/>
                <a:gd name="T68" fmla="*/ 2906 w 5812"/>
                <a:gd name="T69" fmla="*/ 7567 h 8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12" h="8163">
                  <a:moveTo>
                    <a:pt x="5809" y="6108"/>
                  </a:moveTo>
                  <a:cubicBezTo>
                    <a:pt x="5733" y="5070"/>
                    <a:pt x="5240" y="4412"/>
                    <a:pt x="4840" y="4042"/>
                  </a:cubicBezTo>
                  <a:cubicBezTo>
                    <a:pt x="4793" y="3999"/>
                    <a:pt x="4748" y="3959"/>
                    <a:pt x="4702" y="3922"/>
                  </a:cubicBezTo>
                  <a:cubicBezTo>
                    <a:pt x="4702" y="2430"/>
                    <a:pt x="4227" y="1449"/>
                    <a:pt x="3828" y="888"/>
                  </a:cubicBezTo>
                  <a:cubicBezTo>
                    <a:pt x="3393" y="277"/>
                    <a:pt x="2962" y="24"/>
                    <a:pt x="2944" y="13"/>
                  </a:cubicBezTo>
                  <a:cubicBezTo>
                    <a:pt x="2920" y="0"/>
                    <a:pt x="2892" y="0"/>
                    <a:pt x="2868" y="13"/>
                  </a:cubicBezTo>
                  <a:cubicBezTo>
                    <a:pt x="2850" y="24"/>
                    <a:pt x="2419" y="277"/>
                    <a:pt x="1984" y="888"/>
                  </a:cubicBezTo>
                  <a:cubicBezTo>
                    <a:pt x="1585" y="1449"/>
                    <a:pt x="1110" y="2430"/>
                    <a:pt x="1110" y="3922"/>
                  </a:cubicBezTo>
                  <a:cubicBezTo>
                    <a:pt x="1064" y="3959"/>
                    <a:pt x="1019" y="3999"/>
                    <a:pt x="972" y="4042"/>
                  </a:cubicBezTo>
                  <a:cubicBezTo>
                    <a:pt x="572" y="4412"/>
                    <a:pt x="79" y="5070"/>
                    <a:pt x="3" y="6108"/>
                  </a:cubicBezTo>
                  <a:cubicBezTo>
                    <a:pt x="0" y="6142"/>
                    <a:pt x="12" y="6176"/>
                    <a:pt x="35" y="6200"/>
                  </a:cubicBezTo>
                  <a:cubicBezTo>
                    <a:pt x="58" y="6225"/>
                    <a:pt x="90" y="6239"/>
                    <a:pt x="124" y="6239"/>
                  </a:cubicBezTo>
                  <a:lnTo>
                    <a:pt x="1659" y="6239"/>
                  </a:lnTo>
                  <a:cubicBezTo>
                    <a:pt x="1747" y="6406"/>
                    <a:pt x="1837" y="6540"/>
                    <a:pt x="1926" y="6630"/>
                  </a:cubicBezTo>
                  <a:cubicBezTo>
                    <a:pt x="1940" y="6644"/>
                    <a:pt x="1959" y="6652"/>
                    <a:pt x="1980" y="6652"/>
                  </a:cubicBezTo>
                  <a:lnTo>
                    <a:pt x="2017" y="6652"/>
                  </a:lnTo>
                  <a:cubicBezTo>
                    <a:pt x="2073" y="7455"/>
                    <a:pt x="2714" y="8071"/>
                    <a:pt x="2743" y="8098"/>
                  </a:cubicBezTo>
                  <a:cubicBezTo>
                    <a:pt x="2788" y="8141"/>
                    <a:pt x="2847" y="8163"/>
                    <a:pt x="2906" y="8163"/>
                  </a:cubicBezTo>
                  <a:cubicBezTo>
                    <a:pt x="2965" y="8163"/>
                    <a:pt x="3024" y="8141"/>
                    <a:pt x="3069" y="8098"/>
                  </a:cubicBezTo>
                  <a:cubicBezTo>
                    <a:pt x="3098" y="8071"/>
                    <a:pt x="3738" y="7455"/>
                    <a:pt x="3795" y="6652"/>
                  </a:cubicBezTo>
                  <a:lnTo>
                    <a:pt x="3832" y="6652"/>
                  </a:lnTo>
                  <a:cubicBezTo>
                    <a:pt x="3853" y="6652"/>
                    <a:pt x="3872" y="6644"/>
                    <a:pt x="3886" y="6630"/>
                  </a:cubicBezTo>
                  <a:cubicBezTo>
                    <a:pt x="3975" y="6540"/>
                    <a:pt x="4065" y="6406"/>
                    <a:pt x="4153" y="6239"/>
                  </a:cubicBezTo>
                  <a:lnTo>
                    <a:pt x="5688" y="6239"/>
                  </a:lnTo>
                  <a:cubicBezTo>
                    <a:pt x="5721" y="6239"/>
                    <a:pt x="5754" y="6225"/>
                    <a:pt x="5777" y="6200"/>
                  </a:cubicBezTo>
                  <a:cubicBezTo>
                    <a:pt x="5800" y="6176"/>
                    <a:pt x="5812" y="6142"/>
                    <a:pt x="5809" y="6108"/>
                  </a:cubicBezTo>
                  <a:close/>
                  <a:moveTo>
                    <a:pt x="2906" y="2094"/>
                  </a:moveTo>
                  <a:cubicBezTo>
                    <a:pt x="3276" y="2094"/>
                    <a:pt x="3576" y="2394"/>
                    <a:pt x="3576" y="2764"/>
                  </a:cubicBezTo>
                  <a:cubicBezTo>
                    <a:pt x="3576" y="3134"/>
                    <a:pt x="3276" y="3434"/>
                    <a:pt x="2906" y="3434"/>
                  </a:cubicBezTo>
                  <a:cubicBezTo>
                    <a:pt x="2536" y="3434"/>
                    <a:pt x="2236" y="3134"/>
                    <a:pt x="2236" y="2764"/>
                  </a:cubicBezTo>
                  <a:cubicBezTo>
                    <a:pt x="2236" y="2394"/>
                    <a:pt x="2536" y="2094"/>
                    <a:pt x="2906" y="2094"/>
                  </a:cubicBezTo>
                  <a:close/>
                  <a:moveTo>
                    <a:pt x="2906" y="7567"/>
                  </a:moveTo>
                  <a:cubicBezTo>
                    <a:pt x="2749" y="7369"/>
                    <a:pt x="2531" y="7032"/>
                    <a:pt x="2494" y="6652"/>
                  </a:cubicBezTo>
                  <a:lnTo>
                    <a:pt x="3318" y="6652"/>
                  </a:lnTo>
                  <a:cubicBezTo>
                    <a:pt x="3281" y="7032"/>
                    <a:pt x="3063" y="7369"/>
                    <a:pt x="2906" y="75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GB" dirty="0"/>
            </a:p>
          </p:txBody>
        </p:sp>
      </p:grpSp>
      <p:grpSp>
        <p:nvGrpSpPr>
          <p:cNvPr id="60" name="组合 59">
            <a:extLst>
              <a:ext uri="{FF2B5EF4-FFF2-40B4-BE49-F238E27FC236}">
                <a16:creationId xmlns="" xmlns:a16="http://schemas.microsoft.com/office/drawing/2014/main" id="{02582945-E079-4D16-AE09-EA3AC2034AEB}"/>
              </a:ext>
            </a:extLst>
          </p:cNvPr>
          <p:cNvGrpSpPr/>
          <p:nvPr/>
        </p:nvGrpSpPr>
        <p:grpSpPr>
          <a:xfrm>
            <a:off x="1246016" y="1965976"/>
            <a:ext cx="9764994" cy="3098998"/>
            <a:chOff x="1207916" y="2057416"/>
            <a:chExt cx="9764994" cy="3098998"/>
          </a:xfrm>
        </p:grpSpPr>
        <p:cxnSp>
          <p:nvCxnSpPr>
            <p:cNvPr id="61" name="直接连接符 60">
              <a:extLst>
                <a:ext uri="{FF2B5EF4-FFF2-40B4-BE49-F238E27FC236}">
                  <a16:creationId xmlns="" xmlns:a16="http://schemas.microsoft.com/office/drawing/2014/main" id="{C60888DD-DA64-4282-9888-BE5F5CB0B6A3}"/>
                </a:ext>
              </a:extLst>
            </p:cNvPr>
            <p:cNvCxnSpPr>
              <a:endCxn id="28" idx="5"/>
            </p:cNvCxnSpPr>
            <p:nvPr/>
          </p:nvCxnSpPr>
          <p:spPr>
            <a:xfrm flipH="1">
              <a:off x="6470269" y="2361480"/>
              <a:ext cx="2087797" cy="87486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62" name="íšľíďé">
              <a:extLst>
                <a:ext uri="{FF2B5EF4-FFF2-40B4-BE49-F238E27FC236}">
                  <a16:creationId xmlns="" xmlns:a16="http://schemas.microsoft.com/office/drawing/2014/main" id="{8D6AC1F5-843B-4AF9-A36D-CCBFB040EF9B}"/>
                </a:ext>
              </a:extLst>
            </p:cNvPr>
            <p:cNvGrpSpPr/>
            <p:nvPr/>
          </p:nvGrpSpPr>
          <p:grpSpPr>
            <a:xfrm>
              <a:off x="1207916" y="4172970"/>
              <a:ext cx="2464117" cy="983444"/>
              <a:chOff x="673100" y="4525325"/>
              <a:chExt cx="2736850" cy="1092293"/>
            </a:xfrm>
          </p:grpSpPr>
          <p:sp>
            <p:nvSpPr>
              <p:cNvPr id="81" name="iŝlïḋê">
                <a:extLst>
                  <a:ext uri="{FF2B5EF4-FFF2-40B4-BE49-F238E27FC236}">
                    <a16:creationId xmlns="" xmlns:a16="http://schemas.microsoft.com/office/drawing/2014/main" id="{75790F7A-5AA1-4B53-9CF0-AF7DD7EA0CA8}"/>
                  </a:ext>
                </a:extLst>
              </p:cNvPr>
              <p:cNvSpPr txBox="1"/>
              <p:nvPr/>
            </p:nvSpPr>
            <p:spPr>
              <a:xfrm>
                <a:off x="673100" y="4981581"/>
                <a:ext cx="2736850" cy="636037"/>
              </a:xfrm>
              <a:prstGeom prst="rect">
                <a:avLst/>
              </a:prstGeom>
              <a:noFill/>
              <a:ln w="3175">
                <a:solidFill>
                  <a:schemeClr val="bg1">
                    <a:lumMod val="75000"/>
                  </a:schemeClr>
                </a:solidFill>
              </a:ln>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50000"/>
                  </a:lnSpc>
                  <a:buSzPct val="25000"/>
                </a:pPr>
                <a:r>
                  <a:rPr lang="zh-CN" altLang="en-US" sz="1100" dirty="0"/>
                  <a:t>双击输入替换内</a:t>
                </a:r>
                <a:r>
                  <a:rPr lang="zh-CN" altLang="en-US" sz="1100" dirty="0" smtClean="0"/>
                  <a:t>容第一</a:t>
                </a:r>
                <a:r>
                  <a:rPr lang="en-US" altLang="zh-CN" sz="1100" dirty="0" smtClean="0"/>
                  <a:t>PPT</a:t>
                </a:r>
                <a:r>
                  <a:rPr lang="zh-CN" altLang="en-US" sz="1100" dirty="0" smtClean="0"/>
                  <a:t>轻</a:t>
                </a:r>
                <a:r>
                  <a:rPr lang="zh-CN" altLang="en-US" sz="1100" dirty="0"/>
                  <a:t>松设计高效办公。</a:t>
                </a:r>
              </a:p>
            </p:txBody>
          </p:sp>
          <p:sp>
            <p:nvSpPr>
              <p:cNvPr id="82" name="îṣľiḍe">
                <a:extLst>
                  <a:ext uri="{FF2B5EF4-FFF2-40B4-BE49-F238E27FC236}">
                    <a16:creationId xmlns="" xmlns:a16="http://schemas.microsoft.com/office/drawing/2014/main" id="{1050FF5F-32FA-4221-B1A1-7F99324DD808}"/>
                  </a:ext>
                </a:extLst>
              </p:cNvPr>
              <p:cNvSpPr/>
              <p:nvPr/>
            </p:nvSpPr>
            <p:spPr>
              <a:xfrm>
                <a:off x="673100" y="4525325"/>
                <a:ext cx="2736850" cy="456255"/>
              </a:xfrm>
              <a:prstGeom prst="rect">
                <a:avLst/>
              </a:prstGeom>
              <a:solidFill>
                <a:schemeClr val="accent4"/>
              </a:solidFill>
              <a:ln w="3175">
                <a:solidFill>
                  <a:schemeClr val="bg1">
                    <a:lumMod val="75000"/>
                  </a:schemeClr>
                </a:solid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r"/>
                <a:r>
                  <a:rPr lang="zh-CN" altLang="en-US" dirty="0">
                    <a:solidFill>
                      <a:schemeClr val="bg1"/>
                    </a:solidFill>
                  </a:rPr>
                  <a:t>输入标题</a:t>
                </a:r>
              </a:p>
            </p:txBody>
          </p:sp>
        </p:grpSp>
        <p:grpSp>
          <p:nvGrpSpPr>
            <p:cNvPr id="63" name="ïṩḷiḑê">
              <a:extLst>
                <a:ext uri="{FF2B5EF4-FFF2-40B4-BE49-F238E27FC236}">
                  <a16:creationId xmlns="" xmlns:a16="http://schemas.microsoft.com/office/drawing/2014/main" id="{2F30B3D2-E475-4F13-9D78-6DC5B4D32966}"/>
                </a:ext>
              </a:extLst>
            </p:cNvPr>
            <p:cNvGrpSpPr/>
            <p:nvPr/>
          </p:nvGrpSpPr>
          <p:grpSpPr>
            <a:xfrm>
              <a:off x="8508792" y="2057417"/>
              <a:ext cx="2464117" cy="983443"/>
              <a:chOff x="8782050" y="2175620"/>
              <a:chExt cx="2736850" cy="1092292"/>
            </a:xfrm>
          </p:grpSpPr>
          <p:sp>
            <p:nvSpPr>
              <p:cNvPr id="79" name="îṡļîḑé">
                <a:extLst>
                  <a:ext uri="{FF2B5EF4-FFF2-40B4-BE49-F238E27FC236}">
                    <a16:creationId xmlns="" xmlns:a16="http://schemas.microsoft.com/office/drawing/2014/main" id="{0E5C030E-6026-455F-9157-95B5631918DD}"/>
                  </a:ext>
                </a:extLst>
              </p:cNvPr>
              <p:cNvSpPr txBox="1"/>
              <p:nvPr/>
            </p:nvSpPr>
            <p:spPr>
              <a:xfrm>
                <a:off x="8782050" y="2631875"/>
                <a:ext cx="2736850" cy="636037"/>
              </a:xfrm>
              <a:prstGeom prst="rect">
                <a:avLst/>
              </a:prstGeom>
              <a:noFill/>
              <a:ln w="3175">
                <a:solidFill>
                  <a:schemeClr val="bg1">
                    <a:lumMod val="75000"/>
                  </a:schemeClr>
                </a:solidFill>
              </a:ln>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zh-CN" altLang="en-US" sz="1100" dirty="0"/>
                  <a:t>双击输入替换内</a:t>
                </a:r>
                <a:r>
                  <a:rPr lang="zh-CN" altLang="en-US" sz="1100" dirty="0" smtClean="0"/>
                  <a:t>容第一</a:t>
                </a:r>
                <a:r>
                  <a:rPr lang="en-US" altLang="zh-CN" sz="1100" dirty="0" smtClean="0"/>
                  <a:t>PPT</a:t>
                </a:r>
                <a:r>
                  <a:rPr lang="zh-CN" altLang="en-US" sz="1100" dirty="0" smtClean="0"/>
                  <a:t>轻</a:t>
                </a:r>
                <a:r>
                  <a:rPr lang="zh-CN" altLang="en-US" sz="1100" dirty="0"/>
                  <a:t>松设计高效办公。</a:t>
                </a:r>
              </a:p>
            </p:txBody>
          </p:sp>
          <p:sp>
            <p:nvSpPr>
              <p:cNvPr id="80" name="ïS1ídê">
                <a:extLst>
                  <a:ext uri="{FF2B5EF4-FFF2-40B4-BE49-F238E27FC236}">
                    <a16:creationId xmlns="" xmlns:a16="http://schemas.microsoft.com/office/drawing/2014/main" id="{1A975506-A837-4C30-AFFA-BA3D7FFA5FB9}"/>
                  </a:ext>
                </a:extLst>
              </p:cNvPr>
              <p:cNvSpPr/>
              <p:nvPr/>
            </p:nvSpPr>
            <p:spPr>
              <a:xfrm>
                <a:off x="8782050" y="2175620"/>
                <a:ext cx="2736850" cy="456255"/>
              </a:xfrm>
              <a:prstGeom prst="rect">
                <a:avLst/>
              </a:prstGeom>
              <a:solidFill>
                <a:schemeClr val="accent2"/>
              </a:solidFill>
              <a:ln w="3175">
                <a:solidFill>
                  <a:schemeClr val="bg1">
                    <a:lumMod val="75000"/>
                  </a:schemeClr>
                </a:solid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en-US" dirty="0">
                    <a:solidFill>
                      <a:schemeClr val="bg1"/>
                    </a:solidFill>
                  </a:rPr>
                  <a:t>输入标题</a:t>
                </a:r>
              </a:p>
            </p:txBody>
          </p:sp>
        </p:grpSp>
        <p:grpSp>
          <p:nvGrpSpPr>
            <p:cNvPr id="64" name="iśḷîḓê">
              <a:extLst>
                <a:ext uri="{FF2B5EF4-FFF2-40B4-BE49-F238E27FC236}">
                  <a16:creationId xmlns="" xmlns:a16="http://schemas.microsoft.com/office/drawing/2014/main" id="{9B0027F3-C1B8-4DDC-BD4B-0F211FF7738C}"/>
                </a:ext>
              </a:extLst>
            </p:cNvPr>
            <p:cNvGrpSpPr/>
            <p:nvPr/>
          </p:nvGrpSpPr>
          <p:grpSpPr>
            <a:xfrm>
              <a:off x="8508792" y="4172970"/>
              <a:ext cx="2464117" cy="983444"/>
              <a:chOff x="8782050" y="4525325"/>
              <a:chExt cx="2736850" cy="1092293"/>
            </a:xfrm>
          </p:grpSpPr>
          <p:sp>
            <p:nvSpPr>
              <p:cNvPr id="77" name="išliḍe">
                <a:extLst>
                  <a:ext uri="{FF2B5EF4-FFF2-40B4-BE49-F238E27FC236}">
                    <a16:creationId xmlns="" xmlns:a16="http://schemas.microsoft.com/office/drawing/2014/main" id="{1B2D2452-153D-4FEE-A6B6-F31C558AC7AC}"/>
                  </a:ext>
                </a:extLst>
              </p:cNvPr>
              <p:cNvSpPr txBox="1"/>
              <p:nvPr/>
            </p:nvSpPr>
            <p:spPr>
              <a:xfrm>
                <a:off x="8782050" y="4981581"/>
                <a:ext cx="2736850" cy="636037"/>
              </a:xfrm>
              <a:prstGeom prst="rect">
                <a:avLst/>
              </a:prstGeom>
              <a:noFill/>
              <a:ln w="3175">
                <a:solidFill>
                  <a:schemeClr val="bg1">
                    <a:lumMod val="75000"/>
                  </a:schemeClr>
                </a:solidFill>
              </a:ln>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zh-CN" altLang="en-US" sz="1100" dirty="0"/>
                  <a:t>双击输入替换内</a:t>
                </a:r>
                <a:r>
                  <a:rPr lang="zh-CN" altLang="en-US" sz="1100" dirty="0" smtClean="0"/>
                  <a:t>容第一</a:t>
                </a:r>
                <a:r>
                  <a:rPr lang="en-US" altLang="zh-CN" sz="1100" dirty="0" smtClean="0"/>
                  <a:t>PPT</a:t>
                </a:r>
                <a:r>
                  <a:rPr lang="zh-CN" altLang="en-US" sz="1100" dirty="0" smtClean="0"/>
                  <a:t>轻</a:t>
                </a:r>
                <a:r>
                  <a:rPr lang="zh-CN" altLang="en-US" sz="1100" dirty="0"/>
                  <a:t>松设计高效办公。</a:t>
                </a:r>
              </a:p>
            </p:txBody>
          </p:sp>
          <p:sp>
            <p:nvSpPr>
              <p:cNvPr id="78" name="îṥḷiḍè">
                <a:extLst>
                  <a:ext uri="{FF2B5EF4-FFF2-40B4-BE49-F238E27FC236}">
                    <a16:creationId xmlns="" xmlns:a16="http://schemas.microsoft.com/office/drawing/2014/main" id="{DE5FE0BB-154F-4355-80CF-508BAFC1D681}"/>
                  </a:ext>
                </a:extLst>
              </p:cNvPr>
              <p:cNvSpPr/>
              <p:nvPr/>
            </p:nvSpPr>
            <p:spPr>
              <a:xfrm>
                <a:off x="8782050" y="4525325"/>
                <a:ext cx="2736850" cy="456255"/>
              </a:xfrm>
              <a:prstGeom prst="rect">
                <a:avLst/>
              </a:prstGeom>
              <a:solidFill>
                <a:schemeClr val="accent5"/>
              </a:solidFill>
              <a:ln w="3175">
                <a:solidFill>
                  <a:schemeClr val="bg1">
                    <a:lumMod val="75000"/>
                  </a:schemeClr>
                </a:solid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en-US" dirty="0">
                    <a:solidFill>
                      <a:schemeClr val="bg1"/>
                    </a:solidFill>
                  </a:rPr>
                  <a:t>输入标题</a:t>
                </a:r>
              </a:p>
            </p:txBody>
          </p:sp>
        </p:grpSp>
        <p:grpSp>
          <p:nvGrpSpPr>
            <p:cNvPr id="65" name="i$ľïḓe">
              <a:extLst>
                <a:ext uri="{FF2B5EF4-FFF2-40B4-BE49-F238E27FC236}">
                  <a16:creationId xmlns="" xmlns:a16="http://schemas.microsoft.com/office/drawing/2014/main" id="{0D4EB669-A742-42DF-9488-8F324D3957ED}"/>
                </a:ext>
              </a:extLst>
            </p:cNvPr>
            <p:cNvGrpSpPr/>
            <p:nvPr/>
          </p:nvGrpSpPr>
          <p:grpSpPr>
            <a:xfrm>
              <a:off x="1207916" y="2361480"/>
              <a:ext cx="3680160" cy="578256"/>
              <a:chOff x="673100" y="2513337"/>
              <a:chExt cx="4087487" cy="642258"/>
            </a:xfrm>
          </p:grpSpPr>
          <p:cxnSp>
            <p:nvCxnSpPr>
              <p:cNvPr id="75" name="直接连接符 74">
                <a:extLst>
                  <a:ext uri="{FF2B5EF4-FFF2-40B4-BE49-F238E27FC236}">
                    <a16:creationId xmlns="" xmlns:a16="http://schemas.microsoft.com/office/drawing/2014/main" id="{E3012725-DB1B-4F2C-8C7F-5E0B97E7167E}"/>
                  </a:ext>
                </a:extLst>
              </p:cNvPr>
              <p:cNvCxnSpPr/>
              <p:nvPr/>
            </p:nvCxnSpPr>
            <p:spPr>
              <a:xfrm>
                <a:off x="673100" y="2614898"/>
                <a:ext cx="273685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 xmlns:a16="http://schemas.microsoft.com/office/drawing/2014/main" id="{13D34D54-9A25-4F77-A983-547880D4E228}"/>
                  </a:ext>
                </a:extLst>
              </p:cNvPr>
              <p:cNvCxnSpPr>
                <a:endCxn id="30" idx="3"/>
              </p:cNvCxnSpPr>
              <p:nvPr/>
            </p:nvCxnSpPr>
            <p:spPr>
              <a:xfrm>
                <a:off x="3452267" y="2513337"/>
                <a:ext cx="1308320" cy="642258"/>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66" name="îšlíḋè">
              <a:extLst>
                <a:ext uri="{FF2B5EF4-FFF2-40B4-BE49-F238E27FC236}">
                  <a16:creationId xmlns="" xmlns:a16="http://schemas.microsoft.com/office/drawing/2014/main" id="{697638ED-A77B-4EB7-976D-A83722643C59}"/>
                </a:ext>
              </a:extLst>
            </p:cNvPr>
            <p:cNvGrpSpPr/>
            <p:nvPr/>
          </p:nvGrpSpPr>
          <p:grpSpPr>
            <a:xfrm>
              <a:off x="1207916" y="4127346"/>
              <a:ext cx="3438386" cy="456411"/>
              <a:chOff x="673100" y="4474654"/>
              <a:chExt cx="3818952" cy="506927"/>
            </a:xfrm>
          </p:grpSpPr>
          <p:cxnSp>
            <p:nvCxnSpPr>
              <p:cNvPr id="73" name="直接连接符 72">
                <a:extLst>
                  <a:ext uri="{FF2B5EF4-FFF2-40B4-BE49-F238E27FC236}">
                    <a16:creationId xmlns="" xmlns:a16="http://schemas.microsoft.com/office/drawing/2014/main" id="{E1769DA6-D690-499A-9E5D-DA4B1A496C79}"/>
                  </a:ext>
                </a:extLst>
              </p:cNvPr>
              <p:cNvCxnSpPr/>
              <p:nvPr/>
            </p:nvCxnSpPr>
            <p:spPr>
              <a:xfrm flipV="1">
                <a:off x="673100" y="4981581"/>
                <a:ext cx="273685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 xmlns:a16="http://schemas.microsoft.com/office/drawing/2014/main" id="{4C08F91C-0DDF-4C7A-9D83-6492D0E8AD57}"/>
                  </a:ext>
                </a:extLst>
              </p:cNvPr>
              <p:cNvCxnSpPr>
                <a:endCxn id="58" idx="1"/>
              </p:cNvCxnSpPr>
              <p:nvPr/>
            </p:nvCxnSpPr>
            <p:spPr>
              <a:xfrm flipV="1">
                <a:off x="3452267" y="4474654"/>
                <a:ext cx="1039785" cy="405364"/>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67" name="îṡļídê">
              <a:extLst>
                <a:ext uri="{FF2B5EF4-FFF2-40B4-BE49-F238E27FC236}">
                  <a16:creationId xmlns="" xmlns:a16="http://schemas.microsoft.com/office/drawing/2014/main" id="{5CD968FF-1D74-41B3-A905-EEACBC340EF2}"/>
                </a:ext>
              </a:extLst>
            </p:cNvPr>
            <p:cNvGrpSpPr/>
            <p:nvPr/>
          </p:nvGrpSpPr>
          <p:grpSpPr>
            <a:xfrm>
              <a:off x="6985005" y="4134958"/>
              <a:ext cx="3987905" cy="448802"/>
              <a:chOff x="7089607" y="4483105"/>
              <a:chExt cx="4429293" cy="498476"/>
            </a:xfrm>
          </p:grpSpPr>
          <p:cxnSp>
            <p:nvCxnSpPr>
              <p:cNvPr id="71" name="直接连接符 70">
                <a:extLst>
                  <a:ext uri="{FF2B5EF4-FFF2-40B4-BE49-F238E27FC236}">
                    <a16:creationId xmlns="" xmlns:a16="http://schemas.microsoft.com/office/drawing/2014/main" id="{7D979FB9-B32F-4B01-A9D7-AFDB51F18E96}"/>
                  </a:ext>
                </a:extLst>
              </p:cNvPr>
              <p:cNvCxnSpPr/>
              <p:nvPr/>
            </p:nvCxnSpPr>
            <p:spPr>
              <a:xfrm flipH="1" flipV="1">
                <a:off x="8782050" y="4981581"/>
                <a:ext cx="273685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 xmlns:a16="http://schemas.microsoft.com/office/drawing/2014/main" id="{C7ABD0AD-F9A9-4624-8F14-7DC485DDCC80}"/>
                  </a:ext>
                </a:extLst>
              </p:cNvPr>
              <p:cNvCxnSpPr>
                <a:endCxn id="55" idx="7"/>
              </p:cNvCxnSpPr>
              <p:nvPr/>
            </p:nvCxnSpPr>
            <p:spPr>
              <a:xfrm flipH="1" flipV="1">
                <a:off x="7089607" y="4483105"/>
                <a:ext cx="1734761" cy="39691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68" name="ïŝlîďè">
              <a:extLst>
                <a:ext uri="{FF2B5EF4-FFF2-40B4-BE49-F238E27FC236}">
                  <a16:creationId xmlns="" xmlns:a16="http://schemas.microsoft.com/office/drawing/2014/main" id="{3348B3F2-771B-48DF-8F65-B8D362E3E386}"/>
                </a:ext>
              </a:extLst>
            </p:cNvPr>
            <p:cNvGrpSpPr/>
            <p:nvPr/>
          </p:nvGrpSpPr>
          <p:grpSpPr>
            <a:xfrm>
              <a:off x="1207916" y="2057416"/>
              <a:ext cx="2464117" cy="983444"/>
              <a:chOff x="673100" y="2175619"/>
              <a:chExt cx="2736850" cy="1092293"/>
            </a:xfrm>
          </p:grpSpPr>
          <p:sp>
            <p:nvSpPr>
              <p:cNvPr id="69" name="ïṡ1iḍe">
                <a:extLst>
                  <a:ext uri="{FF2B5EF4-FFF2-40B4-BE49-F238E27FC236}">
                    <a16:creationId xmlns="" xmlns:a16="http://schemas.microsoft.com/office/drawing/2014/main" id="{B5B8233E-D019-42C7-B447-1F3F72FDF682}"/>
                  </a:ext>
                </a:extLst>
              </p:cNvPr>
              <p:cNvSpPr txBox="1"/>
              <p:nvPr/>
            </p:nvSpPr>
            <p:spPr>
              <a:xfrm>
                <a:off x="673100" y="2631875"/>
                <a:ext cx="2736850" cy="636037"/>
              </a:xfrm>
              <a:prstGeom prst="rect">
                <a:avLst/>
              </a:prstGeom>
              <a:noFill/>
              <a:ln w="3175">
                <a:solidFill>
                  <a:schemeClr val="bg1">
                    <a:lumMod val="75000"/>
                  </a:schemeClr>
                </a:solidFill>
              </a:ln>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50000"/>
                  </a:lnSpc>
                  <a:buSzPct val="25000"/>
                </a:pPr>
                <a:r>
                  <a:rPr lang="zh-CN" altLang="en-US" sz="1100" dirty="0"/>
                  <a:t>双击输入替换内</a:t>
                </a:r>
                <a:r>
                  <a:rPr lang="zh-CN" altLang="en-US" sz="1100" dirty="0" smtClean="0"/>
                  <a:t>容第一</a:t>
                </a:r>
                <a:r>
                  <a:rPr lang="en-US" altLang="zh-CN" sz="1100" dirty="0" smtClean="0"/>
                  <a:t>PPT</a:t>
                </a:r>
                <a:r>
                  <a:rPr lang="zh-CN" altLang="en-US" sz="1100" dirty="0" smtClean="0"/>
                  <a:t>轻</a:t>
                </a:r>
                <a:r>
                  <a:rPr lang="zh-CN" altLang="en-US" sz="1100" dirty="0"/>
                  <a:t>松设计高效办公。</a:t>
                </a:r>
              </a:p>
            </p:txBody>
          </p:sp>
          <p:sp>
            <p:nvSpPr>
              <p:cNvPr id="70" name="ïṡ1iḋè">
                <a:extLst>
                  <a:ext uri="{FF2B5EF4-FFF2-40B4-BE49-F238E27FC236}">
                    <a16:creationId xmlns="" xmlns:a16="http://schemas.microsoft.com/office/drawing/2014/main" id="{2642F81C-E4E1-432F-8F79-371DD571B61B}"/>
                  </a:ext>
                </a:extLst>
              </p:cNvPr>
              <p:cNvSpPr/>
              <p:nvPr/>
            </p:nvSpPr>
            <p:spPr>
              <a:xfrm>
                <a:off x="673100" y="2175619"/>
                <a:ext cx="2736850" cy="456254"/>
              </a:xfrm>
              <a:prstGeom prst="rect">
                <a:avLst/>
              </a:prstGeom>
              <a:solidFill>
                <a:schemeClr val="accent1"/>
              </a:solidFill>
              <a:ln w="3175">
                <a:solidFill>
                  <a:schemeClr val="bg1">
                    <a:lumMod val="75000"/>
                  </a:schemeClr>
                </a:solid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r"/>
                <a:r>
                  <a:rPr lang="zh-CN" altLang="en-US" dirty="0">
                    <a:solidFill>
                      <a:schemeClr val="bg1"/>
                    </a:solidFill>
                  </a:rPr>
                  <a:t>输入标题</a:t>
                </a:r>
              </a:p>
            </p:txBody>
          </p:sp>
        </p:grpSp>
      </p:grpSp>
    </p:spTree>
    <p:extLst>
      <p:ext uri="{BB962C8B-B14F-4D97-AF65-F5344CB8AC3E}">
        <p14:creationId xmlns:p14="http://schemas.microsoft.com/office/powerpoint/2010/main" val="1594168156"/>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15" fill="hold"/>
                                        <p:tgtEl>
                                          <p:spTgt spid="4"/>
                                        </p:tgtEl>
                                        <p:attrNameLst>
                                          <p:attrName>ppt_w</p:attrName>
                                        </p:attrNameLst>
                                      </p:cBhvr>
                                      <p:tavLst>
                                        <p:tav tm="0">
                                          <p:val>
                                            <p:fltVal val="0"/>
                                          </p:val>
                                        </p:tav>
                                        <p:tav tm="100000">
                                          <p:val>
                                            <p:strVal val="#ppt_w"/>
                                          </p:val>
                                        </p:tav>
                                      </p:tavLst>
                                    </p:anim>
                                    <p:anim calcmode="lin" valueType="num">
                                      <p:cBhvr>
                                        <p:cTn id="12" dur="515" fill="hold"/>
                                        <p:tgtEl>
                                          <p:spTgt spid="4"/>
                                        </p:tgtEl>
                                        <p:attrNameLst>
                                          <p:attrName>ppt_h</p:attrName>
                                        </p:attrNameLst>
                                      </p:cBhvr>
                                      <p:tavLst>
                                        <p:tav tm="0">
                                          <p:val>
                                            <p:fltVal val="0"/>
                                          </p:val>
                                        </p:tav>
                                        <p:tav tm="100000">
                                          <p:val>
                                            <p:strVal val="#ppt_h"/>
                                          </p:val>
                                        </p:tav>
                                      </p:tavLst>
                                    </p:anim>
                                    <p:animEffect transition="in" filter="fade">
                                      <p:cBhvr>
                                        <p:cTn id="13" dur="515"/>
                                        <p:tgtEl>
                                          <p:spTgt spid="4"/>
                                        </p:tgtEl>
                                      </p:cBhvr>
                                    </p:animEffect>
                                  </p:childTnLst>
                                </p:cTn>
                              </p:par>
                              <p:par>
                                <p:cTn id="14" presetID="53" presetClass="entr" presetSubtype="16" fill="hold" nodeType="withEffect">
                                  <p:stCondLst>
                                    <p:cond delay="498"/>
                                  </p:stCondLst>
                                  <p:childTnLst>
                                    <p:set>
                                      <p:cBhvr>
                                        <p:cTn id="15" dur="1" fill="hold">
                                          <p:stCondLst>
                                            <p:cond delay="0"/>
                                          </p:stCondLst>
                                        </p:cTn>
                                        <p:tgtEl>
                                          <p:spTgt spid="7"/>
                                        </p:tgtEl>
                                        <p:attrNameLst>
                                          <p:attrName>style.visibility</p:attrName>
                                        </p:attrNameLst>
                                      </p:cBhvr>
                                      <p:to>
                                        <p:strVal val="visible"/>
                                      </p:to>
                                    </p:set>
                                    <p:anim calcmode="lin" valueType="num">
                                      <p:cBhvr>
                                        <p:cTn id="16" dur="720" fill="hold"/>
                                        <p:tgtEl>
                                          <p:spTgt spid="7"/>
                                        </p:tgtEl>
                                        <p:attrNameLst>
                                          <p:attrName>ppt_w</p:attrName>
                                        </p:attrNameLst>
                                      </p:cBhvr>
                                      <p:tavLst>
                                        <p:tav tm="0">
                                          <p:val>
                                            <p:fltVal val="0"/>
                                          </p:val>
                                        </p:tav>
                                        <p:tav tm="100000">
                                          <p:val>
                                            <p:strVal val="#ppt_w"/>
                                          </p:val>
                                        </p:tav>
                                      </p:tavLst>
                                    </p:anim>
                                    <p:anim calcmode="lin" valueType="num">
                                      <p:cBhvr>
                                        <p:cTn id="17" dur="720" fill="hold"/>
                                        <p:tgtEl>
                                          <p:spTgt spid="7"/>
                                        </p:tgtEl>
                                        <p:attrNameLst>
                                          <p:attrName>ppt_h</p:attrName>
                                        </p:attrNameLst>
                                      </p:cBhvr>
                                      <p:tavLst>
                                        <p:tav tm="0">
                                          <p:val>
                                            <p:fltVal val="0"/>
                                          </p:val>
                                        </p:tav>
                                        <p:tav tm="100000">
                                          <p:val>
                                            <p:strVal val="#ppt_h"/>
                                          </p:val>
                                        </p:tav>
                                      </p:tavLst>
                                    </p:anim>
                                    <p:animEffect transition="in" filter="fade">
                                      <p:cBhvr>
                                        <p:cTn id="18" dur="720"/>
                                        <p:tgtEl>
                                          <p:spTgt spid="7"/>
                                        </p:tgtEl>
                                      </p:cBhvr>
                                    </p:animEffect>
                                  </p:childTnLst>
                                </p:cTn>
                              </p:par>
                              <p:par>
                                <p:cTn id="19" presetID="53" presetClass="entr" presetSubtype="16" fill="hold" nodeType="withEffect">
                                  <p:stCondLst>
                                    <p:cond delay="250"/>
                                  </p:stCondLst>
                                  <p:childTnLst>
                                    <p:set>
                                      <p:cBhvr>
                                        <p:cTn id="20" dur="1" fill="hold">
                                          <p:stCondLst>
                                            <p:cond delay="0"/>
                                          </p:stCondLst>
                                        </p:cTn>
                                        <p:tgtEl>
                                          <p:spTgt spid="10"/>
                                        </p:tgtEl>
                                        <p:attrNameLst>
                                          <p:attrName>style.visibility</p:attrName>
                                        </p:attrNameLst>
                                      </p:cBhvr>
                                      <p:to>
                                        <p:strVal val="visible"/>
                                      </p:to>
                                    </p:set>
                                    <p:anim calcmode="lin" valueType="num">
                                      <p:cBhvr>
                                        <p:cTn id="21" dur="690" fill="hold"/>
                                        <p:tgtEl>
                                          <p:spTgt spid="10"/>
                                        </p:tgtEl>
                                        <p:attrNameLst>
                                          <p:attrName>ppt_w</p:attrName>
                                        </p:attrNameLst>
                                      </p:cBhvr>
                                      <p:tavLst>
                                        <p:tav tm="0">
                                          <p:val>
                                            <p:fltVal val="0"/>
                                          </p:val>
                                        </p:tav>
                                        <p:tav tm="100000">
                                          <p:val>
                                            <p:strVal val="#ppt_w"/>
                                          </p:val>
                                        </p:tav>
                                      </p:tavLst>
                                    </p:anim>
                                    <p:anim calcmode="lin" valueType="num">
                                      <p:cBhvr>
                                        <p:cTn id="22" dur="690" fill="hold"/>
                                        <p:tgtEl>
                                          <p:spTgt spid="10"/>
                                        </p:tgtEl>
                                        <p:attrNameLst>
                                          <p:attrName>ppt_h</p:attrName>
                                        </p:attrNameLst>
                                      </p:cBhvr>
                                      <p:tavLst>
                                        <p:tav tm="0">
                                          <p:val>
                                            <p:fltVal val="0"/>
                                          </p:val>
                                        </p:tav>
                                        <p:tav tm="100000">
                                          <p:val>
                                            <p:strVal val="#ppt_h"/>
                                          </p:val>
                                        </p:tav>
                                      </p:tavLst>
                                    </p:anim>
                                    <p:animEffect transition="in" filter="fade">
                                      <p:cBhvr>
                                        <p:cTn id="23" dur="690"/>
                                        <p:tgtEl>
                                          <p:spTgt spid="10"/>
                                        </p:tgtEl>
                                      </p:cBhvr>
                                    </p:animEffect>
                                  </p:childTnLst>
                                </p:cTn>
                              </p:par>
                              <p:par>
                                <p:cTn id="24" presetID="53" presetClass="entr" presetSubtype="16" fill="hold" nodeType="withEffect">
                                  <p:stCondLst>
                                    <p:cond delay="253"/>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4" fill="hold"/>
                                        <p:tgtEl>
                                          <p:spTgt spid="13"/>
                                        </p:tgtEl>
                                        <p:attrNameLst>
                                          <p:attrName>ppt_w</p:attrName>
                                        </p:attrNameLst>
                                      </p:cBhvr>
                                      <p:tavLst>
                                        <p:tav tm="0">
                                          <p:val>
                                            <p:fltVal val="0"/>
                                          </p:val>
                                        </p:tav>
                                        <p:tav tm="100000">
                                          <p:val>
                                            <p:strVal val="#ppt_w"/>
                                          </p:val>
                                        </p:tav>
                                      </p:tavLst>
                                    </p:anim>
                                    <p:anim calcmode="lin" valueType="num">
                                      <p:cBhvr>
                                        <p:cTn id="27" dur="504" fill="hold"/>
                                        <p:tgtEl>
                                          <p:spTgt spid="13"/>
                                        </p:tgtEl>
                                        <p:attrNameLst>
                                          <p:attrName>ppt_h</p:attrName>
                                        </p:attrNameLst>
                                      </p:cBhvr>
                                      <p:tavLst>
                                        <p:tav tm="0">
                                          <p:val>
                                            <p:fltVal val="0"/>
                                          </p:val>
                                        </p:tav>
                                        <p:tav tm="100000">
                                          <p:val>
                                            <p:strVal val="#ppt_h"/>
                                          </p:val>
                                        </p:tav>
                                      </p:tavLst>
                                    </p:anim>
                                    <p:animEffect transition="in" filter="fade">
                                      <p:cBhvr>
                                        <p:cTn id="28" dur="504"/>
                                        <p:tgtEl>
                                          <p:spTgt spid="13"/>
                                        </p:tgtEl>
                                      </p:cBhvr>
                                    </p:animEffect>
                                  </p:childTnLst>
                                </p:cTn>
                              </p:par>
                              <p:par>
                                <p:cTn id="29" presetID="53" presetClass="entr" presetSubtype="16" fill="hold" nodeType="withEffect">
                                  <p:stCondLst>
                                    <p:cond delay="377"/>
                                  </p:stCondLst>
                                  <p:childTnLst>
                                    <p:set>
                                      <p:cBhvr>
                                        <p:cTn id="30" dur="1" fill="hold">
                                          <p:stCondLst>
                                            <p:cond delay="0"/>
                                          </p:stCondLst>
                                        </p:cTn>
                                        <p:tgtEl>
                                          <p:spTgt spid="16"/>
                                        </p:tgtEl>
                                        <p:attrNameLst>
                                          <p:attrName>style.visibility</p:attrName>
                                        </p:attrNameLst>
                                      </p:cBhvr>
                                      <p:to>
                                        <p:strVal val="visible"/>
                                      </p:to>
                                    </p:set>
                                    <p:anim calcmode="lin" valueType="num">
                                      <p:cBhvr>
                                        <p:cTn id="31" dur="421" fill="hold"/>
                                        <p:tgtEl>
                                          <p:spTgt spid="16"/>
                                        </p:tgtEl>
                                        <p:attrNameLst>
                                          <p:attrName>ppt_w</p:attrName>
                                        </p:attrNameLst>
                                      </p:cBhvr>
                                      <p:tavLst>
                                        <p:tav tm="0">
                                          <p:val>
                                            <p:fltVal val="0"/>
                                          </p:val>
                                        </p:tav>
                                        <p:tav tm="100000">
                                          <p:val>
                                            <p:strVal val="#ppt_w"/>
                                          </p:val>
                                        </p:tav>
                                      </p:tavLst>
                                    </p:anim>
                                    <p:anim calcmode="lin" valueType="num">
                                      <p:cBhvr>
                                        <p:cTn id="32" dur="421" fill="hold"/>
                                        <p:tgtEl>
                                          <p:spTgt spid="16"/>
                                        </p:tgtEl>
                                        <p:attrNameLst>
                                          <p:attrName>ppt_h</p:attrName>
                                        </p:attrNameLst>
                                      </p:cBhvr>
                                      <p:tavLst>
                                        <p:tav tm="0">
                                          <p:val>
                                            <p:fltVal val="0"/>
                                          </p:val>
                                        </p:tav>
                                        <p:tav tm="100000">
                                          <p:val>
                                            <p:strVal val="#ppt_h"/>
                                          </p:val>
                                        </p:tav>
                                      </p:tavLst>
                                    </p:anim>
                                    <p:animEffect transition="in" filter="fade">
                                      <p:cBhvr>
                                        <p:cTn id="33" dur="421"/>
                                        <p:tgtEl>
                                          <p:spTgt spid="16"/>
                                        </p:tgtEl>
                                      </p:cBhvr>
                                    </p:animEffect>
                                  </p:childTnLst>
                                </p:cTn>
                              </p:par>
                              <p:par>
                                <p:cTn id="34" presetID="53" presetClass="entr" presetSubtype="16" fill="hold" nodeType="withEffect">
                                  <p:stCondLst>
                                    <p:cond delay="185"/>
                                  </p:stCondLst>
                                  <p:childTnLst>
                                    <p:set>
                                      <p:cBhvr>
                                        <p:cTn id="35" dur="1" fill="hold">
                                          <p:stCondLst>
                                            <p:cond delay="0"/>
                                          </p:stCondLst>
                                        </p:cTn>
                                        <p:tgtEl>
                                          <p:spTgt spid="19"/>
                                        </p:tgtEl>
                                        <p:attrNameLst>
                                          <p:attrName>style.visibility</p:attrName>
                                        </p:attrNameLst>
                                      </p:cBhvr>
                                      <p:to>
                                        <p:strVal val="visible"/>
                                      </p:to>
                                    </p:set>
                                    <p:anim calcmode="lin" valueType="num">
                                      <p:cBhvr>
                                        <p:cTn id="36" dur="652" fill="hold"/>
                                        <p:tgtEl>
                                          <p:spTgt spid="19"/>
                                        </p:tgtEl>
                                        <p:attrNameLst>
                                          <p:attrName>ppt_w</p:attrName>
                                        </p:attrNameLst>
                                      </p:cBhvr>
                                      <p:tavLst>
                                        <p:tav tm="0">
                                          <p:val>
                                            <p:fltVal val="0"/>
                                          </p:val>
                                        </p:tav>
                                        <p:tav tm="100000">
                                          <p:val>
                                            <p:strVal val="#ppt_w"/>
                                          </p:val>
                                        </p:tav>
                                      </p:tavLst>
                                    </p:anim>
                                    <p:anim calcmode="lin" valueType="num">
                                      <p:cBhvr>
                                        <p:cTn id="37" dur="652" fill="hold"/>
                                        <p:tgtEl>
                                          <p:spTgt spid="19"/>
                                        </p:tgtEl>
                                        <p:attrNameLst>
                                          <p:attrName>ppt_h</p:attrName>
                                        </p:attrNameLst>
                                      </p:cBhvr>
                                      <p:tavLst>
                                        <p:tav tm="0">
                                          <p:val>
                                            <p:fltVal val="0"/>
                                          </p:val>
                                        </p:tav>
                                        <p:tav tm="100000">
                                          <p:val>
                                            <p:strVal val="#ppt_h"/>
                                          </p:val>
                                        </p:tav>
                                      </p:tavLst>
                                    </p:anim>
                                    <p:animEffect transition="in" filter="fade">
                                      <p:cBhvr>
                                        <p:cTn id="38" dur="652"/>
                                        <p:tgtEl>
                                          <p:spTgt spid="19"/>
                                        </p:tgtEl>
                                      </p:cBhvr>
                                    </p:animEffect>
                                  </p:childTnLst>
                                </p:cTn>
                              </p:par>
                              <p:par>
                                <p:cTn id="39" presetID="53" presetClass="entr" presetSubtype="16" fill="hold" nodeType="withEffect">
                                  <p:stCondLst>
                                    <p:cond delay="298"/>
                                  </p:stCondLst>
                                  <p:childTnLst>
                                    <p:set>
                                      <p:cBhvr>
                                        <p:cTn id="40" dur="1" fill="hold">
                                          <p:stCondLst>
                                            <p:cond delay="0"/>
                                          </p:stCondLst>
                                        </p:cTn>
                                        <p:tgtEl>
                                          <p:spTgt spid="22"/>
                                        </p:tgtEl>
                                        <p:attrNameLst>
                                          <p:attrName>style.visibility</p:attrName>
                                        </p:attrNameLst>
                                      </p:cBhvr>
                                      <p:to>
                                        <p:strVal val="visible"/>
                                      </p:to>
                                    </p:set>
                                    <p:anim calcmode="lin" valueType="num">
                                      <p:cBhvr>
                                        <p:cTn id="41" dur="746" fill="hold"/>
                                        <p:tgtEl>
                                          <p:spTgt spid="22"/>
                                        </p:tgtEl>
                                        <p:attrNameLst>
                                          <p:attrName>ppt_w</p:attrName>
                                        </p:attrNameLst>
                                      </p:cBhvr>
                                      <p:tavLst>
                                        <p:tav tm="0">
                                          <p:val>
                                            <p:fltVal val="0"/>
                                          </p:val>
                                        </p:tav>
                                        <p:tav tm="100000">
                                          <p:val>
                                            <p:strVal val="#ppt_w"/>
                                          </p:val>
                                        </p:tav>
                                      </p:tavLst>
                                    </p:anim>
                                    <p:anim calcmode="lin" valueType="num">
                                      <p:cBhvr>
                                        <p:cTn id="42" dur="746" fill="hold"/>
                                        <p:tgtEl>
                                          <p:spTgt spid="22"/>
                                        </p:tgtEl>
                                        <p:attrNameLst>
                                          <p:attrName>ppt_h</p:attrName>
                                        </p:attrNameLst>
                                      </p:cBhvr>
                                      <p:tavLst>
                                        <p:tav tm="0">
                                          <p:val>
                                            <p:fltVal val="0"/>
                                          </p:val>
                                        </p:tav>
                                        <p:tav tm="100000">
                                          <p:val>
                                            <p:strVal val="#ppt_h"/>
                                          </p:val>
                                        </p:tav>
                                      </p:tavLst>
                                    </p:anim>
                                    <p:animEffect transition="in" filter="fade">
                                      <p:cBhvr>
                                        <p:cTn id="43" dur="746"/>
                                        <p:tgtEl>
                                          <p:spTgt spid="22"/>
                                        </p:tgtEl>
                                      </p:cBhvr>
                                    </p:animEffect>
                                  </p:childTnLst>
                                </p:cTn>
                              </p:par>
                              <p:par>
                                <p:cTn id="44" presetID="53" presetClass="entr" presetSubtype="16" fill="hold" nodeType="withEffect">
                                  <p:stCondLst>
                                    <p:cond delay="140"/>
                                  </p:stCondLst>
                                  <p:childTnLst>
                                    <p:set>
                                      <p:cBhvr>
                                        <p:cTn id="45" dur="1" fill="hold">
                                          <p:stCondLst>
                                            <p:cond delay="0"/>
                                          </p:stCondLst>
                                        </p:cTn>
                                        <p:tgtEl>
                                          <p:spTgt spid="25"/>
                                        </p:tgtEl>
                                        <p:attrNameLst>
                                          <p:attrName>style.visibility</p:attrName>
                                        </p:attrNameLst>
                                      </p:cBhvr>
                                      <p:to>
                                        <p:strVal val="visible"/>
                                      </p:to>
                                    </p:set>
                                    <p:anim calcmode="lin" valueType="num">
                                      <p:cBhvr>
                                        <p:cTn id="46" dur="371" fill="hold"/>
                                        <p:tgtEl>
                                          <p:spTgt spid="25"/>
                                        </p:tgtEl>
                                        <p:attrNameLst>
                                          <p:attrName>ppt_w</p:attrName>
                                        </p:attrNameLst>
                                      </p:cBhvr>
                                      <p:tavLst>
                                        <p:tav tm="0">
                                          <p:val>
                                            <p:fltVal val="0"/>
                                          </p:val>
                                        </p:tav>
                                        <p:tav tm="100000">
                                          <p:val>
                                            <p:strVal val="#ppt_w"/>
                                          </p:val>
                                        </p:tav>
                                      </p:tavLst>
                                    </p:anim>
                                    <p:anim calcmode="lin" valueType="num">
                                      <p:cBhvr>
                                        <p:cTn id="47" dur="371" fill="hold"/>
                                        <p:tgtEl>
                                          <p:spTgt spid="25"/>
                                        </p:tgtEl>
                                        <p:attrNameLst>
                                          <p:attrName>ppt_h</p:attrName>
                                        </p:attrNameLst>
                                      </p:cBhvr>
                                      <p:tavLst>
                                        <p:tav tm="0">
                                          <p:val>
                                            <p:fltVal val="0"/>
                                          </p:val>
                                        </p:tav>
                                        <p:tav tm="100000">
                                          <p:val>
                                            <p:strVal val="#ppt_h"/>
                                          </p:val>
                                        </p:tav>
                                      </p:tavLst>
                                    </p:anim>
                                    <p:animEffect transition="in" filter="fade">
                                      <p:cBhvr>
                                        <p:cTn id="48" dur="371"/>
                                        <p:tgtEl>
                                          <p:spTgt spid="25"/>
                                        </p:tgtEl>
                                      </p:cBhvr>
                                    </p:animEffect>
                                  </p:childTnLst>
                                </p:cTn>
                              </p:par>
                              <p:par>
                                <p:cTn id="49" presetID="53" presetClass="entr" presetSubtype="16" fill="hold" grpId="0" nodeType="withEffect">
                                  <p:stCondLst>
                                    <p:cond delay="268"/>
                                  </p:stCondLst>
                                  <p:childTnLst>
                                    <p:set>
                                      <p:cBhvr>
                                        <p:cTn id="50" dur="1" fill="hold">
                                          <p:stCondLst>
                                            <p:cond delay="0"/>
                                          </p:stCondLst>
                                        </p:cTn>
                                        <p:tgtEl>
                                          <p:spTgt spid="28"/>
                                        </p:tgtEl>
                                        <p:attrNameLst>
                                          <p:attrName>style.visibility</p:attrName>
                                        </p:attrNameLst>
                                      </p:cBhvr>
                                      <p:to>
                                        <p:strVal val="visible"/>
                                      </p:to>
                                    </p:set>
                                    <p:anim calcmode="lin" valueType="num">
                                      <p:cBhvr>
                                        <p:cTn id="51" dur="924" fill="hold"/>
                                        <p:tgtEl>
                                          <p:spTgt spid="28"/>
                                        </p:tgtEl>
                                        <p:attrNameLst>
                                          <p:attrName>ppt_w</p:attrName>
                                        </p:attrNameLst>
                                      </p:cBhvr>
                                      <p:tavLst>
                                        <p:tav tm="0">
                                          <p:val>
                                            <p:fltVal val="0"/>
                                          </p:val>
                                        </p:tav>
                                        <p:tav tm="100000">
                                          <p:val>
                                            <p:strVal val="#ppt_w"/>
                                          </p:val>
                                        </p:tav>
                                      </p:tavLst>
                                    </p:anim>
                                    <p:anim calcmode="lin" valueType="num">
                                      <p:cBhvr>
                                        <p:cTn id="52" dur="924" fill="hold"/>
                                        <p:tgtEl>
                                          <p:spTgt spid="28"/>
                                        </p:tgtEl>
                                        <p:attrNameLst>
                                          <p:attrName>ppt_h</p:attrName>
                                        </p:attrNameLst>
                                      </p:cBhvr>
                                      <p:tavLst>
                                        <p:tav tm="0">
                                          <p:val>
                                            <p:fltVal val="0"/>
                                          </p:val>
                                        </p:tav>
                                        <p:tav tm="100000">
                                          <p:val>
                                            <p:strVal val="#ppt_h"/>
                                          </p:val>
                                        </p:tav>
                                      </p:tavLst>
                                    </p:anim>
                                    <p:animEffect transition="in" filter="fade">
                                      <p:cBhvr>
                                        <p:cTn id="53" dur="924"/>
                                        <p:tgtEl>
                                          <p:spTgt spid="28"/>
                                        </p:tgtEl>
                                      </p:cBhvr>
                                    </p:animEffect>
                                  </p:childTnLst>
                                </p:cTn>
                              </p:par>
                              <p:par>
                                <p:cTn id="54" presetID="53" presetClass="entr" presetSubtype="16" fill="hold" grpId="0" nodeType="withEffect">
                                  <p:stCondLst>
                                    <p:cond delay="176"/>
                                  </p:stCondLst>
                                  <p:childTnLst>
                                    <p:set>
                                      <p:cBhvr>
                                        <p:cTn id="55" dur="1" fill="hold">
                                          <p:stCondLst>
                                            <p:cond delay="0"/>
                                          </p:stCondLst>
                                        </p:cTn>
                                        <p:tgtEl>
                                          <p:spTgt spid="29"/>
                                        </p:tgtEl>
                                        <p:attrNameLst>
                                          <p:attrName>style.visibility</p:attrName>
                                        </p:attrNameLst>
                                      </p:cBhvr>
                                      <p:to>
                                        <p:strVal val="visible"/>
                                      </p:to>
                                    </p:set>
                                    <p:anim calcmode="lin" valueType="num">
                                      <p:cBhvr>
                                        <p:cTn id="56" dur="562" fill="hold"/>
                                        <p:tgtEl>
                                          <p:spTgt spid="29"/>
                                        </p:tgtEl>
                                        <p:attrNameLst>
                                          <p:attrName>ppt_w</p:attrName>
                                        </p:attrNameLst>
                                      </p:cBhvr>
                                      <p:tavLst>
                                        <p:tav tm="0">
                                          <p:val>
                                            <p:fltVal val="0"/>
                                          </p:val>
                                        </p:tav>
                                        <p:tav tm="100000">
                                          <p:val>
                                            <p:strVal val="#ppt_w"/>
                                          </p:val>
                                        </p:tav>
                                      </p:tavLst>
                                    </p:anim>
                                    <p:anim calcmode="lin" valueType="num">
                                      <p:cBhvr>
                                        <p:cTn id="57" dur="562" fill="hold"/>
                                        <p:tgtEl>
                                          <p:spTgt spid="29"/>
                                        </p:tgtEl>
                                        <p:attrNameLst>
                                          <p:attrName>ppt_h</p:attrName>
                                        </p:attrNameLst>
                                      </p:cBhvr>
                                      <p:tavLst>
                                        <p:tav tm="0">
                                          <p:val>
                                            <p:fltVal val="0"/>
                                          </p:val>
                                        </p:tav>
                                        <p:tav tm="100000">
                                          <p:val>
                                            <p:strVal val="#ppt_h"/>
                                          </p:val>
                                        </p:tav>
                                      </p:tavLst>
                                    </p:anim>
                                    <p:animEffect transition="in" filter="fade">
                                      <p:cBhvr>
                                        <p:cTn id="58" dur="562"/>
                                        <p:tgtEl>
                                          <p:spTgt spid="29"/>
                                        </p:tgtEl>
                                      </p:cBhvr>
                                    </p:animEffect>
                                  </p:childTnLst>
                                </p:cTn>
                              </p:par>
                              <p:par>
                                <p:cTn id="59" presetID="53" presetClass="entr" presetSubtype="16" fill="hold" grpId="0" nodeType="withEffect">
                                  <p:stCondLst>
                                    <p:cond delay="243"/>
                                  </p:stCondLst>
                                  <p:childTnLst>
                                    <p:set>
                                      <p:cBhvr>
                                        <p:cTn id="60" dur="1" fill="hold">
                                          <p:stCondLst>
                                            <p:cond delay="0"/>
                                          </p:stCondLst>
                                        </p:cTn>
                                        <p:tgtEl>
                                          <p:spTgt spid="30"/>
                                        </p:tgtEl>
                                        <p:attrNameLst>
                                          <p:attrName>style.visibility</p:attrName>
                                        </p:attrNameLst>
                                      </p:cBhvr>
                                      <p:to>
                                        <p:strVal val="visible"/>
                                      </p:to>
                                    </p:set>
                                    <p:anim calcmode="lin" valueType="num">
                                      <p:cBhvr>
                                        <p:cTn id="61" dur="750" fill="hold"/>
                                        <p:tgtEl>
                                          <p:spTgt spid="30"/>
                                        </p:tgtEl>
                                        <p:attrNameLst>
                                          <p:attrName>ppt_w</p:attrName>
                                        </p:attrNameLst>
                                      </p:cBhvr>
                                      <p:tavLst>
                                        <p:tav tm="0">
                                          <p:val>
                                            <p:fltVal val="0"/>
                                          </p:val>
                                        </p:tav>
                                        <p:tav tm="100000">
                                          <p:val>
                                            <p:strVal val="#ppt_w"/>
                                          </p:val>
                                        </p:tav>
                                      </p:tavLst>
                                    </p:anim>
                                    <p:anim calcmode="lin" valueType="num">
                                      <p:cBhvr>
                                        <p:cTn id="62" dur="750" fill="hold"/>
                                        <p:tgtEl>
                                          <p:spTgt spid="30"/>
                                        </p:tgtEl>
                                        <p:attrNameLst>
                                          <p:attrName>ppt_h</p:attrName>
                                        </p:attrNameLst>
                                      </p:cBhvr>
                                      <p:tavLst>
                                        <p:tav tm="0">
                                          <p:val>
                                            <p:fltVal val="0"/>
                                          </p:val>
                                        </p:tav>
                                        <p:tav tm="100000">
                                          <p:val>
                                            <p:strVal val="#ppt_h"/>
                                          </p:val>
                                        </p:tav>
                                      </p:tavLst>
                                    </p:anim>
                                    <p:animEffect transition="in" filter="fade">
                                      <p:cBhvr>
                                        <p:cTn id="63" dur="750"/>
                                        <p:tgtEl>
                                          <p:spTgt spid="30"/>
                                        </p:tgtEl>
                                      </p:cBhvr>
                                    </p:animEffect>
                                  </p:childTnLst>
                                </p:cTn>
                              </p:par>
                              <p:par>
                                <p:cTn id="64" presetID="53" presetClass="entr" presetSubtype="16" fill="hold" grpId="0" nodeType="withEffect">
                                  <p:stCondLst>
                                    <p:cond delay="243"/>
                                  </p:stCondLst>
                                  <p:childTnLst>
                                    <p:set>
                                      <p:cBhvr>
                                        <p:cTn id="65" dur="1" fill="hold">
                                          <p:stCondLst>
                                            <p:cond delay="0"/>
                                          </p:stCondLst>
                                        </p:cTn>
                                        <p:tgtEl>
                                          <p:spTgt spid="52"/>
                                        </p:tgtEl>
                                        <p:attrNameLst>
                                          <p:attrName>style.visibility</p:attrName>
                                        </p:attrNameLst>
                                      </p:cBhvr>
                                      <p:to>
                                        <p:strVal val="visible"/>
                                      </p:to>
                                    </p:set>
                                    <p:anim calcmode="lin" valueType="num">
                                      <p:cBhvr>
                                        <p:cTn id="66" dur="750" fill="hold"/>
                                        <p:tgtEl>
                                          <p:spTgt spid="52"/>
                                        </p:tgtEl>
                                        <p:attrNameLst>
                                          <p:attrName>ppt_w</p:attrName>
                                        </p:attrNameLst>
                                      </p:cBhvr>
                                      <p:tavLst>
                                        <p:tav tm="0">
                                          <p:val>
                                            <p:fltVal val="0"/>
                                          </p:val>
                                        </p:tav>
                                        <p:tav tm="100000">
                                          <p:val>
                                            <p:strVal val="#ppt_w"/>
                                          </p:val>
                                        </p:tav>
                                      </p:tavLst>
                                    </p:anim>
                                    <p:anim calcmode="lin" valueType="num">
                                      <p:cBhvr>
                                        <p:cTn id="67" dur="750" fill="hold"/>
                                        <p:tgtEl>
                                          <p:spTgt spid="52"/>
                                        </p:tgtEl>
                                        <p:attrNameLst>
                                          <p:attrName>ppt_h</p:attrName>
                                        </p:attrNameLst>
                                      </p:cBhvr>
                                      <p:tavLst>
                                        <p:tav tm="0">
                                          <p:val>
                                            <p:fltVal val="0"/>
                                          </p:val>
                                        </p:tav>
                                        <p:tav tm="100000">
                                          <p:val>
                                            <p:strVal val="#ppt_h"/>
                                          </p:val>
                                        </p:tav>
                                      </p:tavLst>
                                    </p:anim>
                                    <p:animEffect transition="in" filter="fade">
                                      <p:cBhvr>
                                        <p:cTn id="68" dur="750"/>
                                        <p:tgtEl>
                                          <p:spTgt spid="52"/>
                                        </p:tgtEl>
                                      </p:cBhvr>
                                    </p:animEffect>
                                  </p:childTnLst>
                                </p:cTn>
                              </p:par>
                              <p:par>
                                <p:cTn id="69" presetID="53" presetClass="entr" presetSubtype="16" fill="hold" grpId="0" nodeType="withEffect">
                                  <p:stCondLst>
                                    <p:cond delay="463"/>
                                  </p:stCondLst>
                                  <p:childTnLst>
                                    <p:set>
                                      <p:cBhvr>
                                        <p:cTn id="70" dur="1" fill="hold">
                                          <p:stCondLst>
                                            <p:cond delay="0"/>
                                          </p:stCondLst>
                                        </p:cTn>
                                        <p:tgtEl>
                                          <p:spTgt spid="31"/>
                                        </p:tgtEl>
                                        <p:attrNameLst>
                                          <p:attrName>style.visibility</p:attrName>
                                        </p:attrNameLst>
                                      </p:cBhvr>
                                      <p:to>
                                        <p:strVal val="visible"/>
                                      </p:to>
                                    </p:set>
                                    <p:anim calcmode="lin" valueType="num">
                                      <p:cBhvr>
                                        <p:cTn id="71" dur="981" fill="hold"/>
                                        <p:tgtEl>
                                          <p:spTgt spid="31"/>
                                        </p:tgtEl>
                                        <p:attrNameLst>
                                          <p:attrName>ppt_w</p:attrName>
                                        </p:attrNameLst>
                                      </p:cBhvr>
                                      <p:tavLst>
                                        <p:tav tm="0">
                                          <p:val>
                                            <p:fltVal val="0"/>
                                          </p:val>
                                        </p:tav>
                                        <p:tav tm="100000">
                                          <p:val>
                                            <p:strVal val="#ppt_w"/>
                                          </p:val>
                                        </p:tav>
                                      </p:tavLst>
                                    </p:anim>
                                    <p:anim calcmode="lin" valueType="num">
                                      <p:cBhvr>
                                        <p:cTn id="72" dur="981" fill="hold"/>
                                        <p:tgtEl>
                                          <p:spTgt spid="31"/>
                                        </p:tgtEl>
                                        <p:attrNameLst>
                                          <p:attrName>ppt_h</p:attrName>
                                        </p:attrNameLst>
                                      </p:cBhvr>
                                      <p:tavLst>
                                        <p:tav tm="0">
                                          <p:val>
                                            <p:fltVal val="0"/>
                                          </p:val>
                                        </p:tav>
                                        <p:tav tm="100000">
                                          <p:val>
                                            <p:strVal val="#ppt_h"/>
                                          </p:val>
                                        </p:tav>
                                      </p:tavLst>
                                    </p:anim>
                                    <p:animEffect transition="in" filter="fade">
                                      <p:cBhvr>
                                        <p:cTn id="73" dur="981"/>
                                        <p:tgtEl>
                                          <p:spTgt spid="31"/>
                                        </p:tgtEl>
                                      </p:cBhvr>
                                    </p:animEffect>
                                  </p:childTnLst>
                                </p:cTn>
                              </p:par>
                              <p:par>
                                <p:cTn id="74" presetID="53" presetClass="entr" presetSubtype="16" fill="hold" grpId="0" nodeType="withEffect">
                                  <p:stCondLst>
                                    <p:cond delay="342"/>
                                  </p:stCondLst>
                                  <p:childTnLst>
                                    <p:set>
                                      <p:cBhvr>
                                        <p:cTn id="75" dur="1" fill="hold">
                                          <p:stCondLst>
                                            <p:cond delay="0"/>
                                          </p:stCondLst>
                                        </p:cTn>
                                        <p:tgtEl>
                                          <p:spTgt spid="32"/>
                                        </p:tgtEl>
                                        <p:attrNameLst>
                                          <p:attrName>style.visibility</p:attrName>
                                        </p:attrNameLst>
                                      </p:cBhvr>
                                      <p:to>
                                        <p:strVal val="visible"/>
                                      </p:to>
                                    </p:set>
                                    <p:anim calcmode="lin" valueType="num">
                                      <p:cBhvr>
                                        <p:cTn id="76" dur="893" fill="hold"/>
                                        <p:tgtEl>
                                          <p:spTgt spid="32"/>
                                        </p:tgtEl>
                                        <p:attrNameLst>
                                          <p:attrName>ppt_w</p:attrName>
                                        </p:attrNameLst>
                                      </p:cBhvr>
                                      <p:tavLst>
                                        <p:tav tm="0">
                                          <p:val>
                                            <p:fltVal val="0"/>
                                          </p:val>
                                        </p:tav>
                                        <p:tav tm="100000">
                                          <p:val>
                                            <p:strVal val="#ppt_w"/>
                                          </p:val>
                                        </p:tav>
                                      </p:tavLst>
                                    </p:anim>
                                    <p:anim calcmode="lin" valueType="num">
                                      <p:cBhvr>
                                        <p:cTn id="77" dur="893" fill="hold"/>
                                        <p:tgtEl>
                                          <p:spTgt spid="32"/>
                                        </p:tgtEl>
                                        <p:attrNameLst>
                                          <p:attrName>ppt_h</p:attrName>
                                        </p:attrNameLst>
                                      </p:cBhvr>
                                      <p:tavLst>
                                        <p:tav tm="0">
                                          <p:val>
                                            <p:fltVal val="0"/>
                                          </p:val>
                                        </p:tav>
                                        <p:tav tm="100000">
                                          <p:val>
                                            <p:strVal val="#ppt_h"/>
                                          </p:val>
                                        </p:tav>
                                      </p:tavLst>
                                    </p:anim>
                                    <p:animEffect transition="in" filter="fade">
                                      <p:cBhvr>
                                        <p:cTn id="78" dur="893"/>
                                        <p:tgtEl>
                                          <p:spTgt spid="32"/>
                                        </p:tgtEl>
                                      </p:cBhvr>
                                    </p:animEffect>
                                  </p:childTnLst>
                                </p:cTn>
                              </p:par>
                              <p:par>
                                <p:cTn id="79" presetID="53" presetClass="entr" presetSubtype="16" fill="hold" grpId="0" nodeType="withEffect">
                                  <p:stCondLst>
                                    <p:cond delay="19"/>
                                  </p:stCondLst>
                                  <p:childTnLst>
                                    <p:set>
                                      <p:cBhvr>
                                        <p:cTn id="80" dur="1" fill="hold">
                                          <p:stCondLst>
                                            <p:cond delay="0"/>
                                          </p:stCondLst>
                                        </p:cTn>
                                        <p:tgtEl>
                                          <p:spTgt spid="33"/>
                                        </p:tgtEl>
                                        <p:attrNameLst>
                                          <p:attrName>style.visibility</p:attrName>
                                        </p:attrNameLst>
                                      </p:cBhvr>
                                      <p:to>
                                        <p:strVal val="visible"/>
                                      </p:to>
                                    </p:set>
                                    <p:anim calcmode="lin" valueType="num">
                                      <p:cBhvr>
                                        <p:cTn id="81" dur="770" fill="hold"/>
                                        <p:tgtEl>
                                          <p:spTgt spid="33"/>
                                        </p:tgtEl>
                                        <p:attrNameLst>
                                          <p:attrName>ppt_w</p:attrName>
                                        </p:attrNameLst>
                                      </p:cBhvr>
                                      <p:tavLst>
                                        <p:tav tm="0">
                                          <p:val>
                                            <p:fltVal val="0"/>
                                          </p:val>
                                        </p:tav>
                                        <p:tav tm="100000">
                                          <p:val>
                                            <p:strVal val="#ppt_w"/>
                                          </p:val>
                                        </p:tav>
                                      </p:tavLst>
                                    </p:anim>
                                    <p:anim calcmode="lin" valueType="num">
                                      <p:cBhvr>
                                        <p:cTn id="82" dur="770" fill="hold"/>
                                        <p:tgtEl>
                                          <p:spTgt spid="33"/>
                                        </p:tgtEl>
                                        <p:attrNameLst>
                                          <p:attrName>ppt_h</p:attrName>
                                        </p:attrNameLst>
                                      </p:cBhvr>
                                      <p:tavLst>
                                        <p:tav tm="0">
                                          <p:val>
                                            <p:fltVal val="0"/>
                                          </p:val>
                                        </p:tav>
                                        <p:tav tm="100000">
                                          <p:val>
                                            <p:strVal val="#ppt_h"/>
                                          </p:val>
                                        </p:tav>
                                      </p:tavLst>
                                    </p:anim>
                                    <p:animEffect transition="in" filter="fade">
                                      <p:cBhvr>
                                        <p:cTn id="83" dur="770"/>
                                        <p:tgtEl>
                                          <p:spTgt spid="33"/>
                                        </p:tgtEl>
                                      </p:cBhvr>
                                    </p:animEffect>
                                  </p:childTnLst>
                                </p:cTn>
                              </p:par>
                              <p:par>
                                <p:cTn id="84" presetID="53" presetClass="entr" presetSubtype="16" fill="hold" grpId="0" nodeType="withEffect">
                                  <p:stCondLst>
                                    <p:cond delay="311"/>
                                  </p:stCondLst>
                                  <p:childTnLst>
                                    <p:set>
                                      <p:cBhvr>
                                        <p:cTn id="85" dur="1" fill="hold">
                                          <p:stCondLst>
                                            <p:cond delay="0"/>
                                          </p:stCondLst>
                                        </p:cTn>
                                        <p:tgtEl>
                                          <p:spTgt spid="34"/>
                                        </p:tgtEl>
                                        <p:attrNameLst>
                                          <p:attrName>style.visibility</p:attrName>
                                        </p:attrNameLst>
                                      </p:cBhvr>
                                      <p:to>
                                        <p:strVal val="visible"/>
                                      </p:to>
                                    </p:set>
                                    <p:anim calcmode="lin" valueType="num">
                                      <p:cBhvr>
                                        <p:cTn id="86" dur="869" fill="hold"/>
                                        <p:tgtEl>
                                          <p:spTgt spid="34"/>
                                        </p:tgtEl>
                                        <p:attrNameLst>
                                          <p:attrName>ppt_w</p:attrName>
                                        </p:attrNameLst>
                                      </p:cBhvr>
                                      <p:tavLst>
                                        <p:tav tm="0">
                                          <p:val>
                                            <p:fltVal val="0"/>
                                          </p:val>
                                        </p:tav>
                                        <p:tav tm="100000">
                                          <p:val>
                                            <p:strVal val="#ppt_w"/>
                                          </p:val>
                                        </p:tav>
                                      </p:tavLst>
                                    </p:anim>
                                    <p:anim calcmode="lin" valueType="num">
                                      <p:cBhvr>
                                        <p:cTn id="87" dur="869" fill="hold"/>
                                        <p:tgtEl>
                                          <p:spTgt spid="34"/>
                                        </p:tgtEl>
                                        <p:attrNameLst>
                                          <p:attrName>ppt_h</p:attrName>
                                        </p:attrNameLst>
                                      </p:cBhvr>
                                      <p:tavLst>
                                        <p:tav tm="0">
                                          <p:val>
                                            <p:fltVal val="0"/>
                                          </p:val>
                                        </p:tav>
                                        <p:tav tm="100000">
                                          <p:val>
                                            <p:strVal val="#ppt_h"/>
                                          </p:val>
                                        </p:tav>
                                      </p:tavLst>
                                    </p:anim>
                                    <p:animEffect transition="in" filter="fade">
                                      <p:cBhvr>
                                        <p:cTn id="88" dur="869"/>
                                        <p:tgtEl>
                                          <p:spTgt spid="34"/>
                                        </p:tgtEl>
                                      </p:cBhvr>
                                    </p:animEffect>
                                  </p:childTnLst>
                                </p:cTn>
                              </p:par>
                              <p:par>
                                <p:cTn id="89" presetID="53" presetClass="entr" presetSubtype="16" fill="hold" grpId="0" nodeType="withEffect">
                                  <p:stCondLst>
                                    <p:cond delay="322"/>
                                  </p:stCondLst>
                                  <p:childTnLst>
                                    <p:set>
                                      <p:cBhvr>
                                        <p:cTn id="90" dur="1" fill="hold">
                                          <p:stCondLst>
                                            <p:cond delay="0"/>
                                          </p:stCondLst>
                                        </p:cTn>
                                        <p:tgtEl>
                                          <p:spTgt spid="35"/>
                                        </p:tgtEl>
                                        <p:attrNameLst>
                                          <p:attrName>style.visibility</p:attrName>
                                        </p:attrNameLst>
                                      </p:cBhvr>
                                      <p:to>
                                        <p:strVal val="visible"/>
                                      </p:to>
                                    </p:set>
                                    <p:anim calcmode="lin" valueType="num">
                                      <p:cBhvr>
                                        <p:cTn id="91" dur="727" fill="hold"/>
                                        <p:tgtEl>
                                          <p:spTgt spid="35"/>
                                        </p:tgtEl>
                                        <p:attrNameLst>
                                          <p:attrName>ppt_w</p:attrName>
                                        </p:attrNameLst>
                                      </p:cBhvr>
                                      <p:tavLst>
                                        <p:tav tm="0">
                                          <p:val>
                                            <p:fltVal val="0"/>
                                          </p:val>
                                        </p:tav>
                                        <p:tav tm="100000">
                                          <p:val>
                                            <p:strVal val="#ppt_w"/>
                                          </p:val>
                                        </p:tav>
                                      </p:tavLst>
                                    </p:anim>
                                    <p:anim calcmode="lin" valueType="num">
                                      <p:cBhvr>
                                        <p:cTn id="92" dur="727" fill="hold"/>
                                        <p:tgtEl>
                                          <p:spTgt spid="35"/>
                                        </p:tgtEl>
                                        <p:attrNameLst>
                                          <p:attrName>ppt_h</p:attrName>
                                        </p:attrNameLst>
                                      </p:cBhvr>
                                      <p:tavLst>
                                        <p:tav tm="0">
                                          <p:val>
                                            <p:fltVal val="0"/>
                                          </p:val>
                                        </p:tav>
                                        <p:tav tm="100000">
                                          <p:val>
                                            <p:strVal val="#ppt_h"/>
                                          </p:val>
                                        </p:tav>
                                      </p:tavLst>
                                    </p:anim>
                                    <p:animEffect transition="in" filter="fade">
                                      <p:cBhvr>
                                        <p:cTn id="93" dur="727"/>
                                        <p:tgtEl>
                                          <p:spTgt spid="35"/>
                                        </p:tgtEl>
                                      </p:cBhvr>
                                    </p:animEffect>
                                  </p:childTnLst>
                                </p:cTn>
                              </p:par>
                              <p:par>
                                <p:cTn id="94" presetID="53" presetClass="entr" presetSubtype="16" fill="hold" grpId="0" nodeType="withEffect">
                                  <p:stCondLst>
                                    <p:cond delay="223"/>
                                  </p:stCondLst>
                                  <p:childTnLst>
                                    <p:set>
                                      <p:cBhvr>
                                        <p:cTn id="95" dur="1" fill="hold">
                                          <p:stCondLst>
                                            <p:cond delay="0"/>
                                          </p:stCondLst>
                                        </p:cTn>
                                        <p:tgtEl>
                                          <p:spTgt spid="36"/>
                                        </p:tgtEl>
                                        <p:attrNameLst>
                                          <p:attrName>style.visibility</p:attrName>
                                        </p:attrNameLst>
                                      </p:cBhvr>
                                      <p:to>
                                        <p:strVal val="visible"/>
                                      </p:to>
                                    </p:set>
                                    <p:anim calcmode="lin" valueType="num">
                                      <p:cBhvr>
                                        <p:cTn id="96" dur="689" fill="hold"/>
                                        <p:tgtEl>
                                          <p:spTgt spid="36"/>
                                        </p:tgtEl>
                                        <p:attrNameLst>
                                          <p:attrName>ppt_w</p:attrName>
                                        </p:attrNameLst>
                                      </p:cBhvr>
                                      <p:tavLst>
                                        <p:tav tm="0">
                                          <p:val>
                                            <p:fltVal val="0"/>
                                          </p:val>
                                        </p:tav>
                                        <p:tav tm="100000">
                                          <p:val>
                                            <p:strVal val="#ppt_w"/>
                                          </p:val>
                                        </p:tav>
                                      </p:tavLst>
                                    </p:anim>
                                    <p:anim calcmode="lin" valueType="num">
                                      <p:cBhvr>
                                        <p:cTn id="97" dur="689" fill="hold"/>
                                        <p:tgtEl>
                                          <p:spTgt spid="36"/>
                                        </p:tgtEl>
                                        <p:attrNameLst>
                                          <p:attrName>ppt_h</p:attrName>
                                        </p:attrNameLst>
                                      </p:cBhvr>
                                      <p:tavLst>
                                        <p:tav tm="0">
                                          <p:val>
                                            <p:fltVal val="0"/>
                                          </p:val>
                                        </p:tav>
                                        <p:tav tm="100000">
                                          <p:val>
                                            <p:strVal val="#ppt_h"/>
                                          </p:val>
                                        </p:tav>
                                      </p:tavLst>
                                    </p:anim>
                                    <p:animEffect transition="in" filter="fade">
                                      <p:cBhvr>
                                        <p:cTn id="98" dur="689"/>
                                        <p:tgtEl>
                                          <p:spTgt spid="36"/>
                                        </p:tgtEl>
                                      </p:cBhvr>
                                    </p:animEffect>
                                  </p:childTnLst>
                                </p:cTn>
                              </p:par>
                              <p:par>
                                <p:cTn id="99" presetID="53" presetClass="entr" presetSubtype="16" fill="hold" grpId="0" nodeType="withEffect">
                                  <p:stCondLst>
                                    <p:cond delay="282"/>
                                  </p:stCondLst>
                                  <p:childTnLst>
                                    <p:set>
                                      <p:cBhvr>
                                        <p:cTn id="100" dur="1" fill="hold">
                                          <p:stCondLst>
                                            <p:cond delay="0"/>
                                          </p:stCondLst>
                                        </p:cTn>
                                        <p:tgtEl>
                                          <p:spTgt spid="37"/>
                                        </p:tgtEl>
                                        <p:attrNameLst>
                                          <p:attrName>style.visibility</p:attrName>
                                        </p:attrNameLst>
                                      </p:cBhvr>
                                      <p:to>
                                        <p:strVal val="visible"/>
                                      </p:to>
                                    </p:set>
                                    <p:anim calcmode="lin" valueType="num">
                                      <p:cBhvr>
                                        <p:cTn id="101" dur="474" fill="hold"/>
                                        <p:tgtEl>
                                          <p:spTgt spid="37"/>
                                        </p:tgtEl>
                                        <p:attrNameLst>
                                          <p:attrName>ppt_w</p:attrName>
                                        </p:attrNameLst>
                                      </p:cBhvr>
                                      <p:tavLst>
                                        <p:tav tm="0">
                                          <p:val>
                                            <p:fltVal val="0"/>
                                          </p:val>
                                        </p:tav>
                                        <p:tav tm="100000">
                                          <p:val>
                                            <p:strVal val="#ppt_w"/>
                                          </p:val>
                                        </p:tav>
                                      </p:tavLst>
                                    </p:anim>
                                    <p:anim calcmode="lin" valueType="num">
                                      <p:cBhvr>
                                        <p:cTn id="102" dur="474" fill="hold"/>
                                        <p:tgtEl>
                                          <p:spTgt spid="37"/>
                                        </p:tgtEl>
                                        <p:attrNameLst>
                                          <p:attrName>ppt_h</p:attrName>
                                        </p:attrNameLst>
                                      </p:cBhvr>
                                      <p:tavLst>
                                        <p:tav tm="0">
                                          <p:val>
                                            <p:fltVal val="0"/>
                                          </p:val>
                                        </p:tav>
                                        <p:tav tm="100000">
                                          <p:val>
                                            <p:strVal val="#ppt_h"/>
                                          </p:val>
                                        </p:tav>
                                      </p:tavLst>
                                    </p:anim>
                                    <p:animEffect transition="in" filter="fade">
                                      <p:cBhvr>
                                        <p:cTn id="103" dur="474"/>
                                        <p:tgtEl>
                                          <p:spTgt spid="37"/>
                                        </p:tgtEl>
                                      </p:cBhvr>
                                    </p:animEffect>
                                  </p:childTnLst>
                                </p:cTn>
                              </p:par>
                              <p:par>
                                <p:cTn id="104" presetID="53" presetClass="entr" presetSubtype="16" fill="hold" grpId="0" nodeType="withEffect">
                                  <p:stCondLst>
                                    <p:cond delay="438"/>
                                  </p:stCondLst>
                                  <p:childTnLst>
                                    <p:set>
                                      <p:cBhvr>
                                        <p:cTn id="105" dur="1" fill="hold">
                                          <p:stCondLst>
                                            <p:cond delay="0"/>
                                          </p:stCondLst>
                                        </p:cTn>
                                        <p:tgtEl>
                                          <p:spTgt spid="38"/>
                                        </p:tgtEl>
                                        <p:attrNameLst>
                                          <p:attrName>style.visibility</p:attrName>
                                        </p:attrNameLst>
                                      </p:cBhvr>
                                      <p:to>
                                        <p:strVal val="visible"/>
                                      </p:to>
                                    </p:set>
                                    <p:anim calcmode="lin" valueType="num">
                                      <p:cBhvr>
                                        <p:cTn id="106" dur="877" fill="hold"/>
                                        <p:tgtEl>
                                          <p:spTgt spid="38"/>
                                        </p:tgtEl>
                                        <p:attrNameLst>
                                          <p:attrName>ppt_w</p:attrName>
                                        </p:attrNameLst>
                                      </p:cBhvr>
                                      <p:tavLst>
                                        <p:tav tm="0">
                                          <p:val>
                                            <p:fltVal val="0"/>
                                          </p:val>
                                        </p:tav>
                                        <p:tav tm="100000">
                                          <p:val>
                                            <p:strVal val="#ppt_w"/>
                                          </p:val>
                                        </p:tav>
                                      </p:tavLst>
                                    </p:anim>
                                    <p:anim calcmode="lin" valueType="num">
                                      <p:cBhvr>
                                        <p:cTn id="107" dur="877" fill="hold"/>
                                        <p:tgtEl>
                                          <p:spTgt spid="38"/>
                                        </p:tgtEl>
                                        <p:attrNameLst>
                                          <p:attrName>ppt_h</p:attrName>
                                        </p:attrNameLst>
                                      </p:cBhvr>
                                      <p:tavLst>
                                        <p:tav tm="0">
                                          <p:val>
                                            <p:fltVal val="0"/>
                                          </p:val>
                                        </p:tav>
                                        <p:tav tm="100000">
                                          <p:val>
                                            <p:strVal val="#ppt_h"/>
                                          </p:val>
                                        </p:tav>
                                      </p:tavLst>
                                    </p:anim>
                                    <p:animEffect transition="in" filter="fade">
                                      <p:cBhvr>
                                        <p:cTn id="108" dur="877"/>
                                        <p:tgtEl>
                                          <p:spTgt spid="38"/>
                                        </p:tgtEl>
                                      </p:cBhvr>
                                    </p:animEffect>
                                  </p:childTnLst>
                                </p:cTn>
                              </p:par>
                              <p:par>
                                <p:cTn id="109" presetID="53" presetClass="entr" presetSubtype="16" fill="hold" grpId="0" nodeType="withEffect">
                                  <p:stCondLst>
                                    <p:cond delay="449"/>
                                  </p:stCondLst>
                                  <p:childTnLst>
                                    <p:set>
                                      <p:cBhvr>
                                        <p:cTn id="110" dur="1" fill="hold">
                                          <p:stCondLst>
                                            <p:cond delay="0"/>
                                          </p:stCondLst>
                                        </p:cTn>
                                        <p:tgtEl>
                                          <p:spTgt spid="39"/>
                                        </p:tgtEl>
                                        <p:attrNameLst>
                                          <p:attrName>style.visibility</p:attrName>
                                        </p:attrNameLst>
                                      </p:cBhvr>
                                      <p:to>
                                        <p:strVal val="visible"/>
                                      </p:to>
                                    </p:set>
                                    <p:anim calcmode="lin" valueType="num">
                                      <p:cBhvr>
                                        <p:cTn id="111" dur="357" fill="hold"/>
                                        <p:tgtEl>
                                          <p:spTgt spid="39"/>
                                        </p:tgtEl>
                                        <p:attrNameLst>
                                          <p:attrName>ppt_w</p:attrName>
                                        </p:attrNameLst>
                                      </p:cBhvr>
                                      <p:tavLst>
                                        <p:tav tm="0">
                                          <p:val>
                                            <p:fltVal val="0"/>
                                          </p:val>
                                        </p:tav>
                                        <p:tav tm="100000">
                                          <p:val>
                                            <p:strVal val="#ppt_w"/>
                                          </p:val>
                                        </p:tav>
                                      </p:tavLst>
                                    </p:anim>
                                    <p:anim calcmode="lin" valueType="num">
                                      <p:cBhvr>
                                        <p:cTn id="112" dur="357" fill="hold"/>
                                        <p:tgtEl>
                                          <p:spTgt spid="39"/>
                                        </p:tgtEl>
                                        <p:attrNameLst>
                                          <p:attrName>ppt_h</p:attrName>
                                        </p:attrNameLst>
                                      </p:cBhvr>
                                      <p:tavLst>
                                        <p:tav tm="0">
                                          <p:val>
                                            <p:fltVal val="0"/>
                                          </p:val>
                                        </p:tav>
                                        <p:tav tm="100000">
                                          <p:val>
                                            <p:strVal val="#ppt_h"/>
                                          </p:val>
                                        </p:tav>
                                      </p:tavLst>
                                    </p:anim>
                                    <p:animEffect transition="in" filter="fade">
                                      <p:cBhvr>
                                        <p:cTn id="113" dur="357"/>
                                        <p:tgtEl>
                                          <p:spTgt spid="39"/>
                                        </p:tgtEl>
                                      </p:cBhvr>
                                    </p:animEffect>
                                  </p:childTnLst>
                                </p:cTn>
                              </p:par>
                              <p:par>
                                <p:cTn id="114" presetID="53" presetClass="entr" presetSubtype="16" fill="hold" grpId="0" nodeType="withEffect">
                                  <p:stCondLst>
                                    <p:cond delay="231"/>
                                  </p:stCondLst>
                                  <p:childTnLst>
                                    <p:set>
                                      <p:cBhvr>
                                        <p:cTn id="115" dur="1" fill="hold">
                                          <p:stCondLst>
                                            <p:cond delay="0"/>
                                          </p:stCondLst>
                                        </p:cTn>
                                        <p:tgtEl>
                                          <p:spTgt spid="40"/>
                                        </p:tgtEl>
                                        <p:attrNameLst>
                                          <p:attrName>style.visibility</p:attrName>
                                        </p:attrNameLst>
                                      </p:cBhvr>
                                      <p:to>
                                        <p:strVal val="visible"/>
                                      </p:to>
                                    </p:set>
                                    <p:anim calcmode="lin" valueType="num">
                                      <p:cBhvr>
                                        <p:cTn id="116" dur="890" fill="hold"/>
                                        <p:tgtEl>
                                          <p:spTgt spid="40"/>
                                        </p:tgtEl>
                                        <p:attrNameLst>
                                          <p:attrName>ppt_w</p:attrName>
                                        </p:attrNameLst>
                                      </p:cBhvr>
                                      <p:tavLst>
                                        <p:tav tm="0">
                                          <p:val>
                                            <p:fltVal val="0"/>
                                          </p:val>
                                        </p:tav>
                                        <p:tav tm="100000">
                                          <p:val>
                                            <p:strVal val="#ppt_w"/>
                                          </p:val>
                                        </p:tav>
                                      </p:tavLst>
                                    </p:anim>
                                    <p:anim calcmode="lin" valueType="num">
                                      <p:cBhvr>
                                        <p:cTn id="117" dur="890" fill="hold"/>
                                        <p:tgtEl>
                                          <p:spTgt spid="40"/>
                                        </p:tgtEl>
                                        <p:attrNameLst>
                                          <p:attrName>ppt_h</p:attrName>
                                        </p:attrNameLst>
                                      </p:cBhvr>
                                      <p:tavLst>
                                        <p:tav tm="0">
                                          <p:val>
                                            <p:fltVal val="0"/>
                                          </p:val>
                                        </p:tav>
                                        <p:tav tm="100000">
                                          <p:val>
                                            <p:strVal val="#ppt_h"/>
                                          </p:val>
                                        </p:tav>
                                      </p:tavLst>
                                    </p:anim>
                                    <p:animEffect transition="in" filter="fade">
                                      <p:cBhvr>
                                        <p:cTn id="118" dur="890"/>
                                        <p:tgtEl>
                                          <p:spTgt spid="40"/>
                                        </p:tgtEl>
                                      </p:cBhvr>
                                    </p:animEffect>
                                  </p:childTnLst>
                                </p:cTn>
                              </p:par>
                              <p:par>
                                <p:cTn id="119" presetID="53" presetClass="entr" presetSubtype="16" fill="hold" grpId="0" nodeType="withEffect">
                                  <p:stCondLst>
                                    <p:cond delay="24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39" fill="hold"/>
                                        <p:tgtEl>
                                          <p:spTgt spid="41"/>
                                        </p:tgtEl>
                                        <p:attrNameLst>
                                          <p:attrName>ppt_w</p:attrName>
                                        </p:attrNameLst>
                                      </p:cBhvr>
                                      <p:tavLst>
                                        <p:tav tm="0">
                                          <p:val>
                                            <p:fltVal val="0"/>
                                          </p:val>
                                        </p:tav>
                                        <p:tav tm="100000">
                                          <p:val>
                                            <p:strVal val="#ppt_w"/>
                                          </p:val>
                                        </p:tav>
                                      </p:tavLst>
                                    </p:anim>
                                    <p:anim calcmode="lin" valueType="num">
                                      <p:cBhvr>
                                        <p:cTn id="122" dur="539" fill="hold"/>
                                        <p:tgtEl>
                                          <p:spTgt spid="41"/>
                                        </p:tgtEl>
                                        <p:attrNameLst>
                                          <p:attrName>ppt_h</p:attrName>
                                        </p:attrNameLst>
                                      </p:cBhvr>
                                      <p:tavLst>
                                        <p:tav tm="0">
                                          <p:val>
                                            <p:fltVal val="0"/>
                                          </p:val>
                                        </p:tav>
                                        <p:tav tm="100000">
                                          <p:val>
                                            <p:strVal val="#ppt_h"/>
                                          </p:val>
                                        </p:tav>
                                      </p:tavLst>
                                    </p:anim>
                                    <p:animEffect transition="in" filter="fade">
                                      <p:cBhvr>
                                        <p:cTn id="123" dur="539"/>
                                        <p:tgtEl>
                                          <p:spTgt spid="41"/>
                                        </p:tgtEl>
                                      </p:cBhvr>
                                    </p:animEffect>
                                  </p:childTnLst>
                                </p:cTn>
                              </p:par>
                              <p:par>
                                <p:cTn id="124" presetID="53" presetClass="entr" presetSubtype="16" fill="hold" nodeType="withEffect">
                                  <p:stCondLst>
                                    <p:cond delay="83"/>
                                  </p:stCondLst>
                                  <p:childTnLst>
                                    <p:set>
                                      <p:cBhvr>
                                        <p:cTn id="125" dur="1" fill="hold">
                                          <p:stCondLst>
                                            <p:cond delay="0"/>
                                          </p:stCondLst>
                                        </p:cTn>
                                        <p:tgtEl>
                                          <p:spTgt spid="42"/>
                                        </p:tgtEl>
                                        <p:attrNameLst>
                                          <p:attrName>style.visibility</p:attrName>
                                        </p:attrNameLst>
                                      </p:cBhvr>
                                      <p:to>
                                        <p:strVal val="visible"/>
                                      </p:to>
                                    </p:set>
                                    <p:anim calcmode="lin" valueType="num">
                                      <p:cBhvr>
                                        <p:cTn id="126" dur="596" fill="hold"/>
                                        <p:tgtEl>
                                          <p:spTgt spid="42"/>
                                        </p:tgtEl>
                                        <p:attrNameLst>
                                          <p:attrName>ppt_w</p:attrName>
                                        </p:attrNameLst>
                                      </p:cBhvr>
                                      <p:tavLst>
                                        <p:tav tm="0">
                                          <p:val>
                                            <p:fltVal val="0"/>
                                          </p:val>
                                        </p:tav>
                                        <p:tav tm="100000">
                                          <p:val>
                                            <p:strVal val="#ppt_w"/>
                                          </p:val>
                                        </p:tav>
                                      </p:tavLst>
                                    </p:anim>
                                    <p:anim calcmode="lin" valueType="num">
                                      <p:cBhvr>
                                        <p:cTn id="127" dur="596" fill="hold"/>
                                        <p:tgtEl>
                                          <p:spTgt spid="42"/>
                                        </p:tgtEl>
                                        <p:attrNameLst>
                                          <p:attrName>ppt_h</p:attrName>
                                        </p:attrNameLst>
                                      </p:cBhvr>
                                      <p:tavLst>
                                        <p:tav tm="0">
                                          <p:val>
                                            <p:fltVal val="0"/>
                                          </p:val>
                                        </p:tav>
                                        <p:tav tm="100000">
                                          <p:val>
                                            <p:strVal val="#ppt_h"/>
                                          </p:val>
                                        </p:tav>
                                      </p:tavLst>
                                    </p:anim>
                                    <p:animEffect transition="in" filter="fade">
                                      <p:cBhvr>
                                        <p:cTn id="128" dur="596"/>
                                        <p:tgtEl>
                                          <p:spTgt spid="42"/>
                                        </p:tgtEl>
                                      </p:cBhvr>
                                    </p:animEffect>
                                  </p:childTnLst>
                                </p:cTn>
                              </p:par>
                              <p:par>
                                <p:cTn id="129" presetID="53" presetClass="entr" presetSubtype="16" fill="hold" nodeType="withEffect">
                                  <p:stCondLst>
                                    <p:cond delay="460"/>
                                  </p:stCondLst>
                                  <p:childTnLst>
                                    <p:set>
                                      <p:cBhvr>
                                        <p:cTn id="130" dur="1" fill="hold">
                                          <p:stCondLst>
                                            <p:cond delay="0"/>
                                          </p:stCondLst>
                                        </p:cTn>
                                        <p:tgtEl>
                                          <p:spTgt spid="45"/>
                                        </p:tgtEl>
                                        <p:attrNameLst>
                                          <p:attrName>style.visibility</p:attrName>
                                        </p:attrNameLst>
                                      </p:cBhvr>
                                      <p:to>
                                        <p:strVal val="visible"/>
                                      </p:to>
                                    </p:set>
                                    <p:anim calcmode="lin" valueType="num">
                                      <p:cBhvr>
                                        <p:cTn id="131" dur="432" fill="hold"/>
                                        <p:tgtEl>
                                          <p:spTgt spid="45"/>
                                        </p:tgtEl>
                                        <p:attrNameLst>
                                          <p:attrName>ppt_w</p:attrName>
                                        </p:attrNameLst>
                                      </p:cBhvr>
                                      <p:tavLst>
                                        <p:tav tm="0">
                                          <p:val>
                                            <p:fltVal val="0"/>
                                          </p:val>
                                        </p:tav>
                                        <p:tav tm="100000">
                                          <p:val>
                                            <p:strVal val="#ppt_w"/>
                                          </p:val>
                                        </p:tav>
                                      </p:tavLst>
                                    </p:anim>
                                    <p:anim calcmode="lin" valueType="num">
                                      <p:cBhvr>
                                        <p:cTn id="132" dur="432" fill="hold"/>
                                        <p:tgtEl>
                                          <p:spTgt spid="45"/>
                                        </p:tgtEl>
                                        <p:attrNameLst>
                                          <p:attrName>ppt_h</p:attrName>
                                        </p:attrNameLst>
                                      </p:cBhvr>
                                      <p:tavLst>
                                        <p:tav tm="0">
                                          <p:val>
                                            <p:fltVal val="0"/>
                                          </p:val>
                                        </p:tav>
                                        <p:tav tm="100000">
                                          <p:val>
                                            <p:strVal val="#ppt_h"/>
                                          </p:val>
                                        </p:tav>
                                      </p:tavLst>
                                    </p:anim>
                                    <p:animEffect transition="in" filter="fade">
                                      <p:cBhvr>
                                        <p:cTn id="133" dur="432"/>
                                        <p:tgtEl>
                                          <p:spTgt spid="45"/>
                                        </p:tgtEl>
                                      </p:cBhvr>
                                    </p:animEffect>
                                  </p:childTnLst>
                                </p:cTn>
                              </p:par>
                              <p:par>
                                <p:cTn id="134" presetID="53" presetClass="entr" presetSubtype="16" fill="hold" nodeType="withEffect">
                                  <p:stCondLst>
                                    <p:cond delay="177"/>
                                  </p:stCondLst>
                                  <p:childTnLst>
                                    <p:set>
                                      <p:cBhvr>
                                        <p:cTn id="135" dur="1" fill="hold">
                                          <p:stCondLst>
                                            <p:cond delay="0"/>
                                          </p:stCondLst>
                                        </p:cTn>
                                        <p:tgtEl>
                                          <p:spTgt spid="48"/>
                                        </p:tgtEl>
                                        <p:attrNameLst>
                                          <p:attrName>style.visibility</p:attrName>
                                        </p:attrNameLst>
                                      </p:cBhvr>
                                      <p:to>
                                        <p:strVal val="visible"/>
                                      </p:to>
                                    </p:set>
                                    <p:anim calcmode="lin" valueType="num">
                                      <p:cBhvr>
                                        <p:cTn id="136" dur="427" fill="hold"/>
                                        <p:tgtEl>
                                          <p:spTgt spid="48"/>
                                        </p:tgtEl>
                                        <p:attrNameLst>
                                          <p:attrName>ppt_w</p:attrName>
                                        </p:attrNameLst>
                                      </p:cBhvr>
                                      <p:tavLst>
                                        <p:tav tm="0">
                                          <p:val>
                                            <p:fltVal val="0"/>
                                          </p:val>
                                        </p:tav>
                                        <p:tav tm="100000">
                                          <p:val>
                                            <p:strVal val="#ppt_w"/>
                                          </p:val>
                                        </p:tav>
                                      </p:tavLst>
                                    </p:anim>
                                    <p:anim calcmode="lin" valueType="num">
                                      <p:cBhvr>
                                        <p:cTn id="137" dur="427" fill="hold"/>
                                        <p:tgtEl>
                                          <p:spTgt spid="48"/>
                                        </p:tgtEl>
                                        <p:attrNameLst>
                                          <p:attrName>ppt_h</p:attrName>
                                        </p:attrNameLst>
                                      </p:cBhvr>
                                      <p:tavLst>
                                        <p:tav tm="0">
                                          <p:val>
                                            <p:fltVal val="0"/>
                                          </p:val>
                                        </p:tav>
                                        <p:tav tm="100000">
                                          <p:val>
                                            <p:strVal val="#ppt_h"/>
                                          </p:val>
                                        </p:tav>
                                      </p:tavLst>
                                    </p:anim>
                                    <p:animEffect transition="in" filter="fade">
                                      <p:cBhvr>
                                        <p:cTn id="138" dur="427"/>
                                        <p:tgtEl>
                                          <p:spTgt spid="48"/>
                                        </p:tgtEl>
                                      </p:cBhvr>
                                    </p:animEffect>
                                  </p:childTnLst>
                                </p:cTn>
                              </p:par>
                              <p:par>
                                <p:cTn id="139" presetID="53" presetClass="entr" presetSubtype="16" fill="hold" grpId="0" nodeType="withEffect">
                                  <p:stCondLst>
                                    <p:cond delay="67"/>
                                  </p:stCondLst>
                                  <p:childTnLst>
                                    <p:set>
                                      <p:cBhvr>
                                        <p:cTn id="140" dur="1" fill="hold">
                                          <p:stCondLst>
                                            <p:cond delay="0"/>
                                          </p:stCondLst>
                                        </p:cTn>
                                        <p:tgtEl>
                                          <p:spTgt spid="51"/>
                                        </p:tgtEl>
                                        <p:attrNameLst>
                                          <p:attrName>style.visibility</p:attrName>
                                        </p:attrNameLst>
                                      </p:cBhvr>
                                      <p:to>
                                        <p:strVal val="visible"/>
                                      </p:to>
                                    </p:set>
                                    <p:anim calcmode="lin" valueType="num">
                                      <p:cBhvr>
                                        <p:cTn id="141" dur="685" fill="hold"/>
                                        <p:tgtEl>
                                          <p:spTgt spid="51"/>
                                        </p:tgtEl>
                                        <p:attrNameLst>
                                          <p:attrName>ppt_w</p:attrName>
                                        </p:attrNameLst>
                                      </p:cBhvr>
                                      <p:tavLst>
                                        <p:tav tm="0">
                                          <p:val>
                                            <p:fltVal val="0"/>
                                          </p:val>
                                        </p:tav>
                                        <p:tav tm="100000">
                                          <p:val>
                                            <p:strVal val="#ppt_w"/>
                                          </p:val>
                                        </p:tav>
                                      </p:tavLst>
                                    </p:anim>
                                    <p:anim calcmode="lin" valueType="num">
                                      <p:cBhvr>
                                        <p:cTn id="142" dur="685" fill="hold"/>
                                        <p:tgtEl>
                                          <p:spTgt spid="51"/>
                                        </p:tgtEl>
                                        <p:attrNameLst>
                                          <p:attrName>ppt_h</p:attrName>
                                        </p:attrNameLst>
                                      </p:cBhvr>
                                      <p:tavLst>
                                        <p:tav tm="0">
                                          <p:val>
                                            <p:fltVal val="0"/>
                                          </p:val>
                                        </p:tav>
                                        <p:tav tm="100000">
                                          <p:val>
                                            <p:strVal val="#ppt_h"/>
                                          </p:val>
                                        </p:tav>
                                      </p:tavLst>
                                    </p:anim>
                                    <p:animEffect transition="in" filter="fade">
                                      <p:cBhvr>
                                        <p:cTn id="143" dur="685"/>
                                        <p:tgtEl>
                                          <p:spTgt spid="51"/>
                                        </p:tgtEl>
                                      </p:cBhvr>
                                    </p:animEffect>
                                  </p:childTnLst>
                                </p:cTn>
                              </p:par>
                              <p:par>
                                <p:cTn id="144" presetID="53" presetClass="entr" presetSubtype="16" fill="hold" grpId="0" nodeType="withEffect">
                                  <p:stCondLst>
                                    <p:cond delay="439"/>
                                  </p:stCondLst>
                                  <p:childTnLst>
                                    <p:set>
                                      <p:cBhvr>
                                        <p:cTn id="145" dur="1" fill="hold">
                                          <p:stCondLst>
                                            <p:cond delay="0"/>
                                          </p:stCondLst>
                                        </p:cTn>
                                        <p:tgtEl>
                                          <p:spTgt spid="53"/>
                                        </p:tgtEl>
                                        <p:attrNameLst>
                                          <p:attrName>style.visibility</p:attrName>
                                        </p:attrNameLst>
                                      </p:cBhvr>
                                      <p:to>
                                        <p:strVal val="visible"/>
                                      </p:to>
                                    </p:set>
                                    <p:anim calcmode="lin" valueType="num">
                                      <p:cBhvr>
                                        <p:cTn id="146" dur="567" fill="hold"/>
                                        <p:tgtEl>
                                          <p:spTgt spid="53"/>
                                        </p:tgtEl>
                                        <p:attrNameLst>
                                          <p:attrName>ppt_w</p:attrName>
                                        </p:attrNameLst>
                                      </p:cBhvr>
                                      <p:tavLst>
                                        <p:tav tm="0">
                                          <p:val>
                                            <p:fltVal val="0"/>
                                          </p:val>
                                        </p:tav>
                                        <p:tav tm="100000">
                                          <p:val>
                                            <p:strVal val="#ppt_w"/>
                                          </p:val>
                                        </p:tav>
                                      </p:tavLst>
                                    </p:anim>
                                    <p:anim calcmode="lin" valueType="num">
                                      <p:cBhvr>
                                        <p:cTn id="147" dur="567" fill="hold"/>
                                        <p:tgtEl>
                                          <p:spTgt spid="53"/>
                                        </p:tgtEl>
                                        <p:attrNameLst>
                                          <p:attrName>ppt_h</p:attrName>
                                        </p:attrNameLst>
                                      </p:cBhvr>
                                      <p:tavLst>
                                        <p:tav tm="0">
                                          <p:val>
                                            <p:fltVal val="0"/>
                                          </p:val>
                                        </p:tav>
                                        <p:tav tm="100000">
                                          <p:val>
                                            <p:strVal val="#ppt_h"/>
                                          </p:val>
                                        </p:tav>
                                      </p:tavLst>
                                    </p:anim>
                                    <p:animEffect transition="in" filter="fade">
                                      <p:cBhvr>
                                        <p:cTn id="148" dur="567"/>
                                        <p:tgtEl>
                                          <p:spTgt spid="53"/>
                                        </p:tgtEl>
                                      </p:cBhvr>
                                    </p:animEffect>
                                  </p:childTnLst>
                                </p:cTn>
                              </p:par>
                              <p:par>
                                <p:cTn id="149" presetID="53" presetClass="entr" presetSubtype="16" fill="hold" nodeType="withEffect">
                                  <p:stCondLst>
                                    <p:cond delay="158"/>
                                  </p:stCondLst>
                                  <p:childTnLst>
                                    <p:set>
                                      <p:cBhvr>
                                        <p:cTn id="150" dur="1" fill="hold">
                                          <p:stCondLst>
                                            <p:cond delay="0"/>
                                          </p:stCondLst>
                                        </p:cTn>
                                        <p:tgtEl>
                                          <p:spTgt spid="54"/>
                                        </p:tgtEl>
                                        <p:attrNameLst>
                                          <p:attrName>style.visibility</p:attrName>
                                        </p:attrNameLst>
                                      </p:cBhvr>
                                      <p:to>
                                        <p:strVal val="visible"/>
                                      </p:to>
                                    </p:set>
                                    <p:anim calcmode="lin" valueType="num">
                                      <p:cBhvr>
                                        <p:cTn id="151" dur="528" fill="hold"/>
                                        <p:tgtEl>
                                          <p:spTgt spid="54"/>
                                        </p:tgtEl>
                                        <p:attrNameLst>
                                          <p:attrName>ppt_w</p:attrName>
                                        </p:attrNameLst>
                                      </p:cBhvr>
                                      <p:tavLst>
                                        <p:tav tm="0">
                                          <p:val>
                                            <p:fltVal val="0"/>
                                          </p:val>
                                        </p:tav>
                                        <p:tav tm="100000">
                                          <p:val>
                                            <p:strVal val="#ppt_w"/>
                                          </p:val>
                                        </p:tav>
                                      </p:tavLst>
                                    </p:anim>
                                    <p:anim calcmode="lin" valueType="num">
                                      <p:cBhvr>
                                        <p:cTn id="152" dur="528" fill="hold"/>
                                        <p:tgtEl>
                                          <p:spTgt spid="54"/>
                                        </p:tgtEl>
                                        <p:attrNameLst>
                                          <p:attrName>ppt_h</p:attrName>
                                        </p:attrNameLst>
                                      </p:cBhvr>
                                      <p:tavLst>
                                        <p:tav tm="0">
                                          <p:val>
                                            <p:fltVal val="0"/>
                                          </p:val>
                                        </p:tav>
                                        <p:tav tm="100000">
                                          <p:val>
                                            <p:strVal val="#ppt_h"/>
                                          </p:val>
                                        </p:tav>
                                      </p:tavLst>
                                    </p:anim>
                                    <p:animEffect transition="in" filter="fade">
                                      <p:cBhvr>
                                        <p:cTn id="153" dur="528"/>
                                        <p:tgtEl>
                                          <p:spTgt spid="54"/>
                                        </p:tgtEl>
                                      </p:cBhvr>
                                    </p:animEffect>
                                  </p:childTnLst>
                                </p:cTn>
                              </p:par>
                              <p:par>
                                <p:cTn id="154" presetID="53" presetClass="entr" presetSubtype="16" fill="hold" nodeType="withEffect">
                                  <p:stCondLst>
                                    <p:cond delay="146"/>
                                  </p:stCondLst>
                                  <p:childTnLst>
                                    <p:set>
                                      <p:cBhvr>
                                        <p:cTn id="155" dur="1" fill="hold">
                                          <p:stCondLst>
                                            <p:cond delay="0"/>
                                          </p:stCondLst>
                                        </p:cTn>
                                        <p:tgtEl>
                                          <p:spTgt spid="57"/>
                                        </p:tgtEl>
                                        <p:attrNameLst>
                                          <p:attrName>style.visibility</p:attrName>
                                        </p:attrNameLst>
                                      </p:cBhvr>
                                      <p:to>
                                        <p:strVal val="visible"/>
                                      </p:to>
                                    </p:set>
                                    <p:anim calcmode="lin" valueType="num">
                                      <p:cBhvr>
                                        <p:cTn id="156" dur="343" fill="hold"/>
                                        <p:tgtEl>
                                          <p:spTgt spid="57"/>
                                        </p:tgtEl>
                                        <p:attrNameLst>
                                          <p:attrName>ppt_w</p:attrName>
                                        </p:attrNameLst>
                                      </p:cBhvr>
                                      <p:tavLst>
                                        <p:tav tm="0">
                                          <p:val>
                                            <p:fltVal val="0"/>
                                          </p:val>
                                        </p:tav>
                                        <p:tav tm="100000">
                                          <p:val>
                                            <p:strVal val="#ppt_w"/>
                                          </p:val>
                                        </p:tav>
                                      </p:tavLst>
                                    </p:anim>
                                    <p:anim calcmode="lin" valueType="num">
                                      <p:cBhvr>
                                        <p:cTn id="157" dur="343" fill="hold"/>
                                        <p:tgtEl>
                                          <p:spTgt spid="57"/>
                                        </p:tgtEl>
                                        <p:attrNameLst>
                                          <p:attrName>ppt_h</p:attrName>
                                        </p:attrNameLst>
                                      </p:cBhvr>
                                      <p:tavLst>
                                        <p:tav tm="0">
                                          <p:val>
                                            <p:fltVal val="0"/>
                                          </p:val>
                                        </p:tav>
                                        <p:tav tm="100000">
                                          <p:val>
                                            <p:strVal val="#ppt_h"/>
                                          </p:val>
                                        </p:tav>
                                      </p:tavLst>
                                    </p:anim>
                                    <p:animEffect transition="in" filter="fade">
                                      <p:cBhvr>
                                        <p:cTn id="158" dur="343"/>
                                        <p:tgtEl>
                                          <p:spTgt spid="57"/>
                                        </p:tgtEl>
                                      </p:cBhvr>
                                    </p:animEffect>
                                  </p:childTnLst>
                                </p:cTn>
                              </p:par>
                              <p:par>
                                <p:cTn id="159" presetID="16" presetClass="entr" presetSubtype="37" fill="hold" nodeType="withEffect">
                                  <p:stCondLst>
                                    <p:cond delay="750"/>
                                  </p:stCondLst>
                                  <p:childTnLst>
                                    <p:set>
                                      <p:cBhvr>
                                        <p:cTn id="160" dur="1" fill="hold">
                                          <p:stCondLst>
                                            <p:cond delay="0"/>
                                          </p:stCondLst>
                                        </p:cTn>
                                        <p:tgtEl>
                                          <p:spTgt spid="60"/>
                                        </p:tgtEl>
                                        <p:attrNameLst>
                                          <p:attrName>style.visibility</p:attrName>
                                        </p:attrNameLst>
                                      </p:cBhvr>
                                      <p:to>
                                        <p:strVal val="visible"/>
                                      </p:to>
                                    </p:set>
                                    <p:animEffect transition="in" filter="barn(outVertical)">
                                      <p:cBhvr>
                                        <p:cTn id="161"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51" grpId="0"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D1DC7F-7874-48E4-8ED7-278431736802}"/>
              </a:ext>
            </a:extLst>
          </p:cNvPr>
          <p:cNvSpPr>
            <a:spLocks noGrp="1"/>
          </p:cNvSpPr>
          <p:nvPr>
            <p:ph type="title"/>
          </p:nvPr>
        </p:nvSpPr>
        <p:spPr/>
        <p:txBody>
          <a:bodyPr>
            <a:normAutofit/>
          </a:bodyPr>
          <a:lstStyle/>
          <a:p>
            <a:r>
              <a:rPr lang="zh-CN" altLang="en-US" dirty="0"/>
              <a:t>单击此处输入替换标题</a:t>
            </a:r>
          </a:p>
        </p:txBody>
      </p:sp>
      <p:grpSp>
        <p:nvGrpSpPr>
          <p:cNvPr id="4" name="Group 47263">
            <a:extLst>
              <a:ext uri="{FF2B5EF4-FFF2-40B4-BE49-F238E27FC236}">
                <a16:creationId xmlns="" xmlns:a16="http://schemas.microsoft.com/office/drawing/2014/main" id="{49B58C1D-2BDB-40E2-8AC2-226C8C23A978}"/>
              </a:ext>
            </a:extLst>
          </p:cNvPr>
          <p:cNvGrpSpPr/>
          <p:nvPr/>
        </p:nvGrpSpPr>
        <p:grpSpPr>
          <a:xfrm>
            <a:off x="1088927" y="2231818"/>
            <a:ext cx="2061974" cy="2773305"/>
            <a:chOff x="0" y="0"/>
            <a:chExt cx="2546194" cy="3424568"/>
          </a:xfrm>
        </p:grpSpPr>
        <p:grpSp>
          <p:nvGrpSpPr>
            <p:cNvPr id="6" name="Group 47260">
              <a:extLst>
                <a:ext uri="{FF2B5EF4-FFF2-40B4-BE49-F238E27FC236}">
                  <a16:creationId xmlns="" xmlns:a16="http://schemas.microsoft.com/office/drawing/2014/main" id="{0C86F7FD-CB69-4F6F-9EA3-3E2D50136708}"/>
                </a:ext>
              </a:extLst>
            </p:cNvPr>
            <p:cNvGrpSpPr/>
            <p:nvPr/>
          </p:nvGrpSpPr>
          <p:grpSpPr>
            <a:xfrm>
              <a:off x="0" y="0"/>
              <a:ext cx="2546195" cy="3302226"/>
              <a:chOff x="0" y="0"/>
              <a:chExt cx="2546194" cy="3302225"/>
            </a:xfrm>
          </p:grpSpPr>
          <p:sp>
            <p:nvSpPr>
              <p:cNvPr id="9" name="Shape 47256">
                <a:extLst>
                  <a:ext uri="{FF2B5EF4-FFF2-40B4-BE49-F238E27FC236}">
                    <a16:creationId xmlns="" xmlns:a16="http://schemas.microsoft.com/office/drawing/2014/main" id="{E2072943-C6D4-45A3-A7B0-BF0C37F0F29C}"/>
                  </a:ext>
                </a:extLst>
              </p:cNvPr>
              <p:cNvSpPr/>
              <p:nvPr/>
            </p:nvSpPr>
            <p:spPr>
              <a:xfrm>
                <a:off x="159090" y="0"/>
                <a:ext cx="2228014" cy="3302226"/>
              </a:xfrm>
              <a:prstGeom prst="rect">
                <a:avLst/>
              </a:prstGeom>
              <a:solidFill>
                <a:schemeClr val="accent1">
                  <a:lumMod val="20000"/>
                  <a:lumOff val="80000"/>
                </a:schemeClr>
              </a:solidFill>
              <a:ln w="12700" cap="flat">
                <a:noFill/>
                <a:miter lim="400000"/>
              </a:ln>
              <a:effectLst/>
            </p:spPr>
            <p:txBody>
              <a:bodyPr wrap="square" lIns="0" tIns="0" rIns="0" bIns="0" numCol="1" anchor="t">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dirty="0">
                  <a:ln>
                    <a:noFill/>
                  </a:ln>
                  <a:solidFill>
                    <a:schemeClr val="accent1">
                      <a:lumMod val="20000"/>
                      <a:lumOff val="80000"/>
                    </a:schemeClr>
                  </a:solidFill>
                  <a:effectLst/>
                  <a:uLnTx/>
                  <a:uFillTx/>
                  <a:latin typeface="Calibri" pitchFamily="34" charset="0"/>
                  <a:ea typeface="宋体" pitchFamily="2" charset="-122"/>
                  <a:cs typeface="+mn-cs"/>
                </a:endParaRPr>
              </a:p>
            </p:txBody>
          </p:sp>
          <p:grpSp>
            <p:nvGrpSpPr>
              <p:cNvPr id="10" name="Group 47259">
                <a:extLst>
                  <a:ext uri="{FF2B5EF4-FFF2-40B4-BE49-F238E27FC236}">
                    <a16:creationId xmlns="" xmlns:a16="http://schemas.microsoft.com/office/drawing/2014/main" id="{A5C9B7B1-BB5C-4F58-BBAD-3A5E31953E1A}"/>
                  </a:ext>
                </a:extLst>
              </p:cNvPr>
              <p:cNvGrpSpPr/>
              <p:nvPr/>
            </p:nvGrpSpPr>
            <p:grpSpPr>
              <a:xfrm>
                <a:off x="0" y="58"/>
                <a:ext cx="2546195" cy="249635"/>
                <a:chOff x="0" y="29"/>
                <a:chExt cx="2546194" cy="249634"/>
              </a:xfrm>
            </p:grpSpPr>
            <p:sp>
              <p:nvSpPr>
                <p:cNvPr id="11" name="Shape 47257">
                  <a:extLst>
                    <a:ext uri="{FF2B5EF4-FFF2-40B4-BE49-F238E27FC236}">
                      <a16:creationId xmlns="" xmlns:a16="http://schemas.microsoft.com/office/drawing/2014/main" id="{5D864483-0BBA-4F7B-8527-A05D6B350F84}"/>
                    </a:ext>
                  </a:extLst>
                </p:cNvPr>
                <p:cNvSpPr/>
                <p:nvPr/>
              </p:nvSpPr>
              <p:spPr>
                <a:xfrm>
                  <a:off x="0" y="29"/>
                  <a:ext cx="573088" cy="249635"/>
                </a:xfrm>
                <a:custGeom>
                  <a:avLst/>
                  <a:gdLst/>
                  <a:ahLst/>
                  <a:cxnLst>
                    <a:cxn ang="0">
                      <a:pos x="wd2" y="hd2"/>
                    </a:cxn>
                    <a:cxn ang="5400000">
                      <a:pos x="wd2" y="hd2"/>
                    </a:cxn>
                    <a:cxn ang="10800000">
                      <a:pos x="wd2" y="hd2"/>
                    </a:cxn>
                    <a:cxn ang="16200000">
                      <a:pos x="wd2" y="hd2"/>
                    </a:cxn>
                  </a:cxnLst>
                  <a:rect l="0" t="0" r="r" b="b"/>
                  <a:pathLst>
                    <a:path w="21600" h="21600" extrusionOk="0">
                      <a:moveTo>
                        <a:pt x="5909" y="0"/>
                      </a:moveTo>
                      <a:lnTo>
                        <a:pt x="5909" y="17033"/>
                      </a:lnTo>
                      <a:lnTo>
                        <a:pt x="0" y="21600"/>
                      </a:lnTo>
                      <a:lnTo>
                        <a:pt x="5909" y="21600"/>
                      </a:lnTo>
                      <a:lnTo>
                        <a:pt x="5953" y="21600"/>
                      </a:lnTo>
                      <a:lnTo>
                        <a:pt x="21600" y="21600"/>
                      </a:lnTo>
                      <a:lnTo>
                        <a:pt x="21600" y="11641"/>
                      </a:lnTo>
                      <a:lnTo>
                        <a:pt x="5909" y="0"/>
                      </a:lnTo>
                      <a:close/>
                    </a:path>
                  </a:pathLst>
                </a:custGeom>
                <a:solidFill>
                  <a:schemeClr val="accent2"/>
                </a:solidFill>
                <a:ln w="12700" cap="flat">
                  <a:noFill/>
                  <a:miter lim="400000"/>
                </a:ln>
                <a:effectLst/>
              </p:spPr>
              <p:txBody>
                <a:bodyPr wrap="square" lIns="0" tIns="0" rIns="0" bIns="0" numCol="1" anchor="t">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12" name="Shape 47258">
                  <a:extLst>
                    <a:ext uri="{FF2B5EF4-FFF2-40B4-BE49-F238E27FC236}">
                      <a16:creationId xmlns="" xmlns:a16="http://schemas.microsoft.com/office/drawing/2014/main" id="{E7AE1701-B9E8-44E6-9199-47AC0012273A}"/>
                    </a:ext>
                  </a:extLst>
                </p:cNvPr>
                <p:cNvSpPr/>
                <p:nvPr/>
              </p:nvSpPr>
              <p:spPr>
                <a:xfrm flipH="1">
                  <a:off x="1973107" y="29"/>
                  <a:ext cx="573088" cy="249635"/>
                </a:xfrm>
                <a:custGeom>
                  <a:avLst/>
                  <a:gdLst/>
                  <a:ahLst/>
                  <a:cxnLst>
                    <a:cxn ang="0">
                      <a:pos x="wd2" y="hd2"/>
                    </a:cxn>
                    <a:cxn ang="5400000">
                      <a:pos x="wd2" y="hd2"/>
                    </a:cxn>
                    <a:cxn ang="10800000">
                      <a:pos x="wd2" y="hd2"/>
                    </a:cxn>
                    <a:cxn ang="16200000">
                      <a:pos x="wd2" y="hd2"/>
                    </a:cxn>
                  </a:cxnLst>
                  <a:rect l="0" t="0" r="r" b="b"/>
                  <a:pathLst>
                    <a:path w="21600" h="21600" extrusionOk="0">
                      <a:moveTo>
                        <a:pt x="5909" y="0"/>
                      </a:moveTo>
                      <a:lnTo>
                        <a:pt x="5909" y="17033"/>
                      </a:lnTo>
                      <a:lnTo>
                        <a:pt x="0" y="21600"/>
                      </a:lnTo>
                      <a:lnTo>
                        <a:pt x="5909" y="21600"/>
                      </a:lnTo>
                      <a:lnTo>
                        <a:pt x="5953" y="21600"/>
                      </a:lnTo>
                      <a:lnTo>
                        <a:pt x="21600" y="21600"/>
                      </a:lnTo>
                      <a:lnTo>
                        <a:pt x="21600" y="11641"/>
                      </a:lnTo>
                      <a:lnTo>
                        <a:pt x="5909" y="0"/>
                      </a:lnTo>
                      <a:close/>
                    </a:path>
                  </a:pathLst>
                </a:custGeom>
                <a:solidFill>
                  <a:schemeClr val="accent2"/>
                </a:solidFill>
                <a:ln w="12700" cap="flat">
                  <a:noFill/>
                  <a:miter lim="400000"/>
                </a:ln>
                <a:effectLst/>
              </p:spPr>
              <p:txBody>
                <a:bodyPr wrap="square" lIns="0" tIns="0" rIns="0" bIns="0" numCol="1" anchor="t">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sp>
          <p:nvSpPr>
            <p:cNvPr id="7" name="Shape 47261">
              <a:extLst>
                <a:ext uri="{FF2B5EF4-FFF2-40B4-BE49-F238E27FC236}">
                  <a16:creationId xmlns="" xmlns:a16="http://schemas.microsoft.com/office/drawing/2014/main" id="{E0C72A5E-850B-456C-BDA1-56023627214B}"/>
                </a:ext>
              </a:extLst>
            </p:cNvPr>
            <p:cNvSpPr/>
            <p:nvPr/>
          </p:nvSpPr>
          <p:spPr>
            <a:xfrm>
              <a:off x="116" y="249568"/>
              <a:ext cx="2545954" cy="317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7660" y="1644"/>
                  </a:moveTo>
                  <a:cubicBezTo>
                    <a:pt x="8100" y="1644"/>
                    <a:pt x="8458" y="1929"/>
                    <a:pt x="8458" y="2281"/>
                  </a:cubicBezTo>
                  <a:cubicBezTo>
                    <a:pt x="8458" y="2634"/>
                    <a:pt x="8100" y="2919"/>
                    <a:pt x="7660" y="2919"/>
                  </a:cubicBezTo>
                  <a:cubicBezTo>
                    <a:pt x="7221" y="2919"/>
                    <a:pt x="6866" y="2634"/>
                    <a:pt x="6866" y="2281"/>
                  </a:cubicBezTo>
                  <a:cubicBezTo>
                    <a:pt x="6866" y="1929"/>
                    <a:pt x="7221" y="1644"/>
                    <a:pt x="7660" y="1644"/>
                  </a:cubicBezTo>
                  <a:close/>
                  <a:moveTo>
                    <a:pt x="14048" y="1644"/>
                  </a:moveTo>
                  <a:cubicBezTo>
                    <a:pt x="14487" y="1644"/>
                    <a:pt x="14842" y="1929"/>
                    <a:pt x="14842" y="2281"/>
                  </a:cubicBezTo>
                  <a:cubicBezTo>
                    <a:pt x="14842" y="2634"/>
                    <a:pt x="14487" y="2919"/>
                    <a:pt x="14048" y="2919"/>
                  </a:cubicBezTo>
                  <a:cubicBezTo>
                    <a:pt x="13608" y="2919"/>
                    <a:pt x="13250" y="2634"/>
                    <a:pt x="13250" y="2281"/>
                  </a:cubicBezTo>
                  <a:cubicBezTo>
                    <a:pt x="13250" y="1929"/>
                    <a:pt x="13608" y="1644"/>
                    <a:pt x="14048" y="1644"/>
                  </a:cubicBezTo>
                  <a:close/>
                </a:path>
              </a:pathLst>
            </a:custGeom>
            <a:solidFill>
              <a:schemeClr val="accent2">
                <a:lumMod val="75000"/>
              </a:schemeClr>
            </a:solidFill>
            <a:ln w="12700" cap="flat">
              <a:noFill/>
              <a:miter lim="400000"/>
            </a:ln>
            <a:effectLst/>
          </p:spPr>
          <p:txBody>
            <a:bodyPr wrap="square" lIns="0" tIns="0" rIns="0" bIns="0" numCol="1" anchor="t">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8" name="Shape 47262">
              <a:extLst>
                <a:ext uri="{FF2B5EF4-FFF2-40B4-BE49-F238E27FC236}">
                  <a16:creationId xmlns="" xmlns:a16="http://schemas.microsoft.com/office/drawing/2014/main" id="{22426C3E-38F9-4C75-8BE2-B70D61B401ED}"/>
                </a:ext>
              </a:extLst>
            </p:cNvPr>
            <p:cNvSpPr/>
            <p:nvPr/>
          </p:nvSpPr>
          <p:spPr>
            <a:xfrm>
              <a:off x="859866" y="585387"/>
              <a:ext cx="839163" cy="45779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2719"/>
                    <a:pt x="0" y="1804"/>
                  </a:cubicBezTo>
                  <a:cubicBezTo>
                    <a:pt x="0" y="809"/>
                    <a:pt x="440" y="0"/>
                    <a:pt x="984" y="0"/>
                  </a:cubicBezTo>
                  <a:cubicBezTo>
                    <a:pt x="1527" y="0"/>
                    <a:pt x="1968" y="809"/>
                    <a:pt x="1968" y="1804"/>
                  </a:cubicBezTo>
                  <a:cubicBezTo>
                    <a:pt x="1968" y="10731"/>
                    <a:pt x="5930" y="17994"/>
                    <a:pt x="10800" y="17994"/>
                  </a:cubicBezTo>
                  <a:cubicBezTo>
                    <a:pt x="15670" y="17994"/>
                    <a:pt x="19632" y="10731"/>
                    <a:pt x="19632" y="1804"/>
                  </a:cubicBezTo>
                  <a:cubicBezTo>
                    <a:pt x="19632" y="809"/>
                    <a:pt x="20073" y="0"/>
                    <a:pt x="20616" y="0"/>
                  </a:cubicBezTo>
                  <a:cubicBezTo>
                    <a:pt x="21160" y="0"/>
                    <a:pt x="21600" y="809"/>
                    <a:pt x="21600" y="1804"/>
                  </a:cubicBezTo>
                  <a:cubicBezTo>
                    <a:pt x="21600" y="12719"/>
                    <a:pt x="16755" y="21600"/>
                    <a:pt x="10800" y="21600"/>
                  </a:cubicBezTo>
                  <a:close/>
                </a:path>
              </a:pathLst>
            </a:custGeom>
            <a:solidFill>
              <a:srgbClr val="E5E5E5"/>
            </a:solidFill>
            <a:ln w="12700" cap="flat">
              <a:noFill/>
              <a:miter lim="400000"/>
            </a:ln>
            <a:effectLst/>
          </p:spPr>
          <p:txBody>
            <a:bodyPr wrap="square" lIns="20092" tIns="20092" rIns="20092" bIns="20092"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5" name="Shape 47264">
            <a:extLst>
              <a:ext uri="{FF2B5EF4-FFF2-40B4-BE49-F238E27FC236}">
                <a16:creationId xmlns="" xmlns:a16="http://schemas.microsoft.com/office/drawing/2014/main" id="{746739E0-B7DE-4148-BFA2-C62BFD3E705D}"/>
              </a:ext>
            </a:extLst>
          </p:cNvPr>
          <p:cNvSpPr/>
          <p:nvPr/>
        </p:nvSpPr>
        <p:spPr>
          <a:xfrm>
            <a:off x="1895556" y="3533029"/>
            <a:ext cx="448715" cy="983212"/>
          </a:xfrm>
          <a:custGeom>
            <a:avLst/>
            <a:gdLst/>
            <a:ahLst/>
            <a:cxnLst>
              <a:cxn ang="0">
                <a:pos x="wd2" y="hd2"/>
              </a:cxn>
              <a:cxn ang="5400000">
                <a:pos x="wd2" y="hd2"/>
              </a:cxn>
              <a:cxn ang="10800000">
                <a:pos x="wd2" y="hd2"/>
              </a:cxn>
              <a:cxn ang="16200000">
                <a:pos x="wd2" y="hd2"/>
              </a:cxn>
            </a:cxnLst>
            <a:rect l="0" t="0" r="r" b="b"/>
            <a:pathLst>
              <a:path w="21600" h="21600" extrusionOk="0">
                <a:moveTo>
                  <a:pt x="9174" y="0"/>
                </a:moveTo>
                <a:lnTo>
                  <a:pt x="9174" y="2652"/>
                </a:lnTo>
                <a:cubicBezTo>
                  <a:pt x="3926" y="3047"/>
                  <a:pt x="495" y="4697"/>
                  <a:pt x="495" y="6882"/>
                </a:cubicBezTo>
                <a:cubicBezTo>
                  <a:pt x="495" y="9172"/>
                  <a:pt x="4179" y="10374"/>
                  <a:pt x="10062" y="11427"/>
                </a:cubicBezTo>
                <a:cubicBezTo>
                  <a:pt x="14330" y="12216"/>
                  <a:pt x="16564" y="13130"/>
                  <a:pt x="16564" y="14578"/>
                </a:cubicBezTo>
                <a:cubicBezTo>
                  <a:pt x="16564" y="16078"/>
                  <a:pt x="13755" y="17144"/>
                  <a:pt x="9660" y="17144"/>
                </a:cubicBezTo>
                <a:cubicBezTo>
                  <a:pt x="6430" y="17144"/>
                  <a:pt x="3401" y="16624"/>
                  <a:pt x="1383" y="16019"/>
                </a:cubicBezTo>
                <a:lnTo>
                  <a:pt x="0" y="17771"/>
                </a:lnTo>
                <a:cubicBezTo>
                  <a:pt x="1009" y="18100"/>
                  <a:pt x="2372" y="18387"/>
                  <a:pt x="3896" y="18594"/>
                </a:cubicBezTo>
                <a:cubicBezTo>
                  <a:pt x="5419" y="18801"/>
                  <a:pt x="7124" y="18939"/>
                  <a:pt x="8782" y="18944"/>
                </a:cubicBezTo>
                <a:lnTo>
                  <a:pt x="8782" y="21600"/>
                </a:lnTo>
                <a:lnTo>
                  <a:pt x="12426" y="21600"/>
                </a:lnTo>
                <a:lnTo>
                  <a:pt x="12426" y="18854"/>
                </a:lnTo>
                <a:cubicBezTo>
                  <a:pt x="18366" y="18433"/>
                  <a:pt x="21600" y="16457"/>
                  <a:pt x="21600" y="14352"/>
                </a:cubicBezTo>
                <a:cubicBezTo>
                  <a:pt x="21600" y="12009"/>
                  <a:pt x="18562" y="10690"/>
                  <a:pt x="12622" y="9585"/>
                </a:cubicBezTo>
                <a:cubicBezTo>
                  <a:pt x="7604" y="8611"/>
                  <a:pt x="5428" y="7908"/>
                  <a:pt x="5428" y="6566"/>
                </a:cubicBezTo>
                <a:cubicBezTo>
                  <a:pt x="5428" y="5487"/>
                  <a:pt x="7097" y="4272"/>
                  <a:pt x="11538" y="4272"/>
                </a:cubicBezTo>
                <a:cubicBezTo>
                  <a:pt x="15229" y="4272"/>
                  <a:pt x="17623" y="4903"/>
                  <a:pt x="18835" y="5219"/>
                </a:cubicBezTo>
                <a:lnTo>
                  <a:pt x="20311" y="3462"/>
                </a:lnTo>
                <a:cubicBezTo>
                  <a:pt x="19445" y="3238"/>
                  <a:pt x="18422" y="3028"/>
                  <a:pt x="17190" y="2865"/>
                </a:cubicBezTo>
                <a:cubicBezTo>
                  <a:pt x="15958" y="2703"/>
                  <a:pt x="14519" y="2589"/>
                  <a:pt x="12818" y="2562"/>
                </a:cubicBezTo>
                <a:lnTo>
                  <a:pt x="12818" y="0"/>
                </a:lnTo>
                <a:lnTo>
                  <a:pt x="9174" y="0"/>
                </a:lnTo>
                <a:close/>
              </a:path>
            </a:pathLst>
          </a:custGeom>
          <a:solidFill>
            <a:srgbClr val="FFFFFF"/>
          </a:solidFill>
          <a:ln w="12700" cap="flat">
            <a:noFill/>
            <a:miter lim="400000"/>
          </a:ln>
          <a:effectLst/>
        </p:spPr>
        <p:txBody>
          <a:bodyPr wrap="square" lIns="20092" tIns="20092" rIns="20092" bIns="20092"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16" name="Shape 47276">
            <a:extLst>
              <a:ext uri="{FF2B5EF4-FFF2-40B4-BE49-F238E27FC236}">
                <a16:creationId xmlns="" xmlns:a16="http://schemas.microsoft.com/office/drawing/2014/main" id="{38071250-35A8-47DA-8FAF-257B68F46E77}"/>
              </a:ext>
            </a:extLst>
          </p:cNvPr>
          <p:cNvSpPr/>
          <p:nvPr/>
        </p:nvSpPr>
        <p:spPr>
          <a:xfrm>
            <a:off x="4011134" y="2845187"/>
            <a:ext cx="1287372" cy="950336"/>
          </a:xfrm>
          <a:custGeom>
            <a:avLst/>
            <a:gdLst/>
            <a:ahLst/>
            <a:cxnLst>
              <a:cxn ang="0">
                <a:pos x="wd2" y="hd2"/>
              </a:cxn>
              <a:cxn ang="5400000">
                <a:pos x="wd2" y="hd2"/>
              </a:cxn>
              <a:cxn ang="10800000">
                <a:pos x="wd2" y="hd2"/>
              </a:cxn>
              <a:cxn ang="16200000">
                <a:pos x="wd2" y="hd2"/>
              </a:cxn>
            </a:cxnLst>
            <a:rect l="0" t="0" r="r" b="b"/>
            <a:pathLst>
              <a:path w="21423" h="21459" extrusionOk="0">
                <a:moveTo>
                  <a:pt x="7225" y="18830"/>
                </a:moveTo>
                <a:cubicBezTo>
                  <a:pt x="7359" y="18251"/>
                  <a:pt x="7755" y="17831"/>
                  <a:pt x="8225" y="17831"/>
                </a:cubicBezTo>
                <a:cubicBezTo>
                  <a:pt x="8683" y="17831"/>
                  <a:pt x="9074" y="18234"/>
                  <a:pt x="9215" y="18794"/>
                </a:cubicBezTo>
                <a:cubicBezTo>
                  <a:pt x="9253" y="18941"/>
                  <a:pt x="9273" y="19098"/>
                  <a:pt x="9273" y="19263"/>
                </a:cubicBezTo>
                <a:cubicBezTo>
                  <a:pt x="9273" y="20053"/>
                  <a:pt x="8804" y="20695"/>
                  <a:pt x="8225" y="20695"/>
                </a:cubicBezTo>
                <a:cubicBezTo>
                  <a:pt x="7646" y="20695"/>
                  <a:pt x="7176" y="20053"/>
                  <a:pt x="7176" y="19263"/>
                </a:cubicBezTo>
                <a:cubicBezTo>
                  <a:pt x="7176" y="19113"/>
                  <a:pt x="7194" y="18967"/>
                  <a:pt x="7225" y="18830"/>
                </a:cubicBezTo>
                <a:close/>
                <a:moveTo>
                  <a:pt x="16908" y="18794"/>
                </a:moveTo>
                <a:cubicBezTo>
                  <a:pt x="17049" y="18234"/>
                  <a:pt x="17440" y="17831"/>
                  <a:pt x="17899" y="17831"/>
                </a:cubicBezTo>
                <a:cubicBezTo>
                  <a:pt x="18357" y="17831"/>
                  <a:pt x="18748" y="18234"/>
                  <a:pt x="18889" y="18794"/>
                </a:cubicBezTo>
                <a:cubicBezTo>
                  <a:pt x="18926" y="18941"/>
                  <a:pt x="18947" y="19098"/>
                  <a:pt x="18947" y="19263"/>
                </a:cubicBezTo>
                <a:cubicBezTo>
                  <a:pt x="18947" y="20053"/>
                  <a:pt x="18478" y="20695"/>
                  <a:pt x="17899" y="20695"/>
                </a:cubicBezTo>
                <a:cubicBezTo>
                  <a:pt x="17319" y="20695"/>
                  <a:pt x="16850" y="20053"/>
                  <a:pt x="16850" y="19263"/>
                </a:cubicBezTo>
                <a:cubicBezTo>
                  <a:pt x="16850" y="19098"/>
                  <a:pt x="16871" y="18941"/>
                  <a:pt x="16908" y="18794"/>
                </a:cubicBezTo>
                <a:close/>
                <a:moveTo>
                  <a:pt x="5804" y="2845"/>
                </a:moveTo>
                <a:lnTo>
                  <a:pt x="5869" y="3349"/>
                </a:lnTo>
                <a:lnTo>
                  <a:pt x="5047" y="3548"/>
                </a:lnTo>
                <a:cubicBezTo>
                  <a:pt x="4961" y="3258"/>
                  <a:pt x="4884" y="3000"/>
                  <a:pt x="4819" y="2784"/>
                </a:cubicBezTo>
                <a:cubicBezTo>
                  <a:pt x="4819" y="2784"/>
                  <a:pt x="5804" y="2845"/>
                  <a:pt x="5804" y="2845"/>
                </a:cubicBezTo>
                <a:close/>
                <a:moveTo>
                  <a:pt x="20879" y="4141"/>
                </a:moveTo>
                <a:lnTo>
                  <a:pt x="20188" y="4307"/>
                </a:lnTo>
                <a:lnTo>
                  <a:pt x="20113" y="3727"/>
                </a:lnTo>
                <a:lnTo>
                  <a:pt x="20922" y="3777"/>
                </a:lnTo>
                <a:cubicBezTo>
                  <a:pt x="20922" y="3777"/>
                  <a:pt x="20879" y="4141"/>
                  <a:pt x="20879" y="4141"/>
                </a:cubicBezTo>
                <a:close/>
                <a:moveTo>
                  <a:pt x="6053" y="4775"/>
                </a:moveTo>
                <a:lnTo>
                  <a:pt x="5452" y="4920"/>
                </a:lnTo>
                <a:cubicBezTo>
                  <a:pt x="5337" y="4527"/>
                  <a:pt x="5228" y="4160"/>
                  <a:pt x="5130" y="3827"/>
                </a:cubicBezTo>
                <a:lnTo>
                  <a:pt x="5906" y="3639"/>
                </a:lnTo>
                <a:cubicBezTo>
                  <a:pt x="5906" y="3639"/>
                  <a:pt x="6053" y="4775"/>
                  <a:pt x="6053" y="4775"/>
                </a:cubicBezTo>
                <a:close/>
                <a:moveTo>
                  <a:pt x="6912" y="3099"/>
                </a:moveTo>
                <a:lnTo>
                  <a:pt x="6081" y="3299"/>
                </a:lnTo>
                <a:lnTo>
                  <a:pt x="6024" y="2858"/>
                </a:lnTo>
                <a:lnTo>
                  <a:pt x="6887" y="2911"/>
                </a:lnTo>
                <a:cubicBezTo>
                  <a:pt x="6887" y="2911"/>
                  <a:pt x="6912" y="3099"/>
                  <a:pt x="6912" y="3099"/>
                </a:cubicBezTo>
                <a:close/>
                <a:moveTo>
                  <a:pt x="7124" y="3048"/>
                </a:moveTo>
                <a:lnTo>
                  <a:pt x="7108" y="2925"/>
                </a:lnTo>
                <a:lnTo>
                  <a:pt x="7526" y="2951"/>
                </a:lnTo>
                <a:cubicBezTo>
                  <a:pt x="7526" y="2951"/>
                  <a:pt x="7124" y="3048"/>
                  <a:pt x="7124" y="3048"/>
                </a:cubicBezTo>
                <a:close/>
                <a:moveTo>
                  <a:pt x="9055" y="3045"/>
                </a:moveTo>
                <a:lnTo>
                  <a:pt x="9180" y="4021"/>
                </a:lnTo>
                <a:lnTo>
                  <a:pt x="8351" y="4221"/>
                </a:lnTo>
                <a:lnTo>
                  <a:pt x="8204" y="3086"/>
                </a:lnTo>
                <a:lnTo>
                  <a:pt x="8512" y="3012"/>
                </a:lnTo>
                <a:cubicBezTo>
                  <a:pt x="8512" y="3012"/>
                  <a:pt x="9055" y="3045"/>
                  <a:pt x="9055" y="3045"/>
                </a:cubicBezTo>
                <a:close/>
                <a:moveTo>
                  <a:pt x="10223" y="3769"/>
                </a:moveTo>
                <a:lnTo>
                  <a:pt x="9392" y="3969"/>
                </a:lnTo>
                <a:lnTo>
                  <a:pt x="9275" y="3059"/>
                </a:lnTo>
                <a:lnTo>
                  <a:pt x="10139" y="3112"/>
                </a:lnTo>
                <a:cubicBezTo>
                  <a:pt x="10139" y="3112"/>
                  <a:pt x="10223" y="3769"/>
                  <a:pt x="10223" y="3769"/>
                </a:cubicBezTo>
                <a:close/>
                <a:moveTo>
                  <a:pt x="11266" y="3518"/>
                </a:moveTo>
                <a:lnTo>
                  <a:pt x="10435" y="3719"/>
                </a:lnTo>
                <a:lnTo>
                  <a:pt x="10359" y="3125"/>
                </a:lnTo>
                <a:lnTo>
                  <a:pt x="11223" y="3179"/>
                </a:lnTo>
                <a:cubicBezTo>
                  <a:pt x="11223" y="3179"/>
                  <a:pt x="11266" y="3518"/>
                  <a:pt x="11266" y="3518"/>
                </a:cubicBezTo>
                <a:close/>
                <a:moveTo>
                  <a:pt x="12309" y="3268"/>
                </a:moveTo>
                <a:lnTo>
                  <a:pt x="11478" y="3468"/>
                </a:lnTo>
                <a:lnTo>
                  <a:pt x="11443" y="3192"/>
                </a:lnTo>
                <a:lnTo>
                  <a:pt x="12306" y="3246"/>
                </a:lnTo>
                <a:cubicBezTo>
                  <a:pt x="12306" y="3246"/>
                  <a:pt x="12309" y="3268"/>
                  <a:pt x="12309" y="3268"/>
                </a:cubicBezTo>
                <a:close/>
                <a:moveTo>
                  <a:pt x="13391" y="3312"/>
                </a:moveTo>
                <a:lnTo>
                  <a:pt x="13536" y="4441"/>
                </a:lnTo>
                <a:lnTo>
                  <a:pt x="12705" y="4641"/>
                </a:lnTo>
                <a:lnTo>
                  <a:pt x="12559" y="3506"/>
                </a:lnTo>
                <a:lnTo>
                  <a:pt x="13370" y="3311"/>
                </a:lnTo>
                <a:cubicBezTo>
                  <a:pt x="13370" y="3311"/>
                  <a:pt x="13391" y="3312"/>
                  <a:pt x="13391" y="3312"/>
                </a:cubicBezTo>
                <a:close/>
                <a:moveTo>
                  <a:pt x="14578" y="4190"/>
                </a:moveTo>
                <a:lnTo>
                  <a:pt x="13748" y="4390"/>
                </a:lnTo>
                <a:lnTo>
                  <a:pt x="13611" y="3326"/>
                </a:lnTo>
                <a:lnTo>
                  <a:pt x="14474" y="3379"/>
                </a:lnTo>
                <a:cubicBezTo>
                  <a:pt x="14474" y="3379"/>
                  <a:pt x="14578" y="4190"/>
                  <a:pt x="14578" y="4190"/>
                </a:cubicBezTo>
                <a:close/>
                <a:moveTo>
                  <a:pt x="16664" y="3687"/>
                </a:moveTo>
                <a:lnTo>
                  <a:pt x="15833" y="3887"/>
                </a:lnTo>
                <a:lnTo>
                  <a:pt x="15778" y="3460"/>
                </a:lnTo>
                <a:lnTo>
                  <a:pt x="16642" y="3513"/>
                </a:lnTo>
                <a:cubicBezTo>
                  <a:pt x="16642" y="3513"/>
                  <a:pt x="16664" y="3687"/>
                  <a:pt x="16664" y="3687"/>
                </a:cubicBezTo>
                <a:close/>
                <a:moveTo>
                  <a:pt x="16876" y="3636"/>
                </a:moveTo>
                <a:lnTo>
                  <a:pt x="16862" y="3526"/>
                </a:lnTo>
                <a:lnTo>
                  <a:pt x="17234" y="3549"/>
                </a:lnTo>
                <a:cubicBezTo>
                  <a:pt x="17234" y="3549"/>
                  <a:pt x="16876" y="3636"/>
                  <a:pt x="16876" y="3636"/>
                </a:cubicBezTo>
                <a:close/>
                <a:moveTo>
                  <a:pt x="18810" y="3647"/>
                </a:moveTo>
                <a:lnTo>
                  <a:pt x="18934" y="4609"/>
                </a:lnTo>
                <a:lnTo>
                  <a:pt x="18103" y="4809"/>
                </a:lnTo>
                <a:lnTo>
                  <a:pt x="17957" y="3674"/>
                </a:lnTo>
                <a:lnTo>
                  <a:pt x="18221" y="3610"/>
                </a:lnTo>
                <a:cubicBezTo>
                  <a:pt x="18221" y="3610"/>
                  <a:pt x="18810" y="3647"/>
                  <a:pt x="18810" y="3647"/>
                </a:cubicBezTo>
                <a:close/>
                <a:moveTo>
                  <a:pt x="20160" y="5783"/>
                </a:moveTo>
                <a:lnTo>
                  <a:pt x="19329" y="5983"/>
                </a:lnTo>
                <a:lnTo>
                  <a:pt x="19183" y="4848"/>
                </a:lnTo>
                <a:lnTo>
                  <a:pt x="20014" y="4647"/>
                </a:lnTo>
                <a:cubicBezTo>
                  <a:pt x="20014" y="4647"/>
                  <a:pt x="20160" y="5783"/>
                  <a:pt x="20160" y="5783"/>
                </a:cubicBezTo>
                <a:close/>
                <a:moveTo>
                  <a:pt x="20541" y="7036"/>
                </a:moveTo>
                <a:lnTo>
                  <a:pt x="20410" y="6020"/>
                </a:lnTo>
                <a:lnTo>
                  <a:pt x="20667" y="5958"/>
                </a:lnTo>
                <a:cubicBezTo>
                  <a:pt x="20667" y="5958"/>
                  <a:pt x="20541" y="7036"/>
                  <a:pt x="20541" y="7036"/>
                </a:cubicBezTo>
                <a:close/>
                <a:moveTo>
                  <a:pt x="20030" y="11406"/>
                </a:moveTo>
                <a:lnTo>
                  <a:pt x="19918" y="10545"/>
                </a:lnTo>
                <a:lnTo>
                  <a:pt x="20137" y="10492"/>
                </a:lnTo>
                <a:cubicBezTo>
                  <a:pt x="20137" y="10492"/>
                  <a:pt x="20030" y="11406"/>
                  <a:pt x="20030" y="11406"/>
                </a:cubicBezTo>
                <a:close/>
                <a:moveTo>
                  <a:pt x="19206" y="13354"/>
                </a:moveTo>
                <a:lnTo>
                  <a:pt x="19060" y="12219"/>
                </a:lnTo>
                <a:lnTo>
                  <a:pt x="19890" y="12020"/>
                </a:lnTo>
                <a:lnTo>
                  <a:pt x="19926" y="12295"/>
                </a:lnTo>
                <a:lnTo>
                  <a:pt x="19819" y="13207"/>
                </a:lnTo>
                <a:cubicBezTo>
                  <a:pt x="19819" y="13207"/>
                  <a:pt x="19206" y="13354"/>
                  <a:pt x="19206" y="13354"/>
                </a:cubicBezTo>
                <a:close/>
                <a:moveTo>
                  <a:pt x="19361" y="14555"/>
                </a:moveTo>
                <a:lnTo>
                  <a:pt x="19244" y="13644"/>
                </a:lnTo>
                <a:lnTo>
                  <a:pt x="19783" y="13514"/>
                </a:lnTo>
                <a:lnTo>
                  <a:pt x="19661" y="14555"/>
                </a:lnTo>
                <a:cubicBezTo>
                  <a:pt x="19661" y="14555"/>
                  <a:pt x="19361" y="14555"/>
                  <a:pt x="19361" y="14555"/>
                </a:cubicBezTo>
                <a:close/>
                <a:moveTo>
                  <a:pt x="17158" y="14147"/>
                </a:moveTo>
                <a:lnTo>
                  <a:pt x="17989" y="13947"/>
                </a:lnTo>
                <a:lnTo>
                  <a:pt x="18067" y="14555"/>
                </a:lnTo>
                <a:lnTo>
                  <a:pt x="17211" y="14555"/>
                </a:lnTo>
                <a:cubicBezTo>
                  <a:pt x="17211" y="14555"/>
                  <a:pt x="17158" y="14147"/>
                  <a:pt x="17158" y="14147"/>
                </a:cubicBezTo>
                <a:close/>
                <a:moveTo>
                  <a:pt x="16115" y="14398"/>
                </a:moveTo>
                <a:lnTo>
                  <a:pt x="16946" y="14197"/>
                </a:lnTo>
                <a:lnTo>
                  <a:pt x="16992" y="14555"/>
                </a:lnTo>
                <a:lnTo>
                  <a:pt x="16135" y="14555"/>
                </a:lnTo>
                <a:cubicBezTo>
                  <a:pt x="16135" y="14555"/>
                  <a:pt x="16115" y="14398"/>
                  <a:pt x="16115" y="14398"/>
                </a:cubicBezTo>
                <a:close/>
                <a:moveTo>
                  <a:pt x="15903" y="14448"/>
                </a:moveTo>
                <a:lnTo>
                  <a:pt x="15917" y="14555"/>
                </a:lnTo>
                <a:lnTo>
                  <a:pt x="15460" y="14555"/>
                </a:lnTo>
                <a:cubicBezTo>
                  <a:pt x="15460" y="14555"/>
                  <a:pt x="15903" y="14448"/>
                  <a:pt x="15903" y="14448"/>
                </a:cubicBezTo>
                <a:close/>
                <a:moveTo>
                  <a:pt x="13984" y="14555"/>
                </a:moveTo>
                <a:lnTo>
                  <a:pt x="13845" y="13475"/>
                </a:lnTo>
                <a:lnTo>
                  <a:pt x="14676" y="13275"/>
                </a:lnTo>
                <a:lnTo>
                  <a:pt x="14822" y="14410"/>
                </a:lnTo>
                <a:lnTo>
                  <a:pt x="14220" y="14555"/>
                </a:lnTo>
                <a:cubicBezTo>
                  <a:pt x="14220" y="14555"/>
                  <a:pt x="13984" y="14555"/>
                  <a:pt x="13984" y="14555"/>
                </a:cubicBezTo>
                <a:close/>
                <a:moveTo>
                  <a:pt x="12802" y="13726"/>
                </a:moveTo>
                <a:lnTo>
                  <a:pt x="13633" y="13526"/>
                </a:lnTo>
                <a:lnTo>
                  <a:pt x="13766" y="14555"/>
                </a:lnTo>
                <a:lnTo>
                  <a:pt x="12909" y="14555"/>
                </a:lnTo>
                <a:cubicBezTo>
                  <a:pt x="12909" y="14555"/>
                  <a:pt x="12802" y="13726"/>
                  <a:pt x="12802" y="13726"/>
                </a:cubicBezTo>
                <a:close/>
                <a:moveTo>
                  <a:pt x="11759" y="13978"/>
                </a:moveTo>
                <a:lnTo>
                  <a:pt x="12590" y="13778"/>
                </a:lnTo>
                <a:lnTo>
                  <a:pt x="12691" y="14555"/>
                </a:lnTo>
                <a:lnTo>
                  <a:pt x="11834" y="14555"/>
                </a:lnTo>
                <a:cubicBezTo>
                  <a:pt x="11834" y="14555"/>
                  <a:pt x="11759" y="13978"/>
                  <a:pt x="11759" y="13978"/>
                </a:cubicBezTo>
                <a:close/>
                <a:moveTo>
                  <a:pt x="10717" y="14229"/>
                </a:moveTo>
                <a:lnTo>
                  <a:pt x="10717" y="14228"/>
                </a:lnTo>
                <a:lnTo>
                  <a:pt x="11547" y="14028"/>
                </a:lnTo>
                <a:lnTo>
                  <a:pt x="11616" y="14555"/>
                </a:lnTo>
                <a:lnTo>
                  <a:pt x="10759" y="14555"/>
                </a:lnTo>
                <a:cubicBezTo>
                  <a:pt x="10759" y="14555"/>
                  <a:pt x="10717" y="14229"/>
                  <a:pt x="10717" y="14229"/>
                </a:cubicBezTo>
                <a:close/>
                <a:moveTo>
                  <a:pt x="9676" y="14479"/>
                </a:moveTo>
                <a:lnTo>
                  <a:pt x="10505" y="14279"/>
                </a:lnTo>
                <a:lnTo>
                  <a:pt x="10541" y="14555"/>
                </a:lnTo>
                <a:lnTo>
                  <a:pt x="9685" y="14555"/>
                </a:lnTo>
                <a:cubicBezTo>
                  <a:pt x="9685" y="14555"/>
                  <a:pt x="9676" y="14479"/>
                  <a:pt x="9676" y="14479"/>
                </a:cubicBezTo>
                <a:close/>
                <a:moveTo>
                  <a:pt x="9462" y="14530"/>
                </a:moveTo>
                <a:lnTo>
                  <a:pt x="9466" y="14555"/>
                </a:lnTo>
                <a:lnTo>
                  <a:pt x="9361" y="14555"/>
                </a:lnTo>
                <a:cubicBezTo>
                  <a:pt x="9361" y="14555"/>
                  <a:pt x="9462" y="14530"/>
                  <a:pt x="9462" y="14530"/>
                </a:cubicBezTo>
                <a:close/>
                <a:moveTo>
                  <a:pt x="6237" y="6198"/>
                </a:moveTo>
                <a:lnTo>
                  <a:pt x="5854" y="6290"/>
                </a:lnTo>
                <a:cubicBezTo>
                  <a:pt x="5744" y="5915"/>
                  <a:pt x="5637" y="5548"/>
                  <a:pt x="5534" y="5198"/>
                </a:cubicBezTo>
                <a:lnTo>
                  <a:pt x="6090" y="5065"/>
                </a:lnTo>
                <a:cubicBezTo>
                  <a:pt x="6090" y="5065"/>
                  <a:pt x="6237" y="6198"/>
                  <a:pt x="6237" y="6198"/>
                </a:cubicBezTo>
                <a:close/>
                <a:moveTo>
                  <a:pt x="8323" y="5695"/>
                </a:moveTo>
                <a:lnTo>
                  <a:pt x="7492" y="5897"/>
                </a:lnTo>
                <a:lnTo>
                  <a:pt x="7345" y="4762"/>
                </a:lnTo>
                <a:lnTo>
                  <a:pt x="8175" y="4562"/>
                </a:lnTo>
                <a:cubicBezTo>
                  <a:pt x="8175" y="4562"/>
                  <a:pt x="8323" y="5695"/>
                  <a:pt x="8323" y="5695"/>
                </a:cubicBezTo>
                <a:close/>
                <a:moveTo>
                  <a:pt x="9365" y="5445"/>
                </a:moveTo>
                <a:lnTo>
                  <a:pt x="8535" y="5645"/>
                </a:lnTo>
                <a:lnTo>
                  <a:pt x="8387" y="4510"/>
                </a:lnTo>
                <a:lnTo>
                  <a:pt x="9218" y="4310"/>
                </a:lnTo>
                <a:cubicBezTo>
                  <a:pt x="9218" y="4310"/>
                  <a:pt x="9365" y="5445"/>
                  <a:pt x="9365" y="5445"/>
                </a:cubicBezTo>
                <a:close/>
                <a:moveTo>
                  <a:pt x="10408" y="5194"/>
                </a:moveTo>
                <a:lnTo>
                  <a:pt x="9577" y="5394"/>
                </a:lnTo>
                <a:lnTo>
                  <a:pt x="9430" y="4259"/>
                </a:lnTo>
                <a:lnTo>
                  <a:pt x="10261" y="4059"/>
                </a:lnTo>
                <a:cubicBezTo>
                  <a:pt x="10261" y="4059"/>
                  <a:pt x="10408" y="5194"/>
                  <a:pt x="10408" y="5194"/>
                </a:cubicBezTo>
                <a:close/>
                <a:moveTo>
                  <a:pt x="11451" y="4943"/>
                </a:moveTo>
                <a:lnTo>
                  <a:pt x="10619" y="5143"/>
                </a:lnTo>
                <a:lnTo>
                  <a:pt x="10473" y="4009"/>
                </a:lnTo>
                <a:lnTo>
                  <a:pt x="11304" y="3809"/>
                </a:lnTo>
                <a:cubicBezTo>
                  <a:pt x="11304" y="3809"/>
                  <a:pt x="11451" y="4943"/>
                  <a:pt x="11451" y="4943"/>
                </a:cubicBezTo>
                <a:close/>
                <a:moveTo>
                  <a:pt x="12677" y="6116"/>
                </a:moveTo>
                <a:lnTo>
                  <a:pt x="11846" y="6316"/>
                </a:lnTo>
                <a:lnTo>
                  <a:pt x="11700" y="5181"/>
                </a:lnTo>
                <a:lnTo>
                  <a:pt x="12530" y="4981"/>
                </a:lnTo>
                <a:cubicBezTo>
                  <a:pt x="12530" y="4981"/>
                  <a:pt x="12677" y="6116"/>
                  <a:pt x="12677" y="6116"/>
                </a:cubicBezTo>
                <a:close/>
                <a:moveTo>
                  <a:pt x="13719" y="5864"/>
                </a:moveTo>
                <a:lnTo>
                  <a:pt x="12890" y="6064"/>
                </a:lnTo>
                <a:lnTo>
                  <a:pt x="12742" y="4929"/>
                </a:lnTo>
                <a:lnTo>
                  <a:pt x="13573" y="4729"/>
                </a:lnTo>
                <a:cubicBezTo>
                  <a:pt x="13573" y="4729"/>
                  <a:pt x="13719" y="5864"/>
                  <a:pt x="13719" y="5864"/>
                </a:cubicBezTo>
                <a:close/>
                <a:moveTo>
                  <a:pt x="14762" y="5614"/>
                </a:moveTo>
                <a:lnTo>
                  <a:pt x="13931" y="5814"/>
                </a:lnTo>
                <a:lnTo>
                  <a:pt x="13785" y="4678"/>
                </a:lnTo>
                <a:lnTo>
                  <a:pt x="14616" y="4478"/>
                </a:lnTo>
                <a:cubicBezTo>
                  <a:pt x="14616" y="4478"/>
                  <a:pt x="14762" y="5614"/>
                  <a:pt x="14762" y="5614"/>
                </a:cubicBezTo>
                <a:close/>
                <a:moveTo>
                  <a:pt x="15805" y="5363"/>
                </a:moveTo>
                <a:lnTo>
                  <a:pt x="14974" y="5563"/>
                </a:lnTo>
                <a:lnTo>
                  <a:pt x="14828" y="4428"/>
                </a:lnTo>
                <a:lnTo>
                  <a:pt x="15659" y="4227"/>
                </a:lnTo>
                <a:cubicBezTo>
                  <a:pt x="15659" y="4227"/>
                  <a:pt x="15805" y="5363"/>
                  <a:pt x="15805" y="5363"/>
                </a:cubicBezTo>
                <a:close/>
                <a:moveTo>
                  <a:pt x="16848" y="5112"/>
                </a:moveTo>
                <a:lnTo>
                  <a:pt x="16017" y="5312"/>
                </a:lnTo>
                <a:lnTo>
                  <a:pt x="15871" y="4177"/>
                </a:lnTo>
                <a:lnTo>
                  <a:pt x="16702" y="3977"/>
                </a:lnTo>
                <a:cubicBezTo>
                  <a:pt x="16702" y="3977"/>
                  <a:pt x="16848" y="5112"/>
                  <a:pt x="16848" y="5112"/>
                </a:cubicBezTo>
                <a:close/>
                <a:moveTo>
                  <a:pt x="18075" y="6285"/>
                </a:moveTo>
                <a:lnTo>
                  <a:pt x="17244" y="6485"/>
                </a:lnTo>
                <a:lnTo>
                  <a:pt x="17098" y="5350"/>
                </a:lnTo>
                <a:lnTo>
                  <a:pt x="17929" y="5150"/>
                </a:lnTo>
                <a:cubicBezTo>
                  <a:pt x="17929" y="5150"/>
                  <a:pt x="18075" y="6285"/>
                  <a:pt x="18075" y="6285"/>
                </a:cubicBezTo>
                <a:close/>
                <a:moveTo>
                  <a:pt x="19551" y="7696"/>
                </a:moveTo>
                <a:lnTo>
                  <a:pt x="20382" y="7496"/>
                </a:lnTo>
                <a:lnTo>
                  <a:pt x="20437" y="7924"/>
                </a:lnTo>
                <a:lnTo>
                  <a:pt x="20349" y="8674"/>
                </a:lnTo>
                <a:lnTo>
                  <a:pt x="19697" y="8831"/>
                </a:lnTo>
                <a:cubicBezTo>
                  <a:pt x="19697" y="8831"/>
                  <a:pt x="19551" y="7696"/>
                  <a:pt x="19551" y="7696"/>
                </a:cubicBezTo>
                <a:close/>
                <a:moveTo>
                  <a:pt x="16974" y="12721"/>
                </a:moveTo>
                <a:lnTo>
                  <a:pt x="17805" y="12521"/>
                </a:lnTo>
                <a:lnTo>
                  <a:pt x="17951" y="13657"/>
                </a:lnTo>
                <a:lnTo>
                  <a:pt x="17120" y="13857"/>
                </a:lnTo>
                <a:cubicBezTo>
                  <a:pt x="17120" y="13857"/>
                  <a:pt x="16974" y="12721"/>
                  <a:pt x="16974" y="12721"/>
                </a:cubicBezTo>
                <a:close/>
                <a:moveTo>
                  <a:pt x="15931" y="12972"/>
                </a:moveTo>
                <a:lnTo>
                  <a:pt x="16762" y="12772"/>
                </a:lnTo>
                <a:lnTo>
                  <a:pt x="16908" y="13907"/>
                </a:lnTo>
                <a:lnTo>
                  <a:pt x="16077" y="14109"/>
                </a:lnTo>
                <a:cubicBezTo>
                  <a:pt x="16077" y="14109"/>
                  <a:pt x="15931" y="12972"/>
                  <a:pt x="15931" y="12972"/>
                </a:cubicBezTo>
                <a:close/>
                <a:moveTo>
                  <a:pt x="14704" y="11800"/>
                </a:moveTo>
                <a:lnTo>
                  <a:pt x="15535" y="11601"/>
                </a:lnTo>
                <a:lnTo>
                  <a:pt x="15681" y="12735"/>
                </a:lnTo>
                <a:lnTo>
                  <a:pt x="14850" y="12935"/>
                </a:lnTo>
                <a:cubicBezTo>
                  <a:pt x="14850" y="12935"/>
                  <a:pt x="14704" y="11800"/>
                  <a:pt x="14704" y="11800"/>
                </a:cubicBezTo>
                <a:close/>
                <a:moveTo>
                  <a:pt x="12619" y="12303"/>
                </a:moveTo>
                <a:lnTo>
                  <a:pt x="13449" y="12103"/>
                </a:lnTo>
                <a:lnTo>
                  <a:pt x="13596" y="13237"/>
                </a:lnTo>
                <a:lnTo>
                  <a:pt x="12766" y="13437"/>
                </a:lnTo>
                <a:cubicBezTo>
                  <a:pt x="12766" y="13437"/>
                  <a:pt x="12619" y="12303"/>
                  <a:pt x="12619" y="12303"/>
                </a:cubicBezTo>
                <a:close/>
                <a:moveTo>
                  <a:pt x="11576" y="12553"/>
                </a:moveTo>
                <a:lnTo>
                  <a:pt x="12407" y="12353"/>
                </a:lnTo>
                <a:lnTo>
                  <a:pt x="12554" y="13488"/>
                </a:lnTo>
                <a:lnTo>
                  <a:pt x="11723" y="13688"/>
                </a:lnTo>
                <a:cubicBezTo>
                  <a:pt x="11723" y="13688"/>
                  <a:pt x="11576" y="12553"/>
                  <a:pt x="11576" y="12553"/>
                </a:cubicBezTo>
                <a:close/>
                <a:moveTo>
                  <a:pt x="10533" y="12805"/>
                </a:moveTo>
                <a:lnTo>
                  <a:pt x="11364" y="12605"/>
                </a:lnTo>
                <a:lnTo>
                  <a:pt x="11511" y="13740"/>
                </a:lnTo>
                <a:lnTo>
                  <a:pt x="10680" y="13940"/>
                </a:lnTo>
                <a:cubicBezTo>
                  <a:pt x="10680" y="13940"/>
                  <a:pt x="10533" y="12805"/>
                  <a:pt x="10533" y="12805"/>
                </a:cubicBezTo>
                <a:close/>
                <a:moveTo>
                  <a:pt x="9492" y="13056"/>
                </a:moveTo>
                <a:lnTo>
                  <a:pt x="10321" y="12856"/>
                </a:lnTo>
                <a:lnTo>
                  <a:pt x="10468" y="13991"/>
                </a:lnTo>
                <a:lnTo>
                  <a:pt x="9638" y="14191"/>
                </a:lnTo>
                <a:cubicBezTo>
                  <a:pt x="9638" y="14191"/>
                  <a:pt x="9492" y="13056"/>
                  <a:pt x="9492" y="13056"/>
                </a:cubicBezTo>
                <a:close/>
                <a:moveTo>
                  <a:pt x="8449" y="13307"/>
                </a:moveTo>
                <a:lnTo>
                  <a:pt x="9279" y="13107"/>
                </a:lnTo>
                <a:lnTo>
                  <a:pt x="9426" y="14241"/>
                </a:lnTo>
                <a:lnTo>
                  <a:pt x="8595" y="14441"/>
                </a:lnTo>
                <a:cubicBezTo>
                  <a:pt x="8595" y="14441"/>
                  <a:pt x="8449" y="13307"/>
                  <a:pt x="8449" y="13307"/>
                </a:cubicBezTo>
                <a:close/>
                <a:moveTo>
                  <a:pt x="7918" y="13435"/>
                </a:moveTo>
                <a:lnTo>
                  <a:pt x="8237" y="13359"/>
                </a:lnTo>
                <a:lnTo>
                  <a:pt x="8383" y="14492"/>
                </a:lnTo>
                <a:lnTo>
                  <a:pt x="8153" y="14547"/>
                </a:lnTo>
                <a:cubicBezTo>
                  <a:pt x="8130" y="14281"/>
                  <a:pt x="8063" y="13984"/>
                  <a:pt x="7976" y="13648"/>
                </a:cubicBezTo>
                <a:cubicBezTo>
                  <a:pt x="7965" y="13604"/>
                  <a:pt x="7945" y="13531"/>
                  <a:pt x="7918" y="13435"/>
                </a:cubicBezTo>
                <a:close/>
                <a:moveTo>
                  <a:pt x="6853" y="9285"/>
                </a:moveTo>
                <a:lnTo>
                  <a:pt x="7684" y="9085"/>
                </a:lnTo>
                <a:lnTo>
                  <a:pt x="7831" y="10220"/>
                </a:lnTo>
                <a:lnTo>
                  <a:pt x="7051" y="10408"/>
                </a:lnTo>
                <a:cubicBezTo>
                  <a:pt x="7020" y="10299"/>
                  <a:pt x="6988" y="10188"/>
                  <a:pt x="6956" y="10076"/>
                </a:cubicBezTo>
                <a:cubicBezTo>
                  <a:pt x="6956" y="10076"/>
                  <a:pt x="6853" y="9285"/>
                  <a:pt x="6853" y="9285"/>
                </a:cubicBezTo>
                <a:close/>
                <a:moveTo>
                  <a:pt x="6457" y="7912"/>
                </a:moveTo>
                <a:lnTo>
                  <a:pt x="6563" y="8722"/>
                </a:lnTo>
                <a:cubicBezTo>
                  <a:pt x="6488" y="8463"/>
                  <a:pt x="6412" y="8203"/>
                  <a:pt x="6336" y="7942"/>
                </a:cubicBezTo>
                <a:cubicBezTo>
                  <a:pt x="6336" y="7942"/>
                  <a:pt x="6457" y="7912"/>
                  <a:pt x="6457" y="7912"/>
                </a:cubicBezTo>
                <a:close/>
                <a:moveTo>
                  <a:pt x="6421" y="7623"/>
                </a:moveTo>
                <a:lnTo>
                  <a:pt x="6254" y="7663"/>
                </a:lnTo>
                <a:cubicBezTo>
                  <a:pt x="6147" y="7295"/>
                  <a:pt x="6040" y="6929"/>
                  <a:pt x="5935" y="6569"/>
                </a:cubicBezTo>
                <a:lnTo>
                  <a:pt x="6273" y="6488"/>
                </a:lnTo>
                <a:cubicBezTo>
                  <a:pt x="6273" y="6488"/>
                  <a:pt x="6421" y="7623"/>
                  <a:pt x="6421" y="7623"/>
                </a:cubicBezTo>
                <a:close/>
                <a:moveTo>
                  <a:pt x="7464" y="7371"/>
                </a:moveTo>
                <a:lnTo>
                  <a:pt x="6633" y="7571"/>
                </a:lnTo>
                <a:lnTo>
                  <a:pt x="6486" y="6436"/>
                </a:lnTo>
                <a:lnTo>
                  <a:pt x="7316" y="6236"/>
                </a:lnTo>
                <a:cubicBezTo>
                  <a:pt x="7316" y="6236"/>
                  <a:pt x="7464" y="7371"/>
                  <a:pt x="7464" y="7371"/>
                </a:cubicBezTo>
                <a:close/>
                <a:moveTo>
                  <a:pt x="8506" y="7121"/>
                </a:moveTo>
                <a:lnTo>
                  <a:pt x="7676" y="7321"/>
                </a:lnTo>
                <a:lnTo>
                  <a:pt x="7528" y="6185"/>
                </a:lnTo>
                <a:lnTo>
                  <a:pt x="8359" y="5985"/>
                </a:lnTo>
                <a:cubicBezTo>
                  <a:pt x="8359" y="5985"/>
                  <a:pt x="8506" y="7121"/>
                  <a:pt x="8506" y="7121"/>
                </a:cubicBezTo>
                <a:close/>
                <a:moveTo>
                  <a:pt x="9549" y="6870"/>
                </a:moveTo>
                <a:lnTo>
                  <a:pt x="8718" y="7070"/>
                </a:lnTo>
                <a:lnTo>
                  <a:pt x="8571" y="5935"/>
                </a:lnTo>
                <a:lnTo>
                  <a:pt x="9402" y="5735"/>
                </a:lnTo>
                <a:cubicBezTo>
                  <a:pt x="9402" y="5735"/>
                  <a:pt x="9549" y="6870"/>
                  <a:pt x="9549" y="6870"/>
                </a:cubicBezTo>
                <a:close/>
                <a:moveTo>
                  <a:pt x="10592" y="6618"/>
                </a:moveTo>
                <a:lnTo>
                  <a:pt x="9761" y="6818"/>
                </a:lnTo>
                <a:lnTo>
                  <a:pt x="9614" y="5683"/>
                </a:lnTo>
                <a:lnTo>
                  <a:pt x="10445" y="5483"/>
                </a:lnTo>
                <a:cubicBezTo>
                  <a:pt x="10445" y="5483"/>
                  <a:pt x="10592" y="6618"/>
                  <a:pt x="10592" y="6618"/>
                </a:cubicBezTo>
                <a:close/>
                <a:moveTo>
                  <a:pt x="11818" y="7792"/>
                </a:moveTo>
                <a:lnTo>
                  <a:pt x="10987" y="7992"/>
                </a:lnTo>
                <a:lnTo>
                  <a:pt x="10841" y="6857"/>
                </a:lnTo>
                <a:lnTo>
                  <a:pt x="11671" y="6657"/>
                </a:lnTo>
                <a:cubicBezTo>
                  <a:pt x="11671" y="6657"/>
                  <a:pt x="11818" y="7792"/>
                  <a:pt x="11818" y="7792"/>
                </a:cubicBezTo>
                <a:close/>
                <a:moveTo>
                  <a:pt x="12860" y="7540"/>
                </a:moveTo>
                <a:lnTo>
                  <a:pt x="12030" y="7740"/>
                </a:lnTo>
                <a:lnTo>
                  <a:pt x="11883" y="6605"/>
                </a:lnTo>
                <a:lnTo>
                  <a:pt x="12714" y="6405"/>
                </a:lnTo>
                <a:cubicBezTo>
                  <a:pt x="12714" y="6405"/>
                  <a:pt x="12860" y="7540"/>
                  <a:pt x="12860" y="7540"/>
                </a:cubicBezTo>
                <a:close/>
                <a:moveTo>
                  <a:pt x="13903" y="7289"/>
                </a:moveTo>
                <a:lnTo>
                  <a:pt x="13072" y="7489"/>
                </a:lnTo>
                <a:lnTo>
                  <a:pt x="12926" y="6355"/>
                </a:lnTo>
                <a:lnTo>
                  <a:pt x="13757" y="6154"/>
                </a:lnTo>
                <a:cubicBezTo>
                  <a:pt x="13757" y="6154"/>
                  <a:pt x="13903" y="7289"/>
                  <a:pt x="13903" y="7289"/>
                </a:cubicBezTo>
                <a:close/>
                <a:moveTo>
                  <a:pt x="14946" y="7037"/>
                </a:moveTo>
                <a:lnTo>
                  <a:pt x="14115" y="7237"/>
                </a:lnTo>
                <a:lnTo>
                  <a:pt x="13969" y="6104"/>
                </a:lnTo>
                <a:lnTo>
                  <a:pt x="14800" y="5904"/>
                </a:lnTo>
                <a:cubicBezTo>
                  <a:pt x="14800" y="5904"/>
                  <a:pt x="14946" y="7037"/>
                  <a:pt x="14946" y="7037"/>
                </a:cubicBezTo>
                <a:close/>
                <a:moveTo>
                  <a:pt x="15989" y="6787"/>
                </a:moveTo>
                <a:lnTo>
                  <a:pt x="15158" y="6987"/>
                </a:lnTo>
                <a:lnTo>
                  <a:pt x="15012" y="5853"/>
                </a:lnTo>
                <a:lnTo>
                  <a:pt x="15843" y="5653"/>
                </a:lnTo>
                <a:cubicBezTo>
                  <a:pt x="15843" y="5653"/>
                  <a:pt x="15989" y="6787"/>
                  <a:pt x="15989" y="6787"/>
                </a:cubicBezTo>
                <a:close/>
                <a:moveTo>
                  <a:pt x="17216" y="7959"/>
                </a:moveTo>
                <a:lnTo>
                  <a:pt x="16385" y="8161"/>
                </a:lnTo>
                <a:lnTo>
                  <a:pt x="16239" y="7024"/>
                </a:lnTo>
                <a:lnTo>
                  <a:pt x="17069" y="6824"/>
                </a:lnTo>
                <a:cubicBezTo>
                  <a:pt x="17069" y="6824"/>
                  <a:pt x="17216" y="7959"/>
                  <a:pt x="17216" y="7959"/>
                </a:cubicBezTo>
                <a:close/>
                <a:moveTo>
                  <a:pt x="18259" y="7709"/>
                </a:moveTo>
                <a:lnTo>
                  <a:pt x="17428" y="7909"/>
                </a:lnTo>
                <a:lnTo>
                  <a:pt x="17282" y="6773"/>
                </a:lnTo>
                <a:lnTo>
                  <a:pt x="18112" y="6573"/>
                </a:lnTo>
                <a:cubicBezTo>
                  <a:pt x="18112" y="6573"/>
                  <a:pt x="18259" y="7709"/>
                  <a:pt x="18259" y="7709"/>
                </a:cubicBezTo>
                <a:close/>
                <a:moveTo>
                  <a:pt x="18471" y="7658"/>
                </a:moveTo>
                <a:lnTo>
                  <a:pt x="18324" y="6523"/>
                </a:lnTo>
                <a:lnTo>
                  <a:pt x="19155" y="6323"/>
                </a:lnTo>
                <a:lnTo>
                  <a:pt x="19301" y="7458"/>
                </a:lnTo>
                <a:cubicBezTo>
                  <a:pt x="19301" y="7458"/>
                  <a:pt x="18471" y="7658"/>
                  <a:pt x="18471" y="7658"/>
                </a:cubicBezTo>
                <a:close/>
                <a:moveTo>
                  <a:pt x="16790" y="11298"/>
                </a:moveTo>
                <a:lnTo>
                  <a:pt x="17621" y="11098"/>
                </a:lnTo>
                <a:lnTo>
                  <a:pt x="17767" y="12233"/>
                </a:lnTo>
                <a:lnTo>
                  <a:pt x="16936" y="12433"/>
                </a:lnTo>
                <a:cubicBezTo>
                  <a:pt x="16936" y="12433"/>
                  <a:pt x="16790" y="11298"/>
                  <a:pt x="16790" y="11298"/>
                </a:cubicBezTo>
                <a:close/>
                <a:moveTo>
                  <a:pt x="15563" y="10125"/>
                </a:moveTo>
                <a:lnTo>
                  <a:pt x="16394" y="9925"/>
                </a:lnTo>
                <a:lnTo>
                  <a:pt x="16540" y="11060"/>
                </a:lnTo>
                <a:lnTo>
                  <a:pt x="15710" y="11259"/>
                </a:lnTo>
                <a:cubicBezTo>
                  <a:pt x="15710" y="11259"/>
                  <a:pt x="15563" y="10125"/>
                  <a:pt x="15563" y="10125"/>
                </a:cubicBezTo>
                <a:close/>
                <a:moveTo>
                  <a:pt x="14521" y="10376"/>
                </a:moveTo>
                <a:lnTo>
                  <a:pt x="15351" y="10176"/>
                </a:lnTo>
                <a:lnTo>
                  <a:pt x="15497" y="11311"/>
                </a:lnTo>
                <a:lnTo>
                  <a:pt x="14668" y="11511"/>
                </a:lnTo>
                <a:cubicBezTo>
                  <a:pt x="14668" y="11511"/>
                  <a:pt x="14521" y="10376"/>
                  <a:pt x="14521" y="10376"/>
                </a:cubicBezTo>
                <a:close/>
                <a:moveTo>
                  <a:pt x="13478" y="10626"/>
                </a:moveTo>
                <a:lnTo>
                  <a:pt x="14308" y="10426"/>
                </a:lnTo>
                <a:lnTo>
                  <a:pt x="14455" y="11562"/>
                </a:lnTo>
                <a:lnTo>
                  <a:pt x="13624" y="11762"/>
                </a:lnTo>
                <a:cubicBezTo>
                  <a:pt x="13624" y="11762"/>
                  <a:pt x="13478" y="10626"/>
                  <a:pt x="13478" y="10626"/>
                </a:cubicBezTo>
                <a:close/>
                <a:moveTo>
                  <a:pt x="12435" y="10877"/>
                </a:moveTo>
                <a:lnTo>
                  <a:pt x="13266" y="10677"/>
                </a:lnTo>
                <a:lnTo>
                  <a:pt x="13413" y="11812"/>
                </a:lnTo>
                <a:lnTo>
                  <a:pt x="12582" y="12014"/>
                </a:lnTo>
                <a:cubicBezTo>
                  <a:pt x="12582" y="12014"/>
                  <a:pt x="12435" y="10877"/>
                  <a:pt x="12435" y="10877"/>
                </a:cubicBezTo>
                <a:close/>
                <a:moveTo>
                  <a:pt x="11392" y="11129"/>
                </a:moveTo>
                <a:lnTo>
                  <a:pt x="12223" y="10929"/>
                </a:lnTo>
                <a:lnTo>
                  <a:pt x="12370" y="12064"/>
                </a:lnTo>
                <a:lnTo>
                  <a:pt x="11539" y="12264"/>
                </a:lnTo>
                <a:cubicBezTo>
                  <a:pt x="11539" y="12264"/>
                  <a:pt x="11392" y="11129"/>
                  <a:pt x="11392" y="11129"/>
                </a:cubicBezTo>
                <a:close/>
                <a:moveTo>
                  <a:pt x="10349" y="11380"/>
                </a:moveTo>
                <a:lnTo>
                  <a:pt x="11180" y="11180"/>
                </a:lnTo>
                <a:lnTo>
                  <a:pt x="11327" y="12315"/>
                </a:lnTo>
                <a:lnTo>
                  <a:pt x="10496" y="12515"/>
                </a:lnTo>
                <a:cubicBezTo>
                  <a:pt x="10496" y="12515"/>
                  <a:pt x="10349" y="11380"/>
                  <a:pt x="10349" y="11380"/>
                </a:cubicBezTo>
                <a:close/>
                <a:moveTo>
                  <a:pt x="9307" y="11631"/>
                </a:moveTo>
                <a:lnTo>
                  <a:pt x="10137" y="11432"/>
                </a:lnTo>
                <a:lnTo>
                  <a:pt x="10284" y="12566"/>
                </a:lnTo>
                <a:lnTo>
                  <a:pt x="9454" y="12766"/>
                </a:lnTo>
                <a:cubicBezTo>
                  <a:pt x="9454" y="12766"/>
                  <a:pt x="9307" y="11631"/>
                  <a:pt x="9307" y="11631"/>
                </a:cubicBezTo>
                <a:close/>
                <a:moveTo>
                  <a:pt x="8264" y="11883"/>
                </a:moveTo>
                <a:lnTo>
                  <a:pt x="9095" y="11681"/>
                </a:lnTo>
                <a:lnTo>
                  <a:pt x="9242" y="12818"/>
                </a:lnTo>
                <a:lnTo>
                  <a:pt x="8411" y="13018"/>
                </a:lnTo>
                <a:cubicBezTo>
                  <a:pt x="8411" y="13018"/>
                  <a:pt x="8264" y="11883"/>
                  <a:pt x="8264" y="11883"/>
                </a:cubicBezTo>
                <a:close/>
                <a:moveTo>
                  <a:pt x="7527" y="12059"/>
                </a:moveTo>
                <a:lnTo>
                  <a:pt x="8052" y="11933"/>
                </a:lnTo>
                <a:lnTo>
                  <a:pt x="8199" y="13069"/>
                </a:lnTo>
                <a:lnTo>
                  <a:pt x="7840" y="13156"/>
                </a:lnTo>
                <a:cubicBezTo>
                  <a:pt x="7761" y="12876"/>
                  <a:pt x="7655" y="12503"/>
                  <a:pt x="7527" y="12059"/>
                </a:cubicBezTo>
                <a:close/>
                <a:moveTo>
                  <a:pt x="8015" y="11643"/>
                </a:moveTo>
                <a:lnTo>
                  <a:pt x="8015" y="11645"/>
                </a:lnTo>
                <a:lnTo>
                  <a:pt x="7448" y="11781"/>
                </a:lnTo>
                <a:cubicBezTo>
                  <a:pt x="7351" y="11445"/>
                  <a:pt x="7245" y="11077"/>
                  <a:pt x="7132" y="10687"/>
                </a:cubicBezTo>
                <a:lnTo>
                  <a:pt x="7868" y="10510"/>
                </a:lnTo>
                <a:cubicBezTo>
                  <a:pt x="7868" y="10510"/>
                  <a:pt x="8015" y="11643"/>
                  <a:pt x="8015" y="11643"/>
                </a:cubicBezTo>
                <a:close/>
                <a:moveTo>
                  <a:pt x="9733" y="8293"/>
                </a:moveTo>
                <a:lnTo>
                  <a:pt x="8902" y="8493"/>
                </a:lnTo>
                <a:lnTo>
                  <a:pt x="8755" y="7359"/>
                </a:lnTo>
                <a:lnTo>
                  <a:pt x="9586" y="7159"/>
                </a:lnTo>
                <a:cubicBezTo>
                  <a:pt x="9586" y="7159"/>
                  <a:pt x="9733" y="8293"/>
                  <a:pt x="9733" y="8293"/>
                </a:cubicBezTo>
                <a:close/>
                <a:moveTo>
                  <a:pt x="10959" y="9467"/>
                </a:moveTo>
                <a:lnTo>
                  <a:pt x="10129" y="9667"/>
                </a:lnTo>
                <a:lnTo>
                  <a:pt x="9981" y="8531"/>
                </a:lnTo>
                <a:lnTo>
                  <a:pt x="10812" y="8331"/>
                </a:lnTo>
                <a:cubicBezTo>
                  <a:pt x="10812" y="8331"/>
                  <a:pt x="10959" y="9467"/>
                  <a:pt x="10959" y="9467"/>
                </a:cubicBezTo>
                <a:close/>
                <a:moveTo>
                  <a:pt x="12002" y="9216"/>
                </a:moveTo>
                <a:lnTo>
                  <a:pt x="11171" y="9416"/>
                </a:lnTo>
                <a:lnTo>
                  <a:pt x="11024" y="8281"/>
                </a:lnTo>
                <a:lnTo>
                  <a:pt x="11855" y="8080"/>
                </a:lnTo>
                <a:cubicBezTo>
                  <a:pt x="11855" y="8080"/>
                  <a:pt x="12002" y="9216"/>
                  <a:pt x="12002" y="9216"/>
                </a:cubicBezTo>
                <a:close/>
                <a:moveTo>
                  <a:pt x="13044" y="8965"/>
                </a:moveTo>
                <a:lnTo>
                  <a:pt x="12213" y="9165"/>
                </a:lnTo>
                <a:lnTo>
                  <a:pt x="12067" y="8030"/>
                </a:lnTo>
                <a:lnTo>
                  <a:pt x="12898" y="7830"/>
                </a:lnTo>
                <a:cubicBezTo>
                  <a:pt x="12898" y="7830"/>
                  <a:pt x="13044" y="8965"/>
                  <a:pt x="13044" y="8965"/>
                </a:cubicBezTo>
                <a:close/>
                <a:moveTo>
                  <a:pt x="14087" y="8713"/>
                </a:moveTo>
                <a:lnTo>
                  <a:pt x="13256" y="8913"/>
                </a:lnTo>
                <a:lnTo>
                  <a:pt x="13110" y="7778"/>
                </a:lnTo>
                <a:lnTo>
                  <a:pt x="13941" y="7578"/>
                </a:lnTo>
                <a:cubicBezTo>
                  <a:pt x="13941" y="7578"/>
                  <a:pt x="14087" y="8713"/>
                  <a:pt x="14087" y="8713"/>
                </a:cubicBezTo>
                <a:close/>
                <a:moveTo>
                  <a:pt x="15130" y="8462"/>
                </a:moveTo>
                <a:lnTo>
                  <a:pt x="14299" y="8662"/>
                </a:lnTo>
                <a:lnTo>
                  <a:pt x="14153" y="7527"/>
                </a:lnTo>
                <a:lnTo>
                  <a:pt x="14984" y="7327"/>
                </a:lnTo>
                <a:cubicBezTo>
                  <a:pt x="14984" y="7327"/>
                  <a:pt x="15130" y="8462"/>
                  <a:pt x="15130" y="8462"/>
                </a:cubicBezTo>
                <a:close/>
                <a:moveTo>
                  <a:pt x="14337" y="8951"/>
                </a:moveTo>
                <a:lnTo>
                  <a:pt x="15168" y="8752"/>
                </a:lnTo>
                <a:lnTo>
                  <a:pt x="15314" y="9886"/>
                </a:lnTo>
                <a:lnTo>
                  <a:pt x="14483" y="10086"/>
                </a:lnTo>
                <a:cubicBezTo>
                  <a:pt x="14483" y="10086"/>
                  <a:pt x="14337" y="8951"/>
                  <a:pt x="14337" y="8951"/>
                </a:cubicBezTo>
                <a:close/>
                <a:moveTo>
                  <a:pt x="13294" y="9203"/>
                </a:moveTo>
                <a:lnTo>
                  <a:pt x="14125" y="9003"/>
                </a:lnTo>
                <a:lnTo>
                  <a:pt x="14271" y="10138"/>
                </a:lnTo>
                <a:lnTo>
                  <a:pt x="13440" y="10338"/>
                </a:lnTo>
                <a:cubicBezTo>
                  <a:pt x="13440" y="10338"/>
                  <a:pt x="13294" y="9203"/>
                  <a:pt x="13294" y="9203"/>
                </a:cubicBezTo>
                <a:close/>
                <a:moveTo>
                  <a:pt x="12251" y="9454"/>
                </a:moveTo>
                <a:lnTo>
                  <a:pt x="13082" y="9254"/>
                </a:lnTo>
                <a:lnTo>
                  <a:pt x="13228" y="10389"/>
                </a:lnTo>
                <a:lnTo>
                  <a:pt x="12398" y="10589"/>
                </a:lnTo>
                <a:cubicBezTo>
                  <a:pt x="12398" y="10589"/>
                  <a:pt x="12251" y="9454"/>
                  <a:pt x="12251" y="9454"/>
                </a:cubicBezTo>
                <a:close/>
                <a:moveTo>
                  <a:pt x="11208" y="9706"/>
                </a:moveTo>
                <a:lnTo>
                  <a:pt x="12039" y="9506"/>
                </a:lnTo>
                <a:lnTo>
                  <a:pt x="12185" y="10639"/>
                </a:lnTo>
                <a:lnTo>
                  <a:pt x="11355" y="10839"/>
                </a:lnTo>
                <a:cubicBezTo>
                  <a:pt x="11355" y="10839"/>
                  <a:pt x="11208" y="9706"/>
                  <a:pt x="11208" y="9706"/>
                </a:cubicBezTo>
                <a:close/>
                <a:moveTo>
                  <a:pt x="10165" y="9957"/>
                </a:moveTo>
                <a:lnTo>
                  <a:pt x="10996" y="9757"/>
                </a:lnTo>
                <a:lnTo>
                  <a:pt x="11143" y="10891"/>
                </a:lnTo>
                <a:lnTo>
                  <a:pt x="10312" y="11091"/>
                </a:lnTo>
                <a:cubicBezTo>
                  <a:pt x="10312" y="11091"/>
                  <a:pt x="10165" y="9957"/>
                  <a:pt x="10165" y="9957"/>
                </a:cubicBezTo>
                <a:close/>
                <a:moveTo>
                  <a:pt x="9123" y="10207"/>
                </a:moveTo>
                <a:lnTo>
                  <a:pt x="9953" y="10007"/>
                </a:lnTo>
                <a:lnTo>
                  <a:pt x="10100" y="11142"/>
                </a:lnTo>
                <a:lnTo>
                  <a:pt x="9270" y="11342"/>
                </a:lnTo>
                <a:cubicBezTo>
                  <a:pt x="9270" y="11342"/>
                  <a:pt x="9123" y="10207"/>
                  <a:pt x="9123" y="10207"/>
                </a:cubicBezTo>
                <a:close/>
                <a:moveTo>
                  <a:pt x="8939" y="8782"/>
                </a:moveTo>
                <a:lnTo>
                  <a:pt x="9769" y="8582"/>
                </a:lnTo>
                <a:lnTo>
                  <a:pt x="9916" y="9717"/>
                </a:lnTo>
                <a:lnTo>
                  <a:pt x="9086" y="9917"/>
                </a:lnTo>
                <a:cubicBezTo>
                  <a:pt x="9086" y="9917"/>
                  <a:pt x="8939" y="8782"/>
                  <a:pt x="8939" y="8782"/>
                </a:cubicBezTo>
                <a:close/>
                <a:moveTo>
                  <a:pt x="8080" y="10458"/>
                </a:moveTo>
                <a:lnTo>
                  <a:pt x="8911" y="10258"/>
                </a:lnTo>
                <a:lnTo>
                  <a:pt x="9058" y="11393"/>
                </a:lnTo>
                <a:lnTo>
                  <a:pt x="8227" y="11593"/>
                </a:lnTo>
                <a:cubicBezTo>
                  <a:pt x="8227" y="11593"/>
                  <a:pt x="8080" y="10458"/>
                  <a:pt x="8080" y="10458"/>
                </a:cubicBezTo>
                <a:close/>
                <a:moveTo>
                  <a:pt x="16357" y="9635"/>
                </a:moveTo>
                <a:lnTo>
                  <a:pt x="15526" y="9835"/>
                </a:lnTo>
                <a:lnTo>
                  <a:pt x="15380" y="8700"/>
                </a:lnTo>
                <a:lnTo>
                  <a:pt x="16210" y="8500"/>
                </a:lnTo>
                <a:cubicBezTo>
                  <a:pt x="16210" y="8500"/>
                  <a:pt x="16357" y="9635"/>
                  <a:pt x="16357" y="9635"/>
                </a:cubicBezTo>
                <a:close/>
                <a:moveTo>
                  <a:pt x="17399" y="9384"/>
                </a:moveTo>
                <a:lnTo>
                  <a:pt x="16569" y="9584"/>
                </a:lnTo>
                <a:lnTo>
                  <a:pt x="16423" y="8450"/>
                </a:lnTo>
                <a:lnTo>
                  <a:pt x="17253" y="8250"/>
                </a:lnTo>
                <a:cubicBezTo>
                  <a:pt x="17253" y="8250"/>
                  <a:pt x="17399" y="9384"/>
                  <a:pt x="17399" y="9384"/>
                </a:cubicBezTo>
                <a:close/>
                <a:moveTo>
                  <a:pt x="17583" y="10808"/>
                </a:moveTo>
                <a:lnTo>
                  <a:pt x="16752" y="11008"/>
                </a:lnTo>
                <a:lnTo>
                  <a:pt x="16606" y="9873"/>
                </a:lnTo>
                <a:lnTo>
                  <a:pt x="17437" y="9673"/>
                </a:lnTo>
                <a:cubicBezTo>
                  <a:pt x="17437" y="9673"/>
                  <a:pt x="17583" y="10808"/>
                  <a:pt x="17583" y="10808"/>
                </a:cubicBezTo>
                <a:close/>
                <a:moveTo>
                  <a:pt x="18442" y="9134"/>
                </a:moveTo>
                <a:lnTo>
                  <a:pt x="17612" y="9334"/>
                </a:lnTo>
                <a:lnTo>
                  <a:pt x="17465" y="8199"/>
                </a:lnTo>
                <a:lnTo>
                  <a:pt x="18296" y="7999"/>
                </a:lnTo>
                <a:cubicBezTo>
                  <a:pt x="18296" y="7999"/>
                  <a:pt x="18442" y="9134"/>
                  <a:pt x="18442" y="9134"/>
                </a:cubicBezTo>
                <a:close/>
                <a:moveTo>
                  <a:pt x="16173" y="8211"/>
                </a:moveTo>
                <a:lnTo>
                  <a:pt x="15342" y="8410"/>
                </a:lnTo>
                <a:lnTo>
                  <a:pt x="15196" y="7276"/>
                </a:lnTo>
                <a:lnTo>
                  <a:pt x="16027" y="7076"/>
                </a:lnTo>
                <a:cubicBezTo>
                  <a:pt x="16027" y="7076"/>
                  <a:pt x="16173" y="8211"/>
                  <a:pt x="16173" y="8211"/>
                </a:cubicBezTo>
                <a:close/>
                <a:moveTo>
                  <a:pt x="10776" y="8043"/>
                </a:moveTo>
                <a:lnTo>
                  <a:pt x="9945" y="8243"/>
                </a:lnTo>
                <a:lnTo>
                  <a:pt x="9798" y="7108"/>
                </a:lnTo>
                <a:lnTo>
                  <a:pt x="10628" y="6908"/>
                </a:lnTo>
                <a:cubicBezTo>
                  <a:pt x="10628" y="6908"/>
                  <a:pt x="10776" y="8043"/>
                  <a:pt x="10776" y="8043"/>
                </a:cubicBezTo>
                <a:close/>
                <a:moveTo>
                  <a:pt x="7712" y="7611"/>
                </a:moveTo>
                <a:lnTo>
                  <a:pt x="8543" y="7411"/>
                </a:lnTo>
                <a:lnTo>
                  <a:pt x="8690" y="8544"/>
                </a:lnTo>
                <a:lnTo>
                  <a:pt x="7859" y="8744"/>
                </a:lnTo>
                <a:cubicBezTo>
                  <a:pt x="7859" y="8744"/>
                  <a:pt x="7712" y="7611"/>
                  <a:pt x="7712" y="7611"/>
                </a:cubicBezTo>
                <a:close/>
                <a:moveTo>
                  <a:pt x="6670" y="7862"/>
                </a:moveTo>
                <a:lnTo>
                  <a:pt x="7500" y="7661"/>
                </a:lnTo>
                <a:lnTo>
                  <a:pt x="7647" y="8796"/>
                </a:lnTo>
                <a:lnTo>
                  <a:pt x="6817" y="8996"/>
                </a:lnTo>
                <a:cubicBezTo>
                  <a:pt x="6817" y="8996"/>
                  <a:pt x="6670" y="7862"/>
                  <a:pt x="6670" y="7862"/>
                </a:cubicBezTo>
                <a:close/>
                <a:moveTo>
                  <a:pt x="7896" y="9034"/>
                </a:moveTo>
                <a:lnTo>
                  <a:pt x="8727" y="8834"/>
                </a:lnTo>
                <a:lnTo>
                  <a:pt x="8874" y="9969"/>
                </a:lnTo>
                <a:lnTo>
                  <a:pt x="8043" y="10169"/>
                </a:lnTo>
                <a:cubicBezTo>
                  <a:pt x="8043" y="10169"/>
                  <a:pt x="7896" y="9034"/>
                  <a:pt x="7896" y="9034"/>
                </a:cubicBezTo>
                <a:close/>
                <a:moveTo>
                  <a:pt x="15747" y="11549"/>
                </a:moveTo>
                <a:lnTo>
                  <a:pt x="16578" y="11349"/>
                </a:lnTo>
                <a:lnTo>
                  <a:pt x="16724" y="12484"/>
                </a:lnTo>
                <a:lnTo>
                  <a:pt x="15893" y="12684"/>
                </a:lnTo>
                <a:cubicBezTo>
                  <a:pt x="15893" y="12684"/>
                  <a:pt x="15747" y="11549"/>
                  <a:pt x="15747" y="11549"/>
                </a:cubicBezTo>
                <a:close/>
                <a:moveTo>
                  <a:pt x="18810" y="11981"/>
                </a:moveTo>
                <a:lnTo>
                  <a:pt x="17979" y="12181"/>
                </a:lnTo>
                <a:lnTo>
                  <a:pt x="17833" y="11046"/>
                </a:lnTo>
                <a:lnTo>
                  <a:pt x="18664" y="10846"/>
                </a:lnTo>
                <a:cubicBezTo>
                  <a:pt x="18664" y="10846"/>
                  <a:pt x="18810" y="11981"/>
                  <a:pt x="18810" y="11981"/>
                </a:cubicBezTo>
                <a:close/>
                <a:moveTo>
                  <a:pt x="18626" y="10557"/>
                </a:moveTo>
                <a:lnTo>
                  <a:pt x="17795" y="10757"/>
                </a:lnTo>
                <a:lnTo>
                  <a:pt x="17649" y="9622"/>
                </a:lnTo>
                <a:lnTo>
                  <a:pt x="18480" y="9422"/>
                </a:lnTo>
                <a:cubicBezTo>
                  <a:pt x="18480" y="9422"/>
                  <a:pt x="18626" y="10557"/>
                  <a:pt x="18626" y="10557"/>
                </a:cubicBezTo>
                <a:close/>
                <a:moveTo>
                  <a:pt x="19485" y="8882"/>
                </a:moveTo>
                <a:lnTo>
                  <a:pt x="18654" y="9082"/>
                </a:lnTo>
                <a:lnTo>
                  <a:pt x="18508" y="7947"/>
                </a:lnTo>
                <a:lnTo>
                  <a:pt x="19339" y="7747"/>
                </a:lnTo>
                <a:cubicBezTo>
                  <a:pt x="19339" y="7747"/>
                  <a:pt x="19485" y="8882"/>
                  <a:pt x="19485" y="8882"/>
                </a:cubicBezTo>
                <a:close/>
                <a:moveTo>
                  <a:pt x="17032" y="6536"/>
                </a:moveTo>
                <a:lnTo>
                  <a:pt x="16201" y="6736"/>
                </a:lnTo>
                <a:lnTo>
                  <a:pt x="16055" y="5601"/>
                </a:lnTo>
                <a:lnTo>
                  <a:pt x="16886" y="5401"/>
                </a:lnTo>
                <a:cubicBezTo>
                  <a:pt x="16886" y="5401"/>
                  <a:pt x="17032" y="6536"/>
                  <a:pt x="17032" y="6536"/>
                </a:cubicBezTo>
                <a:close/>
                <a:moveTo>
                  <a:pt x="11634" y="6367"/>
                </a:moveTo>
                <a:lnTo>
                  <a:pt x="10804" y="6567"/>
                </a:lnTo>
                <a:lnTo>
                  <a:pt x="10657" y="5432"/>
                </a:lnTo>
                <a:lnTo>
                  <a:pt x="11487" y="5232"/>
                </a:lnTo>
                <a:cubicBezTo>
                  <a:pt x="11487" y="5232"/>
                  <a:pt x="11634" y="6367"/>
                  <a:pt x="11634" y="6367"/>
                </a:cubicBezTo>
                <a:close/>
                <a:moveTo>
                  <a:pt x="6302" y="5013"/>
                </a:moveTo>
                <a:lnTo>
                  <a:pt x="7133" y="4813"/>
                </a:lnTo>
                <a:lnTo>
                  <a:pt x="7280" y="5947"/>
                </a:lnTo>
                <a:lnTo>
                  <a:pt x="6449" y="6147"/>
                </a:lnTo>
                <a:cubicBezTo>
                  <a:pt x="6449" y="6147"/>
                  <a:pt x="6302" y="5013"/>
                  <a:pt x="6302" y="5013"/>
                </a:cubicBezTo>
                <a:close/>
                <a:moveTo>
                  <a:pt x="14638" y="12987"/>
                </a:moveTo>
                <a:lnTo>
                  <a:pt x="13809" y="13185"/>
                </a:lnTo>
                <a:lnTo>
                  <a:pt x="13662" y="12052"/>
                </a:lnTo>
                <a:lnTo>
                  <a:pt x="14492" y="11852"/>
                </a:lnTo>
                <a:lnTo>
                  <a:pt x="14638" y="12985"/>
                </a:lnTo>
                <a:cubicBezTo>
                  <a:pt x="14638" y="12985"/>
                  <a:pt x="14638" y="12987"/>
                  <a:pt x="14638" y="12987"/>
                </a:cubicBezTo>
                <a:close/>
                <a:moveTo>
                  <a:pt x="14888" y="13224"/>
                </a:moveTo>
                <a:lnTo>
                  <a:pt x="15719" y="13024"/>
                </a:lnTo>
                <a:lnTo>
                  <a:pt x="15865" y="14158"/>
                </a:lnTo>
                <a:lnTo>
                  <a:pt x="15034" y="14358"/>
                </a:lnTo>
                <a:cubicBezTo>
                  <a:pt x="15034" y="14358"/>
                  <a:pt x="14888" y="13224"/>
                  <a:pt x="14888" y="13224"/>
                </a:cubicBezTo>
                <a:close/>
                <a:moveTo>
                  <a:pt x="18994" y="13406"/>
                </a:moveTo>
                <a:lnTo>
                  <a:pt x="18163" y="13606"/>
                </a:lnTo>
                <a:lnTo>
                  <a:pt x="18017" y="12471"/>
                </a:lnTo>
                <a:lnTo>
                  <a:pt x="18017" y="12469"/>
                </a:lnTo>
                <a:lnTo>
                  <a:pt x="18848" y="12269"/>
                </a:lnTo>
                <a:cubicBezTo>
                  <a:pt x="18848" y="12269"/>
                  <a:pt x="18994" y="13406"/>
                  <a:pt x="18994" y="13406"/>
                </a:cubicBezTo>
                <a:close/>
                <a:moveTo>
                  <a:pt x="19853" y="11730"/>
                </a:moveTo>
                <a:lnTo>
                  <a:pt x="19022" y="11931"/>
                </a:lnTo>
                <a:lnTo>
                  <a:pt x="18876" y="10795"/>
                </a:lnTo>
                <a:lnTo>
                  <a:pt x="19707" y="10595"/>
                </a:lnTo>
                <a:cubicBezTo>
                  <a:pt x="19707" y="10595"/>
                  <a:pt x="19853" y="11730"/>
                  <a:pt x="19853" y="11730"/>
                </a:cubicBezTo>
                <a:close/>
                <a:moveTo>
                  <a:pt x="19669" y="10305"/>
                </a:moveTo>
                <a:lnTo>
                  <a:pt x="18838" y="10505"/>
                </a:lnTo>
                <a:lnTo>
                  <a:pt x="18692" y="9370"/>
                </a:lnTo>
                <a:lnTo>
                  <a:pt x="19523" y="9170"/>
                </a:lnTo>
                <a:cubicBezTo>
                  <a:pt x="19523" y="9170"/>
                  <a:pt x="19669" y="10305"/>
                  <a:pt x="19669" y="10305"/>
                </a:cubicBezTo>
                <a:close/>
                <a:moveTo>
                  <a:pt x="20344" y="7206"/>
                </a:moveTo>
                <a:lnTo>
                  <a:pt x="19513" y="7406"/>
                </a:lnTo>
                <a:lnTo>
                  <a:pt x="19367" y="6271"/>
                </a:lnTo>
                <a:lnTo>
                  <a:pt x="20197" y="6072"/>
                </a:lnTo>
                <a:cubicBezTo>
                  <a:pt x="20197" y="6072"/>
                  <a:pt x="20344" y="7206"/>
                  <a:pt x="20344" y="7206"/>
                </a:cubicBezTo>
                <a:close/>
                <a:moveTo>
                  <a:pt x="19118" y="6033"/>
                </a:moveTo>
                <a:lnTo>
                  <a:pt x="18287" y="6233"/>
                </a:lnTo>
                <a:lnTo>
                  <a:pt x="18141" y="5098"/>
                </a:lnTo>
                <a:lnTo>
                  <a:pt x="18972" y="4898"/>
                </a:lnTo>
                <a:cubicBezTo>
                  <a:pt x="18972" y="4898"/>
                  <a:pt x="19118" y="6033"/>
                  <a:pt x="19118" y="6033"/>
                </a:cubicBezTo>
                <a:close/>
                <a:moveTo>
                  <a:pt x="17891" y="4860"/>
                </a:moveTo>
                <a:lnTo>
                  <a:pt x="17060" y="5060"/>
                </a:lnTo>
                <a:lnTo>
                  <a:pt x="16914" y="3925"/>
                </a:lnTo>
                <a:lnTo>
                  <a:pt x="17745" y="3725"/>
                </a:lnTo>
                <a:cubicBezTo>
                  <a:pt x="17745" y="3725"/>
                  <a:pt x="17891" y="4860"/>
                  <a:pt x="17891" y="4860"/>
                </a:cubicBezTo>
                <a:close/>
                <a:moveTo>
                  <a:pt x="12493" y="4691"/>
                </a:moveTo>
                <a:lnTo>
                  <a:pt x="11662" y="4891"/>
                </a:lnTo>
                <a:lnTo>
                  <a:pt x="11516" y="3758"/>
                </a:lnTo>
                <a:lnTo>
                  <a:pt x="12347" y="3558"/>
                </a:lnTo>
                <a:cubicBezTo>
                  <a:pt x="12347" y="3558"/>
                  <a:pt x="12493" y="4691"/>
                  <a:pt x="12493" y="4691"/>
                </a:cubicBezTo>
                <a:close/>
                <a:moveTo>
                  <a:pt x="8139" y="4272"/>
                </a:moveTo>
                <a:lnTo>
                  <a:pt x="7308" y="4472"/>
                </a:lnTo>
                <a:lnTo>
                  <a:pt x="7161" y="3337"/>
                </a:lnTo>
                <a:lnTo>
                  <a:pt x="7991" y="3137"/>
                </a:lnTo>
                <a:cubicBezTo>
                  <a:pt x="7991" y="3137"/>
                  <a:pt x="8139" y="4272"/>
                  <a:pt x="8139" y="4272"/>
                </a:cubicBezTo>
                <a:close/>
                <a:moveTo>
                  <a:pt x="6118" y="3589"/>
                </a:moveTo>
                <a:lnTo>
                  <a:pt x="6949" y="3389"/>
                </a:lnTo>
                <a:lnTo>
                  <a:pt x="7096" y="4524"/>
                </a:lnTo>
                <a:lnTo>
                  <a:pt x="6265" y="4723"/>
                </a:lnTo>
                <a:cubicBezTo>
                  <a:pt x="6265" y="4723"/>
                  <a:pt x="6118" y="3589"/>
                  <a:pt x="6118" y="3589"/>
                </a:cubicBezTo>
                <a:close/>
                <a:moveTo>
                  <a:pt x="18286" y="14555"/>
                </a:moveTo>
                <a:lnTo>
                  <a:pt x="18201" y="13895"/>
                </a:lnTo>
                <a:lnTo>
                  <a:pt x="19031" y="13695"/>
                </a:lnTo>
                <a:lnTo>
                  <a:pt x="19142" y="14555"/>
                </a:lnTo>
                <a:cubicBezTo>
                  <a:pt x="19142" y="14555"/>
                  <a:pt x="18286" y="14555"/>
                  <a:pt x="18286" y="14555"/>
                </a:cubicBezTo>
                <a:close/>
                <a:moveTo>
                  <a:pt x="20172" y="10185"/>
                </a:moveTo>
                <a:lnTo>
                  <a:pt x="19881" y="10255"/>
                </a:lnTo>
                <a:lnTo>
                  <a:pt x="19734" y="9119"/>
                </a:lnTo>
                <a:lnTo>
                  <a:pt x="20313" y="8980"/>
                </a:lnTo>
                <a:cubicBezTo>
                  <a:pt x="20313" y="8980"/>
                  <a:pt x="20172" y="10185"/>
                  <a:pt x="20172" y="10185"/>
                </a:cubicBezTo>
                <a:close/>
                <a:moveTo>
                  <a:pt x="20702" y="5652"/>
                </a:moveTo>
                <a:lnTo>
                  <a:pt x="20372" y="5732"/>
                </a:lnTo>
                <a:lnTo>
                  <a:pt x="20225" y="4597"/>
                </a:lnTo>
                <a:lnTo>
                  <a:pt x="20843" y="4448"/>
                </a:lnTo>
                <a:cubicBezTo>
                  <a:pt x="20843" y="4448"/>
                  <a:pt x="20702" y="5652"/>
                  <a:pt x="20702" y="5652"/>
                </a:cubicBezTo>
                <a:close/>
                <a:moveTo>
                  <a:pt x="19893" y="3713"/>
                </a:moveTo>
                <a:lnTo>
                  <a:pt x="19976" y="4358"/>
                </a:lnTo>
                <a:lnTo>
                  <a:pt x="19145" y="4557"/>
                </a:lnTo>
                <a:lnTo>
                  <a:pt x="19029" y="3660"/>
                </a:lnTo>
                <a:cubicBezTo>
                  <a:pt x="19029" y="3660"/>
                  <a:pt x="19893" y="3713"/>
                  <a:pt x="19893" y="3713"/>
                </a:cubicBezTo>
                <a:close/>
                <a:moveTo>
                  <a:pt x="15558" y="3446"/>
                </a:moveTo>
                <a:lnTo>
                  <a:pt x="15621" y="3938"/>
                </a:lnTo>
                <a:lnTo>
                  <a:pt x="14791" y="4138"/>
                </a:lnTo>
                <a:lnTo>
                  <a:pt x="14694" y="3393"/>
                </a:lnTo>
                <a:cubicBezTo>
                  <a:pt x="14694" y="3393"/>
                  <a:pt x="15558" y="3446"/>
                  <a:pt x="15558" y="3446"/>
                </a:cubicBezTo>
                <a:close/>
                <a:moveTo>
                  <a:pt x="7712" y="15695"/>
                </a:moveTo>
                <a:cubicBezTo>
                  <a:pt x="7921" y="15535"/>
                  <a:pt x="8044" y="15352"/>
                  <a:pt x="8108" y="15143"/>
                </a:cubicBezTo>
                <a:lnTo>
                  <a:pt x="12978" y="15143"/>
                </a:lnTo>
                <a:lnTo>
                  <a:pt x="12986" y="15151"/>
                </a:lnTo>
                <a:lnTo>
                  <a:pt x="13020" y="15143"/>
                </a:lnTo>
                <a:lnTo>
                  <a:pt x="20029" y="15143"/>
                </a:lnTo>
                <a:lnTo>
                  <a:pt x="21423" y="3219"/>
                </a:lnTo>
                <a:lnTo>
                  <a:pt x="4635" y="2184"/>
                </a:lnTo>
                <a:cubicBezTo>
                  <a:pt x="4632" y="2174"/>
                  <a:pt x="4628" y="2163"/>
                  <a:pt x="4625" y="2154"/>
                </a:cubicBezTo>
                <a:cubicBezTo>
                  <a:pt x="4370" y="1362"/>
                  <a:pt x="3668" y="970"/>
                  <a:pt x="3052" y="601"/>
                </a:cubicBezTo>
                <a:cubicBezTo>
                  <a:pt x="2632" y="350"/>
                  <a:pt x="1642" y="154"/>
                  <a:pt x="800" y="13"/>
                </a:cubicBezTo>
                <a:cubicBezTo>
                  <a:pt x="-123" y="-141"/>
                  <a:pt x="-177" y="1135"/>
                  <a:pt x="280" y="1239"/>
                </a:cubicBezTo>
                <a:cubicBezTo>
                  <a:pt x="1185" y="1444"/>
                  <a:pt x="2231" y="1622"/>
                  <a:pt x="2750" y="1898"/>
                </a:cubicBezTo>
                <a:cubicBezTo>
                  <a:pt x="3064" y="2064"/>
                  <a:pt x="3845" y="2504"/>
                  <a:pt x="3980" y="3009"/>
                </a:cubicBezTo>
                <a:cubicBezTo>
                  <a:pt x="4084" y="3400"/>
                  <a:pt x="6466" y="11249"/>
                  <a:pt x="7216" y="13942"/>
                </a:cubicBezTo>
                <a:cubicBezTo>
                  <a:pt x="7339" y="14385"/>
                  <a:pt x="7271" y="14761"/>
                  <a:pt x="7086" y="14939"/>
                </a:cubicBezTo>
                <a:cubicBezTo>
                  <a:pt x="6719" y="15289"/>
                  <a:pt x="6128" y="15842"/>
                  <a:pt x="6128" y="16896"/>
                </a:cubicBezTo>
                <a:cubicBezTo>
                  <a:pt x="6128" y="17951"/>
                  <a:pt x="6372" y="18444"/>
                  <a:pt x="6678" y="18663"/>
                </a:cubicBezTo>
                <a:cubicBezTo>
                  <a:pt x="6638" y="18854"/>
                  <a:pt x="6617" y="19055"/>
                  <a:pt x="6617" y="19263"/>
                </a:cubicBezTo>
                <a:cubicBezTo>
                  <a:pt x="6617" y="20475"/>
                  <a:pt x="7337" y="21459"/>
                  <a:pt x="8225" y="21459"/>
                </a:cubicBezTo>
                <a:cubicBezTo>
                  <a:pt x="9113" y="21459"/>
                  <a:pt x="9833" y="20475"/>
                  <a:pt x="9833" y="19263"/>
                </a:cubicBezTo>
                <a:cubicBezTo>
                  <a:pt x="9833" y="19102"/>
                  <a:pt x="9820" y="18945"/>
                  <a:pt x="9796" y="18794"/>
                </a:cubicBezTo>
                <a:lnTo>
                  <a:pt x="16327" y="18794"/>
                </a:lnTo>
                <a:cubicBezTo>
                  <a:pt x="16303" y="18945"/>
                  <a:pt x="16290" y="19102"/>
                  <a:pt x="16290" y="19263"/>
                </a:cubicBezTo>
                <a:cubicBezTo>
                  <a:pt x="16290" y="20475"/>
                  <a:pt x="17011" y="21459"/>
                  <a:pt x="17899" y="21459"/>
                </a:cubicBezTo>
                <a:cubicBezTo>
                  <a:pt x="18787" y="21459"/>
                  <a:pt x="19505" y="20475"/>
                  <a:pt x="19505" y="19263"/>
                </a:cubicBezTo>
                <a:cubicBezTo>
                  <a:pt x="19505" y="19102"/>
                  <a:pt x="19493" y="18945"/>
                  <a:pt x="19469" y="18794"/>
                </a:cubicBezTo>
                <a:lnTo>
                  <a:pt x="19493" y="18794"/>
                </a:lnTo>
                <a:cubicBezTo>
                  <a:pt x="19746" y="18794"/>
                  <a:pt x="19950" y="18514"/>
                  <a:pt x="19950" y="18169"/>
                </a:cubicBezTo>
                <a:cubicBezTo>
                  <a:pt x="19950" y="17823"/>
                  <a:pt x="19746" y="17544"/>
                  <a:pt x="19493" y="17544"/>
                </a:cubicBezTo>
                <a:lnTo>
                  <a:pt x="18900" y="17544"/>
                </a:lnTo>
                <a:cubicBezTo>
                  <a:pt x="18625" y="17244"/>
                  <a:pt x="18277" y="17066"/>
                  <a:pt x="17899" y="17066"/>
                </a:cubicBezTo>
                <a:cubicBezTo>
                  <a:pt x="17520" y="17066"/>
                  <a:pt x="17172" y="17244"/>
                  <a:pt x="16897" y="17544"/>
                </a:cubicBezTo>
                <a:lnTo>
                  <a:pt x="9226" y="17544"/>
                </a:lnTo>
                <a:cubicBezTo>
                  <a:pt x="8951" y="17244"/>
                  <a:pt x="8604" y="17066"/>
                  <a:pt x="8225" y="17066"/>
                </a:cubicBezTo>
                <a:cubicBezTo>
                  <a:pt x="7859" y="17066"/>
                  <a:pt x="7523" y="17233"/>
                  <a:pt x="7253" y="17513"/>
                </a:cubicBezTo>
                <a:cubicBezTo>
                  <a:pt x="7034" y="17419"/>
                  <a:pt x="6873" y="17222"/>
                  <a:pt x="6873" y="16834"/>
                </a:cubicBezTo>
                <a:cubicBezTo>
                  <a:pt x="6873" y="16497"/>
                  <a:pt x="7044" y="16209"/>
                  <a:pt x="7712" y="15695"/>
                </a:cubicBezTo>
                <a:close/>
              </a:path>
            </a:pathLst>
          </a:custGeom>
          <a:solidFill>
            <a:srgbClr val="B9B9B9"/>
          </a:solidFill>
          <a:ln w="12700" cap="flat">
            <a:noFill/>
            <a:miter lim="400000"/>
          </a:ln>
          <a:effectLst/>
        </p:spPr>
        <p:txBody>
          <a:bodyPr wrap="square" lIns="0" tIns="0" rIns="0" bIns="0"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17" name="Shape 47277">
            <a:extLst>
              <a:ext uri="{FF2B5EF4-FFF2-40B4-BE49-F238E27FC236}">
                <a16:creationId xmlns="" xmlns:a16="http://schemas.microsoft.com/office/drawing/2014/main" id="{B865215A-0565-48E8-8CB1-7253F0602755}"/>
              </a:ext>
            </a:extLst>
          </p:cNvPr>
          <p:cNvSpPr/>
          <p:nvPr/>
        </p:nvSpPr>
        <p:spPr>
          <a:xfrm>
            <a:off x="6544552" y="2845187"/>
            <a:ext cx="1287372" cy="950336"/>
          </a:xfrm>
          <a:custGeom>
            <a:avLst/>
            <a:gdLst/>
            <a:ahLst/>
            <a:cxnLst>
              <a:cxn ang="0">
                <a:pos x="wd2" y="hd2"/>
              </a:cxn>
              <a:cxn ang="5400000">
                <a:pos x="wd2" y="hd2"/>
              </a:cxn>
              <a:cxn ang="10800000">
                <a:pos x="wd2" y="hd2"/>
              </a:cxn>
              <a:cxn ang="16200000">
                <a:pos x="wd2" y="hd2"/>
              </a:cxn>
            </a:cxnLst>
            <a:rect l="0" t="0" r="r" b="b"/>
            <a:pathLst>
              <a:path w="21423" h="21459" extrusionOk="0">
                <a:moveTo>
                  <a:pt x="7225" y="18830"/>
                </a:moveTo>
                <a:cubicBezTo>
                  <a:pt x="7359" y="18251"/>
                  <a:pt x="7755" y="17831"/>
                  <a:pt x="8225" y="17831"/>
                </a:cubicBezTo>
                <a:cubicBezTo>
                  <a:pt x="8683" y="17831"/>
                  <a:pt x="9074" y="18234"/>
                  <a:pt x="9215" y="18794"/>
                </a:cubicBezTo>
                <a:cubicBezTo>
                  <a:pt x="9253" y="18941"/>
                  <a:pt x="9273" y="19098"/>
                  <a:pt x="9273" y="19263"/>
                </a:cubicBezTo>
                <a:cubicBezTo>
                  <a:pt x="9273" y="20053"/>
                  <a:pt x="8804" y="20695"/>
                  <a:pt x="8225" y="20695"/>
                </a:cubicBezTo>
                <a:cubicBezTo>
                  <a:pt x="7646" y="20695"/>
                  <a:pt x="7176" y="20053"/>
                  <a:pt x="7176" y="19263"/>
                </a:cubicBezTo>
                <a:cubicBezTo>
                  <a:pt x="7176" y="19113"/>
                  <a:pt x="7194" y="18967"/>
                  <a:pt x="7225" y="18830"/>
                </a:cubicBezTo>
                <a:close/>
                <a:moveTo>
                  <a:pt x="16908" y="18794"/>
                </a:moveTo>
                <a:cubicBezTo>
                  <a:pt x="17049" y="18234"/>
                  <a:pt x="17440" y="17831"/>
                  <a:pt x="17899" y="17831"/>
                </a:cubicBezTo>
                <a:cubicBezTo>
                  <a:pt x="18357" y="17831"/>
                  <a:pt x="18748" y="18234"/>
                  <a:pt x="18889" y="18794"/>
                </a:cubicBezTo>
                <a:cubicBezTo>
                  <a:pt x="18926" y="18941"/>
                  <a:pt x="18947" y="19098"/>
                  <a:pt x="18947" y="19263"/>
                </a:cubicBezTo>
                <a:cubicBezTo>
                  <a:pt x="18947" y="20053"/>
                  <a:pt x="18478" y="20695"/>
                  <a:pt x="17899" y="20695"/>
                </a:cubicBezTo>
                <a:cubicBezTo>
                  <a:pt x="17319" y="20695"/>
                  <a:pt x="16850" y="20053"/>
                  <a:pt x="16850" y="19263"/>
                </a:cubicBezTo>
                <a:cubicBezTo>
                  <a:pt x="16850" y="19098"/>
                  <a:pt x="16871" y="18941"/>
                  <a:pt x="16908" y="18794"/>
                </a:cubicBezTo>
                <a:close/>
                <a:moveTo>
                  <a:pt x="5804" y="2845"/>
                </a:moveTo>
                <a:lnTo>
                  <a:pt x="5869" y="3349"/>
                </a:lnTo>
                <a:lnTo>
                  <a:pt x="5047" y="3548"/>
                </a:lnTo>
                <a:cubicBezTo>
                  <a:pt x="4961" y="3258"/>
                  <a:pt x="4884" y="3000"/>
                  <a:pt x="4819" y="2784"/>
                </a:cubicBezTo>
                <a:cubicBezTo>
                  <a:pt x="4819" y="2784"/>
                  <a:pt x="5804" y="2845"/>
                  <a:pt x="5804" y="2845"/>
                </a:cubicBezTo>
                <a:close/>
                <a:moveTo>
                  <a:pt x="20879" y="4141"/>
                </a:moveTo>
                <a:lnTo>
                  <a:pt x="20188" y="4307"/>
                </a:lnTo>
                <a:lnTo>
                  <a:pt x="20113" y="3727"/>
                </a:lnTo>
                <a:lnTo>
                  <a:pt x="20922" y="3777"/>
                </a:lnTo>
                <a:cubicBezTo>
                  <a:pt x="20922" y="3777"/>
                  <a:pt x="20879" y="4141"/>
                  <a:pt x="20879" y="4141"/>
                </a:cubicBezTo>
                <a:close/>
                <a:moveTo>
                  <a:pt x="6053" y="4775"/>
                </a:moveTo>
                <a:lnTo>
                  <a:pt x="5452" y="4920"/>
                </a:lnTo>
                <a:cubicBezTo>
                  <a:pt x="5337" y="4527"/>
                  <a:pt x="5228" y="4160"/>
                  <a:pt x="5130" y="3827"/>
                </a:cubicBezTo>
                <a:lnTo>
                  <a:pt x="5906" y="3639"/>
                </a:lnTo>
                <a:cubicBezTo>
                  <a:pt x="5906" y="3639"/>
                  <a:pt x="6053" y="4775"/>
                  <a:pt x="6053" y="4775"/>
                </a:cubicBezTo>
                <a:close/>
                <a:moveTo>
                  <a:pt x="6912" y="3099"/>
                </a:moveTo>
                <a:lnTo>
                  <a:pt x="6081" y="3299"/>
                </a:lnTo>
                <a:lnTo>
                  <a:pt x="6024" y="2858"/>
                </a:lnTo>
                <a:lnTo>
                  <a:pt x="6887" y="2911"/>
                </a:lnTo>
                <a:cubicBezTo>
                  <a:pt x="6887" y="2911"/>
                  <a:pt x="6912" y="3099"/>
                  <a:pt x="6912" y="3099"/>
                </a:cubicBezTo>
                <a:close/>
                <a:moveTo>
                  <a:pt x="7124" y="3048"/>
                </a:moveTo>
                <a:lnTo>
                  <a:pt x="7108" y="2925"/>
                </a:lnTo>
                <a:lnTo>
                  <a:pt x="7526" y="2951"/>
                </a:lnTo>
                <a:cubicBezTo>
                  <a:pt x="7526" y="2951"/>
                  <a:pt x="7124" y="3048"/>
                  <a:pt x="7124" y="3048"/>
                </a:cubicBezTo>
                <a:close/>
                <a:moveTo>
                  <a:pt x="9055" y="3045"/>
                </a:moveTo>
                <a:lnTo>
                  <a:pt x="9180" y="4021"/>
                </a:lnTo>
                <a:lnTo>
                  <a:pt x="8351" y="4221"/>
                </a:lnTo>
                <a:lnTo>
                  <a:pt x="8204" y="3086"/>
                </a:lnTo>
                <a:lnTo>
                  <a:pt x="8512" y="3012"/>
                </a:lnTo>
                <a:cubicBezTo>
                  <a:pt x="8512" y="3012"/>
                  <a:pt x="9055" y="3045"/>
                  <a:pt x="9055" y="3045"/>
                </a:cubicBezTo>
                <a:close/>
                <a:moveTo>
                  <a:pt x="10223" y="3769"/>
                </a:moveTo>
                <a:lnTo>
                  <a:pt x="9392" y="3969"/>
                </a:lnTo>
                <a:lnTo>
                  <a:pt x="9275" y="3059"/>
                </a:lnTo>
                <a:lnTo>
                  <a:pt x="10139" y="3112"/>
                </a:lnTo>
                <a:cubicBezTo>
                  <a:pt x="10139" y="3112"/>
                  <a:pt x="10223" y="3769"/>
                  <a:pt x="10223" y="3769"/>
                </a:cubicBezTo>
                <a:close/>
                <a:moveTo>
                  <a:pt x="11266" y="3518"/>
                </a:moveTo>
                <a:lnTo>
                  <a:pt x="10435" y="3719"/>
                </a:lnTo>
                <a:lnTo>
                  <a:pt x="10359" y="3125"/>
                </a:lnTo>
                <a:lnTo>
                  <a:pt x="11223" y="3179"/>
                </a:lnTo>
                <a:cubicBezTo>
                  <a:pt x="11223" y="3179"/>
                  <a:pt x="11266" y="3518"/>
                  <a:pt x="11266" y="3518"/>
                </a:cubicBezTo>
                <a:close/>
                <a:moveTo>
                  <a:pt x="12309" y="3268"/>
                </a:moveTo>
                <a:lnTo>
                  <a:pt x="11478" y="3468"/>
                </a:lnTo>
                <a:lnTo>
                  <a:pt x="11443" y="3192"/>
                </a:lnTo>
                <a:lnTo>
                  <a:pt x="12306" y="3246"/>
                </a:lnTo>
                <a:cubicBezTo>
                  <a:pt x="12306" y="3246"/>
                  <a:pt x="12309" y="3268"/>
                  <a:pt x="12309" y="3268"/>
                </a:cubicBezTo>
                <a:close/>
                <a:moveTo>
                  <a:pt x="13391" y="3312"/>
                </a:moveTo>
                <a:lnTo>
                  <a:pt x="13536" y="4441"/>
                </a:lnTo>
                <a:lnTo>
                  <a:pt x="12705" y="4641"/>
                </a:lnTo>
                <a:lnTo>
                  <a:pt x="12559" y="3506"/>
                </a:lnTo>
                <a:lnTo>
                  <a:pt x="13370" y="3311"/>
                </a:lnTo>
                <a:cubicBezTo>
                  <a:pt x="13370" y="3311"/>
                  <a:pt x="13391" y="3312"/>
                  <a:pt x="13391" y="3312"/>
                </a:cubicBezTo>
                <a:close/>
                <a:moveTo>
                  <a:pt x="14578" y="4190"/>
                </a:moveTo>
                <a:lnTo>
                  <a:pt x="13748" y="4390"/>
                </a:lnTo>
                <a:lnTo>
                  <a:pt x="13611" y="3326"/>
                </a:lnTo>
                <a:lnTo>
                  <a:pt x="14474" y="3379"/>
                </a:lnTo>
                <a:cubicBezTo>
                  <a:pt x="14474" y="3379"/>
                  <a:pt x="14578" y="4190"/>
                  <a:pt x="14578" y="4190"/>
                </a:cubicBezTo>
                <a:close/>
                <a:moveTo>
                  <a:pt x="16664" y="3687"/>
                </a:moveTo>
                <a:lnTo>
                  <a:pt x="15833" y="3887"/>
                </a:lnTo>
                <a:lnTo>
                  <a:pt x="15778" y="3460"/>
                </a:lnTo>
                <a:lnTo>
                  <a:pt x="16642" y="3513"/>
                </a:lnTo>
                <a:cubicBezTo>
                  <a:pt x="16642" y="3513"/>
                  <a:pt x="16664" y="3687"/>
                  <a:pt x="16664" y="3687"/>
                </a:cubicBezTo>
                <a:close/>
                <a:moveTo>
                  <a:pt x="16876" y="3636"/>
                </a:moveTo>
                <a:lnTo>
                  <a:pt x="16862" y="3526"/>
                </a:lnTo>
                <a:lnTo>
                  <a:pt x="17234" y="3549"/>
                </a:lnTo>
                <a:cubicBezTo>
                  <a:pt x="17234" y="3549"/>
                  <a:pt x="16876" y="3636"/>
                  <a:pt x="16876" y="3636"/>
                </a:cubicBezTo>
                <a:close/>
                <a:moveTo>
                  <a:pt x="18810" y="3647"/>
                </a:moveTo>
                <a:lnTo>
                  <a:pt x="18934" y="4609"/>
                </a:lnTo>
                <a:lnTo>
                  <a:pt x="18103" y="4809"/>
                </a:lnTo>
                <a:lnTo>
                  <a:pt x="17957" y="3674"/>
                </a:lnTo>
                <a:lnTo>
                  <a:pt x="18221" y="3610"/>
                </a:lnTo>
                <a:cubicBezTo>
                  <a:pt x="18221" y="3610"/>
                  <a:pt x="18810" y="3647"/>
                  <a:pt x="18810" y="3647"/>
                </a:cubicBezTo>
                <a:close/>
                <a:moveTo>
                  <a:pt x="20160" y="5783"/>
                </a:moveTo>
                <a:lnTo>
                  <a:pt x="19329" y="5983"/>
                </a:lnTo>
                <a:lnTo>
                  <a:pt x="19183" y="4848"/>
                </a:lnTo>
                <a:lnTo>
                  <a:pt x="20014" y="4647"/>
                </a:lnTo>
                <a:cubicBezTo>
                  <a:pt x="20014" y="4647"/>
                  <a:pt x="20160" y="5783"/>
                  <a:pt x="20160" y="5783"/>
                </a:cubicBezTo>
                <a:close/>
                <a:moveTo>
                  <a:pt x="20541" y="7036"/>
                </a:moveTo>
                <a:lnTo>
                  <a:pt x="20410" y="6020"/>
                </a:lnTo>
                <a:lnTo>
                  <a:pt x="20667" y="5958"/>
                </a:lnTo>
                <a:cubicBezTo>
                  <a:pt x="20667" y="5958"/>
                  <a:pt x="20541" y="7036"/>
                  <a:pt x="20541" y="7036"/>
                </a:cubicBezTo>
                <a:close/>
                <a:moveTo>
                  <a:pt x="20030" y="11406"/>
                </a:moveTo>
                <a:lnTo>
                  <a:pt x="19918" y="10545"/>
                </a:lnTo>
                <a:lnTo>
                  <a:pt x="20137" y="10492"/>
                </a:lnTo>
                <a:cubicBezTo>
                  <a:pt x="20137" y="10492"/>
                  <a:pt x="20030" y="11406"/>
                  <a:pt x="20030" y="11406"/>
                </a:cubicBezTo>
                <a:close/>
                <a:moveTo>
                  <a:pt x="19206" y="13354"/>
                </a:moveTo>
                <a:lnTo>
                  <a:pt x="19060" y="12219"/>
                </a:lnTo>
                <a:lnTo>
                  <a:pt x="19890" y="12020"/>
                </a:lnTo>
                <a:lnTo>
                  <a:pt x="19926" y="12295"/>
                </a:lnTo>
                <a:lnTo>
                  <a:pt x="19819" y="13207"/>
                </a:lnTo>
                <a:cubicBezTo>
                  <a:pt x="19819" y="13207"/>
                  <a:pt x="19206" y="13354"/>
                  <a:pt x="19206" y="13354"/>
                </a:cubicBezTo>
                <a:close/>
                <a:moveTo>
                  <a:pt x="19361" y="14555"/>
                </a:moveTo>
                <a:lnTo>
                  <a:pt x="19244" y="13644"/>
                </a:lnTo>
                <a:lnTo>
                  <a:pt x="19783" y="13514"/>
                </a:lnTo>
                <a:lnTo>
                  <a:pt x="19661" y="14555"/>
                </a:lnTo>
                <a:cubicBezTo>
                  <a:pt x="19661" y="14555"/>
                  <a:pt x="19361" y="14555"/>
                  <a:pt x="19361" y="14555"/>
                </a:cubicBezTo>
                <a:close/>
                <a:moveTo>
                  <a:pt x="17158" y="14147"/>
                </a:moveTo>
                <a:lnTo>
                  <a:pt x="17989" y="13947"/>
                </a:lnTo>
                <a:lnTo>
                  <a:pt x="18067" y="14555"/>
                </a:lnTo>
                <a:lnTo>
                  <a:pt x="17211" y="14555"/>
                </a:lnTo>
                <a:cubicBezTo>
                  <a:pt x="17211" y="14555"/>
                  <a:pt x="17158" y="14147"/>
                  <a:pt x="17158" y="14147"/>
                </a:cubicBezTo>
                <a:close/>
                <a:moveTo>
                  <a:pt x="16115" y="14398"/>
                </a:moveTo>
                <a:lnTo>
                  <a:pt x="16946" y="14197"/>
                </a:lnTo>
                <a:lnTo>
                  <a:pt x="16992" y="14555"/>
                </a:lnTo>
                <a:lnTo>
                  <a:pt x="16135" y="14555"/>
                </a:lnTo>
                <a:cubicBezTo>
                  <a:pt x="16135" y="14555"/>
                  <a:pt x="16115" y="14398"/>
                  <a:pt x="16115" y="14398"/>
                </a:cubicBezTo>
                <a:close/>
                <a:moveTo>
                  <a:pt x="15903" y="14448"/>
                </a:moveTo>
                <a:lnTo>
                  <a:pt x="15917" y="14555"/>
                </a:lnTo>
                <a:lnTo>
                  <a:pt x="15460" y="14555"/>
                </a:lnTo>
                <a:cubicBezTo>
                  <a:pt x="15460" y="14555"/>
                  <a:pt x="15903" y="14448"/>
                  <a:pt x="15903" y="14448"/>
                </a:cubicBezTo>
                <a:close/>
                <a:moveTo>
                  <a:pt x="13984" y="14555"/>
                </a:moveTo>
                <a:lnTo>
                  <a:pt x="13845" y="13475"/>
                </a:lnTo>
                <a:lnTo>
                  <a:pt x="14676" y="13275"/>
                </a:lnTo>
                <a:lnTo>
                  <a:pt x="14822" y="14410"/>
                </a:lnTo>
                <a:lnTo>
                  <a:pt x="14220" y="14555"/>
                </a:lnTo>
                <a:cubicBezTo>
                  <a:pt x="14220" y="14555"/>
                  <a:pt x="13984" y="14555"/>
                  <a:pt x="13984" y="14555"/>
                </a:cubicBezTo>
                <a:close/>
                <a:moveTo>
                  <a:pt x="12802" y="13726"/>
                </a:moveTo>
                <a:lnTo>
                  <a:pt x="13633" y="13526"/>
                </a:lnTo>
                <a:lnTo>
                  <a:pt x="13766" y="14555"/>
                </a:lnTo>
                <a:lnTo>
                  <a:pt x="12909" y="14555"/>
                </a:lnTo>
                <a:cubicBezTo>
                  <a:pt x="12909" y="14555"/>
                  <a:pt x="12802" y="13726"/>
                  <a:pt x="12802" y="13726"/>
                </a:cubicBezTo>
                <a:close/>
                <a:moveTo>
                  <a:pt x="11759" y="13978"/>
                </a:moveTo>
                <a:lnTo>
                  <a:pt x="12590" y="13778"/>
                </a:lnTo>
                <a:lnTo>
                  <a:pt x="12691" y="14555"/>
                </a:lnTo>
                <a:lnTo>
                  <a:pt x="11834" y="14555"/>
                </a:lnTo>
                <a:cubicBezTo>
                  <a:pt x="11834" y="14555"/>
                  <a:pt x="11759" y="13978"/>
                  <a:pt x="11759" y="13978"/>
                </a:cubicBezTo>
                <a:close/>
                <a:moveTo>
                  <a:pt x="10717" y="14229"/>
                </a:moveTo>
                <a:lnTo>
                  <a:pt x="10717" y="14228"/>
                </a:lnTo>
                <a:lnTo>
                  <a:pt x="11547" y="14028"/>
                </a:lnTo>
                <a:lnTo>
                  <a:pt x="11616" y="14555"/>
                </a:lnTo>
                <a:lnTo>
                  <a:pt x="10759" y="14555"/>
                </a:lnTo>
                <a:cubicBezTo>
                  <a:pt x="10759" y="14555"/>
                  <a:pt x="10717" y="14229"/>
                  <a:pt x="10717" y="14229"/>
                </a:cubicBezTo>
                <a:close/>
                <a:moveTo>
                  <a:pt x="9676" y="14479"/>
                </a:moveTo>
                <a:lnTo>
                  <a:pt x="10505" y="14279"/>
                </a:lnTo>
                <a:lnTo>
                  <a:pt x="10541" y="14555"/>
                </a:lnTo>
                <a:lnTo>
                  <a:pt x="9685" y="14555"/>
                </a:lnTo>
                <a:cubicBezTo>
                  <a:pt x="9685" y="14555"/>
                  <a:pt x="9676" y="14479"/>
                  <a:pt x="9676" y="14479"/>
                </a:cubicBezTo>
                <a:close/>
                <a:moveTo>
                  <a:pt x="9462" y="14530"/>
                </a:moveTo>
                <a:lnTo>
                  <a:pt x="9466" y="14555"/>
                </a:lnTo>
                <a:lnTo>
                  <a:pt x="9361" y="14555"/>
                </a:lnTo>
                <a:cubicBezTo>
                  <a:pt x="9361" y="14555"/>
                  <a:pt x="9462" y="14530"/>
                  <a:pt x="9462" y="14530"/>
                </a:cubicBezTo>
                <a:close/>
                <a:moveTo>
                  <a:pt x="6237" y="6198"/>
                </a:moveTo>
                <a:lnTo>
                  <a:pt x="5854" y="6290"/>
                </a:lnTo>
                <a:cubicBezTo>
                  <a:pt x="5744" y="5915"/>
                  <a:pt x="5637" y="5548"/>
                  <a:pt x="5534" y="5198"/>
                </a:cubicBezTo>
                <a:lnTo>
                  <a:pt x="6090" y="5065"/>
                </a:lnTo>
                <a:cubicBezTo>
                  <a:pt x="6090" y="5065"/>
                  <a:pt x="6237" y="6198"/>
                  <a:pt x="6237" y="6198"/>
                </a:cubicBezTo>
                <a:close/>
                <a:moveTo>
                  <a:pt x="8323" y="5695"/>
                </a:moveTo>
                <a:lnTo>
                  <a:pt x="7492" y="5897"/>
                </a:lnTo>
                <a:lnTo>
                  <a:pt x="7345" y="4762"/>
                </a:lnTo>
                <a:lnTo>
                  <a:pt x="8175" y="4562"/>
                </a:lnTo>
                <a:cubicBezTo>
                  <a:pt x="8175" y="4562"/>
                  <a:pt x="8323" y="5695"/>
                  <a:pt x="8323" y="5695"/>
                </a:cubicBezTo>
                <a:close/>
                <a:moveTo>
                  <a:pt x="9365" y="5445"/>
                </a:moveTo>
                <a:lnTo>
                  <a:pt x="8535" y="5645"/>
                </a:lnTo>
                <a:lnTo>
                  <a:pt x="8387" y="4510"/>
                </a:lnTo>
                <a:lnTo>
                  <a:pt x="9218" y="4310"/>
                </a:lnTo>
                <a:cubicBezTo>
                  <a:pt x="9218" y="4310"/>
                  <a:pt x="9365" y="5445"/>
                  <a:pt x="9365" y="5445"/>
                </a:cubicBezTo>
                <a:close/>
                <a:moveTo>
                  <a:pt x="10408" y="5194"/>
                </a:moveTo>
                <a:lnTo>
                  <a:pt x="9577" y="5394"/>
                </a:lnTo>
                <a:lnTo>
                  <a:pt x="9430" y="4259"/>
                </a:lnTo>
                <a:lnTo>
                  <a:pt x="10261" y="4059"/>
                </a:lnTo>
                <a:cubicBezTo>
                  <a:pt x="10261" y="4059"/>
                  <a:pt x="10408" y="5194"/>
                  <a:pt x="10408" y="5194"/>
                </a:cubicBezTo>
                <a:close/>
                <a:moveTo>
                  <a:pt x="11451" y="4943"/>
                </a:moveTo>
                <a:lnTo>
                  <a:pt x="10619" y="5143"/>
                </a:lnTo>
                <a:lnTo>
                  <a:pt x="10473" y="4009"/>
                </a:lnTo>
                <a:lnTo>
                  <a:pt x="11304" y="3809"/>
                </a:lnTo>
                <a:cubicBezTo>
                  <a:pt x="11304" y="3809"/>
                  <a:pt x="11451" y="4943"/>
                  <a:pt x="11451" y="4943"/>
                </a:cubicBezTo>
                <a:close/>
                <a:moveTo>
                  <a:pt x="12677" y="6116"/>
                </a:moveTo>
                <a:lnTo>
                  <a:pt x="11846" y="6316"/>
                </a:lnTo>
                <a:lnTo>
                  <a:pt x="11700" y="5181"/>
                </a:lnTo>
                <a:lnTo>
                  <a:pt x="12530" y="4981"/>
                </a:lnTo>
                <a:cubicBezTo>
                  <a:pt x="12530" y="4981"/>
                  <a:pt x="12677" y="6116"/>
                  <a:pt x="12677" y="6116"/>
                </a:cubicBezTo>
                <a:close/>
                <a:moveTo>
                  <a:pt x="13719" y="5864"/>
                </a:moveTo>
                <a:lnTo>
                  <a:pt x="12890" y="6064"/>
                </a:lnTo>
                <a:lnTo>
                  <a:pt x="12742" y="4929"/>
                </a:lnTo>
                <a:lnTo>
                  <a:pt x="13573" y="4729"/>
                </a:lnTo>
                <a:cubicBezTo>
                  <a:pt x="13573" y="4729"/>
                  <a:pt x="13719" y="5864"/>
                  <a:pt x="13719" y="5864"/>
                </a:cubicBezTo>
                <a:close/>
                <a:moveTo>
                  <a:pt x="14762" y="5614"/>
                </a:moveTo>
                <a:lnTo>
                  <a:pt x="13931" y="5814"/>
                </a:lnTo>
                <a:lnTo>
                  <a:pt x="13785" y="4678"/>
                </a:lnTo>
                <a:lnTo>
                  <a:pt x="14616" y="4478"/>
                </a:lnTo>
                <a:cubicBezTo>
                  <a:pt x="14616" y="4478"/>
                  <a:pt x="14762" y="5614"/>
                  <a:pt x="14762" y="5614"/>
                </a:cubicBezTo>
                <a:close/>
                <a:moveTo>
                  <a:pt x="15805" y="5363"/>
                </a:moveTo>
                <a:lnTo>
                  <a:pt x="14974" y="5563"/>
                </a:lnTo>
                <a:lnTo>
                  <a:pt x="14828" y="4428"/>
                </a:lnTo>
                <a:lnTo>
                  <a:pt x="15659" y="4227"/>
                </a:lnTo>
                <a:cubicBezTo>
                  <a:pt x="15659" y="4227"/>
                  <a:pt x="15805" y="5363"/>
                  <a:pt x="15805" y="5363"/>
                </a:cubicBezTo>
                <a:close/>
                <a:moveTo>
                  <a:pt x="16848" y="5112"/>
                </a:moveTo>
                <a:lnTo>
                  <a:pt x="16017" y="5312"/>
                </a:lnTo>
                <a:lnTo>
                  <a:pt x="15871" y="4177"/>
                </a:lnTo>
                <a:lnTo>
                  <a:pt x="16702" y="3977"/>
                </a:lnTo>
                <a:cubicBezTo>
                  <a:pt x="16702" y="3977"/>
                  <a:pt x="16848" y="5112"/>
                  <a:pt x="16848" y="5112"/>
                </a:cubicBezTo>
                <a:close/>
                <a:moveTo>
                  <a:pt x="18075" y="6285"/>
                </a:moveTo>
                <a:lnTo>
                  <a:pt x="17244" y="6485"/>
                </a:lnTo>
                <a:lnTo>
                  <a:pt x="17098" y="5350"/>
                </a:lnTo>
                <a:lnTo>
                  <a:pt x="17929" y="5150"/>
                </a:lnTo>
                <a:cubicBezTo>
                  <a:pt x="17929" y="5150"/>
                  <a:pt x="18075" y="6285"/>
                  <a:pt x="18075" y="6285"/>
                </a:cubicBezTo>
                <a:close/>
                <a:moveTo>
                  <a:pt x="19551" y="7696"/>
                </a:moveTo>
                <a:lnTo>
                  <a:pt x="20382" y="7496"/>
                </a:lnTo>
                <a:lnTo>
                  <a:pt x="20437" y="7924"/>
                </a:lnTo>
                <a:lnTo>
                  <a:pt x="20349" y="8674"/>
                </a:lnTo>
                <a:lnTo>
                  <a:pt x="19697" y="8831"/>
                </a:lnTo>
                <a:cubicBezTo>
                  <a:pt x="19697" y="8831"/>
                  <a:pt x="19551" y="7696"/>
                  <a:pt x="19551" y="7696"/>
                </a:cubicBezTo>
                <a:close/>
                <a:moveTo>
                  <a:pt x="16974" y="12721"/>
                </a:moveTo>
                <a:lnTo>
                  <a:pt x="17805" y="12521"/>
                </a:lnTo>
                <a:lnTo>
                  <a:pt x="17951" y="13657"/>
                </a:lnTo>
                <a:lnTo>
                  <a:pt x="17120" y="13857"/>
                </a:lnTo>
                <a:cubicBezTo>
                  <a:pt x="17120" y="13857"/>
                  <a:pt x="16974" y="12721"/>
                  <a:pt x="16974" y="12721"/>
                </a:cubicBezTo>
                <a:close/>
                <a:moveTo>
                  <a:pt x="15931" y="12972"/>
                </a:moveTo>
                <a:lnTo>
                  <a:pt x="16762" y="12772"/>
                </a:lnTo>
                <a:lnTo>
                  <a:pt x="16908" y="13907"/>
                </a:lnTo>
                <a:lnTo>
                  <a:pt x="16077" y="14109"/>
                </a:lnTo>
                <a:cubicBezTo>
                  <a:pt x="16077" y="14109"/>
                  <a:pt x="15931" y="12972"/>
                  <a:pt x="15931" y="12972"/>
                </a:cubicBezTo>
                <a:close/>
                <a:moveTo>
                  <a:pt x="14704" y="11800"/>
                </a:moveTo>
                <a:lnTo>
                  <a:pt x="15535" y="11601"/>
                </a:lnTo>
                <a:lnTo>
                  <a:pt x="15681" y="12735"/>
                </a:lnTo>
                <a:lnTo>
                  <a:pt x="14850" y="12935"/>
                </a:lnTo>
                <a:cubicBezTo>
                  <a:pt x="14850" y="12935"/>
                  <a:pt x="14704" y="11800"/>
                  <a:pt x="14704" y="11800"/>
                </a:cubicBezTo>
                <a:close/>
                <a:moveTo>
                  <a:pt x="12619" y="12303"/>
                </a:moveTo>
                <a:lnTo>
                  <a:pt x="13449" y="12103"/>
                </a:lnTo>
                <a:lnTo>
                  <a:pt x="13596" y="13237"/>
                </a:lnTo>
                <a:lnTo>
                  <a:pt x="12766" y="13437"/>
                </a:lnTo>
                <a:cubicBezTo>
                  <a:pt x="12766" y="13437"/>
                  <a:pt x="12619" y="12303"/>
                  <a:pt x="12619" y="12303"/>
                </a:cubicBezTo>
                <a:close/>
                <a:moveTo>
                  <a:pt x="11576" y="12553"/>
                </a:moveTo>
                <a:lnTo>
                  <a:pt x="12407" y="12353"/>
                </a:lnTo>
                <a:lnTo>
                  <a:pt x="12554" y="13488"/>
                </a:lnTo>
                <a:lnTo>
                  <a:pt x="11723" y="13688"/>
                </a:lnTo>
                <a:cubicBezTo>
                  <a:pt x="11723" y="13688"/>
                  <a:pt x="11576" y="12553"/>
                  <a:pt x="11576" y="12553"/>
                </a:cubicBezTo>
                <a:close/>
                <a:moveTo>
                  <a:pt x="10533" y="12805"/>
                </a:moveTo>
                <a:lnTo>
                  <a:pt x="11364" y="12605"/>
                </a:lnTo>
                <a:lnTo>
                  <a:pt x="11511" y="13740"/>
                </a:lnTo>
                <a:lnTo>
                  <a:pt x="10680" y="13940"/>
                </a:lnTo>
                <a:cubicBezTo>
                  <a:pt x="10680" y="13940"/>
                  <a:pt x="10533" y="12805"/>
                  <a:pt x="10533" y="12805"/>
                </a:cubicBezTo>
                <a:close/>
                <a:moveTo>
                  <a:pt x="9492" y="13056"/>
                </a:moveTo>
                <a:lnTo>
                  <a:pt x="10321" y="12856"/>
                </a:lnTo>
                <a:lnTo>
                  <a:pt x="10468" y="13991"/>
                </a:lnTo>
                <a:lnTo>
                  <a:pt x="9638" y="14191"/>
                </a:lnTo>
                <a:cubicBezTo>
                  <a:pt x="9638" y="14191"/>
                  <a:pt x="9492" y="13056"/>
                  <a:pt x="9492" y="13056"/>
                </a:cubicBezTo>
                <a:close/>
                <a:moveTo>
                  <a:pt x="8449" y="13307"/>
                </a:moveTo>
                <a:lnTo>
                  <a:pt x="9279" y="13107"/>
                </a:lnTo>
                <a:lnTo>
                  <a:pt x="9426" y="14241"/>
                </a:lnTo>
                <a:lnTo>
                  <a:pt x="8595" y="14441"/>
                </a:lnTo>
                <a:cubicBezTo>
                  <a:pt x="8595" y="14441"/>
                  <a:pt x="8449" y="13307"/>
                  <a:pt x="8449" y="13307"/>
                </a:cubicBezTo>
                <a:close/>
                <a:moveTo>
                  <a:pt x="7918" y="13435"/>
                </a:moveTo>
                <a:lnTo>
                  <a:pt x="8237" y="13359"/>
                </a:lnTo>
                <a:lnTo>
                  <a:pt x="8383" y="14492"/>
                </a:lnTo>
                <a:lnTo>
                  <a:pt x="8153" y="14547"/>
                </a:lnTo>
                <a:cubicBezTo>
                  <a:pt x="8130" y="14281"/>
                  <a:pt x="8063" y="13984"/>
                  <a:pt x="7976" y="13648"/>
                </a:cubicBezTo>
                <a:cubicBezTo>
                  <a:pt x="7965" y="13604"/>
                  <a:pt x="7945" y="13531"/>
                  <a:pt x="7918" y="13435"/>
                </a:cubicBezTo>
                <a:close/>
                <a:moveTo>
                  <a:pt x="6853" y="9285"/>
                </a:moveTo>
                <a:lnTo>
                  <a:pt x="7684" y="9085"/>
                </a:lnTo>
                <a:lnTo>
                  <a:pt x="7831" y="10220"/>
                </a:lnTo>
                <a:lnTo>
                  <a:pt x="7051" y="10408"/>
                </a:lnTo>
                <a:cubicBezTo>
                  <a:pt x="7020" y="10299"/>
                  <a:pt x="6988" y="10188"/>
                  <a:pt x="6956" y="10076"/>
                </a:cubicBezTo>
                <a:cubicBezTo>
                  <a:pt x="6956" y="10076"/>
                  <a:pt x="6853" y="9285"/>
                  <a:pt x="6853" y="9285"/>
                </a:cubicBezTo>
                <a:close/>
                <a:moveTo>
                  <a:pt x="6457" y="7912"/>
                </a:moveTo>
                <a:lnTo>
                  <a:pt x="6563" y="8722"/>
                </a:lnTo>
                <a:cubicBezTo>
                  <a:pt x="6488" y="8463"/>
                  <a:pt x="6412" y="8203"/>
                  <a:pt x="6336" y="7942"/>
                </a:cubicBezTo>
                <a:cubicBezTo>
                  <a:pt x="6336" y="7942"/>
                  <a:pt x="6457" y="7912"/>
                  <a:pt x="6457" y="7912"/>
                </a:cubicBezTo>
                <a:close/>
                <a:moveTo>
                  <a:pt x="6421" y="7623"/>
                </a:moveTo>
                <a:lnTo>
                  <a:pt x="6254" y="7663"/>
                </a:lnTo>
                <a:cubicBezTo>
                  <a:pt x="6147" y="7295"/>
                  <a:pt x="6040" y="6929"/>
                  <a:pt x="5935" y="6569"/>
                </a:cubicBezTo>
                <a:lnTo>
                  <a:pt x="6273" y="6488"/>
                </a:lnTo>
                <a:cubicBezTo>
                  <a:pt x="6273" y="6488"/>
                  <a:pt x="6421" y="7623"/>
                  <a:pt x="6421" y="7623"/>
                </a:cubicBezTo>
                <a:close/>
                <a:moveTo>
                  <a:pt x="7464" y="7371"/>
                </a:moveTo>
                <a:lnTo>
                  <a:pt x="6633" y="7571"/>
                </a:lnTo>
                <a:lnTo>
                  <a:pt x="6486" y="6436"/>
                </a:lnTo>
                <a:lnTo>
                  <a:pt x="7316" y="6236"/>
                </a:lnTo>
                <a:cubicBezTo>
                  <a:pt x="7316" y="6236"/>
                  <a:pt x="7464" y="7371"/>
                  <a:pt x="7464" y="7371"/>
                </a:cubicBezTo>
                <a:close/>
                <a:moveTo>
                  <a:pt x="8506" y="7121"/>
                </a:moveTo>
                <a:lnTo>
                  <a:pt x="7676" y="7321"/>
                </a:lnTo>
                <a:lnTo>
                  <a:pt x="7528" y="6185"/>
                </a:lnTo>
                <a:lnTo>
                  <a:pt x="8359" y="5985"/>
                </a:lnTo>
                <a:cubicBezTo>
                  <a:pt x="8359" y="5985"/>
                  <a:pt x="8506" y="7121"/>
                  <a:pt x="8506" y="7121"/>
                </a:cubicBezTo>
                <a:close/>
                <a:moveTo>
                  <a:pt x="9549" y="6870"/>
                </a:moveTo>
                <a:lnTo>
                  <a:pt x="8718" y="7070"/>
                </a:lnTo>
                <a:lnTo>
                  <a:pt x="8571" y="5935"/>
                </a:lnTo>
                <a:lnTo>
                  <a:pt x="9402" y="5735"/>
                </a:lnTo>
                <a:cubicBezTo>
                  <a:pt x="9402" y="5735"/>
                  <a:pt x="9549" y="6870"/>
                  <a:pt x="9549" y="6870"/>
                </a:cubicBezTo>
                <a:close/>
                <a:moveTo>
                  <a:pt x="10592" y="6618"/>
                </a:moveTo>
                <a:lnTo>
                  <a:pt x="9761" y="6818"/>
                </a:lnTo>
                <a:lnTo>
                  <a:pt x="9614" y="5683"/>
                </a:lnTo>
                <a:lnTo>
                  <a:pt x="10445" y="5483"/>
                </a:lnTo>
                <a:cubicBezTo>
                  <a:pt x="10445" y="5483"/>
                  <a:pt x="10592" y="6618"/>
                  <a:pt x="10592" y="6618"/>
                </a:cubicBezTo>
                <a:close/>
                <a:moveTo>
                  <a:pt x="11818" y="7792"/>
                </a:moveTo>
                <a:lnTo>
                  <a:pt x="10987" y="7992"/>
                </a:lnTo>
                <a:lnTo>
                  <a:pt x="10841" y="6857"/>
                </a:lnTo>
                <a:lnTo>
                  <a:pt x="11671" y="6657"/>
                </a:lnTo>
                <a:cubicBezTo>
                  <a:pt x="11671" y="6657"/>
                  <a:pt x="11818" y="7792"/>
                  <a:pt x="11818" y="7792"/>
                </a:cubicBezTo>
                <a:close/>
                <a:moveTo>
                  <a:pt x="12860" y="7540"/>
                </a:moveTo>
                <a:lnTo>
                  <a:pt x="12030" y="7740"/>
                </a:lnTo>
                <a:lnTo>
                  <a:pt x="11883" y="6605"/>
                </a:lnTo>
                <a:lnTo>
                  <a:pt x="12714" y="6405"/>
                </a:lnTo>
                <a:cubicBezTo>
                  <a:pt x="12714" y="6405"/>
                  <a:pt x="12860" y="7540"/>
                  <a:pt x="12860" y="7540"/>
                </a:cubicBezTo>
                <a:close/>
                <a:moveTo>
                  <a:pt x="13903" y="7289"/>
                </a:moveTo>
                <a:lnTo>
                  <a:pt x="13072" y="7489"/>
                </a:lnTo>
                <a:lnTo>
                  <a:pt x="12926" y="6355"/>
                </a:lnTo>
                <a:lnTo>
                  <a:pt x="13757" y="6154"/>
                </a:lnTo>
                <a:cubicBezTo>
                  <a:pt x="13757" y="6154"/>
                  <a:pt x="13903" y="7289"/>
                  <a:pt x="13903" y="7289"/>
                </a:cubicBezTo>
                <a:close/>
                <a:moveTo>
                  <a:pt x="14946" y="7037"/>
                </a:moveTo>
                <a:lnTo>
                  <a:pt x="14115" y="7237"/>
                </a:lnTo>
                <a:lnTo>
                  <a:pt x="13969" y="6104"/>
                </a:lnTo>
                <a:lnTo>
                  <a:pt x="14800" y="5904"/>
                </a:lnTo>
                <a:cubicBezTo>
                  <a:pt x="14800" y="5904"/>
                  <a:pt x="14946" y="7037"/>
                  <a:pt x="14946" y="7037"/>
                </a:cubicBezTo>
                <a:close/>
                <a:moveTo>
                  <a:pt x="15989" y="6787"/>
                </a:moveTo>
                <a:lnTo>
                  <a:pt x="15158" y="6987"/>
                </a:lnTo>
                <a:lnTo>
                  <a:pt x="15012" y="5853"/>
                </a:lnTo>
                <a:lnTo>
                  <a:pt x="15843" y="5653"/>
                </a:lnTo>
                <a:cubicBezTo>
                  <a:pt x="15843" y="5653"/>
                  <a:pt x="15989" y="6787"/>
                  <a:pt x="15989" y="6787"/>
                </a:cubicBezTo>
                <a:close/>
                <a:moveTo>
                  <a:pt x="17216" y="7959"/>
                </a:moveTo>
                <a:lnTo>
                  <a:pt x="16385" y="8161"/>
                </a:lnTo>
                <a:lnTo>
                  <a:pt x="16239" y="7024"/>
                </a:lnTo>
                <a:lnTo>
                  <a:pt x="17069" y="6824"/>
                </a:lnTo>
                <a:cubicBezTo>
                  <a:pt x="17069" y="6824"/>
                  <a:pt x="17216" y="7959"/>
                  <a:pt x="17216" y="7959"/>
                </a:cubicBezTo>
                <a:close/>
                <a:moveTo>
                  <a:pt x="18259" y="7709"/>
                </a:moveTo>
                <a:lnTo>
                  <a:pt x="17428" y="7909"/>
                </a:lnTo>
                <a:lnTo>
                  <a:pt x="17282" y="6773"/>
                </a:lnTo>
                <a:lnTo>
                  <a:pt x="18112" y="6573"/>
                </a:lnTo>
                <a:cubicBezTo>
                  <a:pt x="18112" y="6573"/>
                  <a:pt x="18259" y="7709"/>
                  <a:pt x="18259" y="7709"/>
                </a:cubicBezTo>
                <a:close/>
                <a:moveTo>
                  <a:pt x="18471" y="7658"/>
                </a:moveTo>
                <a:lnTo>
                  <a:pt x="18324" y="6523"/>
                </a:lnTo>
                <a:lnTo>
                  <a:pt x="19155" y="6323"/>
                </a:lnTo>
                <a:lnTo>
                  <a:pt x="19301" y="7458"/>
                </a:lnTo>
                <a:cubicBezTo>
                  <a:pt x="19301" y="7458"/>
                  <a:pt x="18471" y="7658"/>
                  <a:pt x="18471" y="7658"/>
                </a:cubicBezTo>
                <a:close/>
                <a:moveTo>
                  <a:pt x="16790" y="11298"/>
                </a:moveTo>
                <a:lnTo>
                  <a:pt x="17621" y="11098"/>
                </a:lnTo>
                <a:lnTo>
                  <a:pt x="17767" y="12233"/>
                </a:lnTo>
                <a:lnTo>
                  <a:pt x="16936" y="12433"/>
                </a:lnTo>
                <a:cubicBezTo>
                  <a:pt x="16936" y="12433"/>
                  <a:pt x="16790" y="11298"/>
                  <a:pt x="16790" y="11298"/>
                </a:cubicBezTo>
                <a:close/>
                <a:moveTo>
                  <a:pt x="15563" y="10125"/>
                </a:moveTo>
                <a:lnTo>
                  <a:pt x="16394" y="9925"/>
                </a:lnTo>
                <a:lnTo>
                  <a:pt x="16540" y="11060"/>
                </a:lnTo>
                <a:lnTo>
                  <a:pt x="15710" y="11259"/>
                </a:lnTo>
                <a:cubicBezTo>
                  <a:pt x="15710" y="11259"/>
                  <a:pt x="15563" y="10125"/>
                  <a:pt x="15563" y="10125"/>
                </a:cubicBezTo>
                <a:close/>
                <a:moveTo>
                  <a:pt x="14521" y="10376"/>
                </a:moveTo>
                <a:lnTo>
                  <a:pt x="15351" y="10176"/>
                </a:lnTo>
                <a:lnTo>
                  <a:pt x="15497" y="11311"/>
                </a:lnTo>
                <a:lnTo>
                  <a:pt x="14668" y="11511"/>
                </a:lnTo>
                <a:cubicBezTo>
                  <a:pt x="14668" y="11511"/>
                  <a:pt x="14521" y="10376"/>
                  <a:pt x="14521" y="10376"/>
                </a:cubicBezTo>
                <a:close/>
                <a:moveTo>
                  <a:pt x="13478" y="10626"/>
                </a:moveTo>
                <a:lnTo>
                  <a:pt x="14308" y="10426"/>
                </a:lnTo>
                <a:lnTo>
                  <a:pt x="14455" y="11562"/>
                </a:lnTo>
                <a:lnTo>
                  <a:pt x="13624" y="11762"/>
                </a:lnTo>
                <a:cubicBezTo>
                  <a:pt x="13624" y="11762"/>
                  <a:pt x="13478" y="10626"/>
                  <a:pt x="13478" y="10626"/>
                </a:cubicBezTo>
                <a:close/>
                <a:moveTo>
                  <a:pt x="12435" y="10877"/>
                </a:moveTo>
                <a:lnTo>
                  <a:pt x="13266" y="10677"/>
                </a:lnTo>
                <a:lnTo>
                  <a:pt x="13413" y="11812"/>
                </a:lnTo>
                <a:lnTo>
                  <a:pt x="12582" y="12014"/>
                </a:lnTo>
                <a:cubicBezTo>
                  <a:pt x="12582" y="12014"/>
                  <a:pt x="12435" y="10877"/>
                  <a:pt x="12435" y="10877"/>
                </a:cubicBezTo>
                <a:close/>
                <a:moveTo>
                  <a:pt x="11392" y="11129"/>
                </a:moveTo>
                <a:lnTo>
                  <a:pt x="12223" y="10929"/>
                </a:lnTo>
                <a:lnTo>
                  <a:pt x="12370" y="12064"/>
                </a:lnTo>
                <a:lnTo>
                  <a:pt x="11539" y="12264"/>
                </a:lnTo>
                <a:cubicBezTo>
                  <a:pt x="11539" y="12264"/>
                  <a:pt x="11392" y="11129"/>
                  <a:pt x="11392" y="11129"/>
                </a:cubicBezTo>
                <a:close/>
                <a:moveTo>
                  <a:pt x="10349" y="11380"/>
                </a:moveTo>
                <a:lnTo>
                  <a:pt x="11180" y="11180"/>
                </a:lnTo>
                <a:lnTo>
                  <a:pt x="11327" y="12315"/>
                </a:lnTo>
                <a:lnTo>
                  <a:pt x="10496" y="12515"/>
                </a:lnTo>
                <a:cubicBezTo>
                  <a:pt x="10496" y="12515"/>
                  <a:pt x="10349" y="11380"/>
                  <a:pt x="10349" y="11380"/>
                </a:cubicBezTo>
                <a:close/>
                <a:moveTo>
                  <a:pt x="9307" y="11631"/>
                </a:moveTo>
                <a:lnTo>
                  <a:pt x="10137" y="11432"/>
                </a:lnTo>
                <a:lnTo>
                  <a:pt x="10284" y="12566"/>
                </a:lnTo>
                <a:lnTo>
                  <a:pt x="9454" y="12766"/>
                </a:lnTo>
                <a:cubicBezTo>
                  <a:pt x="9454" y="12766"/>
                  <a:pt x="9307" y="11631"/>
                  <a:pt x="9307" y="11631"/>
                </a:cubicBezTo>
                <a:close/>
                <a:moveTo>
                  <a:pt x="8264" y="11883"/>
                </a:moveTo>
                <a:lnTo>
                  <a:pt x="9095" y="11681"/>
                </a:lnTo>
                <a:lnTo>
                  <a:pt x="9242" y="12818"/>
                </a:lnTo>
                <a:lnTo>
                  <a:pt x="8411" y="13018"/>
                </a:lnTo>
                <a:cubicBezTo>
                  <a:pt x="8411" y="13018"/>
                  <a:pt x="8264" y="11883"/>
                  <a:pt x="8264" y="11883"/>
                </a:cubicBezTo>
                <a:close/>
                <a:moveTo>
                  <a:pt x="7527" y="12059"/>
                </a:moveTo>
                <a:lnTo>
                  <a:pt x="8052" y="11933"/>
                </a:lnTo>
                <a:lnTo>
                  <a:pt x="8199" y="13069"/>
                </a:lnTo>
                <a:lnTo>
                  <a:pt x="7840" y="13156"/>
                </a:lnTo>
                <a:cubicBezTo>
                  <a:pt x="7761" y="12876"/>
                  <a:pt x="7655" y="12503"/>
                  <a:pt x="7527" y="12059"/>
                </a:cubicBezTo>
                <a:close/>
                <a:moveTo>
                  <a:pt x="8015" y="11643"/>
                </a:moveTo>
                <a:lnTo>
                  <a:pt x="8015" y="11645"/>
                </a:lnTo>
                <a:lnTo>
                  <a:pt x="7448" y="11781"/>
                </a:lnTo>
                <a:cubicBezTo>
                  <a:pt x="7351" y="11445"/>
                  <a:pt x="7245" y="11077"/>
                  <a:pt x="7132" y="10687"/>
                </a:cubicBezTo>
                <a:lnTo>
                  <a:pt x="7868" y="10510"/>
                </a:lnTo>
                <a:cubicBezTo>
                  <a:pt x="7868" y="10510"/>
                  <a:pt x="8015" y="11643"/>
                  <a:pt x="8015" y="11643"/>
                </a:cubicBezTo>
                <a:close/>
                <a:moveTo>
                  <a:pt x="9733" y="8293"/>
                </a:moveTo>
                <a:lnTo>
                  <a:pt x="8902" y="8493"/>
                </a:lnTo>
                <a:lnTo>
                  <a:pt x="8755" y="7359"/>
                </a:lnTo>
                <a:lnTo>
                  <a:pt x="9586" y="7159"/>
                </a:lnTo>
                <a:cubicBezTo>
                  <a:pt x="9586" y="7159"/>
                  <a:pt x="9733" y="8293"/>
                  <a:pt x="9733" y="8293"/>
                </a:cubicBezTo>
                <a:close/>
                <a:moveTo>
                  <a:pt x="10959" y="9467"/>
                </a:moveTo>
                <a:lnTo>
                  <a:pt x="10129" y="9667"/>
                </a:lnTo>
                <a:lnTo>
                  <a:pt x="9981" y="8531"/>
                </a:lnTo>
                <a:lnTo>
                  <a:pt x="10812" y="8331"/>
                </a:lnTo>
                <a:cubicBezTo>
                  <a:pt x="10812" y="8331"/>
                  <a:pt x="10959" y="9467"/>
                  <a:pt x="10959" y="9467"/>
                </a:cubicBezTo>
                <a:close/>
                <a:moveTo>
                  <a:pt x="12002" y="9216"/>
                </a:moveTo>
                <a:lnTo>
                  <a:pt x="11171" y="9416"/>
                </a:lnTo>
                <a:lnTo>
                  <a:pt x="11024" y="8281"/>
                </a:lnTo>
                <a:lnTo>
                  <a:pt x="11855" y="8080"/>
                </a:lnTo>
                <a:cubicBezTo>
                  <a:pt x="11855" y="8080"/>
                  <a:pt x="12002" y="9216"/>
                  <a:pt x="12002" y="9216"/>
                </a:cubicBezTo>
                <a:close/>
                <a:moveTo>
                  <a:pt x="13044" y="8965"/>
                </a:moveTo>
                <a:lnTo>
                  <a:pt x="12213" y="9165"/>
                </a:lnTo>
                <a:lnTo>
                  <a:pt x="12067" y="8030"/>
                </a:lnTo>
                <a:lnTo>
                  <a:pt x="12898" y="7830"/>
                </a:lnTo>
                <a:cubicBezTo>
                  <a:pt x="12898" y="7830"/>
                  <a:pt x="13044" y="8965"/>
                  <a:pt x="13044" y="8965"/>
                </a:cubicBezTo>
                <a:close/>
                <a:moveTo>
                  <a:pt x="14087" y="8713"/>
                </a:moveTo>
                <a:lnTo>
                  <a:pt x="13256" y="8913"/>
                </a:lnTo>
                <a:lnTo>
                  <a:pt x="13110" y="7778"/>
                </a:lnTo>
                <a:lnTo>
                  <a:pt x="13941" y="7578"/>
                </a:lnTo>
                <a:cubicBezTo>
                  <a:pt x="13941" y="7578"/>
                  <a:pt x="14087" y="8713"/>
                  <a:pt x="14087" y="8713"/>
                </a:cubicBezTo>
                <a:close/>
                <a:moveTo>
                  <a:pt x="15130" y="8462"/>
                </a:moveTo>
                <a:lnTo>
                  <a:pt x="14299" y="8662"/>
                </a:lnTo>
                <a:lnTo>
                  <a:pt x="14153" y="7527"/>
                </a:lnTo>
                <a:lnTo>
                  <a:pt x="14984" y="7327"/>
                </a:lnTo>
                <a:cubicBezTo>
                  <a:pt x="14984" y="7327"/>
                  <a:pt x="15130" y="8462"/>
                  <a:pt x="15130" y="8462"/>
                </a:cubicBezTo>
                <a:close/>
                <a:moveTo>
                  <a:pt x="14337" y="8951"/>
                </a:moveTo>
                <a:lnTo>
                  <a:pt x="15168" y="8752"/>
                </a:lnTo>
                <a:lnTo>
                  <a:pt x="15314" y="9886"/>
                </a:lnTo>
                <a:lnTo>
                  <a:pt x="14483" y="10086"/>
                </a:lnTo>
                <a:cubicBezTo>
                  <a:pt x="14483" y="10086"/>
                  <a:pt x="14337" y="8951"/>
                  <a:pt x="14337" y="8951"/>
                </a:cubicBezTo>
                <a:close/>
                <a:moveTo>
                  <a:pt x="13294" y="9203"/>
                </a:moveTo>
                <a:lnTo>
                  <a:pt x="14125" y="9003"/>
                </a:lnTo>
                <a:lnTo>
                  <a:pt x="14271" y="10138"/>
                </a:lnTo>
                <a:lnTo>
                  <a:pt x="13440" y="10338"/>
                </a:lnTo>
                <a:cubicBezTo>
                  <a:pt x="13440" y="10338"/>
                  <a:pt x="13294" y="9203"/>
                  <a:pt x="13294" y="9203"/>
                </a:cubicBezTo>
                <a:close/>
                <a:moveTo>
                  <a:pt x="12251" y="9454"/>
                </a:moveTo>
                <a:lnTo>
                  <a:pt x="13082" y="9254"/>
                </a:lnTo>
                <a:lnTo>
                  <a:pt x="13228" y="10389"/>
                </a:lnTo>
                <a:lnTo>
                  <a:pt x="12398" y="10589"/>
                </a:lnTo>
                <a:cubicBezTo>
                  <a:pt x="12398" y="10589"/>
                  <a:pt x="12251" y="9454"/>
                  <a:pt x="12251" y="9454"/>
                </a:cubicBezTo>
                <a:close/>
                <a:moveTo>
                  <a:pt x="11208" y="9706"/>
                </a:moveTo>
                <a:lnTo>
                  <a:pt x="12039" y="9506"/>
                </a:lnTo>
                <a:lnTo>
                  <a:pt x="12185" y="10639"/>
                </a:lnTo>
                <a:lnTo>
                  <a:pt x="11355" y="10839"/>
                </a:lnTo>
                <a:cubicBezTo>
                  <a:pt x="11355" y="10839"/>
                  <a:pt x="11208" y="9706"/>
                  <a:pt x="11208" y="9706"/>
                </a:cubicBezTo>
                <a:close/>
                <a:moveTo>
                  <a:pt x="10165" y="9957"/>
                </a:moveTo>
                <a:lnTo>
                  <a:pt x="10996" y="9757"/>
                </a:lnTo>
                <a:lnTo>
                  <a:pt x="11143" y="10891"/>
                </a:lnTo>
                <a:lnTo>
                  <a:pt x="10312" y="11091"/>
                </a:lnTo>
                <a:cubicBezTo>
                  <a:pt x="10312" y="11091"/>
                  <a:pt x="10165" y="9957"/>
                  <a:pt x="10165" y="9957"/>
                </a:cubicBezTo>
                <a:close/>
                <a:moveTo>
                  <a:pt x="9123" y="10207"/>
                </a:moveTo>
                <a:lnTo>
                  <a:pt x="9953" y="10007"/>
                </a:lnTo>
                <a:lnTo>
                  <a:pt x="10100" y="11142"/>
                </a:lnTo>
                <a:lnTo>
                  <a:pt x="9270" y="11342"/>
                </a:lnTo>
                <a:cubicBezTo>
                  <a:pt x="9270" y="11342"/>
                  <a:pt x="9123" y="10207"/>
                  <a:pt x="9123" y="10207"/>
                </a:cubicBezTo>
                <a:close/>
                <a:moveTo>
                  <a:pt x="8939" y="8782"/>
                </a:moveTo>
                <a:lnTo>
                  <a:pt x="9769" y="8582"/>
                </a:lnTo>
                <a:lnTo>
                  <a:pt x="9916" y="9717"/>
                </a:lnTo>
                <a:lnTo>
                  <a:pt x="9086" y="9917"/>
                </a:lnTo>
                <a:cubicBezTo>
                  <a:pt x="9086" y="9917"/>
                  <a:pt x="8939" y="8782"/>
                  <a:pt x="8939" y="8782"/>
                </a:cubicBezTo>
                <a:close/>
                <a:moveTo>
                  <a:pt x="8080" y="10458"/>
                </a:moveTo>
                <a:lnTo>
                  <a:pt x="8911" y="10258"/>
                </a:lnTo>
                <a:lnTo>
                  <a:pt x="9058" y="11393"/>
                </a:lnTo>
                <a:lnTo>
                  <a:pt x="8227" y="11593"/>
                </a:lnTo>
                <a:cubicBezTo>
                  <a:pt x="8227" y="11593"/>
                  <a:pt x="8080" y="10458"/>
                  <a:pt x="8080" y="10458"/>
                </a:cubicBezTo>
                <a:close/>
                <a:moveTo>
                  <a:pt x="16357" y="9635"/>
                </a:moveTo>
                <a:lnTo>
                  <a:pt x="15526" y="9835"/>
                </a:lnTo>
                <a:lnTo>
                  <a:pt x="15380" y="8700"/>
                </a:lnTo>
                <a:lnTo>
                  <a:pt x="16210" y="8500"/>
                </a:lnTo>
                <a:cubicBezTo>
                  <a:pt x="16210" y="8500"/>
                  <a:pt x="16357" y="9635"/>
                  <a:pt x="16357" y="9635"/>
                </a:cubicBezTo>
                <a:close/>
                <a:moveTo>
                  <a:pt x="17399" y="9384"/>
                </a:moveTo>
                <a:lnTo>
                  <a:pt x="16569" y="9584"/>
                </a:lnTo>
                <a:lnTo>
                  <a:pt x="16423" y="8450"/>
                </a:lnTo>
                <a:lnTo>
                  <a:pt x="17253" y="8250"/>
                </a:lnTo>
                <a:cubicBezTo>
                  <a:pt x="17253" y="8250"/>
                  <a:pt x="17399" y="9384"/>
                  <a:pt x="17399" y="9384"/>
                </a:cubicBezTo>
                <a:close/>
                <a:moveTo>
                  <a:pt x="17583" y="10808"/>
                </a:moveTo>
                <a:lnTo>
                  <a:pt x="16752" y="11008"/>
                </a:lnTo>
                <a:lnTo>
                  <a:pt x="16606" y="9873"/>
                </a:lnTo>
                <a:lnTo>
                  <a:pt x="17437" y="9673"/>
                </a:lnTo>
                <a:cubicBezTo>
                  <a:pt x="17437" y="9673"/>
                  <a:pt x="17583" y="10808"/>
                  <a:pt x="17583" y="10808"/>
                </a:cubicBezTo>
                <a:close/>
                <a:moveTo>
                  <a:pt x="18442" y="9134"/>
                </a:moveTo>
                <a:lnTo>
                  <a:pt x="17612" y="9334"/>
                </a:lnTo>
                <a:lnTo>
                  <a:pt x="17465" y="8199"/>
                </a:lnTo>
                <a:lnTo>
                  <a:pt x="18296" y="7999"/>
                </a:lnTo>
                <a:cubicBezTo>
                  <a:pt x="18296" y="7999"/>
                  <a:pt x="18442" y="9134"/>
                  <a:pt x="18442" y="9134"/>
                </a:cubicBezTo>
                <a:close/>
                <a:moveTo>
                  <a:pt x="16173" y="8211"/>
                </a:moveTo>
                <a:lnTo>
                  <a:pt x="15342" y="8410"/>
                </a:lnTo>
                <a:lnTo>
                  <a:pt x="15196" y="7276"/>
                </a:lnTo>
                <a:lnTo>
                  <a:pt x="16027" y="7076"/>
                </a:lnTo>
                <a:cubicBezTo>
                  <a:pt x="16027" y="7076"/>
                  <a:pt x="16173" y="8211"/>
                  <a:pt x="16173" y="8211"/>
                </a:cubicBezTo>
                <a:close/>
                <a:moveTo>
                  <a:pt x="10776" y="8043"/>
                </a:moveTo>
                <a:lnTo>
                  <a:pt x="9945" y="8243"/>
                </a:lnTo>
                <a:lnTo>
                  <a:pt x="9798" y="7108"/>
                </a:lnTo>
                <a:lnTo>
                  <a:pt x="10628" y="6908"/>
                </a:lnTo>
                <a:cubicBezTo>
                  <a:pt x="10628" y="6908"/>
                  <a:pt x="10776" y="8043"/>
                  <a:pt x="10776" y="8043"/>
                </a:cubicBezTo>
                <a:close/>
                <a:moveTo>
                  <a:pt x="7712" y="7611"/>
                </a:moveTo>
                <a:lnTo>
                  <a:pt x="8543" y="7411"/>
                </a:lnTo>
                <a:lnTo>
                  <a:pt x="8690" y="8544"/>
                </a:lnTo>
                <a:lnTo>
                  <a:pt x="7859" y="8744"/>
                </a:lnTo>
                <a:cubicBezTo>
                  <a:pt x="7859" y="8744"/>
                  <a:pt x="7712" y="7611"/>
                  <a:pt x="7712" y="7611"/>
                </a:cubicBezTo>
                <a:close/>
                <a:moveTo>
                  <a:pt x="6670" y="7862"/>
                </a:moveTo>
                <a:lnTo>
                  <a:pt x="7500" y="7661"/>
                </a:lnTo>
                <a:lnTo>
                  <a:pt x="7647" y="8796"/>
                </a:lnTo>
                <a:lnTo>
                  <a:pt x="6817" y="8996"/>
                </a:lnTo>
                <a:cubicBezTo>
                  <a:pt x="6817" y="8996"/>
                  <a:pt x="6670" y="7862"/>
                  <a:pt x="6670" y="7862"/>
                </a:cubicBezTo>
                <a:close/>
                <a:moveTo>
                  <a:pt x="7896" y="9034"/>
                </a:moveTo>
                <a:lnTo>
                  <a:pt x="8727" y="8834"/>
                </a:lnTo>
                <a:lnTo>
                  <a:pt x="8874" y="9969"/>
                </a:lnTo>
                <a:lnTo>
                  <a:pt x="8043" y="10169"/>
                </a:lnTo>
                <a:cubicBezTo>
                  <a:pt x="8043" y="10169"/>
                  <a:pt x="7896" y="9034"/>
                  <a:pt x="7896" y="9034"/>
                </a:cubicBezTo>
                <a:close/>
                <a:moveTo>
                  <a:pt x="15747" y="11549"/>
                </a:moveTo>
                <a:lnTo>
                  <a:pt x="16578" y="11349"/>
                </a:lnTo>
                <a:lnTo>
                  <a:pt x="16724" y="12484"/>
                </a:lnTo>
                <a:lnTo>
                  <a:pt x="15893" y="12684"/>
                </a:lnTo>
                <a:cubicBezTo>
                  <a:pt x="15893" y="12684"/>
                  <a:pt x="15747" y="11549"/>
                  <a:pt x="15747" y="11549"/>
                </a:cubicBezTo>
                <a:close/>
                <a:moveTo>
                  <a:pt x="18810" y="11981"/>
                </a:moveTo>
                <a:lnTo>
                  <a:pt x="17979" y="12181"/>
                </a:lnTo>
                <a:lnTo>
                  <a:pt x="17833" y="11046"/>
                </a:lnTo>
                <a:lnTo>
                  <a:pt x="18664" y="10846"/>
                </a:lnTo>
                <a:cubicBezTo>
                  <a:pt x="18664" y="10846"/>
                  <a:pt x="18810" y="11981"/>
                  <a:pt x="18810" y="11981"/>
                </a:cubicBezTo>
                <a:close/>
                <a:moveTo>
                  <a:pt x="18626" y="10557"/>
                </a:moveTo>
                <a:lnTo>
                  <a:pt x="17795" y="10757"/>
                </a:lnTo>
                <a:lnTo>
                  <a:pt x="17649" y="9622"/>
                </a:lnTo>
                <a:lnTo>
                  <a:pt x="18480" y="9422"/>
                </a:lnTo>
                <a:cubicBezTo>
                  <a:pt x="18480" y="9422"/>
                  <a:pt x="18626" y="10557"/>
                  <a:pt x="18626" y="10557"/>
                </a:cubicBezTo>
                <a:close/>
                <a:moveTo>
                  <a:pt x="19485" y="8882"/>
                </a:moveTo>
                <a:lnTo>
                  <a:pt x="18654" y="9082"/>
                </a:lnTo>
                <a:lnTo>
                  <a:pt x="18508" y="7947"/>
                </a:lnTo>
                <a:lnTo>
                  <a:pt x="19339" y="7747"/>
                </a:lnTo>
                <a:cubicBezTo>
                  <a:pt x="19339" y="7747"/>
                  <a:pt x="19485" y="8882"/>
                  <a:pt x="19485" y="8882"/>
                </a:cubicBezTo>
                <a:close/>
                <a:moveTo>
                  <a:pt x="17032" y="6536"/>
                </a:moveTo>
                <a:lnTo>
                  <a:pt x="16201" y="6736"/>
                </a:lnTo>
                <a:lnTo>
                  <a:pt x="16055" y="5601"/>
                </a:lnTo>
                <a:lnTo>
                  <a:pt x="16886" y="5401"/>
                </a:lnTo>
                <a:cubicBezTo>
                  <a:pt x="16886" y="5401"/>
                  <a:pt x="17032" y="6536"/>
                  <a:pt x="17032" y="6536"/>
                </a:cubicBezTo>
                <a:close/>
                <a:moveTo>
                  <a:pt x="11634" y="6367"/>
                </a:moveTo>
                <a:lnTo>
                  <a:pt x="10804" y="6567"/>
                </a:lnTo>
                <a:lnTo>
                  <a:pt x="10657" y="5432"/>
                </a:lnTo>
                <a:lnTo>
                  <a:pt x="11487" y="5232"/>
                </a:lnTo>
                <a:cubicBezTo>
                  <a:pt x="11487" y="5232"/>
                  <a:pt x="11634" y="6367"/>
                  <a:pt x="11634" y="6367"/>
                </a:cubicBezTo>
                <a:close/>
                <a:moveTo>
                  <a:pt x="6302" y="5013"/>
                </a:moveTo>
                <a:lnTo>
                  <a:pt x="7133" y="4813"/>
                </a:lnTo>
                <a:lnTo>
                  <a:pt x="7280" y="5947"/>
                </a:lnTo>
                <a:lnTo>
                  <a:pt x="6449" y="6147"/>
                </a:lnTo>
                <a:cubicBezTo>
                  <a:pt x="6449" y="6147"/>
                  <a:pt x="6302" y="5013"/>
                  <a:pt x="6302" y="5013"/>
                </a:cubicBezTo>
                <a:close/>
                <a:moveTo>
                  <a:pt x="14638" y="12987"/>
                </a:moveTo>
                <a:lnTo>
                  <a:pt x="13809" y="13185"/>
                </a:lnTo>
                <a:lnTo>
                  <a:pt x="13662" y="12052"/>
                </a:lnTo>
                <a:lnTo>
                  <a:pt x="14492" y="11852"/>
                </a:lnTo>
                <a:lnTo>
                  <a:pt x="14638" y="12985"/>
                </a:lnTo>
                <a:cubicBezTo>
                  <a:pt x="14638" y="12985"/>
                  <a:pt x="14638" y="12987"/>
                  <a:pt x="14638" y="12987"/>
                </a:cubicBezTo>
                <a:close/>
                <a:moveTo>
                  <a:pt x="14888" y="13224"/>
                </a:moveTo>
                <a:lnTo>
                  <a:pt x="15719" y="13024"/>
                </a:lnTo>
                <a:lnTo>
                  <a:pt x="15865" y="14158"/>
                </a:lnTo>
                <a:lnTo>
                  <a:pt x="15034" y="14358"/>
                </a:lnTo>
                <a:cubicBezTo>
                  <a:pt x="15034" y="14358"/>
                  <a:pt x="14888" y="13224"/>
                  <a:pt x="14888" y="13224"/>
                </a:cubicBezTo>
                <a:close/>
                <a:moveTo>
                  <a:pt x="18994" y="13406"/>
                </a:moveTo>
                <a:lnTo>
                  <a:pt x="18163" y="13606"/>
                </a:lnTo>
                <a:lnTo>
                  <a:pt x="18017" y="12471"/>
                </a:lnTo>
                <a:lnTo>
                  <a:pt x="18017" y="12469"/>
                </a:lnTo>
                <a:lnTo>
                  <a:pt x="18848" y="12269"/>
                </a:lnTo>
                <a:cubicBezTo>
                  <a:pt x="18848" y="12269"/>
                  <a:pt x="18994" y="13406"/>
                  <a:pt x="18994" y="13406"/>
                </a:cubicBezTo>
                <a:close/>
                <a:moveTo>
                  <a:pt x="19853" y="11730"/>
                </a:moveTo>
                <a:lnTo>
                  <a:pt x="19022" y="11931"/>
                </a:lnTo>
                <a:lnTo>
                  <a:pt x="18876" y="10795"/>
                </a:lnTo>
                <a:lnTo>
                  <a:pt x="19707" y="10595"/>
                </a:lnTo>
                <a:cubicBezTo>
                  <a:pt x="19707" y="10595"/>
                  <a:pt x="19853" y="11730"/>
                  <a:pt x="19853" y="11730"/>
                </a:cubicBezTo>
                <a:close/>
                <a:moveTo>
                  <a:pt x="19669" y="10305"/>
                </a:moveTo>
                <a:lnTo>
                  <a:pt x="18838" y="10505"/>
                </a:lnTo>
                <a:lnTo>
                  <a:pt x="18692" y="9370"/>
                </a:lnTo>
                <a:lnTo>
                  <a:pt x="19523" y="9170"/>
                </a:lnTo>
                <a:cubicBezTo>
                  <a:pt x="19523" y="9170"/>
                  <a:pt x="19669" y="10305"/>
                  <a:pt x="19669" y="10305"/>
                </a:cubicBezTo>
                <a:close/>
                <a:moveTo>
                  <a:pt x="20344" y="7206"/>
                </a:moveTo>
                <a:lnTo>
                  <a:pt x="19513" y="7406"/>
                </a:lnTo>
                <a:lnTo>
                  <a:pt x="19367" y="6271"/>
                </a:lnTo>
                <a:lnTo>
                  <a:pt x="20197" y="6072"/>
                </a:lnTo>
                <a:cubicBezTo>
                  <a:pt x="20197" y="6072"/>
                  <a:pt x="20344" y="7206"/>
                  <a:pt x="20344" y="7206"/>
                </a:cubicBezTo>
                <a:close/>
                <a:moveTo>
                  <a:pt x="19118" y="6033"/>
                </a:moveTo>
                <a:lnTo>
                  <a:pt x="18287" y="6233"/>
                </a:lnTo>
                <a:lnTo>
                  <a:pt x="18141" y="5098"/>
                </a:lnTo>
                <a:lnTo>
                  <a:pt x="18972" y="4898"/>
                </a:lnTo>
                <a:cubicBezTo>
                  <a:pt x="18972" y="4898"/>
                  <a:pt x="19118" y="6033"/>
                  <a:pt x="19118" y="6033"/>
                </a:cubicBezTo>
                <a:close/>
                <a:moveTo>
                  <a:pt x="17891" y="4860"/>
                </a:moveTo>
                <a:lnTo>
                  <a:pt x="17060" y="5060"/>
                </a:lnTo>
                <a:lnTo>
                  <a:pt x="16914" y="3925"/>
                </a:lnTo>
                <a:lnTo>
                  <a:pt x="17745" y="3725"/>
                </a:lnTo>
                <a:cubicBezTo>
                  <a:pt x="17745" y="3725"/>
                  <a:pt x="17891" y="4860"/>
                  <a:pt x="17891" y="4860"/>
                </a:cubicBezTo>
                <a:close/>
                <a:moveTo>
                  <a:pt x="12493" y="4691"/>
                </a:moveTo>
                <a:lnTo>
                  <a:pt x="11662" y="4891"/>
                </a:lnTo>
                <a:lnTo>
                  <a:pt x="11516" y="3758"/>
                </a:lnTo>
                <a:lnTo>
                  <a:pt x="12347" y="3558"/>
                </a:lnTo>
                <a:cubicBezTo>
                  <a:pt x="12347" y="3558"/>
                  <a:pt x="12493" y="4691"/>
                  <a:pt x="12493" y="4691"/>
                </a:cubicBezTo>
                <a:close/>
                <a:moveTo>
                  <a:pt x="8139" y="4272"/>
                </a:moveTo>
                <a:lnTo>
                  <a:pt x="7308" y="4472"/>
                </a:lnTo>
                <a:lnTo>
                  <a:pt x="7161" y="3337"/>
                </a:lnTo>
                <a:lnTo>
                  <a:pt x="7991" y="3137"/>
                </a:lnTo>
                <a:cubicBezTo>
                  <a:pt x="7991" y="3137"/>
                  <a:pt x="8139" y="4272"/>
                  <a:pt x="8139" y="4272"/>
                </a:cubicBezTo>
                <a:close/>
                <a:moveTo>
                  <a:pt x="6118" y="3589"/>
                </a:moveTo>
                <a:lnTo>
                  <a:pt x="6949" y="3389"/>
                </a:lnTo>
                <a:lnTo>
                  <a:pt x="7096" y="4524"/>
                </a:lnTo>
                <a:lnTo>
                  <a:pt x="6265" y="4723"/>
                </a:lnTo>
                <a:cubicBezTo>
                  <a:pt x="6265" y="4723"/>
                  <a:pt x="6118" y="3589"/>
                  <a:pt x="6118" y="3589"/>
                </a:cubicBezTo>
                <a:close/>
                <a:moveTo>
                  <a:pt x="18286" y="14555"/>
                </a:moveTo>
                <a:lnTo>
                  <a:pt x="18201" y="13895"/>
                </a:lnTo>
                <a:lnTo>
                  <a:pt x="19031" y="13695"/>
                </a:lnTo>
                <a:lnTo>
                  <a:pt x="19142" y="14555"/>
                </a:lnTo>
                <a:cubicBezTo>
                  <a:pt x="19142" y="14555"/>
                  <a:pt x="18286" y="14555"/>
                  <a:pt x="18286" y="14555"/>
                </a:cubicBezTo>
                <a:close/>
                <a:moveTo>
                  <a:pt x="20172" y="10185"/>
                </a:moveTo>
                <a:lnTo>
                  <a:pt x="19881" y="10255"/>
                </a:lnTo>
                <a:lnTo>
                  <a:pt x="19734" y="9119"/>
                </a:lnTo>
                <a:lnTo>
                  <a:pt x="20313" y="8980"/>
                </a:lnTo>
                <a:cubicBezTo>
                  <a:pt x="20313" y="8980"/>
                  <a:pt x="20172" y="10185"/>
                  <a:pt x="20172" y="10185"/>
                </a:cubicBezTo>
                <a:close/>
                <a:moveTo>
                  <a:pt x="20702" y="5652"/>
                </a:moveTo>
                <a:lnTo>
                  <a:pt x="20372" y="5732"/>
                </a:lnTo>
                <a:lnTo>
                  <a:pt x="20225" y="4597"/>
                </a:lnTo>
                <a:lnTo>
                  <a:pt x="20843" y="4448"/>
                </a:lnTo>
                <a:cubicBezTo>
                  <a:pt x="20843" y="4448"/>
                  <a:pt x="20702" y="5652"/>
                  <a:pt x="20702" y="5652"/>
                </a:cubicBezTo>
                <a:close/>
                <a:moveTo>
                  <a:pt x="19893" y="3713"/>
                </a:moveTo>
                <a:lnTo>
                  <a:pt x="19976" y="4358"/>
                </a:lnTo>
                <a:lnTo>
                  <a:pt x="19145" y="4557"/>
                </a:lnTo>
                <a:lnTo>
                  <a:pt x="19029" y="3660"/>
                </a:lnTo>
                <a:cubicBezTo>
                  <a:pt x="19029" y="3660"/>
                  <a:pt x="19893" y="3713"/>
                  <a:pt x="19893" y="3713"/>
                </a:cubicBezTo>
                <a:close/>
                <a:moveTo>
                  <a:pt x="15558" y="3446"/>
                </a:moveTo>
                <a:lnTo>
                  <a:pt x="15621" y="3938"/>
                </a:lnTo>
                <a:lnTo>
                  <a:pt x="14791" y="4138"/>
                </a:lnTo>
                <a:lnTo>
                  <a:pt x="14694" y="3393"/>
                </a:lnTo>
                <a:cubicBezTo>
                  <a:pt x="14694" y="3393"/>
                  <a:pt x="15558" y="3446"/>
                  <a:pt x="15558" y="3446"/>
                </a:cubicBezTo>
                <a:close/>
                <a:moveTo>
                  <a:pt x="7712" y="15695"/>
                </a:moveTo>
                <a:cubicBezTo>
                  <a:pt x="7921" y="15535"/>
                  <a:pt x="8044" y="15352"/>
                  <a:pt x="8108" y="15143"/>
                </a:cubicBezTo>
                <a:lnTo>
                  <a:pt x="12978" y="15143"/>
                </a:lnTo>
                <a:lnTo>
                  <a:pt x="12986" y="15151"/>
                </a:lnTo>
                <a:lnTo>
                  <a:pt x="13020" y="15143"/>
                </a:lnTo>
                <a:lnTo>
                  <a:pt x="20029" y="15143"/>
                </a:lnTo>
                <a:lnTo>
                  <a:pt x="21423" y="3219"/>
                </a:lnTo>
                <a:lnTo>
                  <a:pt x="4635" y="2184"/>
                </a:lnTo>
                <a:cubicBezTo>
                  <a:pt x="4632" y="2174"/>
                  <a:pt x="4628" y="2163"/>
                  <a:pt x="4625" y="2154"/>
                </a:cubicBezTo>
                <a:cubicBezTo>
                  <a:pt x="4370" y="1362"/>
                  <a:pt x="3668" y="970"/>
                  <a:pt x="3052" y="601"/>
                </a:cubicBezTo>
                <a:cubicBezTo>
                  <a:pt x="2632" y="350"/>
                  <a:pt x="1642" y="154"/>
                  <a:pt x="800" y="13"/>
                </a:cubicBezTo>
                <a:cubicBezTo>
                  <a:pt x="-123" y="-141"/>
                  <a:pt x="-177" y="1135"/>
                  <a:pt x="280" y="1239"/>
                </a:cubicBezTo>
                <a:cubicBezTo>
                  <a:pt x="1185" y="1444"/>
                  <a:pt x="2231" y="1622"/>
                  <a:pt x="2750" y="1898"/>
                </a:cubicBezTo>
                <a:cubicBezTo>
                  <a:pt x="3064" y="2064"/>
                  <a:pt x="3845" y="2504"/>
                  <a:pt x="3980" y="3009"/>
                </a:cubicBezTo>
                <a:cubicBezTo>
                  <a:pt x="4084" y="3400"/>
                  <a:pt x="6466" y="11249"/>
                  <a:pt x="7216" y="13942"/>
                </a:cubicBezTo>
                <a:cubicBezTo>
                  <a:pt x="7339" y="14385"/>
                  <a:pt x="7271" y="14761"/>
                  <a:pt x="7086" y="14939"/>
                </a:cubicBezTo>
                <a:cubicBezTo>
                  <a:pt x="6719" y="15289"/>
                  <a:pt x="6128" y="15842"/>
                  <a:pt x="6128" y="16896"/>
                </a:cubicBezTo>
                <a:cubicBezTo>
                  <a:pt x="6128" y="17951"/>
                  <a:pt x="6372" y="18444"/>
                  <a:pt x="6678" y="18663"/>
                </a:cubicBezTo>
                <a:cubicBezTo>
                  <a:pt x="6638" y="18854"/>
                  <a:pt x="6617" y="19055"/>
                  <a:pt x="6617" y="19263"/>
                </a:cubicBezTo>
                <a:cubicBezTo>
                  <a:pt x="6617" y="20475"/>
                  <a:pt x="7337" y="21459"/>
                  <a:pt x="8225" y="21459"/>
                </a:cubicBezTo>
                <a:cubicBezTo>
                  <a:pt x="9113" y="21459"/>
                  <a:pt x="9833" y="20475"/>
                  <a:pt x="9833" y="19263"/>
                </a:cubicBezTo>
                <a:cubicBezTo>
                  <a:pt x="9833" y="19102"/>
                  <a:pt x="9820" y="18945"/>
                  <a:pt x="9796" y="18794"/>
                </a:cubicBezTo>
                <a:lnTo>
                  <a:pt x="16327" y="18794"/>
                </a:lnTo>
                <a:cubicBezTo>
                  <a:pt x="16303" y="18945"/>
                  <a:pt x="16290" y="19102"/>
                  <a:pt x="16290" y="19263"/>
                </a:cubicBezTo>
                <a:cubicBezTo>
                  <a:pt x="16290" y="20475"/>
                  <a:pt x="17011" y="21459"/>
                  <a:pt x="17899" y="21459"/>
                </a:cubicBezTo>
                <a:cubicBezTo>
                  <a:pt x="18787" y="21459"/>
                  <a:pt x="19505" y="20475"/>
                  <a:pt x="19505" y="19263"/>
                </a:cubicBezTo>
                <a:cubicBezTo>
                  <a:pt x="19505" y="19102"/>
                  <a:pt x="19493" y="18945"/>
                  <a:pt x="19469" y="18794"/>
                </a:cubicBezTo>
                <a:lnTo>
                  <a:pt x="19493" y="18794"/>
                </a:lnTo>
                <a:cubicBezTo>
                  <a:pt x="19746" y="18794"/>
                  <a:pt x="19950" y="18514"/>
                  <a:pt x="19950" y="18169"/>
                </a:cubicBezTo>
                <a:cubicBezTo>
                  <a:pt x="19950" y="17823"/>
                  <a:pt x="19746" y="17544"/>
                  <a:pt x="19493" y="17544"/>
                </a:cubicBezTo>
                <a:lnTo>
                  <a:pt x="18900" y="17544"/>
                </a:lnTo>
                <a:cubicBezTo>
                  <a:pt x="18625" y="17244"/>
                  <a:pt x="18277" y="17066"/>
                  <a:pt x="17899" y="17066"/>
                </a:cubicBezTo>
                <a:cubicBezTo>
                  <a:pt x="17520" y="17066"/>
                  <a:pt x="17172" y="17244"/>
                  <a:pt x="16897" y="17544"/>
                </a:cubicBezTo>
                <a:lnTo>
                  <a:pt x="9226" y="17544"/>
                </a:lnTo>
                <a:cubicBezTo>
                  <a:pt x="8951" y="17244"/>
                  <a:pt x="8604" y="17066"/>
                  <a:pt x="8225" y="17066"/>
                </a:cubicBezTo>
                <a:cubicBezTo>
                  <a:pt x="7859" y="17066"/>
                  <a:pt x="7523" y="17233"/>
                  <a:pt x="7253" y="17513"/>
                </a:cubicBezTo>
                <a:cubicBezTo>
                  <a:pt x="7034" y="17419"/>
                  <a:pt x="6873" y="17222"/>
                  <a:pt x="6873" y="16834"/>
                </a:cubicBezTo>
                <a:cubicBezTo>
                  <a:pt x="6873" y="16497"/>
                  <a:pt x="7044" y="16209"/>
                  <a:pt x="7712" y="15695"/>
                </a:cubicBezTo>
                <a:close/>
              </a:path>
            </a:pathLst>
          </a:custGeom>
          <a:solidFill>
            <a:srgbClr val="B9B9B9"/>
          </a:solidFill>
          <a:ln w="12700" cap="flat">
            <a:noFill/>
            <a:miter lim="400000"/>
          </a:ln>
          <a:effectLst/>
        </p:spPr>
        <p:txBody>
          <a:bodyPr wrap="square" lIns="0" tIns="0" rIns="0" bIns="0"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18" name="Shape 47278">
            <a:extLst>
              <a:ext uri="{FF2B5EF4-FFF2-40B4-BE49-F238E27FC236}">
                <a16:creationId xmlns="" xmlns:a16="http://schemas.microsoft.com/office/drawing/2014/main" id="{913D6BD7-4F94-4C69-B3AA-C2C5BB8D29B3}"/>
              </a:ext>
            </a:extLst>
          </p:cNvPr>
          <p:cNvSpPr/>
          <p:nvPr/>
        </p:nvSpPr>
        <p:spPr>
          <a:xfrm>
            <a:off x="9077969" y="2845187"/>
            <a:ext cx="1287370" cy="950336"/>
          </a:xfrm>
          <a:custGeom>
            <a:avLst/>
            <a:gdLst/>
            <a:ahLst/>
            <a:cxnLst>
              <a:cxn ang="0">
                <a:pos x="wd2" y="hd2"/>
              </a:cxn>
              <a:cxn ang="5400000">
                <a:pos x="wd2" y="hd2"/>
              </a:cxn>
              <a:cxn ang="10800000">
                <a:pos x="wd2" y="hd2"/>
              </a:cxn>
              <a:cxn ang="16200000">
                <a:pos x="wd2" y="hd2"/>
              </a:cxn>
            </a:cxnLst>
            <a:rect l="0" t="0" r="r" b="b"/>
            <a:pathLst>
              <a:path w="21423" h="21459" extrusionOk="0">
                <a:moveTo>
                  <a:pt x="7225" y="18830"/>
                </a:moveTo>
                <a:cubicBezTo>
                  <a:pt x="7359" y="18251"/>
                  <a:pt x="7755" y="17831"/>
                  <a:pt x="8225" y="17831"/>
                </a:cubicBezTo>
                <a:cubicBezTo>
                  <a:pt x="8683" y="17831"/>
                  <a:pt x="9074" y="18234"/>
                  <a:pt x="9215" y="18794"/>
                </a:cubicBezTo>
                <a:cubicBezTo>
                  <a:pt x="9253" y="18941"/>
                  <a:pt x="9273" y="19098"/>
                  <a:pt x="9273" y="19263"/>
                </a:cubicBezTo>
                <a:cubicBezTo>
                  <a:pt x="9273" y="20053"/>
                  <a:pt x="8804" y="20695"/>
                  <a:pt x="8225" y="20695"/>
                </a:cubicBezTo>
                <a:cubicBezTo>
                  <a:pt x="7646" y="20695"/>
                  <a:pt x="7176" y="20053"/>
                  <a:pt x="7176" y="19263"/>
                </a:cubicBezTo>
                <a:cubicBezTo>
                  <a:pt x="7176" y="19113"/>
                  <a:pt x="7194" y="18967"/>
                  <a:pt x="7225" y="18830"/>
                </a:cubicBezTo>
                <a:close/>
                <a:moveTo>
                  <a:pt x="16908" y="18794"/>
                </a:moveTo>
                <a:cubicBezTo>
                  <a:pt x="17049" y="18234"/>
                  <a:pt x="17440" y="17831"/>
                  <a:pt x="17899" y="17831"/>
                </a:cubicBezTo>
                <a:cubicBezTo>
                  <a:pt x="18357" y="17831"/>
                  <a:pt x="18748" y="18234"/>
                  <a:pt x="18889" y="18794"/>
                </a:cubicBezTo>
                <a:cubicBezTo>
                  <a:pt x="18926" y="18941"/>
                  <a:pt x="18947" y="19098"/>
                  <a:pt x="18947" y="19263"/>
                </a:cubicBezTo>
                <a:cubicBezTo>
                  <a:pt x="18947" y="20053"/>
                  <a:pt x="18478" y="20695"/>
                  <a:pt x="17899" y="20695"/>
                </a:cubicBezTo>
                <a:cubicBezTo>
                  <a:pt x="17319" y="20695"/>
                  <a:pt x="16850" y="20053"/>
                  <a:pt x="16850" y="19263"/>
                </a:cubicBezTo>
                <a:cubicBezTo>
                  <a:pt x="16850" y="19098"/>
                  <a:pt x="16871" y="18941"/>
                  <a:pt x="16908" y="18794"/>
                </a:cubicBezTo>
                <a:close/>
                <a:moveTo>
                  <a:pt x="5804" y="2845"/>
                </a:moveTo>
                <a:lnTo>
                  <a:pt x="5869" y="3349"/>
                </a:lnTo>
                <a:lnTo>
                  <a:pt x="5047" y="3548"/>
                </a:lnTo>
                <a:cubicBezTo>
                  <a:pt x="4961" y="3258"/>
                  <a:pt x="4884" y="3000"/>
                  <a:pt x="4819" y="2784"/>
                </a:cubicBezTo>
                <a:cubicBezTo>
                  <a:pt x="4819" y="2784"/>
                  <a:pt x="5804" y="2845"/>
                  <a:pt x="5804" y="2845"/>
                </a:cubicBezTo>
                <a:close/>
                <a:moveTo>
                  <a:pt x="20879" y="4141"/>
                </a:moveTo>
                <a:lnTo>
                  <a:pt x="20188" y="4307"/>
                </a:lnTo>
                <a:lnTo>
                  <a:pt x="20113" y="3727"/>
                </a:lnTo>
                <a:lnTo>
                  <a:pt x="20922" y="3777"/>
                </a:lnTo>
                <a:cubicBezTo>
                  <a:pt x="20922" y="3777"/>
                  <a:pt x="20879" y="4141"/>
                  <a:pt x="20879" y="4141"/>
                </a:cubicBezTo>
                <a:close/>
                <a:moveTo>
                  <a:pt x="6053" y="4775"/>
                </a:moveTo>
                <a:lnTo>
                  <a:pt x="5452" y="4920"/>
                </a:lnTo>
                <a:cubicBezTo>
                  <a:pt x="5337" y="4527"/>
                  <a:pt x="5228" y="4160"/>
                  <a:pt x="5130" y="3827"/>
                </a:cubicBezTo>
                <a:lnTo>
                  <a:pt x="5906" y="3639"/>
                </a:lnTo>
                <a:cubicBezTo>
                  <a:pt x="5906" y="3639"/>
                  <a:pt x="6053" y="4775"/>
                  <a:pt x="6053" y="4775"/>
                </a:cubicBezTo>
                <a:close/>
                <a:moveTo>
                  <a:pt x="6912" y="3099"/>
                </a:moveTo>
                <a:lnTo>
                  <a:pt x="6081" y="3299"/>
                </a:lnTo>
                <a:lnTo>
                  <a:pt x="6024" y="2858"/>
                </a:lnTo>
                <a:lnTo>
                  <a:pt x="6887" y="2911"/>
                </a:lnTo>
                <a:cubicBezTo>
                  <a:pt x="6887" y="2911"/>
                  <a:pt x="6912" y="3099"/>
                  <a:pt x="6912" y="3099"/>
                </a:cubicBezTo>
                <a:close/>
                <a:moveTo>
                  <a:pt x="7124" y="3048"/>
                </a:moveTo>
                <a:lnTo>
                  <a:pt x="7108" y="2925"/>
                </a:lnTo>
                <a:lnTo>
                  <a:pt x="7526" y="2951"/>
                </a:lnTo>
                <a:cubicBezTo>
                  <a:pt x="7526" y="2951"/>
                  <a:pt x="7124" y="3048"/>
                  <a:pt x="7124" y="3048"/>
                </a:cubicBezTo>
                <a:close/>
                <a:moveTo>
                  <a:pt x="9055" y="3045"/>
                </a:moveTo>
                <a:lnTo>
                  <a:pt x="9180" y="4021"/>
                </a:lnTo>
                <a:lnTo>
                  <a:pt x="8351" y="4221"/>
                </a:lnTo>
                <a:lnTo>
                  <a:pt x="8204" y="3086"/>
                </a:lnTo>
                <a:lnTo>
                  <a:pt x="8512" y="3012"/>
                </a:lnTo>
                <a:cubicBezTo>
                  <a:pt x="8512" y="3012"/>
                  <a:pt x="9055" y="3045"/>
                  <a:pt x="9055" y="3045"/>
                </a:cubicBezTo>
                <a:close/>
                <a:moveTo>
                  <a:pt x="10223" y="3769"/>
                </a:moveTo>
                <a:lnTo>
                  <a:pt x="9392" y="3969"/>
                </a:lnTo>
                <a:lnTo>
                  <a:pt x="9275" y="3059"/>
                </a:lnTo>
                <a:lnTo>
                  <a:pt x="10139" y="3112"/>
                </a:lnTo>
                <a:cubicBezTo>
                  <a:pt x="10139" y="3112"/>
                  <a:pt x="10223" y="3769"/>
                  <a:pt x="10223" y="3769"/>
                </a:cubicBezTo>
                <a:close/>
                <a:moveTo>
                  <a:pt x="11266" y="3518"/>
                </a:moveTo>
                <a:lnTo>
                  <a:pt x="10435" y="3719"/>
                </a:lnTo>
                <a:lnTo>
                  <a:pt x="10359" y="3125"/>
                </a:lnTo>
                <a:lnTo>
                  <a:pt x="11223" y="3179"/>
                </a:lnTo>
                <a:cubicBezTo>
                  <a:pt x="11223" y="3179"/>
                  <a:pt x="11266" y="3518"/>
                  <a:pt x="11266" y="3518"/>
                </a:cubicBezTo>
                <a:close/>
                <a:moveTo>
                  <a:pt x="12309" y="3268"/>
                </a:moveTo>
                <a:lnTo>
                  <a:pt x="11478" y="3468"/>
                </a:lnTo>
                <a:lnTo>
                  <a:pt x="11443" y="3192"/>
                </a:lnTo>
                <a:lnTo>
                  <a:pt x="12306" y="3246"/>
                </a:lnTo>
                <a:cubicBezTo>
                  <a:pt x="12306" y="3246"/>
                  <a:pt x="12309" y="3268"/>
                  <a:pt x="12309" y="3268"/>
                </a:cubicBezTo>
                <a:close/>
                <a:moveTo>
                  <a:pt x="13391" y="3312"/>
                </a:moveTo>
                <a:lnTo>
                  <a:pt x="13536" y="4441"/>
                </a:lnTo>
                <a:lnTo>
                  <a:pt x="12705" y="4641"/>
                </a:lnTo>
                <a:lnTo>
                  <a:pt x="12559" y="3506"/>
                </a:lnTo>
                <a:lnTo>
                  <a:pt x="13370" y="3311"/>
                </a:lnTo>
                <a:cubicBezTo>
                  <a:pt x="13370" y="3311"/>
                  <a:pt x="13391" y="3312"/>
                  <a:pt x="13391" y="3312"/>
                </a:cubicBezTo>
                <a:close/>
                <a:moveTo>
                  <a:pt x="14578" y="4190"/>
                </a:moveTo>
                <a:lnTo>
                  <a:pt x="13748" y="4390"/>
                </a:lnTo>
                <a:lnTo>
                  <a:pt x="13611" y="3326"/>
                </a:lnTo>
                <a:lnTo>
                  <a:pt x="14474" y="3379"/>
                </a:lnTo>
                <a:cubicBezTo>
                  <a:pt x="14474" y="3379"/>
                  <a:pt x="14578" y="4190"/>
                  <a:pt x="14578" y="4190"/>
                </a:cubicBezTo>
                <a:close/>
                <a:moveTo>
                  <a:pt x="16664" y="3687"/>
                </a:moveTo>
                <a:lnTo>
                  <a:pt x="15833" y="3887"/>
                </a:lnTo>
                <a:lnTo>
                  <a:pt x="15778" y="3460"/>
                </a:lnTo>
                <a:lnTo>
                  <a:pt x="16642" y="3513"/>
                </a:lnTo>
                <a:cubicBezTo>
                  <a:pt x="16642" y="3513"/>
                  <a:pt x="16664" y="3687"/>
                  <a:pt x="16664" y="3687"/>
                </a:cubicBezTo>
                <a:close/>
                <a:moveTo>
                  <a:pt x="16876" y="3636"/>
                </a:moveTo>
                <a:lnTo>
                  <a:pt x="16862" y="3526"/>
                </a:lnTo>
                <a:lnTo>
                  <a:pt x="17234" y="3549"/>
                </a:lnTo>
                <a:cubicBezTo>
                  <a:pt x="17234" y="3549"/>
                  <a:pt x="16876" y="3636"/>
                  <a:pt x="16876" y="3636"/>
                </a:cubicBezTo>
                <a:close/>
                <a:moveTo>
                  <a:pt x="18810" y="3647"/>
                </a:moveTo>
                <a:lnTo>
                  <a:pt x="18934" y="4609"/>
                </a:lnTo>
                <a:lnTo>
                  <a:pt x="18103" y="4809"/>
                </a:lnTo>
                <a:lnTo>
                  <a:pt x="17957" y="3674"/>
                </a:lnTo>
                <a:lnTo>
                  <a:pt x="18221" y="3610"/>
                </a:lnTo>
                <a:cubicBezTo>
                  <a:pt x="18221" y="3610"/>
                  <a:pt x="18810" y="3647"/>
                  <a:pt x="18810" y="3647"/>
                </a:cubicBezTo>
                <a:close/>
                <a:moveTo>
                  <a:pt x="20160" y="5783"/>
                </a:moveTo>
                <a:lnTo>
                  <a:pt x="19329" y="5983"/>
                </a:lnTo>
                <a:lnTo>
                  <a:pt x="19183" y="4848"/>
                </a:lnTo>
                <a:lnTo>
                  <a:pt x="20014" y="4647"/>
                </a:lnTo>
                <a:cubicBezTo>
                  <a:pt x="20014" y="4647"/>
                  <a:pt x="20160" y="5783"/>
                  <a:pt x="20160" y="5783"/>
                </a:cubicBezTo>
                <a:close/>
                <a:moveTo>
                  <a:pt x="20541" y="7036"/>
                </a:moveTo>
                <a:lnTo>
                  <a:pt x="20410" y="6020"/>
                </a:lnTo>
                <a:lnTo>
                  <a:pt x="20667" y="5958"/>
                </a:lnTo>
                <a:cubicBezTo>
                  <a:pt x="20667" y="5958"/>
                  <a:pt x="20541" y="7036"/>
                  <a:pt x="20541" y="7036"/>
                </a:cubicBezTo>
                <a:close/>
                <a:moveTo>
                  <a:pt x="20030" y="11406"/>
                </a:moveTo>
                <a:lnTo>
                  <a:pt x="19918" y="10545"/>
                </a:lnTo>
                <a:lnTo>
                  <a:pt x="20137" y="10492"/>
                </a:lnTo>
                <a:cubicBezTo>
                  <a:pt x="20137" y="10492"/>
                  <a:pt x="20030" y="11406"/>
                  <a:pt x="20030" y="11406"/>
                </a:cubicBezTo>
                <a:close/>
                <a:moveTo>
                  <a:pt x="19206" y="13354"/>
                </a:moveTo>
                <a:lnTo>
                  <a:pt x="19060" y="12219"/>
                </a:lnTo>
                <a:lnTo>
                  <a:pt x="19890" y="12020"/>
                </a:lnTo>
                <a:lnTo>
                  <a:pt x="19926" y="12295"/>
                </a:lnTo>
                <a:lnTo>
                  <a:pt x="19819" y="13207"/>
                </a:lnTo>
                <a:cubicBezTo>
                  <a:pt x="19819" y="13207"/>
                  <a:pt x="19206" y="13354"/>
                  <a:pt x="19206" y="13354"/>
                </a:cubicBezTo>
                <a:close/>
                <a:moveTo>
                  <a:pt x="19361" y="14555"/>
                </a:moveTo>
                <a:lnTo>
                  <a:pt x="19244" y="13644"/>
                </a:lnTo>
                <a:lnTo>
                  <a:pt x="19783" y="13514"/>
                </a:lnTo>
                <a:lnTo>
                  <a:pt x="19661" y="14555"/>
                </a:lnTo>
                <a:cubicBezTo>
                  <a:pt x="19661" y="14555"/>
                  <a:pt x="19361" y="14555"/>
                  <a:pt x="19361" y="14555"/>
                </a:cubicBezTo>
                <a:close/>
                <a:moveTo>
                  <a:pt x="17158" y="14147"/>
                </a:moveTo>
                <a:lnTo>
                  <a:pt x="17989" y="13947"/>
                </a:lnTo>
                <a:lnTo>
                  <a:pt x="18067" y="14555"/>
                </a:lnTo>
                <a:lnTo>
                  <a:pt x="17211" y="14555"/>
                </a:lnTo>
                <a:cubicBezTo>
                  <a:pt x="17211" y="14555"/>
                  <a:pt x="17158" y="14147"/>
                  <a:pt x="17158" y="14147"/>
                </a:cubicBezTo>
                <a:close/>
                <a:moveTo>
                  <a:pt x="16115" y="14398"/>
                </a:moveTo>
                <a:lnTo>
                  <a:pt x="16946" y="14197"/>
                </a:lnTo>
                <a:lnTo>
                  <a:pt x="16992" y="14555"/>
                </a:lnTo>
                <a:lnTo>
                  <a:pt x="16135" y="14555"/>
                </a:lnTo>
                <a:cubicBezTo>
                  <a:pt x="16135" y="14555"/>
                  <a:pt x="16115" y="14398"/>
                  <a:pt x="16115" y="14398"/>
                </a:cubicBezTo>
                <a:close/>
                <a:moveTo>
                  <a:pt x="15903" y="14448"/>
                </a:moveTo>
                <a:lnTo>
                  <a:pt x="15917" y="14555"/>
                </a:lnTo>
                <a:lnTo>
                  <a:pt x="15460" y="14555"/>
                </a:lnTo>
                <a:cubicBezTo>
                  <a:pt x="15460" y="14555"/>
                  <a:pt x="15903" y="14448"/>
                  <a:pt x="15903" y="14448"/>
                </a:cubicBezTo>
                <a:close/>
                <a:moveTo>
                  <a:pt x="13984" y="14555"/>
                </a:moveTo>
                <a:lnTo>
                  <a:pt x="13845" y="13475"/>
                </a:lnTo>
                <a:lnTo>
                  <a:pt x="14676" y="13275"/>
                </a:lnTo>
                <a:lnTo>
                  <a:pt x="14822" y="14410"/>
                </a:lnTo>
                <a:lnTo>
                  <a:pt x="14220" y="14555"/>
                </a:lnTo>
                <a:cubicBezTo>
                  <a:pt x="14220" y="14555"/>
                  <a:pt x="13984" y="14555"/>
                  <a:pt x="13984" y="14555"/>
                </a:cubicBezTo>
                <a:close/>
                <a:moveTo>
                  <a:pt x="12802" y="13726"/>
                </a:moveTo>
                <a:lnTo>
                  <a:pt x="13633" y="13526"/>
                </a:lnTo>
                <a:lnTo>
                  <a:pt x="13766" y="14555"/>
                </a:lnTo>
                <a:lnTo>
                  <a:pt x="12909" y="14555"/>
                </a:lnTo>
                <a:cubicBezTo>
                  <a:pt x="12909" y="14555"/>
                  <a:pt x="12802" y="13726"/>
                  <a:pt x="12802" y="13726"/>
                </a:cubicBezTo>
                <a:close/>
                <a:moveTo>
                  <a:pt x="11759" y="13978"/>
                </a:moveTo>
                <a:lnTo>
                  <a:pt x="12590" y="13778"/>
                </a:lnTo>
                <a:lnTo>
                  <a:pt x="12691" y="14555"/>
                </a:lnTo>
                <a:lnTo>
                  <a:pt x="11834" y="14555"/>
                </a:lnTo>
                <a:cubicBezTo>
                  <a:pt x="11834" y="14555"/>
                  <a:pt x="11759" y="13978"/>
                  <a:pt x="11759" y="13978"/>
                </a:cubicBezTo>
                <a:close/>
                <a:moveTo>
                  <a:pt x="10717" y="14229"/>
                </a:moveTo>
                <a:lnTo>
                  <a:pt x="10717" y="14228"/>
                </a:lnTo>
                <a:lnTo>
                  <a:pt x="11547" y="14028"/>
                </a:lnTo>
                <a:lnTo>
                  <a:pt x="11616" y="14555"/>
                </a:lnTo>
                <a:lnTo>
                  <a:pt x="10759" y="14555"/>
                </a:lnTo>
                <a:cubicBezTo>
                  <a:pt x="10759" y="14555"/>
                  <a:pt x="10717" y="14229"/>
                  <a:pt x="10717" y="14229"/>
                </a:cubicBezTo>
                <a:close/>
                <a:moveTo>
                  <a:pt x="9676" y="14479"/>
                </a:moveTo>
                <a:lnTo>
                  <a:pt x="10505" y="14279"/>
                </a:lnTo>
                <a:lnTo>
                  <a:pt x="10541" y="14555"/>
                </a:lnTo>
                <a:lnTo>
                  <a:pt x="9685" y="14555"/>
                </a:lnTo>
                <a:cubicBezTo>
                  <a:pt x="9685" y="14555"/>
                  <a:pt x="9676" y="14479"/>
                  <a:pt x="9676" y="14479"/>
                </a:cubicBezTo>
                <a:close/>
                <a:moveTo>
                  <a:pt x="9462" y="14530"/>
                </a:moveTo>
                <a:lnTo>
                  <a:pt x="9466" y="14555"/>
                </a:lnTo>
                <a:lnTo>
                  <a:pt x="9361" y="14555"/>
                </a:lnTo>
                <a:cubicBezTo>
                  <a:pt x="9361" y="14555"/>
                  <a:pt x="9462" y="14530"/>
                  <a:pt x="9462" y="14530"/>
                </a:cubicBezTo>
                <a:close/>
                <a:moveTo>
                  <a:pt x="6237" y="6198"/>
                </a:moveTo>
                <a:lnTo>
                  <a:pt x="5854" y="6290"/>
                </a:lnTo>
                <a:cubicBezTo>
                  <a:pt x="5744" y="5915"/>
                  <a:pt x="5637" y="5548"/>
                  <a:pt x="5534" y="5198"/>
                </a:cubicBezTo>
                <a:lnTo>
                  <a:pt x="6090" y="5065"/>
                </a:lnTo>
                <a:cubicBezTo>
                  <a:pt x="6090" y="5065"/>
                  <a:pt x="6237" y="6198"/>
                  <a:pt x="6237" y="6198"/>
                </a:cubicBezTo>
                <a:close/>
                <a:moveTo>
                  <a:pt x="8323" y="5695"/>
                </a:moveTo>
                <a:lnTo>
                  <a:pt x="7492" y="5897"/>
                </a:lnTo>
                <a:lnTo>
                  <a:pt x="7345" y="4762"/>
                </a:lnTo>
                <a:lnTo>
                  <a:pt x="8175" y="4562"/>
                </a:lnTo>
                <a:cubicBezTo>
                  <a:pt x="8175" y="4562"/>
                  <a:pt x="8323" y="5695"/>
                  <a:pt x="8323" y="5695"/>
                </a:cubicBezTo>
                <a:close/>
                <a:moveTo>
                  <a:pt x="9365" y="5445"/>
                </a:moveTo>
                <a:lnTo>
                  <a:pt x="8535" y="5645"/>
                </a:lnTo>
                <a:lnTo>
                  <a:pt x="8387" y="4510"/>
                </a:lnTo>
                <a:lnTo>
                  <a:pt x="9218" y="4310"/>
                </a:lnTo>
                <a:cubicBezTo>
                  <a:pt x="9218" y="4310"/>
                  <a:pt x="9365" y="5445"/>
                  <a:pt x="9365" y="5445"/>
                </a:cubicBezTo>
                <a:close/>
                <a:moveTo>
                  <a:pt x="10408" y="5194"/>
                </a:moveTo>
                <a:lnTo>
                  <a:pt x="9577" y="5394"/>
                </a:lnTo>
                <a:lnTo>
                  <a:pt x="9430" y="4259"/>
                </a:lnTo>
                <a:lnTo>
                  <a:pt x="10261" y="4059"/>
                </a:lnTo>
                <a:cubicBezTo>
                  <a:pt x="10261" y="4059"/>
                  <a:pt x="10408" y="5194"/>
                  <a:pt x="10408" y="5194"/>
                </a:cubicBezTo>
                <a:close/>
                <a:moveTo>
                  <a:pt x="11451" y="4943"/>
                </a:moveTo>
                <a:lnTo>
                  <a:pt x="10619" y="5143"/>
                </a:lnTo>
                <a:lnTo>
                  <a:pt x="10473" y="4009"/>
                </a:lnTo>
                <a:lnTo>
                  <a:pt x="11304" y="3809"/>
                </a:lnTo>
                <a:cubicBezTo>
                  <a:pt x="11304" y="3809"/>
                  <a:pt x="11451" y="4943"/>
                  <a:pt x="11451" y="4943"/>
                </a:cubicBezTo>
                <a:close/>
                <a:moveTo>
                  <a:pt x="12677" y="6116"/>
                </a:moveTo>
                <a:lnTo>
                  <a:pt x="11846" y="6316"/>
                </a:lnTo>
                <a:lnTo>
                  <a:pt x="11700" y="5181"/>
                </a:lnTo>
                <a:lnTo>
                  <a:pt x="12530" y="4981"/>
                </a:lnTo>
                <a:cubicBezTo>
                  <a:pt x="12530" y="4981"/>
                  <a:pt x="12677" y="6116"/>
                  <a:pt x="12677" y="6116"/>
                </a:cubicBezTo>
                <a:close/>
                <a:moveTo>
                  <a:pt x="13719" y="5864"/>
                </a:moveTo>
                <a:lnTo>
                  <a:pt x="12890" y="6064"/>
                </a:lnTo>
                <a:lnTo>
                  <a:pt x="12742" y="4929"/>
                </a:lnTo>
                <a:lnTo>
                  <a:pt x="13573" y="4729"/>
                </a:lnTo>
                <a:cubicBezTo>
                  <a:pt x="13573" y="4729"/>
                  <a:pt x="13719" y="5864"/>
                  <a:pt x="13719" y="5864"/>
                </a:cubicBezTo>
                <a:close/>
                <a:moveTo>
                  <a:pt x="14762" y="5614"/>
                </a:moveTo>
                <a:lnTo>
                  <a:pt x="13931" y="5814"/>
                </a:lnTo>
                <a:lnTo>
                  <a:pt x="13785" y="4678"/>
                </a:lnTo>
                <a:lnTo>
                  <a:pt x="14616" y="4478"/>
                </a:lnTo>
                <a:cubicBezTo>
                  <a:pt x="14616" y="4478"/>
                  <a:pt x="14762" y="5614"/>
                  <a:pt x="14762" y="5614"/>
                </a:cubicBezTo>
                <a:close/>
                <a:moveTo>
                  <a:pt x="15805" y="5363"/>
                </a:moveTo>
                <a:lnTo>
                  <a:pt x="14974" y="5563"/>
                </a:lnTo>
                <a:lnTo>
                  <a:pt x="14828" y="4428"/>
                </a:lnTo>
                <a:lnTo>
                  <a:pt x="15659" y="4227"/>
                </a:lnTo>
                <a:cubicBezTo>
                  <a:pt x="15659" y="4227"/>
                  <a:pt x="15805" y="5363"/>
                  <a:pt x="15805" y="5363"/>
                </a:cubicBezTo>
                <a:close/>
                <a:moveTo>
                  <a:pt x="16848" y="5112"/>
                </a:moveTo>
                <a:lnTo>
                  <a:pt x="16017" y="5312"/>
                </a:lnTo>
                <a:lnTo>
                  <a:pt x="15871" y="4177"/>
                </a:lnTo>
                <a:lnTo>
                  <a:pt x="16702" y="3977"/>
                </a:lnTo>
                <a:cubicBezTo>
                  <a:pt x="16702" y="3977"/>
                  <a:pt x="16848" y="5112"/>
                  <a:pt x="16848" y="5112"/>
                </a:cubicBezTo>
                <a:close/>
                <a:moveTo>
                  <a:pt x="18075" y="6285"/>
                </a:moveTo>
                <a:lnTo>
                  <a:pt x="17244" y="6485"/>
                </a:lnTo>
                <a:lnTo>
                  <a:pt x="17098" y="5350"/>
                </a:lnTo>
                <a:lnTo>
                  <a:pt x="17929" y="5150"/>
                </a:lnTo>
                <a:cubicBezTo>
                  <a:pt x="17929" y="5150"/>
                  <a:pt x="18075" y="6285"/>
                  <a:pt x="18075" y="6285"/>
                </a:cubicBezTo>
                <a:close/>
                <a:moveTo>
                  <a:pt x="19551" y="7696"/>
                </a:moveTo>
                <a:lnTo>
                  <a:pt x="20382" y="7496"/>
                </a:lnTo>
                <a:lnTo>
                  <a:pt x="20437" y="7924"/>
                </a:lnTo>
                <a:lnTo>
                  <a:pt x="20349" y="8674"/>
                </a:lnTo>
                <a:lnTo>
                  <a:pt x="19697" y="8831"/>
                </a:lnTo>
                <a:cubicBezTo>
                  <a:pt x="19697" y="8831"/>
                  <a:pt x="19551" y="7696"/>
                  <a:pt x="19551" y="7696"/>
                </a:cubicBezTo>
                <a:close/>
                <a:moveTo>
                  <a:pt x="16974" y="12721"/>
                </a:moveTo>
                <a:lnTo>
                  <a:pt x="17805" y="12521"/>
                </a:lnTo>
                <a:lnTo>
                  <a:pt x="17951" y="13657"/>
                </a:lnTo>
                <a:lnTo>
                  <a:pt x="17120" y="13857"/>
                </a:lnTo>
                <a:cubicBezTo>
                  <a:pt x="17120" y="13857"/>
                  <a:pt x="16974" y="12721"/>
                  <a:pt x="16974" y="12721"/>
                </a:cubicBezTo>
                <a:close/>
                <a:moveTo>
                  <a:pt x="15931" y="12972"/>
                </a:moveTo>
                <a:lnTo>
                  <a:pt x="16762" y="12772"/>
                </a:lnTo>
                <a:lnTo>
                  <a:pt x="16908" y="13907"/>
                </a:lnTo>
                <a:lnTo>
                  <a:pt x="16077" y="14109"/>
                </a:lnTo>
                <a:cubicBezTo>
                  <a:pt x="16077" y="14109"/>
                  <a:pt x="15931" y="12972"/>
                  <a:pt x="15931" y="12972"/>
                </a:cubicBezTo>
                <a:close/>
                <a:moveTo>
                  <a:pt x="14704" y="11800"/>
                </a:moveTo>
                <a:lnTo>
                  <a:pt x="15535" y="11601"/>
                </a:lnTo>
                <a:lnTo>
                  <a:pt x="15681" y="12735"/>
                </a:lnTo>
                <a:lnTo>
                  <a:pt x="14850" y="12935"/>
                </a:lnTo>
                <a:cubicBezTo>
                  <a:pt x="14850" y="12935"/>
                  <a:pt x="14704" y="11800"/>
                  <a:pt x="14704" y="11800"/>
                </a:cubicBezTo>
                <a:close/>
                <a:moveTo>
                  <a:pt x="12619" y="12303"/>
                </a:moveTo>
                <a:lnTo>
                  <a:pt x="13449" y="12103"/>
                </a:lnTo>
                <a:lnTo>
                  <a:pt x="13596" y="13237"/>
                </a:lnTo>
                <a:lnTo>
                  <a:pt x="12766" y="13437"/>
                </a:lnTo>
                <a:cubicBezTo>
                  <a:pt x="12766" y="13437"/>
                  <a:pt x="12619" y="12303"/>
                  <a:pt x="12619" y="12303"/>
                </a:cubicBezTo>
                <a:close/>
                <a:moveTo>
                  <a:pt x="11576" y="12553"/>
                </a:moveTo>
                <a:lnTo>
                  <a:pt x="12407" y="12353"/>
                </a:lnTo>
                <a:lnTo>
                  <a:pt x="12554" y="13488"/>
                </a:lnTo>
                <a:lnTo>
                  <a:pt x="11723" y="13688"/>
                </a:lnTo>
                <a:cubicBezTo>
                  <a:pt x="11723" y="13688"/>
                  <a:pt x="11576" y="12553"/>
                  <a:pt x="11576" y="12553"/>
                </a:cubicBezTo>
                <a:close/>
                <a:moveTo>
                  <a:pt x="10533" y="12805"/>
                </a:moveTo>
                <a:lnTo>
                  <a:pt x="11364" y="12605"/>
                </a:lnTo>
                <a:lnTo>
                  <a:pt x="11511" y="13740"/>
                </a:lnTo>
                <a:lnTo>
                  <a:pt x="10680" y="13940"/>
                </a:lnTo>
                <a:cubicBezTo>
                  <a:pt x="10680" y="13940"/>
                  <a:pt x="10533" y="12805"/>
                  <a:pt x="10533" y="12805"/>
                </a:cubicBezTo>
                <a:close/>
                <a:moveTo>
                  <a:pt x="9492" y="13056"/>
                </a:moveTo>
                <a:lnTo>
                  <a:pt x="10321" y="12856"/>
                </a:lnTo>
                <a:lnTo>
                  <a:pt x="10468" y="13991"/>
                </a:lnTo>
                <a:lnTo>
                  <a:pt x="9638" y="14191"/>
                </a:lnTo>
                <a:cubicBezTo>
                  <a:pt x="9638" y="14191"/>
                  <a:pt x="9492" y="13056"/>
                  <a:pt x="9492" y="13056"/>
                </a:cubicBezTo>
                <a:close/>
                <a:moveTo>
                  <a:pt x="8449" y="13307"/>
                </a:moveTo>
                <a:lnTo>
                  <a:pt x="9279" y="13107"/>
                </a:lnTo>
                <a:lnTo>
                  <a:pt x="9426" y="14241"/>
                </a:lnTo>
                <a:lnTo>
                  <a:pt x="8595" y="14441"/>
                </a:lnTo>
                <a:cubicBezTo>
                  <a:pt x="8595" y="14441"/>
                  <a:pt x="8449" y="13307"/>
                  <a:pt x="8449" y="13307"/>
                </a:cubicBezTo>
                <a:close/>
                <a:moveTo>
                  <a:pt x="7918" y="13435"/>
                </a:moveTo>
                <a:lnTo>
                  <a:pt x="8237" y="13359"/>
                </a:lnTo>
                <a:lnTo>
                  <a:pt x="8383" y="14492"/>
                </a:lnTo>
                <a:lnTo>
                  <a:pt x="8153" y="14547"/>
                </a:lnTo>
                <a:cubicBezTo>
                  <a:pt x="8130" y="14281"/>
                  <a:pt x="8063" y="13984"/>
                  <a:pt x="7976" y="13648"/>
                </a:cubicBezTo>
                <a:cubicBezTo>
                  <a:pt x="7965" y="13604"/>
                  <a:pt x="7945" y="13531"/>
                  <a:pt x="7918" y="13435"/>
                </a:cubicBezTo>
                <a:close/>
                <a:moveTo>
                  <a:pt x="6853" y="9285"/>
                </a:moveTo>
                <a:lnTo>
                  <a:pt x="7684" y="9085"/>
                </a:lnTo>
                <a:lnTo>
                  <a:pt x="7831" y="10220"/>
                </a:lnTo>
                <a:lnTo>
                  <a:pt x="7051" y="10408"/>
                </a:lnTo>
                <a:cubicBezTo>
                  <a:pt x="7020" y="10299"/>
                  <a:pt x="6988" y="10188"/>
                  <a:pt x="6956" y="10076"/>
                </a:cubicBezTo>
                <a:cubicBezTo>
                  <a:pt x="6956" y="10076"/>
                  <a:pt x="6853" y="9285"/>
                  <a:pt x="6853" y="9285"/>
                </a:cubicBezTo>
                <a:close/>
                <a:moveTo>
                  <a:pt x="6457" y="7912"/>
                </a:moveTo>
                <a:lnTo>
                  <a:pt x="6563" y="8722"/>
                </a:lnTo>
                <a:cubicBezTo>
                  <a:pt x="6488" y="8463"/>
                  <a:pt x="6412" y="8203"/>
                  <a:pt x="6336" y="7942"/>
                </a:cubicBezTo>
                <a:cubicBezTo>
                  <a:pt x="6336" y="7942"/>
                  <a:pt x="6457" y="7912"/>
                  <a:pt x="6457" y="7912"/>
                </a:cubicBezTo>
                <a:close/>
                <a:moveTo>
                  <a:pt x="6421" y="7623"/>
                </a:moveTo>
                <a:lnTo>
                  <a:pt x="6254" y="7663"/>
                </a:lnTo>
                <a:cubicBezTo>
                  <a:pt x="6147" y="7295"/>
                  <a:pt x="6040" y="6929"/>
                  <a:pt x="5935" y="6569"/>
                </a:cubicBezTo>
                <a:lnTo>
                  <a:pt x="6273" y="6488"/>
                </a:lnTo>
                <a:cubicBezTo>
                  <a:pt x="6273" y="6488"/>
                  <a:pt x="6421" y="7623"/>
                  <a:pt x="6421" y="7623"/>
                </a:cubicBezTo>
                <a:close/>
                <a:moveTo>
                  <a:pt x="7464" y="7371"/>
                </a:moveTo>
                <a:lnTo>
                  <a:pt x="6633" y="7571"/>
                </a:lnTo>
                <a:lnTo>
                  <a:pt x="6486" y="6436"/>
                </a:lnTo>
                <a:lnTo>
                  <a:pt x="7316" y="6236"/>
                </a:lnTo>
                <a:cubicBezTo>
                  <a:pt x="7316" y="6236"/>
                  <a:pt x="7464" y="7371"/>
                  <a:pt x="7464" y="7371"/>
                </a:cubicBezTo>
                <a:close/>
                <a:moveTo>
                  <a:pt x="8506" y="7121"/>
                </a:moveTo>
                <a:lnTo>
                  <a:pt x="7676" y="7321"/>
                </a:lnTo>
                <a:lnTo>
                  <a:pt x="7528" y="6185"/>
                </a:lnTo>
                <a:lnTo>
                  <a:pt x="8359" y="5985"/>
                </a:lnTo>
                <a:cubicBezTo>
                  <a:pt x="8359" y="5985"/>
                  <a:pt x="8506" y="7121"/>
                  <a:pt x="8506" y="7121"/>
                </a:cubicBezTo>
                <a:close/>
                <a:moveTo>
                  <a:pt x="9549" y="6870"/>
                </a:moveTo>
                <a:lnTo>
                  <a:pt x="8718" y="7070"/>
                </a:lnTo>
                <a:lnTo>
                  <a:pt x="8571" y="5935"/>
                </a:lnTo>
                <a:lnTo>
                  <a:pt x="9402" y="5735"/>
                </a:lnTo>
                <a:cubicBezTo>
                  <a:pt x="9402" y="5735"/>
                  <a:pt x="9549" y="6870"/>
                  <a:pt x="9549" y="6870"/>
                </a:cubicBezTo>
                <a:close/>
                <a:moveTo>
                  <a:pt x="10592" y="6618"/>
                </a:moveTo>
                <a:lnTo>
                  <a:pt x="9761" y="6818"/>
                </a:lnTo>
                <a:lnTo>
                  <a:pt x="9614" y="5683"/>
                </a:lnTo>
                <a:lnTo>
                  <a:pt x="10445" y="5483"/>
                </a:lnTo>
                <a:cubicBezTo>
                  <a:pt x="10445" y="5483"/>
                  <a:pt x="10592" y="6618"/>
                  <a:pt x="10592" y="6618"/>
                </a:cubicBezTo>
                <a:close/>
                <a:moveTo>
                  <a:pt x="11818" y="7792"/>
                </a:moveTo>
                <a:lnTo>
                  <a:pt x="10987" y="7992"/>
                </a:lnTo>
                <a:lnTo>
                  <a:pt x="10841" y="6857"/>
                </a:lnTo>
                <a:lnTo>
                  <a:pt x="11671" y="6657"/>
                </a:lnTo>
                <a:cubicBezTo>
                  <a:pt x="11671" y="6657"/>
                  <a:pt x="11818" y="7792"/>
                  <a:pt x="11818" y="7792"/>
                </a:cubicBezTo>
                <a:close/>
                <a:moveTo>
                  <a:pt x="12860" y="7540"/>
                </a:moveTo>
                <a:lnTo>
                  <a:pt x="12030" y="7740"/>
                </a:lnTo>
                <a:lnTo>
                  <a:pt x="11883" y="6605"/>
                </a:lnTo>
                <a:lnTo>
                  <a:pt x="12714" y="6405"/>
                </a:lnTo>
                <a:cubicBezTo>
                  <a:pt x="12714" y="6405"/>
                  <a:pt x="12860" y="7540"/>
                  <a:pt x="12860" y="7540"/>
                </a:cubicBezTo>
                <a:close/>
                <a:moveTo>
                  <a:pt x="13903" y="7289"/>
                </a:moveTo>
                <a:lnTo>
                  <a:pt x="13072" y="7489"/>
                </a:lnTo>
                <a:lnTo>
                  <a:pt x="12926" y="6355"/>
                </a:lnTo>
                <a:lnTo>
                  <a:pt x="13757" y="6154"/>
                </a:lnTo>
                <a:cubicBezTo>
                  <a:pt x="13757" y="6154"/>
                  <a:pt x="13903" y="7289"/>
                  <a:pt x="13903" y="7289"/>
                </a:cubicBezTo>
                <a:close/>
                <a:moveTo>
                  <a:pt x="14946" y="7037"/>
                </a:moveTo>
                <a:lnTo>
                  <a:pt x="14115" y="7237"/>
                </a:lnTo>
                <a:lnTo>
                  <a:pt x="13969" y="6104"/>
                </a:lnTo>
                <a:lnTo>
                  <a:pt x="14800" y="5904"/>
                </a:lnTo>
                <a:cubicBezTo>
                  <a:pt x="14800" y="5904"/>
                  <a:pt x="14946" y="7037"/>
                  <a:pt x="14946" y="7037"/>
                </a:cubicBezTo>
                <a:close/>
                <a:moveTo>
                  <a:pt x="15989" y="6787"/>
                </a:moveTo>
                <a:lnTo>
                  <a:pt x="15158" y="6987"/>
                </a:lnTo>
                <a:lnTo>
                  <a:pt x="15012" y="5853"/>
                </a:lnTo>
                <a:lnTo>
                  <a:pt x="15843" y="5653"/>
                </a:lnTo>
                <a:cubicBezTo>
                  <a:pt x="15843" y="5653"/>
                  <a:pt x="15989" y="6787"/>
                  <a:pt x="15989" y="6787"/>
                </a:cubicBezTo>
                <a:close/>
                <a:moveTo>
                  <a:pt x="17216" y="7959"/>
                </a:moveTo>
                <a:lnTo>
                  <a:pt x="16385" y="8161"/>
                </a:lnTo>
                <a:lnTo>
                  <a:pt x="16239" y="7024"/>
                </a:lnTo>
                <a:lnTo>
                  <a:pt x="17069" y="6824"/>
                </a:lnTo>
                <a:cubicBezTo>
                  <a:pt x="17069" y="6824"/>
                  <a:pt x="17216" y="7959"/>
                  <a:pt x="17216" y="7959"/>
                </a:cubicBezTo>
                <a:close/>
                <a:moveTo>
                  <a:pt x="18259" y="7709"/>
                </a:moveTo>
                <a:lnTo>
                  <a:pt x="17428" y="7909"/>
                </a:lnTo>
                <a:lnTo>
                  <a:pt x="17282" y="6773"/>
                </a:lnTo>
                <a:lnTo>
                  <a:pt x="18112" y="6573"/>
                </a:lnTo>
                <a:cubicBezTo>
                  <a:pt x="18112" y="6573"/>
                  <a:pt x="18259" y="7709"/>
                  <a:pt x="18259" y="7709"/>
                </a:cubicBezTo>
                <a:close/>
                <a:moveTo>
                  <a:pt x="18471" y="7658"/>
                </a:moveTo>
                <a:lnTo>
                  <a:pt x="18324" y="6523"/>
                </a:lnTo>
                <a:lnTo>
                  <a:pt x="19155" y="6323"/>
                </a:lnTo>
                <a:lnTo>
                  <a:pt x="19301" y="7458"/>
                </a:lnTo>
                <a:cubicBezTo>
                  <a:pt x="19301" y="7458"/>
                  <a:pt x="18471" y="7658"/>
                  <a:pt x="18471" y="7658"/>
                </a:cubicBezTo>
                <a:close/>
                <a:moveTo>
                  <a:pt x="16790" y="11298"/>
                </a:moveTo>
                <a:lnTo>
                  <a:pt x="17621" y="11098"/>
                </a:lnTo>
                <a:lnTo>
                  <a:pt x="17767" y="12233"/>
                </a:lnTo>
                <a:lnTo>
                  <a:pt x="16936" y="12433"/>
                </a:lnTo>
                <a:cubicBezTo>
                  <a:pt x="16936" y="12433"/>
                  <a:pt x="16790" y="11298"/>
                  <a:pt x="16790" y="11298"/>
                </a:cubicBezTo>
                <a:close/>
                <a:moveTo>
                  <a:pt x="15563" y="10125"/>
                </a:moveTo>
                <a:lnTo>
                  <a:pt x="16394" y="9925"/>
                </a:lnTo>
                <a:lnTo>
                  <a:pt x="16540" y="11060"/>
                </a:lnTo>
                <a:lnTo>
                  <a:pt x="15710" y="11259"/>
                </a:lnTo>
                <a:cubicBezTo>
                  <a:pt x="15710" y="11259"/>
                  <a:pt x="15563" y="10125"/>
                  <a:pt x="15563" y="10125"/>
                </a:cubicBezTo>
                <a:close/>
                <a:moveTo>
                  <a:pt x="14521" y="10376"/>
                </a:moveTo>
                <a:lnTo>
                  <a:pt x="15351" y="10176"/>
                </a:lnTo>
                <a:lnTo>
                  <a:pt x="15497" y="11311"/>
                </a:lnTo>
                <a:lnTo>
                  <a:pt x="14668" y="11511"/>
                </a:lnTo>
                <a:cubicBezTo>
                  <a:pt x="14668" y="11511"/>
                  <a:pt x="14521" y="10376"/>
                  <a:pt x="14521" y="10376"/>
                </a:cubicBezTo>
                <a:close/>
                <a:moveTo>
                  <a:pt x="13478" y="10626"/>
                </a:moveTo>
                <a:lnTo>
                  <a:pt x="14308" y="10426"/>
                </a:lnTo>
                <a:lnTo>
                  <a:pt x="14455" y="11562"/>
                </a:lnTo>
                <a:lnTo>
                  <a:pt x="13624" y="11762"/>
                </a:lnTo>
                <a:cubicBezTo>
                  <a:pt x="13624" y="11762"/>
                  <a:pt x="13478" y="10626"/>
                  <a:pt x="13478" y="10626"/>
                </a:cubicBezTo>
                <a:close/>
                <a:moveTo>
                  <a:pt x="12435" y="10877"/>
                </a:moveTo>
                <a:lnTo>
                  <a:pt x="13266" y="10677"/>
                </a:lnTo>
                <a:lnTo>
                  <a:pt x="13413" y="11812"/>
                </a:lnTo>
                <a:lnTo>
                  <a:pt x="12582" y="12014"/>
                </a:lnTo>
                <a:cubicBezTo>
                  <a:pt x="12582" y="12014"/>
                  <a:pt x="12435" y="10877"/>
                  <a:pt x="12435" y="10877"/>
                </a:cubicBezTo>
                <a:close/>
                <a:moveTo>
                  <a:pt x="11392" y="11129"/>
                </a:moveTo>
                <a:lnTo>
                  <a:pt x="12223" y="10929"/>
                </a:lnTo>
                <a:lnTo>
                  <a:pt x="12370" y="12064"/>
                </a:lnTo>
                <a:lnTo>
                  <a:pt x="11539" y="12264"/>
                </a:lnTo>
                <a:cubicBezTo>
                  <a:pt x="11539" y="12264"/>
                  <a:pt x="11392" y="11129"/>
                  <a:pt x="11392" y="11129"/>
                </a:cubicBezTo>
                <a:close/>
                <a:moveTo>
                  <a:pt x="10349" y="11380"/>
                </a:moveTo>
                <a:lnTo>
                  <a:pt x="11180" y="11180"/>
                </a:lnTo>
                <a:lnTo>
                  <a:pt x="11327" y="12315"/>
                </a:lnTo>
                <a:lnTo>
                  <a:pt x="10496" y="12515"/>
                </a:lnTo>
                <a:cubicBezTo>
                  <a:pt x="10496" y="12515"/>
                  <a:pt x="10349" y="11380"/>
                  <a:pt x="10349" y="11380"/>
                </a:cubicBezTo>
                <a:close/>
                <a:moveTo>
                  <a:pt x="9307" y="11631"/>
                </a:moveTo>
                <a:lnTo>
                  <a:pt x="10137" y="11432"/>
                </a:lnTo>
                <a:lnTo>
                  <a:pt x="10284" y="12566"/>
                </a:lnTo>
                <a:lnTo>
                  <a:pt x="9454" y="12766"/>
                </a:lnTo>
                <a:cubicBezTo>
                  <a:pt x="9454" y="12766"/>
                  <a:pt x="9307" y="11631"/>
                  <a:pt x="9307" y="11631"/>
                </a:cubicBezTo>
                <a:close/>
                <a:moveTo>
                  <a:pt x="8264" y="11883"/>
                </a:moveTo>
                <a:lnTo>
                  <a:pt x="9095" y="11681"/>
                </a:lnTo>
                <a:lnTo>
                  <a:pt x="9242" y="12818"/>
                </a:lnTo>
                <a:lnTo>
                  <a:pt x="8411" y="13018"/>
                </a:lnTo>
                <a:cubicBezTo>
                  <a:pt x="8411" y="13018"/>
                  <a:pt x="8264" y="11883"/>
                  <a:pt x="8264" y="11883"/>
                </a:cubicBezTo>
                <a:close/>
                <a:moveTo>
                  <a:pt x="7527" y="12059"/>
                </a:moveTo>
                <a:lnTo>
                  <a:pt x="8052" y="11933"/>
                </a:lnTo>
                <a:lnTo>
                  <a:pt x="8199" y="13069"/>
                </a:lnTo>
                <a:lnTo>
                  <a:pt x="7840" y="13156"/>
                </a:lnTo>
                <a:cubicBezTo>
                  <a:pt x="7761" y="12876"/>
                  <a:pt x="7655" y="12503"/>
                  <a:pt x="7527" y="12059"/>
                </a:cubicBezTo>
                <a:close/>
                <a:moveTo>
                  <a:pt x="8015" y="11643"/>
                </a:moveTo>
                <a:lnTo>
                  <a:pt x="8015" y="11645"/>
                </a:lnTo>
                <a:lnTo>
                  <a:pt x="7448" y="11781"/>
                </a:lnTo>
                <a:cubicBezTo>
                  <a:pt x="7351" y="11445"/>
                  <a:pt x="7245" y="11077"/>
                  <a:pt x="7132" y="10687"/>
                </a:cubicBezTo>
                <a:lnTo>
                  <a:pt x="7868" y="10510"/>
                </a:lnTo>
                <a:cubicBezTo>
                  <a:pt x="7868" y="10510"/>
                  <a:pt x="8015" y="11643"/>
                  <a:pt x="8015" y="11643"/>
                </a:cubicBezTo>
                <a:close/>
                <a:moveTo>
                  <a:pt x="9733" y="8293"/>
                </a:moveTo>
                <a:lnTo>
                  <a:pt x="8902" y="8493"/>
                </a:lnTo>
                <a:lnTo>
                  <a:pt x="8755" y="7359"/>
                </a:lnTo>
                <a:lnTo>
                  <a:pt x="9586" y="7159"/>
                </a:lnTo>
                <a:cubicBezTo>
                  <a:pt x="9586" y="7159"/>
                  <a:pt x="9733" y="8293"/>
                  <a:pt x="9733" y="8293"/>
                </a:cubicBezTo>
                <a:close/>
                <a:moveTo>
                  <a:pt x="10959" y="9467"/>
                </a:moveTo>
                <a:lnTo>
                  <a:pt x="10129" y="9667"/>
                </a:lnTo>
                <a:lnTo>
                  <a:pt x="9981" y="8531"/>
                </a:lnTo>
                <a:lnTo>
                  <a:pt x="10812" y="8331"/>
                </a:lnTo>
                <a:cubicBezTo>
                  <a:pt x="10812" y="8331"/>
                  <a:pt x="10959" y="9467"/>
                  <a:pt x="10959" y="9467"/>
                </a:cubicBezTo>
                <a:close/>
                <a:moveTo>
                  <a:pt x="12002" y="9216"/>
                </a:moveTo>
                <a:lnTo>
                  <a:pt x="11171" y="9416"/>
                </a:lnTo>
                <a:lnTo>
                  <a:pt x="11024" y="8281"/>
                </a:lnTo>
                <a:lnTo>
                  <a:pt x="11855" y="8080"/>
                </a:lnTo>
                <a:cubicBezTo>
                  <a:pt x="11855" y="8080"/>
                  <a:pt x="12002" y="9216"/>
                  <a:pt x="12002" y="9216"/>
                </a:cubicBezTo>
                <a:close/>
                <a:moveTo>
                  <a:pt x="13044" y="8965"/>
                </a:moveTo>
                <a:lnTo>
                  <a:pt x="12213" y="9165"/>
                </a:lnTo>
                <a:lnTo>
                  <a:pt x="12067" y="8030"/>
                </a:lnTo>
                <a:lnTo>
                  <a:pt x="12898" y="7830"/>
                </a:lnTo>
                <a:cubicBezTo>
                  <a:pt x="12898" y="7830"/>
                  <a:pt x="13044" y="8965"/>
                  <a:pt x="13044" y="8965"/>
                </a:cubicBezTo>
                <a:close/>
                <a:moveTo>
                  <a:pt x="14087" y="8713"/>
                </a:moveTo>
                <a:lnTo>
                  <a:pt x="13256" y="8913"/>
                </a:lnTo>
                <a:lnTo>
                  <a:pt x="13110" y="7778"/>
                </a:lnTo>
                <a:lnTo>
                  <a:pt x="13941" y="7578"/>
                </a:lnTo>
                <a:cubicBezTo>
                  <a:pt x="13941" y="7578"/>
                  <a:pt x="14087" y="8713"/>
                  <a:pt x="14087" y="8713"/>
                </a:cubicBezTo>
                <a:close/>
                <a:moveTo>
                  <a:pt x="15130" y="8462"/>
                </a:moveTo>
                <a:lnTo>
                  <a:pt x="14299" y="8662"/>
                </a:lnTo>
                <a:lnTo>
                  <a:pt x="14153" y="7527"/>
                </a:lnTo>
                <a:lnTo>
                  <a:pt x="14984" y="7327"/>
                </a:lnTo>
                <a:cubicBezTo>
                  <a:pt x="14984" y="7327"/>
                  <a:pt x="15130" y="8462"/>
                  <a:pt x="15130" y="8462"/>
                </a:cubicBezTo>
                <a:close/>
                <a:moveTo>
                  <a:pt x="14337" y="8951"/>
                </a:moveTo>
                <a:lnTo>
                  <a:pt x="15168" y="8752"/>
                </a:lnTo>
                <a:lnTo>
                  <a:pt x="15314" y="9886"/>
                </a:lnTo>
                <a:lnTo>
                  <a:pt x="14483" y="10086"/>
                </a:lnTo>
                <a:cubicBezTo>
                  <a:pt x="14483" y="10086"/>
                  <a:pt x="14337" y="8951"/>
                  <a:pt x="14337" y="8951"/>
                </a:cubicBezTo>
                <a:close/>
                <a:moveTo>
                  <a:pt x="13294" y="9203"/>
                </a:moveTo>
                <a:lnTo>
                  <a:pt x="14125" y="9003"/>
                </a:lnTo>
                <a:lnTo>
                  <a:pt x="14271" y="10138"/>
                </a:lnTo>
                <a:lnTo>
                  <a:pt x="13440" y="10338"/>
                </a:lnTo>
                <a:cubicBezTo>
                  <a:pt x="13440" y="10338"/>
                  <a:pt x="13294" y="9203"/>
                  <a:pt x="13294" y="9203"/>
                </a:cubicBezTo>
                <a:close/>
                <a:moveTo>
                  <a:pt x="12251" y="9454"/>
                </a:moveTo>
                <a:lnTo>
                  <a:pt x="13082" y="9254"/>
                </a:lnTo>
                <a:lnTo>
                  <a:pt x="13228" y="10389"/>
                </a:lnTo>
                <a:lnTo>
                  <a:pt x="12398" y="10589"/>
                </a:lnTo>
                <a:cubicBezTo>
                  <a:pt x="12398" y="10589"/>
                  <a:pt x="12251" y="9454"/>
                  <a:pt x="12251" y="9454"/>
                </a:cubicBezTo>
                <a:close/>
                <a:moveTo>
                  <a:pt x="11208" y="9706"/>
                </a:moveTo>
                <a:lnTo>
                  <a:pt x="12039" y="9506"/>
                </a:lnTo>
                <a:lnTo>
                  <a:pt x="12185" y="10639"/>
                </a:lnTo>
                <a:lnTo>
                  <a:pt x="11355" y="10839"/>
                </a:lnTo>
                <a:cubicBezTo>
                  <a:pt x="11355" y="10839"/>
                  <a:pt x="11208" y="9706"/>
                  <a:pt x="11208" y="9706"/>
                </a:cubicBezTo>
                <a:close/>
                <a:moveTo>
                  <a:pt x="10165" y="9957"/>
                </a:moveTo>
                <a:lnTo>
                  <a:pt x="10996" y="9757"/>
                </a:lnTo>
                <a:lnTo>
                  <a:pt x="11143" y="10891"/>
                </a:lnTo>
                <a:lnTo>
                  <a:pt x="10312" y="11091"/>
                </a:lnTo>
                <a:cubicBezTo>
                  <a:pt x="10312" y="11091"/>
                  <a:pt x="10165" y="9957"/>
                  <a:pt x="10165" y="9957"/>
                </a:cubicBezTo>
                <a:close/>
                <a:moveTo>
                  <a:pt x="9123" y="10207"/>
                </a:moveTo>
                <a:lnTo>
                  <a:pt x="9953" y="10007"/>
                </a:lnTo>
                <a:lnTo>
                  <a:pt x="10100" y="11142"/>
                </a:lnTo>
                <a:lnTo>
                  <a:pt x="9270" y="11342"/>
                </a:lnTo>
                <a:cubicBezTo>
                  <a:pt x="9270" y="11342"/>
                  <a:pt x="9123" y="10207"/>
                  <a:pt x="9123" y="10207"/>
                </a:cubicBezTo>
                <a:close/>
                <a:moveTo>
                  <a:pt x="8939" y="8782"/>
                </a:moveTo>
                <a:lnTo>
                  <a:pt x="9769" y="8582"/>
                </a:lnTo>
                <a:lnTo>
                  <a:pt x="9916" y="9717"/>
                </a:lnTo>
                <a:lnTo>
                  <a:pt x="9086" y="9917"/>
                </a:lnTo>
                <a:cubicBezTo>
                  <a:pt x="9086" y="9917"/>
                  <a:pt x="8939" y="8782"/>
                  <a:pt x="8939" y="8782"/>
                </a:cubicBezTo>
                <a:close/>
                <a:moveTo>
                  <a:pt x="8080" y="10458"/>
                </a:moveTo>
                <a:lnTo>
                  <a:pt x="8911" y="10258"/>
                </a:lnTo>
                <a:lnTo>
                  <a:pt x="9058" y="11393"/>
                </a:lnTo>
                <a:lnTo>
                  <a:pt x="8227" y="11593"/>
                </a:lnTo>
                <a:cubicBezTo>
                  <a:pt x="8227" y="11593"/>
                  <a:pt x="8080" y="10458"/>
                  <a:pt x="8080" y="10458"/>
                </a:cubicBezTo>
                <a:close/>
                <a:moveTo>
                  <a:pt x="16357" y="9635"/>
                </a:moveTo>
                <a:lnTo>
                  <a:pt x="15526" y="9835"/>
                </a:lnTo>
                <a:lnTo>
                  <a:pt x="15380" y="8700"/>
                </a:lnTo>
                <a:lnTo>
                  <a:pt x="16210" y="8500"/>
                </a:lnTo>
                <a:cubicBezTo>
                  <a:pt x="16210" y="8500"/>
                  <a:pt x="16357" y="9635"/>
                  <a:pt x="16357" y="9635"/>
                </a:cubicBezTo>
                <a:close/>
                <a:moveTo>
                  <a:pt x="17399" y="9384"/>
                </a:moveTo>
                <a:lnTo>
                  <a:pt x="16569" y="9584"/>
                </a:lnTo>
                <a:lnTo>
                  <a:pt x="16423" y="8450"/>
                </a:lnTo>
                <a:lnTo>
                  <a:pt x="17253" y="8250"/>
                </a:lnTo>
                <a:cubicBezTo>
                  <a:pt x="17253" y="8250"/>
                  <a:pt x="17399" y="9384"/>
                  <a:pt x="17399" y="9384"/>
                </a:cubicBezTo>
                <a:close/>
                <a:moveTo>
                  <a:pt x="17583" y="10808"/>
                </a:moveTo>
                <a:lnTo>
                  <a:pt x="16752" y="11008"/>
                </a:lnTo>
                <a:lnTo>
                  <a:pt x="16606" y="9873"/>
                </a:lnTo>
                <a:lnTo>
                  <a:pt x="17437" y="9673"/>
                </a:lnTo>
                <a:cubicBezTo>
                  <a:pt x="17437" y="9673"/>
                  <a:pt x="17583" y="10808"/>
                  <a:pt x="17583" y="10808"/>
                </a:cubicBezTo>
                <a:close/>
                <a:moveTo>
                  <a:pt x="18442" y="9134"/>
                </a:moveTo>
                <a:lnTo>
                  <a:pt x="17612" y="9334"/>
                </a:lnTo>
                <a:lnTo>
                  <a:pt x="17465" y="8199"/>
                </a:lnTo>
                <a:lnTo>
                  <a:pt x="18296" y="7999"/>
                </a:lnTo>
                <a:cubicBezTo>
                  <a:pt x="18296" y="7999"/>
                  <a:pt x="18442" y="9134"/>
                  <a:pt x="18442" y="9134"/>
                </a:cubicBezTo>
                <a:close/>
                <a:moveTo>
                  <a:pt x="16173" y="8211"/>
                </a:moveTo>
                <a:lnTo>
                  <a:pt x="15342" y="8410"/>
                </a:lnTo>
                <a:lnTo>
                  <a:pt x="15196" y="7276"/>
                </a:lnTo>
                <a:lnTo>
                  <a:pt x="16027" y="7076"/>
                </a:lnTo>
                <a:cubicBezTo>
                  <a:pt x="16027" y="7076"/>
                  <a:pt x="16173" y="8211"/>
                  <a:pt x="16173" y="8211"/>
                </a:cubicBezTo>
                <a:close/>
                <a:moveTo>
                  <a:pt x="10776" y="8043"/>
                </a:moveTo>
                <a:lnTo>
                  <a:pt x="9945" y="8243"/>
                </a:lnTo>
                <a:lnTo>
                  <a:pt x="9798" y="7108"/>
                </a:lnTo>
                <a:lnTo>
                  <a:pt x="10628" y="6908"/>
                </a:lnTo>
                <a:cubicBezTo>
                  <a:pt x="10628" y="6908"/>
                  <a:pt x="10776" y="8043"/>
                  <a:pt x="10776" y="8043"/>
                </a:cubicBezTo>
                <a:close/>
                <a:moveTo>
                  <a:pt x="7712" y="7611"/>
                </a:moveTo>
                <a:lnTo>
                  <a:pt x="8543" y="7411"/>
                </a:lnTo>
                <a:lnTo>
                  <a:pt x="8690" y="8544"/>
                </a:lnTo>
                <a:lnTo>
                  <a:pt x="7859" y="8744"/>
                </a:lnTo>
                <a:cubicBezTo>
                  <a:pt x="7859" y="8744"/>
                  <a:pt x="7712" y="7611"/>
                  <a:pt x="7712" y="7611"/>
                </a:cubicBezTo>
                <a:close/>
                <a:moveTo>
                  <a:pt x="6670" y="7862"/>
                </a:moveTo>
                <a:lnTo>
                  <a:pt x="7500" y="7661"/>
                </a:lnTo>
                <a:lnTo>
                  <a:pt x="7647" y="8796"/>
                </a:lnTo>
                <a:lnTo>
                  <a:pt x="6817" y="8996"/>
                </a:lnTo>
                <a:cubicBezTo>
                  <a:pt x="6817" y="8996"/>
                  <a:pt x="6670" y="7862"/>
                  <a:pt x="6670" y="7862"/>
                </a:cubicBezTo>
                <a:close/>
                <a:moveTo>
                  <a:pt x="7896" y="9034"/>
                </a:moveTo>
                <a:lnTo>
                  <a:pt x="8727" y="8834"/>
                </a:lnTo>
                <a:lnTo>
                  <a:pt x="8874" y="9969"/>
                </a:lnTo>
                <a:lnTo>
                  <a:pt x="8043" y="10169"/>
                </a:lnTo>
                <a:cubicBezTo>
                  <a:pt x="8043" y="10169"/>
                  <a:pt x="7896" y="9034"/>
                  <a:pt x="7896" y="9034"/>
                </a:cubicBezTo>
                <a:close/>
                <a:moveTo>
                  <a:pt x="15747" y="11549"/>
                </a:moveTo>
                <a:lnTo>
                  <a:pt x="16578" y="11349"/>
                </a:lnTo>
                <a:lnTo>
                  <a:pt x="16724" y="12484"/>
                </a:lnTo>
                <a:lnTo>
                  <a:pt x="15893" y="12684"/>
                </a:lnTo>
                <a:cubicBezTo>
                  <a:pt x="15893" y="12684"/>
                  <a:pt x="15747" y="11549"/>
                  <a:pt x="15747" y="11549"/>
                </a:cubicBezTo>
                <a:close/>
                <a:moveTo>
                  <a:pt x="18810" y="11981"/>
                </a:moveTo>
                <a:lnTo>
                  <a:pt x="17979" y="12181"/>
                </a:lnTo>
                <a:lnTo>
                  <a:pt x="17833" y="11046"/>
                </a:lnTo>
                <a:lnTo>
                  <a:pt x="18664" y="10846"/>
                </a:lnTo>
                <a:cubicBezTo>
                  <a:pt x="18664" y="10846"/>
                  <a:pt x="18810" y="11981"/>
                  <a:pt x="18810" y="11981"/>
                </a:cubicBezTo>
                <a:close/>
                <a:moveTo>
                  <a:pt x="18626" y="10557"/>
                </a:moveTo>
                <a:lnTo>
                  <a:pt x="17795" y="10757"/>
                </a:lnTo>
                <a:lnTo>
                  <a:pt x="17649" y="9622"/>
                </a:lnTo>
                <a:lnTo>
                  <a:pt x="18480" y="9422"/>
                </a:lnTo>
                <a:cubicBezTo>
                  <a:pt x="18480" y="9422"/>
                  <a:pt x="18626" y="10557"/>
                  <a:pt x="18626" y="10557"/>
                </a:cubicBezTo>
                <a:close/>
                <a:moveTo>
                  <a:pt x="19485" y="8882"/>
                </a:moveTo>
                <a:lnTo>
                  <a:pt x="18654" y="9082"/>
                </a:lnTo>
                <a:lnTo>
                  <a:pt x="18508" y="7947"/>
                </a:lnTo>
                <a:lnTo>
                  <a:pt x="19339" y="7747"/>
                </a:lnTo>
                <a:cubicBezTo>
                  <a:pt x="19339" y="7747"/>
                  <a:pt x="19485" y="8882"/>
                  <a:pt x="19485" y="8882"/>
                </a:cubicBezTo>
                <a:close/>
                <a:moveTo>
                  <a:pt x="17032" y="6536"/>
                </a:moveTo>
                <a:lnTo>
                  <a:pt x="16201" y="6736"/>
                </a:lnTo>
                <a:lnTo>
                  <a:pt x="16055" y="5601"/>
                </a:lnTo>
                <a:lnTo>
                  <a:pt x="16886" y="5401"/>
                </a:lnTo>
                <a:cubicBezTo>
                  <a:pt x="16886" y="5401"/>
                  <a:pt x="17032" y="6536"/>
                  <a:pt x="17032" y="6536"/>
                </a:cubicBezTo>
                <a:close/>
                <a:moveTo>
                  <a:pt x="11634" y="6367"/>
                </a:moveTo>
                <a:lnTo>
                  <a:pt x="10804" y="6567"/>
                </a:lnTo>
                <a:lnTo>
                  <a:pt x="10657" y="5432"/>
                </a:lnTo>
                <a:lnTo>
                  <a:pt x="11487" y="5232"/>
                </a:lnTo>
                <a:cubicBezTo>
                  <a:pt x="11487" y="5232"/>
                  <a:pt x="11634" y="6367"/>
                  <a:pt x="11634" y="6367"/>
                </a:cubicBezTo>
                <a:close/>
                <a:moveTo>
                  <a:pt x="6302" y="5013"/>
                </a:moveTo>
                <a:lnTo>
                  <a:pt x="7133" y="4813"/>
                </a:lnTo>
                <a:lnTo>
                  <a:pt x="7280" y="5947"/>
                </a:lnTo>
                <a:lnTo>
                  <a:pt x="6449" y="6147"/>
                </a:lnTo>
                <a:cubicBezTo>
                  <a:pt x="6449" y="6147"/>
                  <a:pt x="6302" y="5013"/>
                  <a:pt x="6302" y="5013"/>
                </a:cubicBezTo>
                <a:close/>
                <a:moveTo>
                  <a:pt x="14638" y="12987"/>
                </a:moveTo>
                <a:lnTo>
                  <a:pt x="13809" y="13185"/>
                </a:lnTo>
                <a:lnTo>
                  <a:pt x="13662" y="12052"/>
                </a:lnTo>
                <a:lnTo>
                  <a:pt x="14492" y="11852"/>
                </a:lnTo>
                <a:lnTo>
                  <a:pt x="14638" y="12985"/>
                </a:lnTo>
                <a:cubicBezTo>
                  <a:pt x="14638" y="12985"/>
                  <a:pt x="14638" y="12987"/>
                  <a:pt x="14638" y="12987"/>
                </a:cubicBezTo>
                <a:close/>
                <a:moveTo>
                  <a:pt x="14888" y="13224"/>
                </a:moveTo>
                <a:lnTo>
                  <a:pt x="15719" y="13024"/>
                </a:lnTo>
                <a:lnTo>
                  <a:pt x="15865" y="14158"/>
                </a:lnTo>
                <a:lnTo>
                  <a:pt x="15034" y="14358"/>
                </a:lnTo>
                <a:cubicBezTo>
                  <a:pt x="15034" y="14358"/>
                  <a:pt x="14888" y="13224"/>
                  <a:pt x="14888" y="13224"/>
                </a:cubicBezTo>
                <a:close/>
                <a:moveTo>
                  <a:pt x="18994" y="13406"/>
                </a:moveTo>
                <a:lnTo>
                  <a:pt x="18163" y="13606"/>
                </a:lnTo>
                <a:lnTo>
                  <a:pt x="18017" y="12471"/>
                </a:lnTo>
                <a:lnTo>
                  <a:pt x="18017" y="12469"/>
                </a:lnTo>
                <a:lnTo>
                  <a:pt x="18848" y="12269"/>
                </a:lnTo>
                <a:cubicBezTo>
                  <a:pt x="18848" y="12269"/>
                  <a:pt x="18994" y="13406"/>
                  <a:pt x="18994" y="13406"/>
                </a:cubicBezTo>
                <a:close/>
                <a:moveTo>
                  <a:pt x="19853" y="11730"/>
                </a:moveTo>
                <a:lnTo>
                  <a:pt x="19022" y="11931"/>
                </a:lnTo>
                <a:lnTo>
                  <a:pt x="18876" y="10795"/>
                </a:lnTo>
                <a:lnTo>
                  <a:pt x="19707" y="10595"/>
                </a:lnTo>
                <a:cubicBezTo>
                  <a:pt x="19707" y="10595"/>
                  <a:pt x="19853" y="11730"/>
                  <a:pt x="19853" y="11730"/>
                </a:cubicBezTo>
                <a:close/>
                <a:moveTo>
                  <a:pt x="19669" y="10305"/>
                </a:moveTo>
                <a:lnTo>
                  <a:pt x="18838" y="10505"/>
                </a:lnTo>
                <a:lnTo>
                  <a:pt x="18692" y="9370"/>
                </a:lnTo>
                <a:lnTo>
                  <a:pt x="19523" y="9170"/>
                </a:lnTo>
                <a:cubicBezTo>
                  <a:pt x="19523" y="9170"/>
                  <a:pt x="19669" y="10305"/>
                  <a:pt x="19669" y="10305"/>
                </a:cubicBezTo>
                <a:close/>
                <a:moveTo>
                  <a:pt x="20344" y="7206"/>
                </a:moveTo>
                <a:lnTo>
                  <a:pt x="19513" y="7406"/>
                </a:lnTo>
                <a:lnTo>
                  <a:pt x="19367" y="6271"/>
                </a:lnTo>
                <a:lnTo>
                  <a:pt x="20197" y="6072"/>
                </a:lnTo>
                <a:cubicBezTo>
                  <a:pt x="20197" y="6072"/>
                  <a:pt x="20344" y="7206"/>
                  <a:pt x="20344" y="7206"/>
                </a:cubicBezTo>
                <a:close/>
                <a:moveTo>
                  <a:pt x="19118" y="6033"/>
                </a:moveTo>
                <a:lnTo>
                  <a:pt x="18287" y="6233"/>
                </a:lnTo>
                <a:lnTo>
                  <a:pt x="18141" y="5098"/>
                </a:lnTo>
                <a:lnTo>
                  <a:pt x="18972" y="4898"/>
                </a:lnTo>
                <a:cubicBezTo>
                  <a:pt x="18972" y="4898"/>
                  <a:pt x="19118" y="6033"/>
                  <a:pt x="19118" y="6033"/>
                </a:cubicBezTo>
                <a:close/>
                <a:moveTo>
                  <a:pt x="17891" y="4860"/>
                </a:moveTo>
                <a:lnTo>
                  <a:pt x="17060" y="5060"/>
                </a:lnTo>
                <a:lnTo>
                  <a:pt x="16914" y="3925"/>
                </a:lnTo>
                <a:lnTo>
                  <a:pt x="17745" y="3725"/>
                </a:lnTo>
                <a:cubicBezTo>
                  <a:pt x="17745" y="3725"/>
                  <a:pt x="17891" y="4860"/>
                  <a:pt x="17891" y="4860"/>
                </a:cubicBezTo>
                <a:close/>
                <a:moveTo>
                  <a:pt x="12493" y="4691"/>
                </a:moveTo>
                <a:lnTo>
                  <a:pt x="11662" y="4891"/>
                </a:lnTo>
                <a:lnTo>
                  <a:pt x="11516" y="3758"/>
                </a:lnTo>
                <a:lnTo>
                  <a:pt x="12347" y="3558"/>
                </a:lnTo>
                <a:cubicBezTo>
                  <a:pt x="12347" y="3558"/>
                  <a:pt x="12493" y="4691"/>
                  <a:pt x="12493" y="4691"/>
                </a:cubicBezTo>
                <a:close/>
                <a:moveTo>
                  <a:pt x="8139" y="4272"/>
                </a:moveTo>
                <a:lnTo>
                  <a:pt x="7308" y="4472"/>
                </a:lnTo>
                <a:lnTo>
                  <a:pt x="7161" y="3337"/>
                </a:lnTo>
                <a:lnTo>
                  <a:pt x="7991" y="3137"/>
                </a:lnTo>
                <a:cubicBezTo>
                  <a:pt x="7991" y="3137"/>
                  <a:pt x="8139" y="4272"/>
                  <a:pt x="8139" y="4272"/>
                </a:cubicBezTo>
                <a:close/>
                <a:moveTo>
                  <a:pt x="6118" y="3589"/>
                </a:moveTo>
                <a:lnTo>
                  <a:pt x="6949" y="3389"/>
                </a:lnTo>
                <a:lnTo>
                  <a:pt x="7096" y="4524"/>
                </a:lnTo>
                <a:lnTo>
                  <a:pt x="6265" y="4723"/>
                </a:lnTo>
                <a:cubicBezTo>
                  <a:pt x="6265" y="4723"/>
                  <a:pt x="6118" y="3589"/>
                  <a:pt x="6118" y="3589"/>
                </a:cubicBezTo>
                <a:close/>
                <a:moveTo>
                  <a:pt x="18286" y="14555"/>
                </a:moveTo>
                <a:lnTo>
                  <a:pt x="18201" y="13895"/>
                </a:lnTo>
                <a:lnTo>
                  <a:pt x="19031" y="13695"/>
                </a:lnTo>
                <a:lnTo>
                  <a:pt x="19142" y="14555"/>
                </a:lnTo>
                <a:cubicBezTo>
                  <a:pt x="19142" y="14555"/>
                  <a:pt x="18286" y="14555"/>
                  <a:pt x="18286" y="14555"/>
                </a:cubicBezTo>
                <a:close/>
                <a:moveTo>
                  <a:pt x="20172" y="10185"/>
                </a:moveTo>
                <a:lnTo>
                  <a:pt x="19881" y="10255"/>
                </a:lnTo>
                <a:lnTo>
                  <a:pt x="19734" y="9119"/>
                </a:lnTo>
                <a:lnTo>
                  <a:pt x="20313" y="8980"/>
                </a:lnTo>
                <a:cubicBezTo>
                  <a:pt x="20313" y="8980"/>
                  <a:pt x="20172" y="10185"/>
                  <a:pt x="20172" y="10185"/>
                </a:cubicBezTo>
                <a:close/>
                <a:moveTo>
                  <a:pt x="20702" y="5652"/>
                </a:moveTo>
                <a:lnTo>
                  <a:pt x="20372" y="5732"/>
                </a:lnTo>
                <a:lnTo>
                  <a:pt x="20225" y="4597"/>
                </a:lnTo>
                <a:lnTo>
                  <a:pt x="20843" y="4448"/>
                </a:lnTo>
                <a:cubicBezTo>
                  <a:pt x="20843" y="4448"/>
                  <a:pt x="20702" y="5652"/>
                  <a:pt x="20702" y="5652"/>
                </a:cubicBezTo>
                <a:close/>
                <a:moveTo>
                  <a:pt x="19893" y="3713"/>
                </a:moveTo>
                <a:lnTo>
                  <a:pt x="19976" y="4358"/>
                </a:lnTo>
                <a:lnTo>
                  <a:pt x="19145" y="4557"/>
                </a:lnTo>
                <a:lnTo>
                  <a:pt x="19029" y="3660"/>
                </a:lnTo>
                <a:cubicBezTo>
                  <a:pt x="19029" y="3660"/>
                  <a:pt x="19893" y="3713"/>
                  <a:pt x="19893" y="3713"/>
                </a:cubicBezTo>
                <a:close/>
                <a:moveTo>
                  <a:pt x="15558" y="3446"/>
                </a:moveTo>
                <a:lnTo>
                  <a:pt x="15621" y="3938"/>
                </a:lnTo>
                <a:lnTo>
                  <a:pt x="14791" y="4138"/>
                </a:lnTo>
                <a:lnTo>
                  <a:pt x="14694" y="3393"/>
                </a:lnTo>
                <a:cubicBezTo>
                  <a:pt x="14694" y="3393"/>
                  <a:pt x="15558" y="3446"/>
                  <a:pt x="15558" y="3446"/>
                </a:cubicBezTo>
                <a:close/>
                <a:moveTo>
                  <a:pt x="7712" y="15695"/>
                </a:moveTo>
                <a:cubicBezTo>
                  <a:pt x="7921" y="15535"/>
                  <a:pt x="8044" y="15352"/>
                  <a:pt x="8108" y="15143"/>
                </a:cubicBezTo>
                <a:lnTo>
                  <a:pt x="12978" y="15143"/>
                </a:lnTo>
                <a:lnTo>
                  <a:pt x="12986" y="15151"/>
                </a:lnTo>
                <a:lnTo>
                  <a:pt x="13020" y="15143"/>
                </a:lnTo>
                <a:lnTo>
                  <a:pt x="20029" y="15143"/>
                </a:lnTo>
                <a:lnTo>
                  <a:pt x="21423" y="3219"/>
                </a:lnTo>
                <a:lnTo>
                  <a:pt x="4635" y="2184"/>
                </a:lnTo>
                <a:cubicBezTo>
                  <a:pt x="4632" y="2174"/>
                  <a:pt x="4628" y="2163"/>
                  <a:pt x="4625" y="2154"/>
                </a:cubicBezTo>
                <a:cubicBezTo>
                  <a:pt x="4370" y="1362"/>
                  <a:pt x="3668" y="970"/>
                  <a:pt x="3052" y="601"/>
                </a:cubicBezTo>
                <a:cubicBezTo>
                  <a:pt x="2632" y="350"/>
                  <a:pt x="1642" y="154"/>
                  <a:pt x="800" y="13"/>
                </a:cubicBezTo>
                <a:cubicBezTo>
                  <a:pt x="-123" y="-141"/>
                  <a:pt x="-177" y="1135"/>
                  <a:pt x="280" y="1239"/>
                </a:cubicBezTo>
                <a:cubicBezTo>
                  <a:pt x="1185" y="1444"/>
                  <a:pt x="2231" y="1622"/>
                  <a:pt x="2750" y="1898"/>
                </a:cubicBezTo>
                <a:cubicBezTo>
                  <a:pt x="3064" y="2064"/>
                  <a:pt x="3845" y="2504"/>
                  <a:pt x="3980" y="3009"/>
                </a:cubicBezTo>
                <a:cubicBezTo>
                  <a:pt x="4084" y="3400"/>
                  <a:pt x="6466" y="11249"/>
                  <a:pt x="7216" y="13942"/>
                </a:cubicBezTo>
                <a:cubicBezTo>
                  <a:pt x="7339" y="14385"/>
                  <a:pt x="7271" y="14761"/>
                  <a:pt x="7086" y="14939"/>
                </a:cubicBezTo>
                <a:cubicBezTo>
                  <a:pt x="6719" y="15289"/>
                  <a:pt x="6128" y="15842"/>
                  <a:pt x="6128" y="16896"/>
                </a:cubicBezTo>
                <a:cubicBezTo>
                  <a:pt x="6128" y="17951"/>
                  <a:pt x="6372" y="18444"/>
                  <a:pt x="6678" y="18663"/>
                </a:cubicBezTo>
                <a:cubicBezTo>
                  <a:pt x="6638" y="18854"/>
                  <a:pt x="6617" y="19055"/>
                  <a:pt x="6617" y="19263"/>
                </a:cubicBezTo>
                <a:cubicBezTo>
                  <a:pt x="6617" y="20475"/>
                  <a:pt x="7337" y="21459"/>
                  <a:pt x="8225" y="21459"/>
                </a:cubicBezTo>
                <a:cubicBezTo>
                  <a:pt x="9113" y="21459"/>
                  <a:pt x="9833" y="20475"/>
                  <a:pt x="9833" y="19263"/>
                </a:cubicBezTo>
                <a:cubicBezTo>
                  <a:pt x="9833" y="19102"/>
                  <a:pt x="9820" y="18945"/>
                  <a:pt x="9796" y="18794"/>
                </a:cubicBezTo>
                <a:lnTo>
                  <a:pt x="16327" y="18794"/>
                </a:lnTo>
                <a:cubicBezTo>
                  <a:pt x="16303" y="18945"/>
                  <a:pt x="16290" y="19102"/>
                  <a:pt x="16290" y="19263"/>
                </a:cubicBezTo>
                <a:cubicBezTo>
                  <a:pt x="16290" y="20475"/>
                  <a:pt x="17011" y="21459"/>
                  <a:pt x="17899" y="21459"/>
                </a:cubicBezTo>
                <a:cubicBezTo>
                  <a:pt x="18787" y="21459"/>
                  <a:pt x="19505" y="20475"/>
                  <a:pt x="19505" y="19263"/>
                </a:cubicBezTo>
                <a:cubicBezTo>
                  <a:pt x="19505" y="19102"/>
                  <a:pt x="19493" y="18945"/>
                  <a:pt x="19469" y="18794"/>
                </a:cubicBezTo>
                <a:lnTo>
                  <a:pt x="19493" y="18794"/>
                </a:lnTo>
                <a:cubicBezTo>
                  <a:pt x="19746" y="18794"/>
                  <a:pt x="19950" y="18514"/>
                  <a:pt x="19950" y="18169"/>
                </a:cubicBezTo>
                <a:cubicBezTo>
                  <a:pt x="19950" y="17823"/>
                  <a:pt x="19746" y="17544"/>
                  <a:pt x="19493" y="17544"/>
                </a:cubicBezTo>
                <a:lnTo>
                  <a:pt x="18900" y="17544"/>
                </a:lnTo>
                <a:cubicBezTo>
                  <a:pt x="18625" y="17244"/>
                  <a:pt x="18277" y="17066"/>
                  <a:pt x="17899" y="17066"/>
                </a:cubicBezTo>
                <a:cubicBezTo>
                  <a:pt x="17520" y="17066"/>
                  <a:pt x="17172" y="17244"/>
                  <a:pt x="16897" y="17544"/>
                </a:cubicBezTo>
                <a:lnTo>
                  <a:pt x="9226" y="17544"/>
                </a:lnTo>
                <a:cubicBezTo>
                  <a:pt x="8951" y="17244"/>
                  <a:pt x="8604" y="17066"/>
                  <a:pt x="8225" y="17066"/>
                </a:cubicBezTo>
                <a:cubicBezTo>
                  <a:pt x="7859" y="17066"/>
                  <a:pt x="7523" y="17233"/>
                  <a:pt x="7253" y="17513"/>
                </a:cubicBezTo>
                <a:cubicBezTo>
                  <a:pt x="7034" y="17419"/>
                  <a:pt x="6873" y="17222"/>
                  <a:pt x="6873" y="16834"/>
                </a:cubicBezTo>
                <a:cubicBezTo>
                  <a:pt x="6873" y="16497"/>
                  <a:pt x="7044" y="16209"/>
                  <a:pt x="7712" y="15695"/>
                </a:cubicBezTo>
                <a:close/>
              </a:path>
            </a:pathLst>
          </a:custGeom>
          <a:solidFill>
            <a:srgbClr val="B9B9B9"/>
          </a:solidFill>
          <a:ln w="12700" cap="flat">
            <a:noFill/>
            <a:miter lim="400000"/>
          </a:ln>
          <a:effectLst/>
        </p:spPr>
        <p:txBody>
          <a:bodyPr wrap="square" lIns="0" tIns="0" rIns="0" bIns="0"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nvGrpSpPr>
          <p:cNvPr id="69" name="组合 68">
            <a:extLst>
              <a:ext uri="{FF2B5EF4-FFF2-40B4-BE49-F238E27FC236}">
                <a16:creationId xmlns="" xmlns:a16="http://schemas.microsoft.com/office/drawing/2014/main" id="{3E50B456-482B-4BD7-99B2-6879F0244970}"/>
              </a:ext>
            </a:extLst>
          </p:cNvPr>
          <p:cNvGrpSpPr/>
          <p:nvPr/>
        </p:nvGrpSpPr>
        <p:grpSpPr>
          <a:xfrm>
            <a:off x="4602215" y="2471824"/>
            <a:ext cx="403882" cy="403883"/>
            <a:chOff x="4602215" y="2471824"/>
            <a:chExt cx="403882" cy="403883"/>
          </a:xfrm>
        </p:grpSpPr>
        <p:sp>
          <p:nvSpPr>
            <p:cNvPr id="20" name="Shape 47280">
              <a:extLst>
                <a:ext uri="{FF2B5EF4-FFF2-40B4-BE49-F238E27FC236}">
                  <a16:creationId xmlns="" xmlns:a16="http://schemas.microsoft.com/office/drawing/2014/main" id="{00B05371-1990-48EC-B6C2-94CB2B3238C6}"/>
                </a:ext>
              </a:extLst>
            </p:cNvPr>
            <p:cNvSpPr/>
            <p:nvPr/>
          </p:nvSpPr>
          <p:spPr>
            <a:xfrm rot="19800000">
              <a:off x="4602215" y="2471824"/>
              <a:ext cx="403882" cy="403883"/>
            </a:xfrm>
            <a:prstGeom prst="ellipse">
              <a:avLst/>
            </a:prstGeom>
            <a:solidFill>
              <a:schemeClr val="accent2"/>
            </a:solidFill>
            <a:ln w="12700" cap="flat">
              <a:solidFill>
                <a:schemeClr val="accent1"/>
              </a:solid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21" name="Shape 47281">
              <a:extLst>
                <a:ext uri="{FF2B5EF4-FFF2-40B4-BE49-F238E27FC236}">
                  <a16:creationId xmlns="" xmlns:a16="http://schemas.microsoft.com/office/drawing/2014/main" id="{7A4DFE9E-09C7-4DFC-B543-BB8B6DFE028A}"/>
                </a:ext>
              </a:extLst>
            </p:cNvPr>
            <p:cNvSpPr/>
            <p:nvPr/>
          </p:nvSpPr>
          <p:spPr>
            <a:xfrm rot="19800000">
              <a:off x="4628982" y="2500611"/>
              <a:ext cx="350586" cy="34620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2">
                <a:lumMod val="20000"/>
                <a:lumOff val="80000"/>
              </a:schemeClr>
            </a:solidFill>
            <a:ln w="12700" cap="flat">
              <a:no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
        <p:nvSpPr>
          <p:cNvPr id="56" name="ïśḷiḓè">
            <a:extLst>
              <a:ext uri="{FF2B5EF4-FFF2-40B4-BE49-F238E27FC236}">
                <a16:creationId xmlns="" xmlns:a16="http://schemas.microsoft.com/office/drawing/2014/main" id="{41D02336-6857-490F-BB69-1CFBBD68B149}"/>
              </a:ext>
            </a:extLst>
          </p:cNvPr>
          <p:cNvSpPr/>
          <p:nvPr/>
        </p:nvSpPr>
        <p:spPr>
          <a:xfrm>
            <a:off x="3828595" y="4248974"/>
            <a:ext cx="1980000" cy="1200329"/>
          </a:xfrm>
          <a:prstGeom prst="snip2SameRect">
            <a:avLst>
              <a:gd name="adj1" fmla="val 0"/>
              <a:gd name="adj2" fmla="val 0"/>
            </a:avLst>
          </a:prstGeom>
          <a:ln>
            <a:noFill/>
          </a:ln>
        </p:spPr>
        <p:txBody>
          <a:bodyPr wrap="square" anchor="t">
            <a:spAutoFit/>
          </a:bodyPr>
          <a:lstStyle/>
          <a:p>
            <a:pPr lvl="0" algn="just"/>
            <a:r>
              <a:rPr lang="zh-CN" altLang="en-US" sz="1200" i="1" dirty="0">
                <a:solidFill>
                  <a:schemeClr val="accent1">
                    <a:lumMod val="75000"/>
                  </a:schemeClr>
                </a:solidFill>
              </a:rPr>
              <a:t>双击输入替换内</a:t>
            </a:r>
            <a:r>
              <a:rPr lang="zh-CN" altLang="en-US" sz="1200" i="1" dirty="0" smtClean="0">
                <a:solidFill>
                  <a:schemeClr val="accent1">
                    <a:lumMod val="75000"/>
                  </a:schemeClr>
                </a:solidFill>
              </a:rPr>
              <a:t>容第一</a:t>
            </a:r>
            <a:r>
              <a:rPr lang="en-US" altLang="zh-CN" sz="1200" i="1" dirty="0" smtClean="0">
                <a:solidFill>
                  <a:schemeClr val="accent1">
                    <a:lumMod val="75000"/>
                  </a:schemeClr>
                </a:solidFill>
              </a:rPr>
              <a:t>PPT</a:t>
            </a:r>
            <a:r>
              <a:rPr lang="zh-CN" altLang="en-US" sz="1200" i="1" dirty="0" smtClean="0">
                <a:solidFill>
                  <a:schemeClr val="accent1">
                    <a:lumMod val="75000"/>
                  </a:schemeClr>
                </a:solidFill>
              </a:rPr>
              <a:t>轻</a:t>
            </a:r>
            <a:r>
              <a:rPr lang="zh-CN" altLang="en-US" sz="1200" i="1" dirty="0">
                <a:solidFill>
                  <a:schemeClr val="accent1">
                    <a:lumMod val="75000"/>
                  </a:schemeClr>
                </a:solidFill>
              </a:rPr>
              <a:t>松设计高效办公，双击输入替换内</a:t>
            </a:r>
            <a:r>
              <a:rPr lang="zh-CN" altLang="en-US" sz="1200" i="1" dirty="0" smtClean="0">
                <a:solidFill>
                  <a:schemeClr val="accent1">
                    <a:lumMod val="75000"/>
                  </a:schemeClr>
                </a:solidFill>
              </a:rPr>
              <a:t>容第一</a:t>
            </a:r>
            <a:r>
              <a:rPr lang="en-US" altLang="zh-CN" sz="1200" i="1" dirty="0" smtClean="0">
                <a:solidFill>
                  <a:schemeClr val="accent1">
                    <a:lumMod val="75000"/>
                  </a:schemeClr>
                </a:solidFill>
              </a:rPr>
              <a:t>PPT</a:t>
            </a:r>
            <a:r>
              <a:rPr lang="zh-CN" altLang="en-US" sz="1200" i="1" dirty="0" smtClean="0">
                <a:solidFill>
                  <a:schemeClr val="accent1">
                    <a:lumMod val="75000"/>
                  </a:schemeClr>
                </a:solidFill>
              </a:rPr>
              <a:t>轻</a:t>
            </a:r>
            <a:r>
              <a:rPr lang="zh-CN" altLang="en-US" sz="1200" i="1" dirty="0">
                <a:solidFill>
                  <a:schemeClr val="accent1">
                    <a:lumMod val="75000"/>
                  </a:schemeClr>
                </a:solidFill>
              </a:rPr>
              <a:t>松设计高效办公双击输入替换内</a:t>
            </a:r>
            <a:r>
              <a:rPr lang="zh-CN" altLang="en-US" sz="1200" i="1" dirty="0" smtClean="0">
                <a:solidFill>
                  <a:schemeClr val="accent1">
                    <a:lumMod val="75000"/>
                  </a:schemeClr>
                </a:solidFill>
              </a:rPr>
              <a:t>容第一</a:t>
            </a:r>
            <a:r>
              <a:rPr lang="en-US" altLang="zh-CN" sz="1200" i="1" dirty="0" smtClean="0">
                <a:solidFill>
                  <a:schemeClr val="accent1">
                    <a:lumMod val="75000"/>
                  </a:schemeClr>
                </a:solidFill>
              </a:rPr>
              <a:t>PPT</a:t>
            </a:r>
            <a:r>
              <a:rPr lang="zh-CN" altLang="en-US" sz="1200" i="1" dirty="0" smtClean="0">
                <a:solidFill>
                  <a:schemeClr val="accent1">
                    <a:lumMod val="75000"/>
                  </a:schemeClr>
                </a:solidFill>
              </a:rPr>
              <a:t>轻</a:t>
            </a:r>
            <a:r>
              <a:rPr lang="zh-CN" altLang="en-US" sz="1200" i="1" dirty="0">
                <a:solidFill>
                  <a:schemeClr val="accent1">
                    <a:lumMod val="75000"/>
                  </a:schemeClr>
                </a:solidFill>
              </a:rPr>
              <a:t>松设计高效办公。</a:t>
            </a:r>
            <a:endParaRPr lang="en-US" altLang="zh-CN" sz="1200" i="1" dirty="0">
              <a:solidFill>
                <a:schemeClr val="accent1">
                  <a:lumMod val="75000"/>
                </a:schemeClr>
              </a:solidFill>
              <a:latin typeface="+mj-ea"/>
              <a:sym typeface="宋体" panose="02010600030101010101" pitchFamily="2" charset="-122"/>
            </a:endParaRPr>
          </a:p>
        </p:txBody>
      </p:sp>
      <p:sp>
        <p:nvSpPr>
          <p:cNvPr id="57" name="íşḻïḍé">
            <a:extLst>
              <a:ext uri="{FF2B5EF4-FFF2-40B4-BE49-F238E27FC236}">
                <a16:creationId xmlns="" xmlns:a16="http://schemas.microsoft.com/office/drawing/2014/main" id="{043B8EB5-2CDC-4D71-99E2-6ADDF2242B2D}"/>
              </a:ext>
            </a:extLst>
          </p:cNvPr>
          <p:cNvSpPr txBox="1"/>
          <p:nvPr/>
        </p:nvSpPr>
        <p:spPr bwMode="auto">
          <a:xfrm>
            <a:off x="3828595" y="4001094"/>
            <a:ext cx="198000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1400" i="1" dirty="0">
                <a:solidFill>
                  <a:schemeClr val="accent2">
                    <a:lumMod val="75000"/>
                  </a:schemeClr>
                </a:solidFill>
              </a:rPr>
              <a:t>单击键入标题</a:t>
            </a:r>
          </a:p>
        </p:txBody>
      </p:sp>
      <p:sp>
        <p:nvSpPr>
          <p:cNvPr id="61" name="ïśḷiḓè">
            <a:extLst>
              <a:ext uri="{FF2B5EF4-FFF2-40B4-BE49-F238E27FC236}">
                <a16:creationId xmlns="" xmlns:a16="http://schemas.microsoft.com/office/drawing/2014/main" id="{04DDD221-B822-4769-993C-39A3F861375A}"/>
              </a:ext>
            </a:extLst>
          </p:cNvPr>
          <p:cNvSpPr/>
          <p:nvPr/>
        </p:nvSpPr>
        <p:spPr>
          <a:xfrm>
            <a:off x="6356012" y="4248974"/>
            <a:ext cx="1980000" cy="1200329"/>
          </a:xfrm>
          <a:prstGeom prst="snip2SameRect">
            <a:avLst>
              <a:gd name="adj1" fmla="val 0"/>
              <a:gd name="adj2" fmla="val 0"/>
            </a:avLst>
          </a:prstGeom>
          <a:ln>
            <a:noFill/>
          </a:ln>
        </p:spPr>
        <p:txBody>
          <a:bodyPr wrap="square" anchor="t">
            <a:spAutoFit/>
          </a:bodyPr>
          <a:lstStyle/>
          <a:p>
            <a:pPr lvl="0" algn="just"/>
            <a:r>
              <a:rPr lang="zh-CN" altLang="en-US" sz="1200" i="1" dirty="0">
                <a:solidFill>
                  <a:schemeClr val="accent1">
                    <a:lumMod val="75000"/>
                  </a:schemeClr>
                </a:solidFill>
              </a:rPr>
              <a:t>双击输入替换内</a:t>
            </a:r>
            <a:r>
              <a:rPr lang="zh-CN" altLang="en-US" sz="1200" i="1" dirty="0" smtClean="0">
                <a:solidFill>
                  <a:schemeClr val="accent1">
                    <a:lumMod val="75000"/>
                  </a:schemeClr>
                </a:solidFill>
              </a:rPr>
              <a:t>容第一</a:t>
            </a:r>
            <a:r>
              <a:rPr lang="en-US" altLang="zh-CN" sz="1200" i="1" dirty="0" smtClean="0">
                <a:solidFill>
                  <a:schemeClr val="accent1">
                    <a:lumMod val="75000"/>
                  </a:schemeClr>
                </a:solidFill>
              </a:rPr>
              <a:t>PPT</a:t>
            </a:r>
            <a:r>
              <a:rPr lang="zh-CN" altLang="en-US" sz="1200" i="1" dirty="0" smtClean="0">
                <a:solidFill>
                  <a:schemeClr val="accent1">
                    <a:lumMod val="75000"/>
                  </a:schemeClr>
                </a:solidFill>
              </a:rPr>
              <a:t>轻</a:t>
            </a:r>
            <a:r>
              <a:rPr lang="zh-CN" altLang="en-US" sz="1200" i="1" dirty="0">
                <a:solidFill>
                  <a:schemeClr val="accent1">
                    <a:lumMod val="75000"/>
                  </a:schemeClr>
                </a:solidFill>
              </a:rPr>
              <a:t>松设计高效办公，双击输入替换内</a:t>
            </a:r>
            <a:r>
              <a:rPr lang="zh-CN" altLang="en-US" sz="1200" i="1" dirty="0" smtClean="0">
                <a:solidFill>
                  <a:schemeClr val="accent1">
                    <a:lumMod val="75000"/>
                  </a:schemeClr>
                </a:solidFill>
              </a:rPr>
              <a:t>容第一</a:t>
            </a:r>
            <a:r>
              <a:rPr lang="en-US" altLang="zh-CN" sz="1200" i="1" dirty="0" smtClean="0">
                <a:solidFill>
                  <a:schemeClr val="accent1">
                    <a:lumMod val="75000"/>
                  </a:schemeClr>
                </a:solidFill>
              </a:rPr>
              <a:t>PPT</a:t>
            </a:r>
            <a:r>
              <a:rPr lang="zh-CN" altLang="en-US" sz="1200" i="1" dirty="0" smtClean="0">
                <a:solidFill>
                  <a:schemeClr val="accent1">
                    <a:lumMod val="75000"/>
                  </a:schemeClr>
                </a:solidFill>
              </a:rPr>
              <a:t>轻</a:t>
            </a:r>
            <a:r>
              <a:rPr lang="zh-CN" altLang="en-US" sz="1200" i="1" dirty="0">
                <a:solidFill>
                  <a:schemeClr val="accent1">
                    <a:lumMod val="75000"/>
                  </a:schemeClr>
                </a:solidFill>
              </a:rPr>
              <a:t>松设计高效办公双击输入替换内</a:t>
            </a:r>
            <a:r>
              <a:rPr lang="zh-CN" altLang="en-US" sz="1200" i="1" dirty="0" smtClean="0">
                <a:solidFill>
                  <a:schemeClr val="accent1">
                    <a:lumMod val="75000"/>
                  </a:schemeClr>
                </a:solidFill>
              </a:rPr>
              <a:t>容第一</a:t>
            </a:r>
            <a:r>
              <a:rPr lang="en-US" altLang="zh-CN" sz="1200" i="1" dirty="0" smtClean="0">
                <a:solidFill>
                  <a:schemeClr val="accent1">
                    <a:lumMod val="75000"/>
                  </a:schemeClr>
                </a:solidFill>
              </a:rPr>
              <a:t>PPT</a:t>
            </a:r>
            <a:r>
              <a:rPr lang="zh-CN" altLang="en-US" sz="1200" i="1" dirty="0" smtClean="0">
                <a:solidFill>
                  <a:schemeClr val="accent1">
                    <a:lumMod val="75000"/>
                  </a:schemeClr>
                </a:solidFill>
              </a:rPr>
              <a:t>轻</a:t>
            </a:r>
            <a:r>
              <a:rPr lang="zh-CN" altLang="en-US" sz="1200" i="1" dirty="0">
                <a:solidFill>
                  <a:schemeClr val="accent1">
                    <a:lumMod val="75000"/>
                  </a:schemeClr>
                </a:solidFill>
              </a:rPr>
              <a:t>松设计高效办公。</a:t>
            </a:r>
            <a:endParaRPr lang="en-US" altLang="zh-CN" sz="1200" i="1" dirty="0">
              <a:solidFill>
                <a:schemeClr val="accent1">
                  <a:lumMod val="75000"/>
                </a:schemeClr>
              </a:solidFill>
              <a:latin typeface="+mj-ea"/>
              <a:sym typeface="宋体" panose="02010600030101010101" pitchFamily="2" charset="-122"/>
            </a:endParaRPr>
          </a:p>
        </p:txBody>
      </p:sp>
      <p:sp>
        <p:nvSpPr>
          <p:cNvPr id="62" name="íşḻïḍé">
            <a:extLst>
              <a:ext uri="{FF2B5EF4-FFF2-40B4-BE49-F238E27FC236}">
                <a16:creationId xmlns="" xmlns:a16="http://schemas.microsoft.com/office/drawing/2014/main" id="{021F7F8B-8BF4-482E-AE0D-26C7F796D1C6}"/>
              </a:ext>
            </a:extLst>
          </p:cNvPr>
          <p:cNvSpPr txBox="1"/>
          <p:nvPr/>
        </p:nvSpPr>
        <p:spPr bwMode="auto">
          <a:xfrm>
            <a:off x="6356012" y="4001094"/>
            <a:ext cx="198000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1400" i="1" dirty="0">
                <a:solidFill>
                  <a:schemeClr val="accent2">
                    <a:lumMod val="75000"/>
                  </a:schemeClr>
                </a:solidFill>
              </a:rPr>
              <a:t>单击键入标题</a:t>
            </a:r>
          </a:p>
        </p:txBody>
      </p:sp>
      <p:sp>
        <p:nvSpPr>
          <p:cNvPr id="64" name="ïśḷiḓè">
            <a:extLst>
              <a:ext uri="{FF2B5EF4-FFF2-40B4-BE49-F238E27FC236}">
                <a16:creationId xmlns="" xmlns:a16="http://schemas.microsoft.com/office/drawing/2014/main" id="{F9DF2998-7E91-49BE-8838-252DF1708058}"/>
              </a:ext>
            </a:extLst>
          </p:cNvPr>
          <p:cNvSpPr/>
          <p:nvPr/>
        </p:nvSpPr>
        <p:spPr>
          <a:xfrm>
            <a:off x="8883429" y="4248974"/>
            <a:ext cx="1980000" cy="1200329"/>
          </a:xfrm>
          <a:prstGeom prst="snip2SameRect">
            <a:avLst>
              <a:gd name="adj1" fmla="val 0"/>
              <a:gd name="adj2" fmla="val 0"/>
            </a:avLst>
          </a:prstGeom>
          <a:ln>
            <a:noFill/>
          </a:ln>
        </p:spPr>
        <p:txBody>
          <a:bodyPr wrap="square" anchor="t">
            <a:spAutoFit/>
          </a:bodyPr>
          <a:lstStyle/>
          <a:p>
            <a:pPr lvl="0" algn="just"/>
            <a:r>
              <a:rPr lang="zh-CN" altLang="en-US" sz="1200" i="1" dirty="0">
                <a:solidFill>
                  <a:schemeClr val="accent1">
                    <a:lumMod val="75000"/>
                  </a:schemeClr>
                </a:solidFill>
              </a:rPr>
              <a:t>双击输入替换内</a:t>
            </a:r>
            <a:r>
              <a:rPr lang="zh-CN" altLang="en-US" sz="1200" i="1" dirty="0" smtClean="0">
                <a:solidFill>
                  <a:schemeClr val="accent1">
                    <a:lumMod val="75000"/>
                  </a:schemeClr>
                </a:solidFill>
              </a:rPr>
              <a:t>容第一</a:t>
            </a:r>
            <a:r>
              <a:rPr lang="en-US" altLang="zh-CN" sz="1200" i="1" dirty="0" smtClean="0">
                <a:solidFill>
                  <a:schemeClr val="accent1">
                    <a:lumMod val="75000"/>
                  </a:schemeClr>
                </a:solidFill>
              </a:rPr>
              <a:t>PPT</a:t>
            </a:r>
            <a:r>
              <a:rPr lang="zh-CN" altLang="en-US" sz="1200" i="1" dirty="0" smtClean="0">
                <a:solidFill>
                  <a:schemeClr val="accent1">
                    <a:lumMod val="75000"/>
                  </a:schemeClr>
                </a:solidFill>
              </a:rPr>
              <a:t>轻</a:t>
            </a:r>
            <a:r>
              <a:rPr lang="zh-CN" altLang="en-US" sz="1200" i="1" dirty="0">
                <a:solidFill>
                  <a:schemeClr val="accent1">
                    <a:lumMod val="75000"/>
                  </a:schemeClr>
                </a:solidFill>
              </a:rPr>
              <a:t>松设计高效办公，双击输入替换内</a:t>
            </a:r>
            <a:r>
              <a:rPr lang="zh-CN" altLang="en-US" sz="1200" i="1" dirty="0" smtClean="0">
                <a:solidFill>
                  <a:schemeClr val="accent1">
                    <a:lumMod val="75000"/>
                  </a:schemeClr>
                </a:solidFill>
              </a:rPr>
              <a:t>容第一</a:t>
            </a:r>
            <a:r>
              <a:rPr lang="en-US" altLang="zh-CN" sz="1200" i="1" dirty="0" smtClean="0">
                <a:solidFill>
                  <a:schemeClr val="accent1">
                    <a:lumMod val="75000"/>
                  </a:schemeClr>
                </a:solidFill>
              </a:rPr>
              <a:t>PPT</a:t>
            </a:r>
            <a:r>
              <a:rPr lang="zh-CN" altLang="en-US" sz="1200" i="1" dirty="0" smtClean="0">
                <a:solidFill>
                  <a:schemeClr val="accent1">
                    <a:lumMod val="75000"/>
                  </a:schemeClr>
                </a:solidFill>
              </a:rPr>
              <a:t>轻</a:t>
            </a:r>
            <a:r>
              <a:rPr lang="zh-CN" altLang="en-US" sz="1200" i="1" dirty="0">
                <a:solidFill>
                  <a:schemeClr val="accent1">
                    <a:lumMod val="75000"/>
                  </a:schemeClr>
                </a:solidFill>
              </a:rPr>
              <a:t>松设计高效办公双击输入替换内</a:t>
            </a:r>
            <a:r>
              <a:rPr lang="zh-CN" altLang="en-US" sz="1200" i="1" dirty="0" smtClean="0">
                <a:solidFill>
                  <a:schemeClr val="accent1">
                    <a:lumMod val="75000"/>
                  </a:schemeClr>
                </a:solidFill>
              </a:rPr>
              <a:t>容第一</a:t>
            </a:r>
            <a:r>
              <a:rPr lang="en-US" altLang="zh-CN" sz="1200" i="1" dirty="0" smtClean="0">
                <a:solidFill>
                  <a:schemeClr val="accent1">
                    <a:lumMod val="75000"/>
                  </a:schemeClr>
                </a:solidFill>
              </a:rPr>
              <a:t>PPT</a:t>
            </a:r>
            <a:r>
              <a:rPr lang="zh-CN" altLang="en-US" sz="1200" i="1" dirty="0" smtClean="0">
                <a:solidFill>
                  <a:schemeClr val="accent1">
                    <a:lumMod val="75000"/>
                  </a:schemeClr>
                </a:solidFill>
              </a:rPr>
              <a:t>轻</a:t>
            </a:r>
            <a:r>
              <a:rPr lang="zh-CN" altLang="en-US" sz="1200" i="1" dirty="0">
                <a:solidFill>
                  <a:schemeClr val="accent1">
                    <a:lumMod val="75000"/>
                  </a:schemeClr>
                </a:solidFill>
              </a:rPr>
              <a:t>松设计高效办公。</a:t>
            </a:r>
            <a:endParaRPr lang="en-US" altLang="zh-CN" sz="1200" i="1" dirty="0">
              <a:solidFill>
                <a:schemeClr val="accent1">
                  <a:lumMod val="75000"/>
                </a:schemeClr>
              </a:solidFill>
              <a:latin typeface="+mj-ea"/>
              <a:sym typeface="宋体" panose="02010600030101010101" pitchFamily="2" charset="-122"/>
            </a:endParaRPr>
          </a:p>
        </p:txBody>
      </p:sp>
      <p:sp>
        <p:nvSpPr>
          <p:cNvPr id="65" name="íşḻïḍé">
            <a:extLst>
              <a:ext uri="{FF2B5EF4-FFF2-40B4-BE49-F238E27FC236}">
                <a16:creationId xmlns="" xmlns:a16="http://schemas.microsoft.com/office/drawing/2014/main" id="{9D698306-5829-4E1B-A2D8-518D3E2C280A}"/>
              </a:ext>
            </a:extLst>
          </p:cNvPr>
          <p:cNvSpPr txBox="1"/>
          <p:nvPr/>
        </p:nvSpPr>
        <p:spPr bwMode="auto">
          <a:xfrm>
            <a:off x="8883429" y="4001094"/>
            <a:ext cx="198000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zh-CN" altLang="en-US" sz="1400" i="1" dirty="0">
                <a:solidFill>
                  <a:schemeClr val="accent2">
                    <a:lumMod val="75000"/>
                  </a:schemeClr>
                </a:solidFill>
              </a:rPr>
              <a:t>单击键入标题</a:t>
            </a:r>
          </a:p>
        </p:txBody>
      </p:sp>
      <p:grpSp>
        <p:nvGrpSpPr>
          <p:cNvPr id="70" name="组合 69">
            <a:extLst>
              <a:ext uri="{FF2B5EF4-FFF2-40B4-BE49-F238E27FC236}">
                <a16:creationId xmlns="" xmlns:a16="http://schemas.microsoft.com/office/drawing/2014/main" id="{4F801C19-D209-4807-8AB6-5778E54AE54B}"/>
              </a:ext>
            </a:extLst>
          </p:cNvPr>
          <p:cNvGrpSpPr/>
          <p:nvPr/>
        </p:nvGrpSpPr>
        <p:grpSpPr>
          <a:xfrm>
            <a:off x="7232901" y="1970710"/>
            <a:ext cx="403882" cy="403883"/>
            <a:chOff x="4602215" y="2471824"/>
            <a:chExt cx="403882" cy="403883"/>
          </a:xfrm>
        </p:grpSpPr>
        <p:sp>
          <p:nvSpPr>
            <p:cNvPr id="71" name="Shape 47280">
              <a:extLst>
                <a:ext uri="{FF2B5EF4-FFF2-40B4-BE49-F238E27FC236}">
                  <a16:creationId xmlns="" xmlns:a16="http://schemas.microsoft.com/office/drawing/2014/main" id="{C522679A-2EAD-42CD-981C-A5E07DF0BCCD}"/>
                </a:ext>
              </a:extLst>
            </p:cNvPr>
            <p:cNvSpPr/>
            <p:nvPr/>
          </p:nvSpPr>
          <p:spPr>
            <a:xfrm rot="19800000">
              <a:off x="4602215" y="2471824"/>
              <a:ext cx="403882" cy="403883"/>
            </a:xfrm>
            <a:prstGeom prst="ellipse">
              <a:avLst/>
            </a:prstGeom>
            <a:solidFill>
              <a:schemeClr val="accent2"/>
            </a:solidFill>
            <a:ln w="12700" cap="flat">
              <a:solidFill>
                <a:schemeClr val="accent1"/>
              </a:solid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72" name="Shape 47281">
              <a:extLst>
                <a:ext uri="{FF2B5EF4-FFF2-40B4-BE49-F238E27FC236}">
                  <a16:creationId xmlns="" xmlns:a16="http://schemas.microsoft.com/office/drawing/2014/main" id="{0B7AFAC3-5163-4417-9D7C-B82E18F00926}"/>
                </a:ext>
              </a:extLst>
            </p:cNvPr>
            <p:cNvSpPr/>
            <p:nvPr/>
          </p:nvSpPr>
          <p:spPr>
            <a:xfrm rot="19800000">
              <a:off x="4628982" y="2500611"/>
              <a:ext cx="350586" cy="34620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2">
                <a:lumMod val="20000"/>
                <a:lumOff val="80000"/>
              </a:schemeClr>
            </a:solidFill>
            <a:ln w="12700" cap="flat">
              <a:no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73" name="组合 72">
            <a:extLst>
              <a:ext uri="{FF2B5EF4-FFF2-40B4-BE49-F238E27FC236}">
                <a16:creationId xmlns="" xmlns:a16="http://schemas.microsoft.com/office/drawing/2014/main" id="{90BD953D-C3A7-4E19-A056-D25A7304E3A3}"/>
              </a:ext>
            </a:extLst>
          </p:cNvPr>
          <p:cNvGrpSpPr/>
          <p:nvPr/>
        </p:nvGrpSpPr>
        <p:grpSpPr>
          <a:xfrm>
            <a:off x="6856283" y="2305479"/>
            <a:ext cx="403882" cy="403883"/>
            <a:chOff x="4602215" y="2471824"/>
            <a:chExt cx="403882" cy="403883"/>
          </a:xfrm>
        </p:grpSpPr>
        <p:sp>
          <p:nvSpPr>
            <p:cNvPr id="74" name="Shape 47280">
              <a:extLst>
                <a:ext uri="{FF2B5EF4-FFF2-40B4-BE49-F238E27FC236}">
                  <a16:creationId xmlns="" xmlns:a16="http://schemas.microsoft.com/office/drawing/2014/main" id="{D7E80800-66FE-469D-8144-0B6771718903}"/>
                </a:ext>
              </a:extLst>
            </p:cNvPr>
            <p:cNvSpPr/>
            <p:nvPr/>
          </p:nvSpPr>
          <p:spPr>
            <a:xfrm rot="19800000">
              <a:off x="4602215" y="2471824"/>
              <a:ext cx="403882" cy="403883"/>
            </a:xfrm>
            <a:prstGeom prst="ellipse">
              <a:avLst/>
            </a:prstGeom>
            <a:solidFill>
              <a:schemeClr val="accent2"/>
            </a:solidFill>
            <a:ln w="12700" cap="flat">
              <a:solidFill>
                <a:schemeClr val="accent1"/>
              </a:solid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75" name="Shape 47281">
              <a:extLst>
                <a:ext uri="{FF2B5EF4-FFF2-40B4-BE49-F238E27FC236}">
                  <a16:creationId xmlns="" xmlns:a16="http://schemas.microsoft.com/office/drawing/2014/main" id="{83AEBE5B-2B80-4CF2-B46E-6597F2B952EA}"/>
                </a:ext>
              </a:extLst>
            </p:cNvPr>
            <p:cNvSpPr/>
            <p:nvPr/>
          </p:nvSpPr>
          <p:spPr>
            <a:xfrm rot="19800000">
              <a:off x="4628982" y="2500611"/>
              <a:ext cx="350586" cy="34620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2">
                <a:lumMod val="20000"/>
                <a:lumOff val="80000"/>
              </a:schemeClr>
            </a:solidFill>
            <a:ln w="12700" cap="flat">
              <a:no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76" name="组合 75">
            <a:extLst>
              <a:ext uri="{FF2B5EF4-FFF2-40B4-BE49-F238E27FC236}">
                <a16:creationId xmlns="" xmlns:a16="http://schemas.microsoft.com/office/drawing/2014/main" id="{5E76C895-970F-4FB2-B9AF-32535E8F1073}"/>
              </a:ext>
            </a:extLst>
          </p:cNvPr>
          <p:cNvGrpSpPr/>
          <p:nvPr/>
        </p:nvGrpSpPr>
        <p:grpSpPr>
          <a:xfrm>
            <a:off x="7173489" y="2437749"/>
            <a:ext cx="403882" cy="403883"/>
            <a:chOff x="4602215" y="2471824"/>
            <a:chExt cx="403882" cy="403883"/>
          </a:xfrm>
        </p:grpSpPr>
        <p:sp>
          <p:nvSpPr>
            <p:cNvPr id="77" name="Shape 47280">
              <a:extLst>
                <a:ext uri="{FF2B5EF4-FFF2-40B4-BE49-F238E27FC236}">
                  <a16:creationId xmlns="" xmlns:a16="http://schemas.microsoft.com/office/drawing/2014/main" id="{313FD675-D70A-4243-96FC-70282034BCDB}"/>
                </a:ext>
              </a:extLst>
            </p:cNvPr>
            <p:cNvSpPr/>
            <p:nvPr/>
          </p:nvSpPr>
          <p:spPr>
            <a:xfrm rot="19800000">
              <a:off x="4602215" y="2471824"/>
              <a:ext cx="403882" cy="403883"/>
            </a:xfrm>
            <a:prstGeom prst="ellipse">
              <a:avLst/>
            </a:prstGeom>
            <a:solidFill>
              <a:schemeClr val="accent2"/>
            </a:solidFill>
            <a:ln w="12700" cap="flat">
              <a:solidFill>
                <a:schemeClr val="accent1"/>
              </a:solid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78" name="Shape 47281">
              <a:extLst>
                <a:ext uri="{FF2B5EF4-FFF2-40B4-BE49-F238E27FC236}">
                  <a16:creationId xmlns="" xmlns:a16="http://schemas.microsoft.com/office/drawing/2014/main" id="{20D55564-925B-40EE-9074-C466DEED4F1F}"/>
                </a:ext>
              </a:extLst>
            </p:cNvPr>
            <p:cNvSpPr/>
            <p:nvPr/>
          </p:nvSpPr>
          <p:spPr>
            <a:xfrm rot="19800000">
              <a:off x="4628982" y="2500611"/>
              <a:ext cx="350586" cy="34620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2">
                <a:lumMod val="20000"/>
                <a:lumOff val="80000"/>
              </a:schemeClr>
            </a:solidFill>
            <a:ln w="12700" cap="flat">
              <a:no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79" name="组合 78">
            <a:extLst>
              <a:ext uri="{FF2B5EF4-FFF2-40B4-BE49-F238E27FC236}">
                <a16:creationId xmlns="" xmlns:a16="http://schemas.microsoft.com/office/drawing/2014/main" id="{AF7EF77E-47EE-46E8-B490-C24F986F2C34}"/>
              </a:ext>
            </a:extLst>
          </p:cNvPr>
          <p:cNvGrpSpPr/>
          <p:nvPr/>
        </p:nvGrpSpPr>
        <p:grpSpPr>
          <a:xfrm>
            <a:off x="9097769" y="2251529"/>
            <a:ext cx="403882" cy="403883"/>
            <a:chOff x="4602215" y="2471824"/>
            <a:chExt cx="403882" cy="403883"/>
          </a:xfrm>
        </p:grpSpPr>
        <p:sp>
          <p:nvSpPr>
            <p:cNvPr id="80" name="Shape 47280">
              <a:extLst>
                <a:ext uri="{FF2B5EF4-FFF2-40B4-BE49-F238E27FC236}">
                  <a16:creationId xmlns="" xmlns:a16="http://schemas.microsoft.com/office/drawing/2014/main" id="{C53E3234-14D9-470C-8F1F-F1EA454A0747}"/>
                </a:ext>
              </a:extLst>
            </p:cNvPr>
            <p:cNvSpPr/>
            <p:nvPr/>
          </p:nvSpPr>
          <p:spPr>
            <a:xfrm rot="19800000">
              <a:off x="4602215" y="2471824"/>
              <a:ext cx="403882" cy="403883"/>
            </a:xfrm>
            <a:prstGeom prst="ellipse">
              <a:avLst/>
            </a:prstGeom>
            <a:solidFill>
              <a:schemeClr val="accent2"/>
            </a:solidFill>
            <a:ln w="12700" cap="flat">
              <a:solidFill>
                <a:schemeClr val="accent1"/>
              </a:solid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81" name="Shape 47281">
              <a:extLst>
                <a:ext uri="{FF2B5EF4-FFF2-40B4-BE49-F238E27FC236}">
                  <a16:creationId xmlns="" xmlns:a16="http://schemas.microsoft.com/office/drawing/2014/main" id="{D7C03853-D944-4280-B6E9-673C8660C20A}"/>
                </a:ext>
              </a:extLst>
            </p:cNvPr>
            <p:cNvSpPr/>
            <p:nvPr/>
          </p:nvSpPr>
          <p:spPr>
            <a:xfrm rot="19800000">
              <a:off x="4628982" y="2500611"/>
              <a:ext cx="350586" cy="34620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2">
                <a:lumMod val="20000"/>
                <a:lumOff val="80000"/>
              </a:schemeClr>
            </a:solidFill>
            <a:ln w="12700" cap="flat">
              <a:no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82" name="组合 81">
            <a:extLst>
              <a:ext uri="{FF2B5EF4-FFF2-40B4-BE49-F238E27FC236}">
                <a16:creationId xmlns="" xmlns:a16="http://schemas.microsoft.com/office/drawing/2014/main" id="{44FD2019-F466-45EE-A64F-2B8C46A90AF8}"/>
              </a:ext>
            </a:extLst>
          </p:cNvPr>
          <p:cNvGrpSpPr/>
          <p:nvPr/>
        </p:nvGrpSpPr>
        <p:grpSpPr>
          <a:xfrm>
            <a:off x="9491755" y="2460640"/>
            <a:ext cx="403882" cy="403883"/>
            <a:chOff x="4602215" y="2471824"/>
            <a:chExt cx="403882" cy="403883"/>
          </a:xfrm>
        </p:grpSpPr>
        <p:sp>
          <p:nvSpPr>
            <p:cNvPr id="83" name="Shape 47280">
              <a:extLst>
                <a:ext uri="{FF2B5EF4-FFF2-40B4-BE49-F238E27FC236}">
                  <a16:creationId xmlns="" xmlns:a16="http://schemas.microsoft.com/office/drawing/2014/main" id="{B2A15FE9-487C-46D5-BCAB-34EB3B81BAFB}"/>
                </a:ext>
              </a:extLst>
            </p:cNvPr>
            <p:cNvSpPr/>
            <p:nvPr/>
          </p:nvSpPr>
          <p:spPr>
            <a:xfrm rot="19800000">
              <a:off x="4602215" y="2471824"/>
              <a:ext cx="403882" cy="403883"/>
            </a:xfrm>
            <a:prstGeom prst="ellipse">
              <a:avLst/>
            </a:prstGeom>
            <a:solidFill>
              <a:schemeClr val="accent2"/>
            </a:solidFill>
            <a:ln w="12700" cap="flat">
              <a:solidFill>
                <a:schemeClr val="accent1"/>
              </a:solid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84" name="Shape 47281">
              <a:extLst>
                <a:ext uri="{FF2B5EF4-FFF2-40B4-BE49-F238E27FC236}">
                  <a16:creationId xmlns="" xmlns:a16="http://schemas.microsoft.com/office/drawing/2014/main" id="{962B256C-EBC6-4285-9FF3-54028F6B793F}"/>
                </a:ext>
              </a:extLst>
            </p:cNvPr>
            <p:cNvSpPr/>
            <p:nvPr/>
          </p:nvSpPr>
          <p:spPr>
            <a:xfrm rot="19800000">
              <a:off x="4628982" y="2500611"/>
              <a:ext cx="350586" cy="34620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2">
                <a:lumMod val="20000"/>
                <a:lumOff val="80000"/>
              </a:schemeClr>
            </a:solidFill>
            <a:ln w="12700" cap="flat">
              <a:no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85" name="组合 84">
            <a:extLst>
              <a:ext uri="{FF2B5EF4-FFF2-40B4-BE49-F238E27FC236}">
                <a16:creationId xmlns="" xmlns:a16="http://schemas.microsoft.com/office/drawing/2014/main" id="{160E71DF-E805-47D5-AD61-9F59A3F6E3F0}"/>
              </a:ext>
            </a:extLst>
          </p:cNvPr>
          <p:cNvGrpSpPr/>
          <p:nvPr/>
        </p:nvGrpSpPr>
        <p:grpSpPr>
          <a:xfrm>
            <a:off x="9916712" y="2477724"/>
            <a:ext cx="403882" cy="403883"/>
            <a:chOff x="4602215" y="2471824"/>
            <a:chExt cx="403882" cy="403883"/>
          </a:xfrm>
        </p:grpSpPr>
        <p:sp>
          <p:nvSpPr>
            <p:cNvPr id="86" name="Shape 47280">
              <a:extLst>
                <a:ext uri="{FF2B5EF4-FFF2-40B4-BE49-F238E27FC236}">
                  <a16:creationId xmlns="" xmlns:a16="http://schemas.microsoft.com/office/drawing/2014/main" id="{BA24A674-866E-4C94-B7B1-C7147EE2FFE3}"/>
                </a:ext>
              </a:extLst>
            </p:cNvPr>
            <p:cNvSpPr/>
            <p:nvPr/>
          </p:nvSpPr>
          <p:spPr>
            <a:xfrm rot="19800000">
              <a:off x="4602215" y="2471824"/>
              <a:ext cx="403882" cy="403883"/>
            </a:xfrm>
            <a:prstGeom prst="ellipse">
              <a:avLst/>
            </a:prstGeom>
            <a:solidFill>
              <a:schemeClr val="accent2"/>
            </a:solidFill>
            <a:ln w="12700" cap="flat">
              <a:solidFill>
                <a:schemeClr val="accent1"/>
              </a:solid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87" name="Shape 47281">
              <a:extLst>
                <a:ext uri="{FF2B5EF4-FFF2-40B4-BE49-F238E27FC236}">
                  <a16:creationId xmlns="" xmlns:a16="http://schemas.microsoft.com/office/drawing/2014/main" id="{4E5B488A-C830-400B-B390-2675052B3B1D}"/>
                </a:ext>
              </a:extLst>
            </p:cNvPr>
            <p:cNvSpPr/>
            <p:nvPr/>
          </p:nvSpPr>
          <p:spPr>
            <a:xfrm rot="19800000">
              <a:off x="4628982" y="2500611"/>
              <a:ext cx="350586" cy="34620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2">
                <a:lumMod val="20000"/>
                <a:lumOff val="80000"/>
              </a:schemeClr>
            </a:solidFill>
            <a:ln w="12700" cap="flat">
              <a:no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88" name="组合 87">
            <a:extLst>
              <a:ext uri="{FF2B5EF4-FFF2-40B4-BE49-F238E27FC236}">
                <a16:creationId xmlns="" xmlns:a16="http://schemas.microsoft.com/office/drawing/2014/main" id="{E36CBB15-7498-4554-81C3-8E72B8D5ADCE}"/>
              </a:ext>
            </a:extLst>
          </p:cNvPr>
          <p:cNvGrpSpPr/>
          <p:nvPr/>
        </p:nvGrpSpPr>
        <p:grpSpPr>
          <a:xfrm>
            <a:off x="9528054" y="1986243"/>
            <a:ext cx="403882" cy="403883"/>
            <a:chOff x="4602215" y="2471824"/>
            <a:chExt cx="403882" cy="403883"/>
          </a:xfrm>
        </p:grpSpPr>
        <p:sp>
          <p:nvSpPr>
            <p:cNvPr id="89" name="Shape 47280">
              <a:extLst>
                <a:ext uri="{FF2B5EF4-FFF2-40B4-BE49-F238E27FC236}">
                  <a16:creationId xmlns="" xmlns:a16="http://schemas.microsoft.com/office/drawing/2014/main" id="{98D1D9A9-D199-4743-9F09-8C6AF851290F}"/>
                </a:ext>
              </a:extLst>
            </p:cNvPr>
            <p:cNvSpPr/>
            <p:nvPr/>
          </p:nvSpPr>
          <p:spPr>
            <a:xfrm rot="19800000">
              <a:off x="4602215" y="2471824"/>
              <a:ext cx="403882" cy="403883"/>
            </a:xfrm>
            <a:prstGeom prst="ellipse">
              <a:avLst/>
            </a:prstGeom>
            <a:solidFill>
              <a:schemeClr val="accent2"/>
            </a:solidFill>
            <a:ln w="12700" cap="flat">
              <a:solidFill>
                <a:schemeClr val="accent1"/>
              </a:solid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90" name="Shape 47281">
              <a:extLst>
                <a:ext uri="{FF2B5EF4-FFF2-40B4-BE49-F238E27FC236}">
                  <a16:creationId xmlns="" xmlns:a16="http://schemas.microsoft.com/office/drawing/2014/main" id="{88DE4853-71B5-4D33-8331-D780F12D5871}"/>
                </a:ext>
              </a:extLst>
            </p:cNvPr>
            <p:cNvSpPr/>
            <p:nvPr/>
          </p:nvSpPr>
          <p:spPr>
            <a:xfrm rot="19800000">
              <a:off x="4628982" y="2500611"/>
              <a:ext cx="350586" cy="34620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2">
                <a:lumMod val="20000"/>
                <a:lumOff val="80000"/>
              </a:schemeClr>
            </a:solidFill>
            <a:ln w="12700" cap="flat">
              <a:no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grpSp>
        <p:nvGrpSpPr>
          <p:cNvPr id="91" name="组合 90">
            <a:extLst>
              <a:ext uri="{FF2B5EF4-FFF2-40B4-BE49-F238E27FC236}">
                <a16:creationId xmlns="" xmlns:a16="http://schemas.microsoft.com/office/drawing/2014/main" id="{17BFD016-E981-48CF-926D-03A48BA5E52A}"/>
              </a:ext>
            </a:extLst>
          </p:cNvPr>
          <p:cNvGrpSpPr/>
          <p:nvPr/>
        </p:nvGrpSpPr>
        <p:grpSpPr>
          <a:xfrm>
            <a:off x="9850960" y="2030718"/>
            <a:ext cx="403882" cy="403883"/>
            <a:chOff x="4602215" y="2471824"/>
            <a:chExt cx="403882" cy="403883"/>
          </a:xfrm>
        </p:grpSpPr>
        <p:sp>
          <p:nvSpPr>
            <p:cNvPr id="92" name="Shape 47280">
              <a:extLst>
                <a:ext uri="{FF2B5EF4-FFF2-40B4-BE49-F238E27FC236}">
                  <a16:creationId xmlns="" xmlns:a16="http://schemas.microsoft.com/office/drawing/2014/main" id="{6440BE3C-8A0F-4529-97EE-7BB889C8B9AD}"/>
                </a:ext>
              </a:extLst>
            </p:cNvPr>
            <p:cNvSpPr/>
            <p:nvPr/>
          </p:nvSpPr>
          <p:spPr>
            <a:xfrm rot="19800000">
              <a:off x="4602215" y="2471824"/>
              <a:ext cx="403882" cy="403883"/>
            </a:xfrm>
            <a:prstGeom prst="ellipse">
              <a:avLst/>
            </a:prstGeom>
            <a:solidFill>
              <a:schemeClr val="accent2"/>
            </a:solidFill>
            <a:ln w="12700" cap="flat">
              <a:solidFill>
                <a:schemeClr val="accent1"/>
              </a:solid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93" name="Shape 47281">
              <a:extLst>
                <a:ext uri="{FF2B5EF4-FFF2-40B4-BE49-F238E27FC236}">
                  <a16:creationId xmlns="" xmlns:a16="http://schemas.microsoft.com/office/drawing/2014/main" id="{13A3D292-4CA4-4074-8E35-7F07C88E0730}"/>
                </a:ext>
              </a:extLst>
            </p:cNvPr>
            <p:cNvSpPr/>
            <p:nvPr/>
          </p:nvSpPr>
          <p:spPr>
            <a:xfrm rot="19800000">
              <a:off x="4628982" y="2500611"/>
              <a:ext cx="350586" cy="34620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2">
                <a:lumMod val="20000"/>
                <a:lumOff val="80000"/>
              </a:schemeClr>
            </a:solidFill>
            <a:ln w="12700" cap="flat">
              <a:noFill/>
              <a:miter lim="400000"/>
            </a:ln>
            <a:effectLst/>
          </p:spPr>
          <p:txBody>
            <a:bodyPr wrap="square" lIns="26789" tIns="26789" rIns="26789" bIns="26789" numCol="1"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1"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spTree>
    <p:extLst>
      <p:ext uri="{BB962C8B-B14F-4D97-AF65-F5344CB8AC3E}">
        <p14:creationId xmlns:p14="http://schemas.microsoft.com/office/powerpoint/2010/main" val="4181746863"/>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75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250"/>
                                </p:stCondLst>
                                <p:childTnLst>
                                  <p:par>
                                    <p:cTn id="14" presetID="1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right)">
                                          <p:cBhvr>
                                            <p:cTn id="17" dur="500"/>
                                            <p:tgtEl>
                                              <p:spTgt spid="16"/>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p:tgtEl>
                                              <p:spTgt spid="17"/>
                                            </p:tgtEl>
                                            <p:attrNameLst>
                                              <p:attrName>ppt_x</p:attrName>
                                            </p:attrNameLst>
                                          </p:cBhvr>
                                          <p:tavLst>
                                            <p:tav tm="0">
                                              <p:val>
                                                <p:strVal val="#ppt_x-#ppt_w*1.125000"/>
                                              </p:val>
                                            </p:tav>
                                            <p:tav tm="100000">
                                              <p:val>
                                                <p:strVal val="#ppt_x"/>
                                              </p:val>
                                            </p:tav>
                                          </p:tavLst>
                                        </p:anim>
                                        <p:animEffect transition="in" filter="wipe(right)">
                                          <p:cBhvr>
                                            <p:cTn id="21" dur="500"/>
                                            <p:tgtEl>
                                              <p:spTgt spid="17"/>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par>
                              <p:cTn id="26" fill="hold">
                                <p:stCondLst>
                                  <p:cond delay="1750"/>
                                </p:stCondLst>
                                <p:childTnLst>
                                  <p:par>
                                    <p:cTn id="27" presetID="2" presetClass="entr" presetSubtype="1" fill="hold" nodeType="afterEffect" p14:presetBounceEnd="56000">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14:bounceEnd="56000">
                                          <p:cBhvr additive="base">
                                            <p:cTn id="29" dur="624" fill="hold"/>
                                            <p:tgtEl>
                                              <p:spTgt spid="69"/>
                                            </p:tgtEl>
                                            <p:attrNameLst>
                                              <p:attrName>ppt_x</p:attrName>
                                            </p:attrNameLst>
                                          </p:cBhvr>
                                          <p:tavLst>
                                            <p:tav tm="0">
                                              <p:val>
                                                <p:strVal val="#ppt_x"/>
                                              </p:val>
                                            </p:tav>
                                            <p:tav tm="100000">
                                              <p:val>
                                                <p:strVal val="#ppt_x"/>
                                              </p:val>
                                            </p:tav>
                                          </p:tavLst>
                                        </p:anim>
                                        <p:anim calcmode="lin" valueType="num" p14:bounceEnd="56000">
                                          <p:cBhvr additive="base">
                                            <p:cTn id="30" dur="624" fill="hold"/>
                                            <p:tgtEl>
                                              <p:spTgt spid="69"/>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14:presetBounceEnd="56000">
                                      <p:stCondLst>
                                        <p:cond delay="199"/>
                                      </p:stCondLst>
                                      <p:childTnLst>
                                        <p:set>
                                          <p:cBhvr>
                                            <p:cTn id="32" dur="1" fill="hold">
                                              <p:stCondLst>
                                                <p:cond delay="0"/>
                                              </p:stCondLst>
                                            </p:cTn>
                                            <p:tgtEl>
                                              <p:spTgt spid="70"/>
                                            </p:tgtEl>
                                            <p:attrNameLst>
                                              <p:attrName>style.visibility</p:attrName>
                                            </p:attrNameLst>
                                          </p:cBhvr>
                                          <p:to>
                                            <p:strVal val="visible"/>
                                          </p:to>
                                        </p:set>
                                        <p:anim calcmode="lin" valueType="num" p14:bounceEnd="56000">
                                          <p:cBhvr additive="base">
                                            <p:cTn id="33" dur="874" fill="hold"/>
                                            <p:tgtEl>
                                              <p:spTgt spid="70"/>
                                            </p:tgtEl>
                                            <p:attrNameLst>
                                              <p:attrName>ppt_x</p:attrName>
                                            </p:attrNameLst>
                                          </p:cBhvr>
                                          <p:tavLst>
                                            <p:tav tm="0">
                                              <p:val>
                                                <p:strVal val="#ppt_x"/>
                                              </p:val>
                                            </p:tav>
                                            <p:tav tm="100000">
                                              <p:val>
                                                <p:strVal val="#ppt_x"/>
                                              </p:val>
                                            </p:tav>
                                          </p:tavLst>
                                        </p:anim>
                                        <p:anim calcmode="lin" valueType="num" p14:bounceEnd="56000">
                                          <p:cBhvr additive="base">
                                            <p:cTn id="34" dur="874" fill="hold"/>
                                            <p:tgtEl>
                                              <p:spTgt spid="70"/>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14:presetBounceEnd="56000">
                                      <p:stCondLst>
                                        <p:cond delay="73"/>
                                      </p:stCondLst>
                                      <p:childTnLst>
                                        <p:set>
                                          <p:cBhvr>
                                            <p:cTn id="36" dur="1" fill="hold">
                                              <p:stCondLst>
                                                <p:cond delay="0"/>
                                              </p:stCondLst>
                                            </p:cTn>
                                            <p:tgtEl>
                                              <p:spTgt spid="73"/>
                                            </p:tgtEl>
                                            <p:attrNameLst>
                                              <p:attrName>style.visibility</p:attrName>
                                            </p:attrNameLst>
                                          </p:cBhvr>
                                          <p:to>
                                            <p:strVal val="visible"/>
                                          </p:to>
                                        </p:set>
                                        <p:anim calcmode="lin" valueType="num" p14:bounceEnd="56000">
                                          <p:cBhvr additive="base">
                                            <p:cTn id="37" dur="1188" fill="hold"/>
                                            <p:tgtEl>
                                              <p:spTgt spid="73"/>
                                            </p:tgtEl>
                                            <p:attrNameLst>
                                              <p:attrName>ppt_x</p:attrName>
                                            </p:attrNameLst>
                                          </p:cBhvr>
                                          <p:tavLst>
                                            <p:tav tm="0">
                                              <p:val>
                                                <p:strVal val="#ppt_x"/>
                                              </p:val>
                                            </p:tav>
                                            <p:tav tm="100000">
                                              <p:val>
                                                <p:strVal val="#ppt_x"/>
                                              </p:val>
                                            </p:tav>
                                          </p:tavLst>
                                        </p:anim>
                                        <p:anim calcmode="lin" valueType="num" p14:bounceEnd="56000">
                                          <p:cBhvr additive="base">
                                            <p:cTn id="38" dur="1188"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14:presetBounceEnd="56000">
                                      <p:stCondLst>
                                        <p:cond delay="13"/>
                                      </p:stCondLst>
                                      <p:childTnLst>
                                        <p:set>
                                          <p:cBhvr>
                                            <p:cTn id="40" dur="1" fill="hold">
                                              <p:stCondLst>
                                                <p:cond delay="0"/>
                                              </p:stCondLst>
                                            </p:cTn>
                                            <p:tgtEl>
                                              <p:spTgt spid="76"/>
                                            </p:tgtEl>
                                            <p:attrNameLst>
                                              <p:attrName>style.visibility</p:attrName>
                                            </p:attrNameLst>
                                          </p:cBhvr>
                                          <p:to>
                                            <p:strVal val="visible"/>
                                          </p:to>
                                        </p:set>
                                        <p:anim calcmode="lin" valueType="num" p14:bounceEnd="56000">
                                          <p:cBhvr additive="base">
                                            <p:cTn id="41" dur="868" fill="hold"/>
                                            <p:tgtEl>
                                              <p:spTgt spid="76"/>
                                            </p:tgtEl>
                                            <p:attrNameLst>
                                              <p:attrName>ppt_x</p:attrName>
                                            </p:attrNameLst>
                                          </p:cBhvr>
                                          <p:tavLst>
                                            <p:tav tm="0">
                                              <p:val>
                                                <p:strVal val="#ppt_x"/>
                                              </p:val>
                                            </p:tav>
                                            <p:tav tm="100000">
                                              <p:val>
                                                <p:strVal val="#ppt_x"/>
                                              </p:val>
                                            </p:tav>
                                          </p:tavLst>
                                        </p:anim>
                                        <p:anim calcmode="lin" valueType="num" p14:bounceEnd="56000">
                                          <p:cBhvr additive="base">
                                            <p:cTn id="42" dur="868" fill="hold"/>
                                            <p:tgtEl>
                                              <p:spTgt spid="76"/>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14:presetBounceEnd="56000">
                                      <p:stCondLst>
                                        <p:cond delay="79"/>
                                      </p:stCondLst>
                                      <p:childTnLst>
                                        <p:set>
                                          <p:cBhvr>
                                            <p:cTn id="44" dur="1" fill="hold">
                                              <p:stCondLst>
                                                <p:cond delay="0"/>
                                              </p:stCondLst>
                                            </p:cTn>
                                            <p:tgtEl>
                                              <p:spTgt spid="79"/>
                                            </p:tgtEl>
                                            <p:attrNameLst>
                                              <p:attrName>style.visibility</p:attrName>
                                            </p:attrNameLst>
                                          </p:cBhvr>
                                          <p:to>
                                            <p:strVal val="visible"/>
                                          </p:to>
                                        </p:set>
                                        <p:anim calcmode="lin" valueType="num" p14:bounceEnd="56000">
                                          <p:cBhvr additive="base">
                                            <p:cTn id="45" dur="895" fill="hold"/>
                                            <p:tgtEl>
                                              <p:spTgt spid="79"/>
                                            </p:tgtEl>
                                            <p:attrNameLst>
                                              <p:attrName>ppt_x</p:attrName>
                                            </p:attrNameLst>
                                          </p:cBhvr>
                                          <p:tavLst>
                                            <p:tav tm="0">
                                              <p:val>
                                                <p:strVal val="#ppt_x"/>
                                              </p:val>
                                            </p:tav>
                                            <p:tav tm="100000">
                                              <p:val>
                                                <p:strVal val="#ppt_x"/>
                                              </p:val>
                                            </p:tav>
                                          </p:tavLst>
                                        </p:anim>
                                        <p:anim calcmode="lin" valueType="num" p14:bounceEnd="56000">
                                          <p:cBhvr additive="base">
                                            <p:cTn id="46" dur="895" fill="hold"/>
                                            <p:tgtEl>
                                              <p:spTgt spid="79"/>
                                            </p:tgtEl>
                                            <p:attrNameLst>
                                              <p:attrName>ppt_y</p:attrName>
                                            </p:attrNameLst>
                                          </p:cBhvr>
                                          <p:tavLst>
                                            <p:tav tm="0">
                                              <p:val>
                                                <p:strVal val="0-#ppt_h/2"/>
                                              </p:val>
                                            </p:tav>
                                            <p:tav tm="100000">
                                              <p:val>
                                                <p:strVal val="#ppt_y"/>
                                              </p:val>
                                            </p:tav>
                                          </p:tavLst>
                                        </p:anim>
                                      </p:childTnLst>
                                    </p:cTn>
                                  </p:par>
                                  <p:par>
                                    <p:cTn id="47" presetID="2" presetClass="entr" presetSubtype="1" fill="hold" nodeType="withEffect" p14:presetBounceEnd="56000">
                                      <p:stCondLst>
                                        <p:cond delay="107"/>
                                      </p:stCondLst>
                                      <p:childTnLst>
                                        <p:set>
                                          <p:cBhvr>
                                            <p:cTn id="48" dur="1" fill="hold">
                                              <p:stCondLst>
                                                <p:cond delay="0"/>
                                              </p:stCondLst>
                                            </p:cTn>
                                            <p:tgtEl>
                                              <p:spTgt spid="82"/>
                                            </p:tgtEl>
                                            <p:attrNameLst>
                                              <p:attrName>style.visibility</p:attrName>
                                            </p:attrNameLst>
                                          </p:cBhvr>
                                          <p:to>
                                            <p:strVal val="visible"/>
                                          </p:to>
                                        </p:set>
                                        <p:anim calcmode="lin" valueType="num" p14:bounceEnd="56000">
                                          <p:cBhvr additive="base">
                                            <p:cTn id="49" dur="1224" fill="hold"/>
                                            <p:tgtEl>
                                              <p:spTgt spid="82"/>
                                            </p:tgtEl>
                                            <p:attrNameLst>
                                              <p:attrName>ppt_x</p:attrName>
                                            </p:attrNameLst>
                                          </p:cBhvr>
                                          <p:tavLst>
                                            <p:tav tm="0">
                                              <p:val>
                                                <p:strVal val="#ppt_x"/>
                                              </p:val>
                                            </p:tav>
                                            <p:tav tm="100000">
                                              <p:val>
                                                <p:strVal val="#ppt_x"/>
                                              </p:val>
                                            </p:tav>
                                          </p:tavLst>
                                        </p:anim>
                                        <p:anim calcmode="lin" valueType="num" p14:bounceEnd="56000">
                                          <p:cBhvr additive="base">
                                            <p:cTn id="50" dur="1224" fill="hold"/>
                                            <p:tgtEl>
                                              <p:spTgt spid="82"/>
                                            </p:tgtEl>
                                            <p:attrNameLst>
                                              <p:attrName>ppt_y</p:attrName>
                                            </p:attrNameLst>
                                          </p:cBhvr>
                                          <p:tavLst>
                                            <p:tav tm="0">
                                              <p:val>
                                                <p:strVal val="0-#ppt_h/2"/>
                                              </p:val>
                                            </p:tav>
                                            <p:tav tm="100000">
                                              <p:val>
                                                <p:strVal val="#ppt_y"/>
                                              </p:val>
                                            </p:tav>
                                          </p:tavLst>
                                        </p:anim>
                                      </p:childTnLst>
                                    </p:cTn>
                                  </p:par>
                                  <p:par>
                                    <p:cTn id="51" presetID="2" presetClass="entr" presetSubtype="1" fill="hold" nodeType="withEffect" p14:presetBounceEnd="56000">
                                      <p:stCondLst>
                                        <p:cond delay="456"/>
                                      </p:stCondLst>
                                      <p:childTnLst>
                                        <p:set>
                                          <p:cBhvr>
                                            <p:cTn id="52" dur="1" fill="hold">
                                              <p:stCondLst>
                                                <p:cond delay="0"/>
                                              </p:stCondLst>
                                            </p:cTn>
                                            <p:tgtEl>
                                              <p:spTgt spid="85"/>
                                            </p:tgtEl>
                                            <p:attrNameLst>
                                              <p:attrName>style.visibility</p:attrName>
                                            </p:attrNameLst>
                                          </p:cBhvr>
                                          <p:to>
                                            <p:strVal val="visible"/>
                                          </p:to>
                                        </p:set>
                                        <p:anim calcmode="lin" valueType="num" p14:bounceEnd="56000">
                                          <p:cBhvr additive="base">
                                            <p:cTn id="53" dur="765" fill="hold"/>
                                            <p:tgtEl>
                                              <p:spTgt spid="85"/>
                                            </p:tgtEl>
                                            <p:attrNameLst>
                                              <p:attrName>ppt_x</p:attrName>
                                            </p:attrNameLst>
                                          </p:cBhvr>
                                          <p:tavLst>
                                            <p:tav tm="0">
                                              <p:val>
                                                <p:strVal val="#ppt_x"/>
                                              </p:val>
                                            </p:tav>
                                            <p:tav tm="100000">
                                              <p:val>
                                                <p:strVal val="#ppt_x"/>
                                              </p:val>
                                            </p:tav>
                                          </p:tavLst>
                                        </p:anim>
                                        <p:anim calcmode="lin" valueType="num" p14:bounceEnd="56000">
                                          <p:cBhvr additive="base">
                                            <p:cTn id="54" dur="765" fill="hold"/>
                                            <p:tgtEl>
                                              <p:spTgt spid="85"/>
                                            </p:tgtEl>
                                            <p:attrNameLst>
                                              <p:attrName>ppt_y</p:attrName>
                                            </p:attrNameLst>
                                          </p:cBhvr>
                                          <p:tavLst>
                                            <p:tav tm="0">
                                              <p:val>
                                                <p:strVal val="0-#ppt_h/2"/>
                                              </p:val>
                                            </p:tav>
                                            <p:tav tm="100000">
                                              <p:val>
                                                <p:strVal val="#ppt_y"/>
                                              </p:val>
                                            </p:tav>
                                          </p:tavLst>
                                        </p:anim>
                                      </p:childTnLst>
                                    </p:cTn>
                                  </p:par>
                                  <p:par>
                                    <p:cTn id="55" presetID="2" presetClass="entr" presetSubtype="1" fill="hold" nodeType="withEffect" p14:presetBounceEnd="56000">
                                      <p:stCondLst>
                                        <p:cond delay="240"/>
                                      </p:stCondLst>
                                      <p:childTnLst>
                                        <p:set>
                                          <p:cBhvr>
                                            <p:cTn id="56" dur="1" fill="hold">
                                              <p:stCondLst>
                                                <p:cond delay="0"/>
                                              </p:stCondLst>
                                            </p:cTn>
                                            <p:tgtEl>
                                              <p:spTgt spid="88"/>
                                            </p:tgtEl>
                                            <p:attrNameLst>
                                              <p:attrName>style.visibility</p:attrName>
                                            </p:attrNameLst>
                                          </p:cBhvr>
                                          <p:to>
                                            <p:strVal val="visible"/>
                                          </p:to>
                                        </p:set>
                                        <p:anim calcmode="lin" valueType="num" p14:bounceEnd="56000">
                                          <p:cBhvr additive="base">
                                            <p:cTn id="57" dur="1168" fill="hold"/>
                                            <p:tgtEl>
                                              <p:spTgt spid="88"/>
                                            </p:tgtEl>
                                            <p:attrNameLst>
                                              <p:attrName>ppt_x</p:attrName>
                                            </p:attrNameLst>
                                          </p:cBhvr>
                                          <p:tavLst>
                                            <p:tav tm="0">
                                              <p:val>
                                                <p:strVal val="#ppt_x"/>
                                              </p:val>
                                            </p:tav>
                                            <p:tav tm="100000">
                                              <p:val>
                                                <p:strVal val="#ppt_x"/>
                                              </p:val>
                                            </p:tav>
                                          </p:tavLst>
                                        </p:anim>
                                        <p:anim calcmode="lin" valueType="num" p14:bounceEnd="56000">
                                          <p:cBhvr additive="base">
                                            <p:cTn id="58" dur="1168" fill="hold"/>
                                            <p:tgtEl>
                                              <p:spTgt spid="88"/>
                                            </p:tgtEl>
                                            <p:attrNameLst>
                                              <p:attrName>ppt_y</p:attrName>
                                            </p:attrNameLst>
                                          </p:cBhvr>
                                          <p:tavLst>
                                            <p:tav tm="0">
                                              <p:val>
                                                <p:strVal val="0-#ppt_h/2"/>
                                              </p:val>
                                            </p:tav>
                                            <p:tav tm="100000">
                                              <p:val>
                                                <p:strVal val="#ppt_y"/>
                                              </p:val>
                                            </p:tav>
                                          </p:tavLst>
                                        </p:anim>
                                      </p:childTnLst>
                                    </p:cTn>
                                  </p:par>
                                  <p:par>
                                    <p:cTn id="59" presetID="2" presetClass="entr" presetSubtype="1" fill="hold" nodeType="withEffect" p14:presetBounceEnd="56000">
                                      <p:stCondLst>
                                        <p:cond delay="242"/>
                                      </p:stCondLst>
                                      <p:childTnLst>
                                        <p:set>
                                          <p:cBhvr>
                                            <p:cTn id="60" dur="1" fill="hold">
                                              <p:stCondLst>
                                                <p:cond delay="0"/>
                                              </p:stCondLst>
                                            </p:cTn>
                                            <p:tgtEl>
                                              <p:spTgt spid="91"/>
                                            </p:tgtEl>
                                            <p:attrNameLst>
                                              <p:attrName>style.visibility</p:attrName>
                                            </p:attrNameLst>
                                          </p:cBhvr>
                                          <p:to>
                                            <p:strVal val="visible"/>
                                          </p:to>
                                        </p:set>
                                        <p:anim calcmode="lin" valueType="num" p14:bounceEnd="56000">
                                          <p:cBhvr additive="base">
                                            <p:cTn id="61" dur="901" fill="hold"/>
                                            <p:tgtEl>
                                              <p:spTgt spid="91"/>
                                            </p:tgtEl>
                                            <p:attrNameLst>
                                              <p:attrName>ppt_x</p:attrName>
                                            </p:attrNameLst>
                                          </p:cBhvr>
                                          <p:tavLst>
                                            <p:tav tm="0">
                                              <p:val>
                                                <p:strVal val="#ppt_x"/>
                                              </p:val>
                                            </p:tav>
                                            <p:tav tm="100000">
                                              <p:val>
                                                <p:strVal val="#ppt_x"/>
                                              </p:val>
                                            </p:tav>
                                          </p:tavLst>
                                        </p:anim>
                                        <p:anim calcmode="lin" valueType="num" p14:bounceEnd="56000">
                                          <p:cBhvr additive="base">
                                            <p:cTn id="62" dur="901" fill="hold"/>
                                            <p:tgtEl>
                                              <p:spTgt spid="91"/>
                                            </p:tgtEl>
                                            <p:attrNameLst>
                                              <p:attrName>ppt_y</p:attrName>
                                            </p:attrNameLst>
                                          </p:cBhvr>
                                          <p:tavLst>
                                            <p:tav tm="0">
                                              <p:val>
                                                <p:strVal val="0-#ppt_h/2"/>
                                              </p:val>
                                            </p:tav>
                                            <p:tav tm="100000">
                                              <p:val>
                                                <p:strVal val="#ppt_y"/>
                                              </p:val>
                                            </p:tav>
                                          </p:tavLst>
                                        </p:anim>
                                      </p:childTnLst>
                                    </p:cTn>
                                  </p:par>
                                </p:childTnLst>
                              </p:cTn>
                            </p:par>
                            <p:par>
                              <p:cTn id="63" fill="hold">
                                <p:stCondLst>
                                  <p:cond delay="3159"/>
                                </p:stCondLst>
                                <p:childTnLst>
                                  <p:par>
                                    <p:cTn id="64" presetID="2" presetClass="entr" presetSubtype="4" decel="100000" fill="hold" grpId="0" nodeType="after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ppt_x"/>
                                              </p:val>
                                            </p:tav>
                                            <p:tav tm="100000">
                                              <p:val>
                                                <p:strVal val="#ppt_x"/>
                                              </p:val>
                                            </p:tav>
                                          </p:tavLst>
                                        </p:anim>
                                        <p:anim calcmode="lin" valueType="num">
                                          <p:cBhvr additive="base">
                                            <p:cTn id="67" dur="500" fill="hold"/>
                                            <p:tgtEl>
                                              <p:spTgt spid="57"/>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 calcmode="lin" valueType="num">
                                          <p:cBhvr additive="base">
                                            <p:cTn id="70" dur="500" fill="hold"/>
                                            <p:tgtEl>
                                              <p:spTgt spid="62"/>
                                            </p:tgtEl>
                                            <p:attrNameLst>
                                              <p:attrName>ppt_x</p:attrName>
                                            </p:attrNameLst>
                                          </p:cBhvr>
                                          <p:tavLst>
                                            <p:tav tm="0">
                                              <p:val>
                                                <p:strVal val="#ppt_x"/>
                                              </p:val>
                                            </p:tav>
                                            <p:tav tm="100000">
                                              <p:val>
                                                <p:strVal val="#ppt_x"/>
                                              </p:val>
                                            </p:tav>
                                          </p:tavLst>
                                        </p:anim>
                                        <p:anim calcmode="lin" valueType="num">
                                          <p:cBhvr additive="base">
                                            <p:cTn id="71" dur="500" fill="hold"/>
                                            <p:tgtEl>
                                              <p:spTgt spid="62"/>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fill="hold"/>
                                            <p:tgtEl>
                                              <p:spTgt spid="65"/>
                                            </p:tgtEl>
                                            <p:attrNameLst>
                                              <p:attrName>ppt_x</p:attrName>
                                            </p:attrNameLst>
                                          </p:cBhvr>
                                          <p:tavLst>
                                            <p:tav tm="0">
                                              <p:val>
                                                <p:strVal val="#ppt_x"/>
                                              </p:val>
                                            </p:tav>
                                            <p:tav tm="100000">
                                              <p:val>
                                                <p:strVal val="#ppt_x"/>
                                              </p:val>
                                            </p:tav>
                                          </p:tavLst>
                                        </p:anim>
                                        <p:anim calcmode="lin" valueType="num">
                                          <p:cBhvr additive="base">
                                            <p:cTn id="75" dur="500" fill="hold"/>
                                            <p:tgtEl>
                                              <p:spTgt spid="65"/>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150"/>
                                      </p:stCondLst>
                                      <p:childTnLst>
                                        <p:set>
                                          <p:cBhvr>
                                            <p:cTn id="77" dur="1" fill="hold">
                                              <p:stCondLst>
                                                <p:cond delay="0"/>
                                              </p:stCondLst>
                                            </p:cTn>
                                            <p:tgtEl>
                                              <p:spTgt spid="56"/>
                                            </p:tgtEl>
                                            <p:attrNameLst>
                                              <p:attrName>style.visibility</p:attrName>
                                            </p:attrNameLst>
                                          </p:cBhvr>
                                          <p:to>
                                            <p:strVal val="visible"/>
                                          </p:to>
                                        </p:set>
                                        <p:anim calcmode="lin" valueType="num">
                                          <p:cBhvr additive="base">
                                            <p:cTn id="78" dur="500" fill="hold"/>
                                            <p:tgtEl>
                                              <p:spTgt spid="56"/>
                                            </p:tgtEl>
                                            <p:attrNameLst>
                                              <p:attrName>ppt_x</p:attrName>
                                            </p:attrNameLst>
                                          </p:cBhvr>
                                          <p:tavLst>
                                            <p:tav tm="0">
                                              <p:val>
                                                <p:strVal val="#ppt_x"/>
                                              </p:val>
                                            </p:tav>
                                            <p:tav tm="100000">
                                              <p:val>
                                                <p:strVal val="#ppt_x"/>
                                              </p:val>
                                            </p:tav>
                                          </p:tavLst>
                                        </p:anim>
                                        <p:anim calcmode="lin" valueType="num">
                                          <p:cBhvr additive="base">
                                            <p:cTn id="79" dur="500" fill="hold"/>
                                            <p:tgtEl>
                                              <p:spTgt spid="56"/>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50"/>
                                      </p:stCondLst>
                                      <p:childTnLst>
                                        <p:set>
                                          <p:cBhvr>
                                            <p:cTn id="81" dur="1" fill="hold">
                                              <p:stCondLst>
                                                <p:cond delay="0"/>
                                              </p:stCondLst>
                                            </p:cTn>
                                            <p:tgtEl>
                                              <p:spTgt spid="61"/>
                                            </p:tgtEl>
                                            <p:attrNameLst>
                                              <p:attrName>style.visibility</p:attrName>
                                            </p:attrNameLst>
                                          </p:cBhvr>
                                          <p:to>
                                            <p:strVal val="visible"/>
                                          </p:to>
                                        </p:set>
                                        <p:anim calcmode="lin" valueType="num">
                                          <p:cBhvr additive="base">
                                            <p:cTn id="82" dur="500" fill="hold"/>
                                            <p:tgtEl>
                                              <p:spTgt spid="61"/>
                                            </p:tgtEl>
                                            <p:attrNameLst>
                                              <p:attrName>ppt_x</p:attrName>
                                            </p:attrNameLst>
                                          </p:cBhvr>
                                          <p:tavLst>
                                            <p:tav tm="0">
                                              <p:val>
                                                <p:strVal val="#ppt_x"/>
                                              </p:val>
                                            </p:tav>
                                            <p:tav tm="100000">
                                              <p:val>
                                                <p:strVal val="#ppt_x"/>
                                              </p:val>
                                            </p:tav>
                                          </p:tavLst>
                                        </p:anim>
                                        <p:anim calcmode="lin" valueType="num">
                                          <p:cBhvr additive="base">
                                            <p:cTn id="83" dur="500" fill="hold"/>
                                            <p:tgtEl>
                                              <p:spTgt spid="61"/>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15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P spid="18" grpId="0" animBg="1"/>
          <p:bldP spid="56" grpId="0"/>
          <p:bldP spid="57" grpId="0"/>
          <p:bldP spid="61" grpId="0"/>
          <p:bldP spid="62" grpId="0"/>
          <p:bldP spid="64" grpId="0"/>
          <p:bldP spid="6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250"/>
                                </p:stCondLst>
                                <p:childTnLst>
                                  <p:par>
                                    <p:cTn id="14" presetID="1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p:tgtEl>
                                              <p:spTgt spid="16"/>
                                            </p:tgtEl>
                                            <p:attrNameLst>
                                              <p:attrName>ppt_x</p:attrName>
                                            </p:attrNameLst>
                                          </p:cBhvr>
                                          <p:tavLst>
                                            <p:tav tm="0">
                                              <p:val>
                                                <p:strVal val="#ppt_x-#ppt_w*1.125000"/>
                                              </p:val>
                                            </p:tav>
                                            <p:tav tm="100000">
                                              <p:val>
                                                <p:strVal val="#ppt_x"/>
                                              </p:val>
                                            </p:tav>
                                          </p:tavLst>
                                        </p:anim>
                                        <p:animEffect transition="in" filter="wipe(right)">
                                          <p:cBhvr>
                                            <p:cTn id="17" dur="500"/>
                                            <p:tgtEl>
                                              <p:spTgt spid="16"/>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p:tgtEl>
                                              <p:spTgt spid="17"/>
                                            </p:tgtEl>
                                            <p:attrNameLst>
                                              <p:attrName>ppt_x</p:attrName>
                                            </p:attrNameLst>
                                          </p:cBhvr>
                                          <p:tavLst>
                                            <p:tav tm="0">
                                              <p:val>
                                                <p:strVal val="#ppt_x-#ppt_w*1.125000"/>
                                              </p:val>
                                            </p:tav>
                                            <p:tav tm="100000">
                                              <p:val>
                                                <p:strVal val="#ppt_x"/>
                                              </p:val>
                                            </p:tav>
                                          </p:tavLst>
                                        </p:anim>
                                        <p:animEffect transition="in" filter="wipe(right)">
                                          <p:cBhvr>
                                            <p:cTn id="21" dur="500"/>
                                            <p:tgtEl>
                                              <p:spTgt spid="17"/>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par>
                              <p:cTn id="26" fill="hold">
                                <p:stCondLst>
                                  <p:cond delay="1750"/>
                                </p:stCondLst>
                                <p:childTnLst>
                                  <p:par>
                                    <p:cTn id="27" presetID="2" presetClass="entr" presetSubtype="1" fill="hold" nodeType="afterEffect">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cBhvr additive="base">
                                            <p:cTn id="29" dur="624" fill="hold"/>
                                            <p:tgtEl>
                                              <p:spTgt spid="69"/>
                                            </p:tgtEl>
                                            <p:attrNameLst>
                                              <p:attrName>ppt_x</p:attrName>
                                            </p:attrNameLst>
                                          </p:cBhvr>
                                          <p:tavLst>
                                            <p:tav tm="0">
                                              <p:val>
                                                <p:strVal val="#ppt_x"/>
                                              </p:val>
                                            </p:tav>
                                            <p:tav tm="100000">
                                              <p:val>
                                                <p:strVal val="#ppt_x"/>
                                              </p:val>
                                            </p:tav>
                                          </p:tavLst>
                                        </p:anim>
                                        <p:anim calcmode="lin" valueType="num">
                                          <p:cBhvr additive="base">
                                            <p:cTn id="30" dur="624" fill="hold"/>
                                            <p:tgtEl>
                                              <p:spTgt spid="69"/>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199"/>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874" fill="hold"/>
                                            <p:tgtEl>
                                              <p:spTgt spid="70"/>
                                            </p:tgtEl>
                                            <p:attrNameLst>
                                              <p:attrName>ppt_x</p:attrName>
                                            </p:attrNameLst>
                                          </p:cBhvr>
                                          <p:tavLst>
                                            <p:tav tm="0">
                                              <p:val>
                                                <p:strVal val="#ppt_x"/>
                                              </p:val>
                                            </p:tav>
                                            <p:tav tm="100000">
                                              <p:val>
                                                <p:strVal val="#ppt_x"/>
                                              </p:val>
                                            </p:tav>
                                          </p:tavLst>
                                        </p:anim>
                                        <p:anim calcmode="lin" valueType="num">
                                          <p:cBhvr additive="base">
                                            <p:cTn id="34" dur="874" fill="hold"/>
                                            <p:tgtEl>
                                              <p:spTgt spid="70"/>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73"/>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188" fill="hold"/>
                                            <p:tgtEl>
                                              <p:spTgt spid="73"/>
                                            </p:tgtEl>
                                            <p:attrNameLst>
                                              <p:attrName>ppt_x</p:attrName>
                                            </p:attrNameLst>
                                          </p:cBhvr>
                                          <p:tavLst>
                                            <p:tav tm="0">
                                              <p:val>
                                                <p:strVal val="#ppt_x"/>
                                              </p:val>
                                            </p:tav>
                                            <p:tav tm="100000">
                                              <p:val>
                                                <p:strVal val="#ppt_x"/>
                                              </p:val>
                                            </p:tav>
                                          </p:tavLst>
                                        </p:anim>
                                        <p:anim calcmode="lin" valueType="num">
                                          <p:cBhvr additive="base">
                                            <p:cTn id="38" dur="1188"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13"/>
                                      </p:stCondLst>
                                      <p:childTnLst>
                                        <p:set>
                                          <p:cBhvr>
                                            <p:cTn id="40" dur="1" fill="hold">
                                              <p:stCondLst>
                                                <p:cond delay="0"/>
                                              </p:stCondLst>
                                            </p:cTn>
                                            <p:tgtEl>
                                              <p:spTgt spid="76"/>
                                            </p:tgtEl>
                                            <p:attrNameLst>
                                              <p:attrName>style.visibility</p:attrName>
                                            </p:attrNameLst>
                                          </p:cBhvr>
                                          <p:to>
                                            <p:strVal val="visible"/>
                                          </p:to>
                                        </p:set>
                                        <p:anim calcmode="lin" valueType="num">
                                          <p:cBhvr additive="base">
                                            <p:cTn id="41" dur="868" fill="hold"/>
                                            <p:tgtEl>
                                              <p:spTgt spid="76"/>
                                            </p:tgtEl>
                                            <p:attrNameLst>
                                              <p:attrName>ppt_x</p:attrName>
                                            </p:attrNameLst>
                                          </p:cBhvr>
                                          <p:tavLst>
                                            <p:tav tm="0">
                                              <p:val>
                                                <p:strVal val="#ppt_x"/>
                                              </p:val>
                                            </p:tav>
                                            <p:tav tm="100000">
                                              <p:val>
                                                <p:strVal val="#ppt_x"/>
                                              </p:val>
                                            </p:tav>
                                          </p:tavLst>
                                        </p:anim>
                                        <p:anim calcmode="lin" valueType="num">
                                          <p:cBhvr additive="base">
                                            <p:cTn id="42" dur="868" fill="hold"/>
                                            <p:tgtEl>
                                              <p:spTgt spid="76"/>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79"/>
                                      </p:stCondLst>
                                      <p:childTnLst>
                                        <p:set>
                                          <p:cBhvr>
                                            <p:cTn id="44" dur="1" fill="hold">
                                              <p:stCondLst>
                                                <p:cond delay="0"/>
                                              </p:stCondLst>
                                            </p:cTn>
                                            <p:tgtEl>
                                              <p:spTgt spid="79"/>
                                            </p:tgtEl>
                                            <p:attrNameLst>
                                              <p:attrName>style.visibility</p:attrName>
                                            </p:attrNameLst>
                                          </p:cBhvr>
                                          <p:to>
                                            <p:strVal val="visible"/>
                                          </p:to>
                                        </p:set>
                                        <p:anim calcmode="lin" valueType="num">
                                          <p:cBhvr additive="base">
                                            <p:cTn id="45" dur="895" fill="hold"/>
                                            <p:tgtEl>
                                              <p:spTgt spid="79"/>
                                            </p:tgtEl>
                                            <p:attrNameLst>
                                              <p:attrName>ppt_x</p:attrName>
                                            </p:attrNameLst>
                                          </p:cBhvr>
                                          <p:tavLst>
                                            <p:tav tm="0">
                                              <p:val>
                                                <p:strVal val="#ppt_x"/>
                                              </p:val>
                                            </p:tav>
                                            <p:tav tm="100000">
                                              <p:val>
                                                <p:strVal val="#ppt_x"/>
                                              </p:val>
                                            </p:tav>
                                          </p:tavLst>
                                        </p:anim>
                                        <p:anim calcmode="lin" valueType="num">
                                          <p:cBhvr additive="base">
                                            <p:cTn id="46" dur="895" fill="hold"/>
                                            <p:tgtEl>
                                              <p:spTgt spid="79"/>
                                            </p:tgtEl>
                                            <p:attrNameLst>
                                              <p:attrName>ppt_y</p:attrName>
                                            </p:attrNameLst>
                                          </p:cBhvr>
                                          <p:tavLst>
                                            <p:tav tm="0">
                                              <p:val>
                                                <p:strVal val="0-#ppt_h/2"/>
                                              </p:val>
                                            </p:tav>
                                            <p:tav tm="100000">
                                              <p:val>
                                                <p:strVal val="#ppt_y"/>
                                              </p:val>
                                            </p:tav>
                                          </p:tavLst>
                                        </p:anim>
                                      </p:childTnLst>
                                    </p:cTn>
                                  </p:par>
                                  <p:par>
                                    <p:cTn id="47" presetID="2" presetClass="entr" presetSubtype="1" fill="hold" nodeType="withEffect">
                                      <p:stCondLst>
                                        <p:cond delay="107"/>
                                      </p:stCondLst>
                                      <p:childTnLst>
                                        <p:set>
                                          <p:cBhvr>
                                            <p:cTn id="48" dur="1" fill="hold">
                                              <p:stCondLst>
                                                <p:cond delay="0"/>
                                              </p:stCondLst>
                                            </p:cTn>
                                            <p:tgtEl>
                                              <p:spTgt spid="82"/>
                                            </p:tgtEl>
                                            <p:attrNameLst>
                                              <p:attrName>style.visibility</p:attrName>
                                            </p:attrNameLst>
                                          </p:cBhvr>
                                          <p:to>
                                            <p:strVal val="visible"/>
                                          </p:to>
                                        </p:set>
                                        <p:anim calcmode="lin" valueType="num">
                                          <p:cBhvr additive="base">
                                            <p:cTn id="49" dur="1224" fill="hold"/>
                                            <p:tgtEl>
                                              <p:spTgt spid="82"/>
                                            </p:tgtEl>
                                            <p:attrNameLst>
                                              <p:attrName>ppt_x</p:attrName>
                                            </p:attrNameLst>
                                          </p:cBhvr>
                                          <p:tavLst>
                                            <p:tav tm="0">
                                              <p:val>
                                                <p:strVal val="#ppt_x"/>
                                              </p:val>
                                            </p:tav>
                                            <p:tav tm="100000">
                                              <p:val>
                                                <p:strVal val="#ppt_x"/>
                                              </p:val>
                                            </p:tav>
                                          </p:tavLst>
                                        </p:anim>
                                        <p:anim calcmode="lin" valueType="num">
                                          <p:cBhvr additive="base">
                                            <p:cTn id="50" dur="1224" fill="hold"/>
                                            <p:tgtEl>
                                              <p:spTgt spid="82"/>
                                            </p:tgtEl>
                                            <p:attrNameLst>
                                              <p:attrName>ppt_y</p:attrName>
                                            </p:attrNameLst>
                                          </p:cBhvr>
                                          <p:tavLst>
                                            <p:tav tm="0">
                                              <p:val>
                                                <p:strVal val="0-#ppt_h/2"/>
                                              </p:val>
                                            </p:tav>
                                            <p:tav tm="100000">
                                              <p:val>
                                                <p:strVal val="#ppt_y"/>
                                              </p:val>
                                            </p:tav>
                                          </p:tavLst>
                                        </p:anim>
                                      </p:childTnLst>
                                    </p:cTn>
                                  </p:par>
                                  <p:par>
                                    <p:cTn id="51" presetID="2" presetClass="entr" presetSubtype="1" fill="hold" nodeType="withEffect">
                                      <p:stCondLst>
                                        <p:cond delay="456"/>
                                      </p:stCondLst>
                                      <p:childTnLst>
                                        <p:set>
                                          <p:cBhvr>
                                            <p:cTn id="52" dur="1" fill="hold">
                                              <p:stCondLst>
                                                <p:cond delay="0"/>
                                              </p:stCondLst>
                                            </p:cTn>
                                            <p:tgtEl>
                                              <p:spTgt spid="85"/>
                                            </p:tgtEl>
                                            <p:attrNameLst>
                                              <p:attrName>style.visibility</p:attrName>
                                            </p:attrNameLst>
                                          </p:cBhvr>
                                          <p:to>
                                            <p:strVal val="visible"/>
                                          </p:to>
                                        </p:set>
                                        <p:anim calcmode="lin" valueType="num">
                                          <p:cBhvr additive="base">
                                            <p:cTn id="53" dur="765" fill="hold"/>
                                            <p:tgtEl>
                                              <p:spTgt spid="85"/>
                                            </p:tgtEl>
                                            <p:attrNameLst>
                                              <p:attrName>ppt_x</p:attrName>
                                            </p:attrNameLst>
                                          </p:cBhvr>
                                          <p:tavLst>
                                            <p:tav tm="0">
                                              <p:val>
                                                <p:strVal val="#ppt_x"/>
                                              </p:val>
                                            </p:tav>
                                            <p:tav tm="100000">
                                              <p:val>
                                                <p:strVal val="#ppt_x"/>
                                              </p:val>
                                            </p:tav>
                                          </p:tavLst>
                                        </p:anim>
                                        <p:anim calcmode="lin" valueType="num">
                                          <p:cBhvr additive="base">
                                            <p:cTn id="54" dur="765" fill="hold"/>
                                            <p:tgtEl>
                                              <p:spTgt spid="85"/>
                                            </p:tgtEl>
                                            <p:attrNameLst>
                                              <p:attrName>ppt_y</p:attrName>
                                            </p:attrNameLst>
                                          </p:cBhvr>
                                          <p:tavLst>
                                            <p:tav tm="0">
                                              <p:val>
                                                <p:strVal val="0-#ppt_h/2"/>
                                              </p:val>
                                            </p:tav>
                                            <p:tav tm="100000">
                                              <p:val>
                                                <p:strVal val="#ppt_y"/>
                                              </p:val>
                                            </p:tav>
                                          </p:tavLst>
                                        </p:anim>
                                      </p:childTnLst>
                                    </p:cTn>
                                  </p:par>
                                  <p:par>
                                    <p:cTn id="55" presetID="2" presetClass="entr" presetSubtype="1" fill="hold" nodeType="withEffect">
                                      <p:stCondLst>
                                        <p:cond delay="240"/>
                                      </p:stCondLst>
                                      <p:childTnLst>
                                        <p:set>
                                          <p:cBhvr>
                                            <p:cTn id="56" dur="1" fill="hold">
                                              <p:stCondLst>
                                                <p:cond delay="0"/>
                                              </p:stCondLst>
                                            </p:cTn>
                                            <p:tgtEl>
                                              <p:spTgt spid="88"/>
                                            </p:tgtEl>
                                            <p:attrNameLst>
                                              <p:attrName>style.visibility</p:attrName>
                                            </p:attrNameLst>
                                          </p:cBhvr>
                                          <p:to>
                                            <p:strVal val="visible"/>
                                          </p:to>
                                        </p:set>
                                        <p:anim calcmode="lin" valueType="num">
                                          <p:cBhvr additive="base">
                                            <p:cTn id="57" dur="1168" fill="hold"/>
                                            <p:tgtEl>
                                              <p:spTgt spid="88"/>
                                            </p:tgtEl>
                                            <p:attrNameLst>
                                              <p:attrName>ppt_x</p:attrName>
                                            </p:attrNameLst>
                                          </p:cBhvr>
                                          <p:tavLst>
                                            <p:tav tm="0">
                                              <p:val>
                                                <p:strVal val="#ppt_x"/>
                                              </p:val>
                                            </p:tav>
                                            <p:tav tm="100000">
                                              <p:val>
                                                <p:strVal val="#ppt_x"/>
                                              </p:val>
                                            </p:tav>
                                          </p:tavLst>
                                        </p:anim>
                                        <p:anim calcmode="lin" valueType="num">
                                          <p:cBhvr additive="base">
                                            <p:cTn id="58" dur="1168" fill="hold"/>
                                            <p:tgtEl>
                                              <p:spTgt spid="88"/>
                                            </p:tgtEl>
                                            <p:attrNameLst>
                                              <p:attrName>ppt_y</p:attrName>
                                            </p:attrNameLst>
                                          </p:cBhvr>
                                          <p:tavLst>
                                            <p:tav tm="0">
                                              <p:val>
                                                <p:strVal val="0-#ppt_h/2"/>
                                              </p:val>
                                            </p:tav>
                                            <p:tav tm="100000">
                                              <p:val>
                                                <p:strVal val="#ppt_y"/>
                                              </p:val>
                                            </p:tav>
                                          </p:tavLst>
                                        </p:anim>
                                      </p:childTnLst>
                                    </p:cTn>
                                  </p:par>
                                  <p:par>
                                    <p:cTn id="59" presetID="2" presetClass="entr" presetSubtype="1" fill="hold" nodeType="withEffect">
                                      <p:stCondLst>
                                        <p:cond delay="242"/>
                                      </p:stCondLst>
                                      <p:childTnLst>
                                        <p:set>
                                          <p:cBhvr>
                                            <p:cTn id="60" dur="1" fill="hold">
                                              <p:stCondLst>
                                                <p:cond delay="0"/>
                                              </p:stCondLst>
                                            </p:cTn>
                                            <p:tgtEl>
                                              <p:spTgt spid="91"/>
                                            </p:tgtEl>
                                            <p:attrNameLst>
                                              <p:attrName>style.visibility</p:attrName>
                                            </p:attrNameLst>
                                          </p:cBhvr>
                                          <p:to>
                                            <p:strVal val="visible"/>
                                          </p:to>
                                        </p:set>
                                        <p:anim calcmode="lin" valueType="num">
                                          <p:cBhvr additive="base">
                                            <p:cTn id="61" dur="901" fill="hold"/>
                                            <p:tgtEl>
                                              <p:spTgt spid="91"/>
                                            </p:tgtEl>
                                            <p:attrNameLst>
                                              <p:attrName>ppt_x</p:attrName>
                                            </p:attrNameLst>
                                          </p:cBhvr>
                                          <p:tavLst>
                                            <p:tav tm="0">
                                              <p:val>
                                                <p:strVal val="#ppt_x"/>
                                              </p:val>
                                            </p:tav>
                                            <p:tav tm="100000">
                                              <p:val>
                                                <p:strVal val="#ppt_x"/>
                                              </p:val>
                                            </p:tav>
                                          </p:tavLst>
                                        </p:anim>
                                        <p:anim calcmode="lin" valueType="num">
                                          <p:cBhvr additive="base">
                                            <p:cTn id="62" dur="901" fill="hold"/>
                                            <p:tgtEl>
                                              <p:spTgt spid="91"/>
                                            </p:tgtEl>
                                            <p:attrNameLst>
                                              <p:attrName>ppt_y</p:attrName>
                                            </p:attrNameLst>
                                          </p:cBhvr>
                                          <p:tavLst>
                                            <p:tav tm="0">
                                              <p:val>
                                                <p:strVal val="0-#ppt_h/2"/>
                                              </p:val>
                                            </p:tav>
                                            <p:tav tm="100000">
                                              <p:val>
                                                <p:strVal val="#ppt_y"/>
                                              </p:val>
                                            </p:tav>
                                          </p:tavLst>
                                        </p:anim>
                                      </p:childTnLst>
                                    </p:cTn>
                                  </p:par>
                                </p:childTnLst>
                              </p:cTn>
                            </p:par>
                            <p:par>
                              <p:cTn id="63" fill="hold">
                                <p:stCondLst>
                                  <p:cond delay="3159"/>
                                </p:stCondLst>
                                <p:childTnLst>
                                  <p:par>
                                    <p:cTn id="64" presetID="2" presetClass="entr" presetSubtype="4" decel="100000" fill="hold" grpId="0" nodeType="after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ppt_x"/>
                                              </p:val>
                                            </p:tav>
                                            <p:tav tm="100000">
                                              <p:val>
                                                <p:strVal val="#ppt_x"/>
                                              </p:val>
                                            </p:tav>
                                          </p:tavLst>
                                        </p:anim>
                                        <p:anim calcmode="lin" valueType="num">
                                          <p:cBhvr additive="base">
                                            <p:cTn id="67" dur="500" fill="hold"/>
                                            <p:tgtEl>
                                              <p:spTgt spid="57"/>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 calcmode="lin" valueType="num">
                                          <p:cBhvr additive="base">
                                            <p:cTn id="70" dur="500" fill="hold"/>
                                            <p:tgtEl>
                                              <p:spTgt spid="62"/>
                                            </p:tgtEl>
                                            <p:attrNameLst>
                                              <p:attrName>ppt_x</p:attrName>
                                            </p:attrNameLst>
                                          </p:cBhvr>
                                          <p:tavLst>
                                            <p:tav tm="0">
                                              <p:val>
                                                <p:strVal val="#ppt_x"/>
                                              </p:val>
                                            </p:tav>
                                            <p:tav tm="100000">
                                              <p:val>
                                                <p:strVal val="#ppt_x"/>
                                              </p:val>
                                            </p:tav>
                                          </p:tavLst>
                                        </p:anim>
                                        <p:anim calcmode="lin" valueType="num">
                                          <p:cBhvr additive="base">
                                            <p:cTn id="71" dur="500" fill="hold"/>
                                            <p:tgtEl>
                                              <p:spTgt spid="62"/>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fill="hold"/>
                                            <p:tgtEl>
                                              <p:spTgt spid="65"/>
                                            </p:tgtEl>
                                            <p:attrNameLst>
                                              <p:attrName>ppt_x</p:attrName>
                                            </p:attrNameLst>
                                          </p:cBhvr>
                                          <p:tavLst>
                                            <p:tav tm="0">
                                              <p:val>
                                                <p:strVal val="#ppt_x"/>
                                              </p:val>
                                            </p:tav>
                                            <p:tav tm="100000">
                                              <p:val>
                                                <p:strVal val="#ppt_x"/>
                                              </p:val>
                                            </p:tav>
                                          </p:tavLst>
                                        </p:anim>
                                        <p:anim calcmode="lin" valueType="num">
                                          <p:cBhvr additive="base">
                                            <p:cTn id="75" dur="500" fill="hold"/>
                                            <p:tgtEl>
                                              <p:spTgt spid="65"/>
                                            </p:tgtEl>
                                            <p:attrNameLst>
                                              <p:attrName>ppt_y</p:attrName>
                                            </p:attrNameLst>
                                          </p:cBhvr>
                                          <p:tavLst>
                                            <p:tav tm="0">
                                              <p:val>
                                                <p:strVal val="1+#ppt_h/2"/>
                                              </p:val>
                                            </p:tav>
                                            <p:tav tm="100000">
                                              <p:val>
                                                <p:strVal val="#ppt_y"/>
                                              </p:val>
                                            </p:tav>
                                          </p:tavLst>
                                        </p:anim>
                                      </p:childTnLst>
                                    </p:cTn>
                                  </p:par>
                                  <p:par>
                                    <p:cTn id="76" presetID="2" presetClass="entr" presetSubtype="4" decel="100000" fill="hold" grpId="0" nodeType="withEffect">
                                      <p:stCondLst>
                                        <p:cond delay="150"/>
                                      </p:stCondLst>
                                      <p:childTnLst>
                                        <p:set>
                                          <p:cBhvr>
                                            <p:cTn id="77" dur="1" fill="hold">
                                              <p:stCondLst>
                                                <p:cond delay="0"/>
                                              </p:stCondLst>
                                            </p:cTn>
                                            <p:tgtEl>
                                              <p:spTgt spid="56"/>
                                            </p:tgtEl>
                                            <p:attrNameLst>
                                              <p:attrName>style.visibility</p:attrName>
                                            </p:attrNameLst>
                                          </p:cBhvr>
                                          <p:to>
                                            <p:strVal val="visible"/>
                                          </p:to>
                                        </p:set>
                                        <p:anim calcmode="lin" valueType="num">
                                          <p:cBhvr additive="base">
                                            <p:cTn id="78" dur="500" fill="hold"/>
                                            <p:tgtEl>
                                              <p:spTgt spid="56"/>
                                            </p:tgtEl>
                                            <p:attrNameLst>
                                              <p:attrName>ppt_x</p:attrName>
                                            </p:attrNameLst>
                                          </p:cBhvr>
                                          <p:tavLst>
                                            <p:tav tm="0">
                                              <p:val>
                                                <p:strVal val="#ppt_x"/>
                                              </p:val>
                                            </p:tav>
                                            <p:tav tm="100000">
                                              <p:val>
                                                <p:strVal val="#ppt_x"/>
                                              </p:val>
                                            </p:tav>
                                          </p:tavLst>
                                        </p:anim>
                                        <p:anim calcmode="lin" valueType="num">
                                          <p:cBhvr additive="base">
                                            <p:cTn id="79" dur="500" fill="hold"/>
                                            <p:tgtEl>
                                              <p:spTgt spid="56"/>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50"/>
                                      </p:stCondLst>
                                      <p:childTnLst>
                                        <p:set>
                                          <p:cBhvr>
                                            <p:cTn id="81" dur="1" fill="hold">
                                              <p:stCondLst>
                                                <p:cond delay="0"/>
                                              </p:stCondLst>
                                            </p:cTn>
                                            <p:tgtEl>
                                              <p:spTgt spid="61"/>
                                            </p:tgtEl>
                                            <p:attrNameLst>
                                              <p:attrName>style.visibility</p:attrName>
                                            </p:attrNameLst>
                                          </p:cBhvr>
                                          <p:to>
                                            <p:strVal val="visible"/>
                                          </p:to>
                                        </p:set>
                                        <p:anim calcmode="lin" valueType="num">
                                          <p:cBhvr additive="base">
                                            <p:cTn id="82" dur="500" fill="hold"/>
                                            <p:tgtEl>
                                              <p:spTgt spid="61"/>
                                            </p:tgtEl>
                                            <p:attrNameLst>
                                              <p:attrName>ppt_x</p:attrName>
                                            </p:attrNameLst>
                                          </p:cBhvr>
                                          <p:tavLst>
                                            <p:tav tm="0">
                                              <p:val>
                                                <p:strVal val="#ppt_x"/>
                                              </p:val>
                                            </p:tav>
                                            <p:tav tm="100000">
                                              <p:val>
                                                <p:strVal val="#ppt_x"/>
                                              </p:val>
                                            </p:tav>
                                          </p:tavLst>
                                        </p:anim>
                                        <p:anim calcmode="lin" valueType="num">
                                          <p:cBhvr additive="base">
                                            <p:cTn id="83" dur="500" fill="hold"/>
                                            <p:tgtEl>
                                              <p:spTgt spid="61"/>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15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P spid="18" grpId="0" animBg="1"/>
          <p:bldP spid="56" grpId="0"/>
          <p:bldP spid="57" grpId="0"/>
          <p:bldP spid="61" grpId="0"/>
          <p:bldP spid="62" grpId="0"/>
          <p:bldP spid="64" grpId="0"/>
          <p:bldP spid="65"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4000">
              <a:schemeClr val="bg1"/>
            </a:gs>
            <a:gs pos="64000">
              <a:srgbClr val="E8F5F9">
                <a:alpha val="45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椭圆 16">
            <a:extLst>
              <a:ext uri="{FF2B5EF4-FFF2-40B4-BE49-F238E27FC236}">
                <a16:creationId xmlns="" xmlns:a16="http://schemas.microsoft.com/office/drawing/2014/main" id="{81F91994-873F-4989-8A54-87664C6801F5}"/>
              </a:ext>
            </a:extLst>
          </p:cNvPr>
          <p:cNvSpPr/>
          <p:nvPr/>
        </p:nvSpPr>
        <p:spPr>
          <a:xfrm>
            <a:off x="2828927" y="161928"/>
            <a:ext cx="6534148" cy="6534146"/>
          </a:xfrm>
          <a:prstGeom prst="ellipse">
            <a:avLst/>
          </a:prstGeom>
          <a:solidFill>
            <a:schemeClr val="bg1"/>
          </a:solidFill>
          <a:ln>
            <a:noFill/>
          </a:ln>
          <a:effectLst>
            <a:softEdge rad="571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A0B57BD3-656B-4DBE-8F96-826BECB56976}"/>
              </a:ext>
            </a:extLst>
          </p:cNvPr>
          <p:cNvSpPr txBox="1"/>
          <p:nvPr/>
        </p:nvSpPr>
        <p:spPr>
          <a:xfrm>
            <a:off x="4611547" y="3576473"/>
            <a:ext cx="4488408" cy="584775"/>
          </a:xfrm>
          <a:prstGeom prst="rect">
            <a:avLst/>
          </a:prstGeom>
          <a:noFill/>
          <a:effectLst>
            <a:outerShdw dist="25400" dir="2700000" algn="tl" rotWithShape="0">
              <a:schemeClr val="bg1"/>
            </a:outerShdw>
          </a:effectLst>
        </p:spPr>
        <p:txBody>
          <a:bodyPr vert="horz" wrap="none" lIns="0" rIns="0" rtlCol="0">
            <a:spAutoFit/>
          </a:bodyPr>
          <a:lstStyle/>
          <a:p>
            <a:r>
              <a:rPr lang="zh-CN" altLang="en-US" sz="3200" spc="300" dirty="0">
                <a:solidFill>
                  <a:schemeClr val="accent1"/>
                </a:solidFill>
                <a:latin typeface="+mn-ea"/>
              </a:rPr>
              <a:t>单击此处输入替换标题</a:t>
            </a:r>
          </a:p>
        </p:txBody>
      </p:sp>
      <p:pic>
        <p:nvPicPr>
          <p:cNvPr id="11" name="图片 10">
            <a:extLst>
              <a:ext uri="{FF2B5EF4-FFF2-40B4-BE49-F238E27FC236}">
                <a16:creationId xmlns="" xmlns:a16="http://schemas.microsoft.com/office/drawing/2014/main" id="{17DE9F0F-12FF-4BA6-BDC7-39172521E6C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2045" y="1543251"/>
            <a:ext cx="2173663" cy="2063097"/>
          </a:xfrm>
          <a:prstGeom prst="rect">
            <a:avLst/>
          </a:prstGeom>
        </p:spPr>
      </p:pic>
      <p:pic>
        <p:nvPicPr>
          <p:cNvPr id="9" name="图片 8">
            <a:extLst>
              <a:ext uri="{FF2B5EF4-FFF2-40B4-BE49-F238E27FC236}">
                <a16:creationId xmlns="" xmlns:a16="http://schemas.microsoft.com/office/drawing/2014/main" id="{43842961-A8B5-41C9-803B-14A352896F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07516" y="1846815"/>
            <a:ext cx="727974" cy="3149600"/>
          </a:xfrm>
          <a:prstGeom prst="rect">
            <a:avLst/>
          </a:prstGeom>
        </p:spPr>
      </p:pic>
      <p:sp>
        <p:nvSpPr>
          <p:cNvPr id="14" name="文本框 13">
            <a:extLst>
              <a:ext uri="{FF2B5EF4-FFF2-40B4-BE49-F238E27FC236}">
                <a16:creationId xmlns="" xmlns:a16="http://schemas.microsoft.com/office/drawing/2014/main" id="{DCAB026A-9417-4A60-840F-3F9EE28F4D96}"/>
              </a:ext>
            </a:extLst>
          </p:cNvPr>
          <p:cNvSpPr txBox="1"/>
          <p:nvPr/>
        </p:nvSpPr>
        <p:spPr>
          <a:xfrm>
            <a:off x="4653237" y="4125089"/>
            <a:ext cx="2180084" cy="307777"/>
          </a:xfrm>
          <a:prstGeom prst="rect">
            <a:avLst/>
          </a:prstGeom>
          <a:noFill/>
          <a:effectLst>
            <a:outerShdw dist="25400" dir="2700000" algn="tl" rotWithShape="0">
              <a:schemeClr val="bg1"/>
            </a:outerShdw>
          </a:effectLst>
        </p:spPr>
        <p:txBody>
          <a:bodyPr vert="horz" wrap="none" lIns="0" rIns="0" rtlCol="0">
            <a:spAutoFit/>
          </a:bodyPr>
          <a:lstStyle/>
          <a:p>
            <a:r>
              <a:rPr lang="zh-CN" altLang="en-US" sz="1400" spc="300" dirty="0">
                <a:solidFill>
                  <a:schemeClr val="accent1"/>
                </a:solidFill>
                <a:latin typeface="+mn-ea"/>
              </a:rPr>
              <a:t>单击此处输入替换标题</a:t>
            </a:r>
          </a:p>
        </p:txBody>
      </p:sp>
      <p:sp>
        <p:nvSpPr>
          <p:cNvPr id="5" name="文本框 4">
            <a:extLst>
              <a:ext uri="{FF2B5EF4-FFF2-40B4-BE49-F238E27FC236}">
                <a16:creationId xmlns="" xmlns:a16="http://schemas.microsoft.com/office/drawing/2014/main" id="{9E21DB4C-DC0C-4179-8950-1D4305AD13DA}"/>
              </a:ext>
            </a:extLst>
          </p:cNvPr>
          <p:cNvSpPr txBox="1"/>
          <p:nvPr/>
        </p:nvSpPr>
        <p:spPr>
          <a:xfrm>
            <a:off x="4421520" y="1995992"/>
            <a:ext cx="1556836" cy="1785104"/>
          </a:xfrm>
          <a:prstGeom prst="rect">
            <a:avLst/>
          </a:prstGeom>
          <a:noFill/>
          <a:effectLst>
            <a:outerShdw dist="25400" dir="2700000" algn="tl" rotWithShape="0">
              <a:schemeClr val="bg1"/>
            </a:outerShdw>
          </a:effectLst>
        </p:spPr>
        <p:txBody>
          <a:bodyPr wrap="none" rtlCol="0">
            <a:spAutoFit/>
          </a:bodyPr>
          <a:lstStyle>
            <a:defPPr>
              <a:defRPr lang="zh-CN"/>
            </a:defPPr>
            <a:lvl1pPr>
              <a:defRPr sz="4800" i="1" spc="300">
                <a:solidFill>
                  <a:srgbClr val="107976"/>
                </a:solidFill>
                <a:latin typeface="+mj-ea"/>
                <a:ea typeface="+mj-ea"/>
              </a:defRPr>
            </a:lvl1pPr>
          </a:lstStyle>
          <a:p>
            <a:r>
              <a:rPr lang="zh-CN" altLang="en-US" sz="11000" i="0" spc="-300" dirty="0">
                <a:ln w="3175">
                  <a:solidFill>
                    <a:srgbClr val="F2FAFC"/>
                  </a:solidFill>
                </a:ln>
                <a:solidFill>
                  <a:srgbClr val="459EA8"/>
                </a:solidFill>
                <a:effectLst>
                  <a:outerShdw dist="12700" dir="2700000" algn="tl" rotWithShape="0">
                    <a:srgbClr val="107976">
                      <a:alpha val="59000"/>
                    </a:srgbClr>
                  </a:outerShdw>
                </a:effectLst>
              </a:rPr>
              <a:t>贰</a:t>
            </a:r>
          </a:p>
        </p:txBody>
      </p:sp>
    </p:spTree>
    <p:extLst>
      <p:ext uri="{BB962C8B-B14F-4D97-AF65-F5344CB8AC3E}">
        <p14:creationId xmlns:p14="http://schemas.microsoft.com/office/powerpoint/2010/main" val="301643909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trips(downRight)">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5D1DC7F-7874-48E4-8ED7-278431736802}"/>
              </a:ext>
            </a:extLst>
          </p:cNvPr>
          <p:cNvSpPr>
            <a:spLocks noGrp="1"/>
          </p:cNvSpPr>
          <p:nvPr>
            <p:ph type="title"/>
          </p:nvPr>
        </p:nvSpPr>
        <p:spPr/>
        <p:txBody>
          <a:bodyPr>
            <a:normAutofit/>
          </a:bodyPr>
          <a:lstStyle/>
          <a:p>
            <a:r>
              <a:rPr lang="zh-CN" altLang="en-US" dirty="0"/>
              <a:t>单击此处输入替换标题</a:t>
            </a:r>
          </a:p>
        </p:txBody>
      </p:sp>
      <p:sp>
        <p:nvSpPr>
          <p:cNvPr id="3" name="íṩļíḓe">
            <a:extLst>
              <a:ext uri="{FF2B5EF4-FFF2-40B4-BE49-F238E27FC236}">
                <a16:creationId xmlns="" xmlns:a16="http://schemas.microsoft.com/office/drawing/2014/main" id="{57E432EA-C904-4427-BDEF-0A79124BDCB9}"/>
              </a:ext>
            </a:extLst>
          </p:cNvPr>
          <p:cNvSpPr/>
          <p:nvPr/>
        </p:nvSpPr>
        <p:spPr>
          <a:xfrm>
            <a:off x="7447262" y="2564612"/>
            <a:ext cx="3376241" cy="1452548"/>
          </a:xfrm>
          <a:custGeom>
            <a:avLst/>
            <a:gdLst>
              <a:gd name="connsiteX0" fmla="*/ 9176008 w 10845799"/>
              <a:gd name="connsiteY0" fmla="*/ 0 h 1627758"/>
              <a:gd name="connsiteX1" fmla="*/ 10845799 w 10845799"/>
              <a:gd name="connsiteY1" fmla="*/ 0 h 1627758"/>
              <a:gd name="connsiteX2" fmla="*/ 10438860 w 10845799"/>
              <a:gd name="connsiteY2" fmla="*/ 1627758 h 1627758"/>
              <a:gd name="connsiteX3" fmla="*/ 8769068 w 10845799"/>
              <a:gd name="connsiteY3" fmla="*/ 1627758 h 1627758"/>
              <a:gd name="connsiteX4" fmla="*/ 7422195 w 10845799"/>
              <a:gd name="connsiteY4" fmla="*/ 0 h 1627758"/>
              <a:gd name="connsiteX5" fmla="*/ 9091986 w 10845799"/>
              <a:gd name="connsiteY5" fmla="*/ 0 h 1627758"/>
              <a:gd name="connsiteX6" fmla="*/ 8685047 w 10845799"/>
              <a:gd name="connsiteY6" fmla="*/ 1627758 h 1627758"/>
              <a:gd name="connsiteX7" fmla="*/ 7015255 w 10845799"/>
              <a:gd name="connsiteY7" fmla="*/ 1627758 h 1627758"/>
              <a:gd name="connsiteX8" fmla="*/ 5668381 w 10845799"/>
              <a:gd name="connsiteY8" fmla="*/ 0 h 1627758"/>
              <a:gd name="connsiteX9" fmla="*/ 7338172 w 10845799"/>
              <a:gd name="connsiteY9" fmla="*/ 0 h 1627758"/>
              <a:gd name="connsiteX10" fmla="*/ 6931233 w 10845799"/>
              <a:gd name="connsiteY10" fmla="*/ 1627758 h 1627758"/>
              <a:gd name="connsiteX11" fmla="*/ 5261441 w 10845799"/>
              <a:gd name="connsiteY11" fmla="*/ 1627758 h 1627758"/>
              <a:gd name="connsiteX12" fmla="*/ 3914567 w 10845799"/>
              <a:gd name="connsiteY12" fmla="*/ 0 h 1627758"/>
              <a:gd name="connsiteX13" fmla="*/ 5584358 w 10845799"/>
              <a:gd name="connsiteY13" fmla="*/ 0 h 1627758"/>
              <a:gd name="connsiteX14" fmla="*/ 5177419 w 10845799"/>
              <a:gd name="connsiteY14" fmla="*/ 1627758 h 1627758"/>
              <a:gd name="connsiteX15" fmla="*/ 3507628 w 10845799"/>
              <a:gd name="connsiteY15" fmla="*/ 1627758 h 1627758"/>
              <a:gd name="connsiteX16" fmla="*/ 2160753 w 10845799"/>
              <a:gd name="connsiteY16" fmla="*/ 0 h 1627758"/>
              <a:gd name="connsiteX17" fmla="*/ 3830544 w 10845799"/>
              <a:gd name="connsiteY17" fmla="*/ 0 h 1627758"/>
              <a:gd name="connsiteX18" fmla="*/ 3423606 w 10845799"/>
              <a:gd name="connsiteY18" fmla="*/ 1627758 h 1627758"/>
              <a:gd name="connsiteX19" fmla="*/ 1753814 w 10845799"/>
              <a:gd name="connsiteY19" fmla="*/ 1627758 h 1627758"/>
              <a:gd name="connsiteX20" fmla="*/ 406940 w 10845799"/>
              <a:gd name="connsiteY20" fmla="*/ 0 h 1627758"/>
              <a:gd name="connsiteX21" fmla="*/ 2076730 w 10845799"/>
              <a:gd name="connsiteY21" fmla="*/ 0 h 1627758"/>
              <a:gd name="connsiteX22" fmla="*/ 1669792 w 10845799"/>
              <a:gd name="connsiteY22" fmla="*/ 1627758 h 1627758"/>
              <a:gd name="connsiteX23" fmla="*/ 0 w 10845799"/>
              <a:gd name="connsiteY23" fmla="*/ 1627758 h 16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76731" h="1627758">
                <a:moveTo>
                  <a:pt x="406940" y="0"/>
                </a:moveTo>
                <a:lnTo>
                  <a:pt x="2076731" y="0"/>
                </a:lnTo>
                <a:lnTo>
                  <a:pt x="1669792" y="1627758"/>
                </a:lnTo>
                <a:lnTo>
                  <a:pt x="0" y="1627758"/>
                </a:lnTo>
                <a:close/>
              </a:path>
            </a:pathLst>
          </a:custGeom>
          <a:pattFill prst="pct25">
            <a:fgClr>
              <a:schemeClr val="accent1"/>
            </a:fgClr>
            <a:bgClr>
              <a:schemeClr val="bg1"/>
            </a:bgClr>
          </a:patt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i="1" dirty="0">
              <a:solidFill>
                <a:schemeClr val="accent2"/>
              </a:solidFill>
            </a:endParaRPr>
          </a:p>
        </p:txBody>
      </p:sp>
      <p:sp>
        <p:nvSpPr>
          <p:cNvPr id="4" name="iṣḷiḑe">
            <a:extLst>
              <a:ext uri="{FF2B5EF4-FFF2-40B4-BE49-F238E27FC236}">
                <a16:creationId xmlns="" xmlns:a16="http://schemas.microsoft.com/office/drawing/2014/main" id="{0426F292-64F1-4844-BA6C-6FD999BCEA0A}"/>
              </a:ext>
            </a:extLst>
          </p:cNvPr>
          <p:cNvSpPr/>
          <p:nvPr/>
        </p:nvSpPr>
        <p:spPr>
          <a:xfrm>
            <a:off x="4296197" y="2564612"/>
            <a:ext cx="3376239" cy="1452548"/>
          </a:xfrm>
          <a:custGeom>
            <a:avLst/>
            <a:gdLst>
              <a:gd name="connsiteX0" fmla="*/ 9176008 w 10845799"/>
              <a:gd name="connsiteY0" fmla="*/ 0 h 1627758"/>
              <a:gd name="connsiteX1" fmla="*/ 10845799 w 10845799"/>
              <a:gd name="connsiteY1" fmla="*/ 0 h 1627758"/>
              <a:gd name="connsiteX2" fmla="*/ 10438860 w 10845799"/>
              <a:gd name="connsiteY2" fmla="*/ 1627758 h 1627758"/>
              <a:gd name="connsiteX3" fmla="*/ 8769068 w 10845799"/>
              <a:gd name="connsiteY3" fmla="*/ 1627758 h 1627758"/>
              <a:gd name="connsiteX4" fmla="*/ 7422195 w 10845799"/>
              <a:gd name="connsiteY4" fmla="*/ 0 h 1627758"/>
              <a:gd name="connsiteX5" fmla="*/ 9091986 w 10845799"/>
              <a:gd name="connsiteY5" fmla="*/ 0 h 1627758"/>
              <a:gd name="connsiteX6" fmla="*/ 8685047 w 10845799"/>
              <a:gd name="connsiteY6" fmla="*/ 1627758 h 1627758"/>
              <a:gd name="connsiteX7" fmla="*/ 7015255 w 10845799"/>
              <a:gd name="connsiteY7" fmla="*/ 1627758 h 1627758"/>
              <a:gd name="connsiteX8" fmla="*/ 5668381 w 10845799"/>
              <a:gd name="connsiteY8" fmla="*/ 0 h 1627758"/>
              <a:gd name="connsiteX9" fmla="*/ 7338172 w 10845799"/>
              <a:gd name="connsiteY9" fmla="*/ 0 h 1627758"/>
              <a:gd name="connsiteX10" fmla="*/ 6931233 w 10845799"/>
              <a:gd name="connsiteY10" fmla="*/ 1627758 h 1627758"/>
              <a:gd name="connsiteX11" fmla="*/ 5261441 w 10845799"/>
              <a:gd name="connsiteY11" fmla="*/ 1627758 h 1627758"/>
              <a:gd name="connsiteX12" fmla="*/ 3914567 w 10845799"/>
              <a:gd name="connsiteY12" fmla="*/ 0 h 1627758"/>
              <a:gd name="connsiteX13" fmla="*/ 5584358 w 10845799"/>
              <a:gd name="connsiteY13" fmla="*/ 0 h 1627758"/>
              <a:gd name="connsiteX14" fmla="*/ 5177419 w 10845799"/>
              <a:gd name="connsiteY14" fmla="*/ 1627758 h 1627758"/>
              <a:gd name="connsiteX15" fmla="*/ 3507628 w 10845799"/>
              <a:gd name="connsiteY15" fmla="*/ 1627758 h 1627758"/>
              <a:gd name="connsiteX16" fmla="*/ 2160753 w 10845799"/>
              <a:gd name="connsiteY16" fmla="*/ 0 h 1627758"/>
              <a:gd name="connsiteX17" fmla="*/ 3830544 w 10845799"/>
              <a:gd name="connsiteY17" fmla="*/ 0 h 1627758"/>
              <a:gd name="connsiteX18" fmla="*/ 3423606 w 10845799"/>
              <a:gd name="connsiteY18" fmla="*/ 1627758 h 1627758"/>
              <a:gd name="connsiteX19" fmla="*/ 1753814 w 10845799"/>
              <a:gd name="connsiteY19" fmla="*/ 1627758 h 1627758"/>
              <a:gd name="connsiteX20" fmla="*/ 406940 w 10845799"/>
              <a:gd name="connsiteY20" fmla="*/ 0 h 1627758"/>
              <a:gd name="connsiteX21" fmla="*/ 2076730 w 10845799"/>
              <a:gd name="connsiteY21" fmla="*/ 0 h 1627758"/>
              <a:gd name="connsiteX22" fmla="*/ 1669792 w 10845799"/>
              <a:gd name="connsiteY22" fmla="*/ 1627758 h 1627758"/>
              <a:gd name="connsiteX23" fmla="*/ 0 w 10845799"/>
              <a:gd name="connsiteY23" fmla="*/ 1627758 h 16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76730" h="1627758">
                <a:moveTo>
                  <a:pt x="406939" y="0"/>
                </a:moveTo>
                <a:lnTo>
                  <a:pt x="2076730" y="0"/>
                </a:lnTo>
                <a:lnTo>
                  <a:pt x="1669792" y="1627758"/>
                </a:lnTo>
                <a:lnTo>
                  <a:pt x="0" y="1627758"/>
                </a:lnTo>
                <a:close/>
              </a:path>
            </a:pathLst>
          </a:custGeom>
          <a:pattFill prst="pct25">
            <a:fgClr>
              <a:schemeClr val="accent1"/>
            </a:fgClr>
            <a:bgClr>
              <a:schemeClr val="bg1"/>
            </a:bgClr>
          </a:patt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i="1" dirty="0">
              <a:solidFill>
                <a:schemeClr val="accent2"/>
              </a:solidFill>
            </a:endParaRPr>
          </a:p>
        </p:txBody>
      </p:sp>
      <p:sp>
        <p:nvSpPr>
          <p:cNvPr id="5" name="íSḷîďè">
            <a:extLst>
              <a:ext uri="{FF2B5EF4-FFF2-40B4-BE49-F238E27FC236}">
                <a16:creationId xmlns="" xmlns:a16="http://schemas.microsoft.com/office/drawing/2014/main" id="{151B0784-537D-4C32-B7D6-FEEDD9FB8788}"/>
              </a:ext>
            </a:extLst>
          </p:cNvPr>
          <p:cNvSpPr/>
          <p:nvPr/>
        </p:nvSpPr>
        <p:spPr>
          <a:xfrm>
            <a:off x="1145133" y="2564612"/>
            <a:ext cx="3376239" cy="1452548"/>
          </a:xfrm>
          <a:custGeom>
            <a:avLst/>
            <a:gdLst>
              <a:gd name="connsiteX0" fmla="*/ 9176008 w 10845799"/>
              <a:gd name="connsiteY0" fmla="*/ 0 h 1627758"/>
              <a:gd name="connsiteX1" fmla="*/ 10845799 w 10845799"/>
              <a:gd name="connsiteY1" fmla="*/ 0 h 1627758"/>
              <a:gd name="connsiteX2" fmla="*/ 10438860 w 10845799"/>
              <a:gd name="connsiteY2" fmla="*/ 1627758 h 1627758"/>
              <a:gd name="connsiteX3" fmla="*/ 8769068 w 10845799"/>
              <a:gd name="connsiteY3" fmla="*/ 1627758 h 1627758"/>
              <a:gd name="connsiteX4" fmla="*/ 7422195 w 10845799"/>
              <a:gd name="connsiteY4" fmla="*/ 0 h 1627758"/>
              <a:gd name="connsiteX5" fmla="*/ 9091986 w 10845799"/>
              <a:gd name="connsiteY5" fmla="*/ 0 h 1627758"/>
              <a:gd name="connsiteX6" fmla="*/ 8685047 w 10845799"/>
              <a:gd name="connsiteY6" fmla="*/ 1627758 h 1627758"/>
              <a:gd name="connsiteX7" fmla="*/ 7015255 w 10845799"/>
              <a:gd name="connsiteY7" fmla="*/ 1627758 h 1627758"/>
              <a:gd name="connsiteX8" fmla="*/ 5668381 w 10845799"/>
              <a:gd name="connsiteY8" fmla="*/ 0 h 1627758"/>
              <a:gd name="connsiteX9" fmla="*/ 7338172 w 10845799"/>
              <a:gd name="connsiteY9" fmla="*/ 0 h 1627758"/>
              <a:gd name="connsiteX10" fmla="*/ 6931233 w 10845799"/>
              <a:gd name="connsiteY10" fmla="*/ 1627758 h 1627758"/>
              <a:gd name="connsiteX11" fmla="*/ 5261441 w 10845799"/>
              <a:gd name="connsiteY11" fmla="*/ 1627758 h 1627758"/>
              <a:gd name="connsiteX12" fmla="*/ 3914567 w 10845799"/>
              <a:gd name="connsiteY12" fmla="*/ 0 h 1627758"/>
              <a:gd name="connsiteX13" fmla="*/ 5584358 w 10845799"/>
              <a:gd name="connsiteY13" fmla="*/ 0 h 1627758"/>
              <a:gd name="connsiteX14" fmla="*/ 5177419 w 10845799"/>
              <a:gd name="connsiteY14" fmla="*/ 1627758 h 1627758"/>
              <a:gd name="connsiteX15" fmla="*/ 3507628 w 10845799"/>
              <a:gd name="connsiteY15" fmla="*/ 1627758 h 1627758"/>
              <a:gd name="connsiteX16" fmla="*/ 2160753 w 10845799"/>
              <a:gd name="connsiteY16" fmla="*/ 0 h 1627758"/>
              <a:gd name="connsiteX17" fmla="*/ 3830544 w 10845799"/>
              <a:gd name="connsiteY17" fmla="*/ 0 h 1627758"/>
              <a:gd name="connsiteX18" fmla="*/ 3423606 w 10845799"/>
              <a:gd name="connsiteY18" fmla="*/ 1627758 h 1627758"/>
              <a:gd name="connsiteX19" fmla="*/ 1753814 w 10845799"/>
              <a:gd name="connsiteY19" fmla="*/ 1627758 h 1627758"/>
              <a:gd name="connsiteX20" fmla="*/ 406940 w 10845799"/>
              <a:gd name="connsiteY20" fmla="*/ 0 h 1627758"/>
              <a:gd name="connsiteX21" fmla="*/ 2076730 w 10845799"/>
              <a:gd name="connsiteY21" fmla="*/ 0 h 1627758"/>
              <a:gd name="connsiteX22" fmla="*/ 1669792 w 10845799"/>
              <a:gd name="connsiteY22" fmla="*/ 1627758 h 1627758"/>
              <a:gd name="connsiteX23" fmla="*/ 0 w 10845799"/>
              <a:gd name="connsiteY23" fmla="*/ 1627758 h 16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76730" h="1627758">
                <a:moveTo>
                  <a:pt x="406940" y="0"/>
                </a:moveTo>
                <a:lnTo>
                  <a:pt x="2076730" y="0"/>
                </a:lnTo>
                <a:lnTo>
                  <a:pt x="1669792" y="1627758"/>
                </a:lnTo>
                <a:lnTo>
                  <a:pt x="0" y="1627758"/>
                </a:lnTo>
                <a:close/>
              </a:path>
            </a:pathLst>
          </a:custGeom>
          <a:pattFill prst="pct25">
            <a:fgClr>
              <a:schemeClr val="accent1"/>
            </a:fgClr>
            <a:bgClr>
              <a:schemeClr val="bg1"/>
            </a:bgClr>
          </a:patt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i="1" dirty="0">
              <a:solidFill>
                <a:schemeClr val="accent2"/>
              </a:solidFill>
            </a:endParaRPr>
          </a:p>
        </p:txBody>
      </p:sp>
      <p:sp>
        <p:nvSpPr>
          <p:cNvPr id="6" name="îšḷiḓe">
            <a:extLst>
              <a:ext uri="{FF2B5EF4-FFF2-40B4-BE49-F238E27FC236}">
                <a16:creationId xmlns="" xmlns:a16="http://schemas.microsoft.com/office/drawing/2014/main" id="{8608F805-A144-46F9-8EB7-C308F43C43D1}"/>
              </a:ext>
            </a:extLst>
          </p:cNvPr>
          <p:cNvSpPr/>
          <p:nvPr/>
        </p:nvSpPr>
        <p:spPr>
          <a:xfrm>
            <a:off x="3361494" y="2984899"/>
            <a:ext cx="1698479" cy="1452548"/>
          </a:xfrm>
          <a:prstGeom prst="parallelogram">
            <a:avLst>
              <a:gd name="adj" fmla="val 45373"/>
            </a:avLst>
          </a:prstGeom>
          <a:solidFill>
            <a:schemeClr val="accent1">
              <a:alpha val="7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600" b="1" i="1" dirty="0">
                <a:solidFill>
                  <a:schemeClr val="bg1"/>
                </a:solidFill>
              </a:rPr>
              <a:t>标题一</a:t>
            </a:r>
            <a:endParaRPr lang="en-US" altLang="zh-CN" sz="1600" b="1" i="1" dirty="0">
              <a:solidFill>
                <a:schemeClr val="bg1"/>
              </a:solidFill>
            </a:endParaRPr>
          </a:p>
        </p:txBody>
      </p:sp>
      <p:sp>
        <p:nvSpPr>
          <p:cNvPr id="7" name="ísḷïḓè">
            <a:extLst>
              <a:ext uri="{FF2B5EF4-FFF2-40B4-BE49-F238E27FC236}">
                <a16:creationId xmlns="" xmlns:a16="http://schemas.microsoft.com/office/drawing/2014/main" id="{64E3DF7A-D859-4EB1-B09F-A3248CF5D4F4}"/>
              </a:ext>
            </a:extLst>
          </p:cNvPr>
          <p:cNvSpPr/>
          <p:nvPr/>
        </p:nvSpPr>
        <p:spPr>
          <a:xfrm>
            <a:off x="6512558" y="2984899"/>
            <a:ext cx="1698479" cy="1452548"/>
          </a:xfrm>
          <a:prstGeom prst="parallelogram">
            <a:avLst>
              <a:gd name="adj" fmla="val 45373"/>
            </a:avLst>
          </a:prstGeom>
          <a:solidFill>
            <a:schemeClr val="accent2">
              <a:alpha val="70000"/>
            </a:schemeClr>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zh-CN" altLang="en-US" sz="1600" b="1" i="1" dirty="0">
                <a:solidFill>
                  <a:schemeClr val="bg1"/>
                </a:solidFill>
              </a:rPr>
              <a:t>标题二</a:t>
            </a:r>
            <a:endParaRPr lang="en-US" altLang="zh-CN" sz="1600" b="1" i="1" dirty="0">
              <a:solidFill>
                <a:schemeClr val="bg1"/>
              </a:solidFill>
            </a:endParaRPr>
          </a:p>
        </p:txBody>
      </p:sp>
      <p:sp>
        <p:nvSpPr>
          <p:cNvPr id="8" name="îṩḷíḑè">
            <a:extLst>
              <a:ext uri="{FF2B5EF4-FFF2-40B4-BE49-F238E27FC236}">
                <a16:creationId xmlns="" xmlns:a16="http://schemas.microsoft.com/office/drawing/2014/main" id="{702B1046-BAB1-46C3-A6BE-C8C9CA73534A}"/>
              </a:ext>
            </a:extLst>
          </p:cNvPr>
          <p:cNvSpPr txBox="1"/>
          <p:nvPr/>
        </p:nvSpPr>
        <p:spPr>
          <a:xfrm>
            <a:off x="2558979" y="4513445"/>
            <a:ext cx="2844314" cy="1418300"/>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base">
              <a:lnSpc>
                <a:spcPct val="150000"/>
              </a:lnSpc>
              <a:spcBef>
                <a:spcPct val="0"/>
              </a:spcBef>
              <a:spcAft>
                <a:spcPct val="0"/>
              </a:spcAft>
            </a:pPr>
            <a:r>
              <a:rPr lang="zh-CN" altLang="en-US" sz="1200" i="1" dirty="0"/>
              <a:t>双击输入替换内</a:t>
            </a:r>
            <a:r>
              <a:rPr lang="zh-CN" altLang="en-US" sz="1200" i="1" dirty="0" smtClean="0"/>
              <a:t>容第一</a:t>
            </a:r>
            <a:r>
              <a:rPr lang="en-US" altLang="zh-CN" sz="1200" i="1" dirty="0" smtClean="0"/>
              <a:t>PPT</a:t>
            </a:r>
            <a:r>
              <a:rPr lang="zh-CN" altLang="en-US" sz="1200" i="1" dirty="0" smtClean="0"/>
              <a:t>轻</a:t>
            </a:r>
            <a:r>
              <a:rPr lang="zh-CN" altLang="en-US" sz="1200" i="1" dirty="0"/>
              <a:t>松设计高效办公，双击输入替换内</a:t>
            </a:r>
            <a:r>
              <a:rPr lang="zh-CN" altLang="en-US" sz="1200" i="1" dirty="0" smtClean="0"/>
              <a:t>容第一</a:t>
            </a:r>
            <a:r>
              <a:rPr lang="en-US" altLang="zh-CN" sz="1200" i="1" dirty="0" smtClean="0"/>
              <a:t>PPT</a:t>
            </a:r>
            <a:r>
              <a:rPr lang="zh-CN" altLang="en-US" sz="1200" i="1" dirty="0" smtClean="0"/>
              <a:t>轻</a:t>
            </a:r>
            <a:r>
              <a:rPr lang="zh-CN" altLang="en-US" sz="1200" i="1" dirty="0"/>
              <a:t>松设计高效办公双击输入替换内</a:t>
            </a:r>
            <a:r>
              <a:rPr lang="zh-CN" altLang="en-US" sz="1200" i="1" dirty="0" smtClean="0"/>
              <a:t>容第一</a:t>
            </a:r>
            <a:r>
              <a:rPr lang="en-US" altLang="zh-CN" sz="1200" i="1" dirty="0" smtClean="0"/>
              <a:t>PPT</a:t>
            </a:r>
            <a:r>
              <a:rPr lang="zh-CN" altLang="en-US" sz="1200" i="1" dirty="0" smtClean="0"/>
              <a:t>轻</a:t>
            </a:r>
            <a:r>
              <a:rPr lang="zh-CN" altLang="en-US" sz="1200" i="1" dirty="0"/>
              <a:t>松设计高效办公。</a:t>
            </a:r>
            <a:endParaRPr lang="en-US" altLang="zh-CN" sz="1200" i="1" dirty="0">
              <a:solidFill>
                <a:schemeClr val="dk1">
                  <a:lumMod val="100000"/>
                </a:schemeClr>
              </a:solidFill>
            </a:endParaRPr>
          </a:p>
        </p:txBody>
      </p:sp>
      <p:sp>
        <p:nvSpPr>
          <p:cNvPr id="9" name="矩形 1">
            <a:extLst>
              <a:ext uri="{FF2B5EF4-FFF2-40B4-BE49-F238E27FC236}">
                <a16:creationId xmlns="" xmlns:a16="http://schemas.microsoft.com/office/drawing/2014/main" id="{F0E4A331-93AD-487B-80E1-AD0DF979769B}"/>
              </a:ext>
            </a:extLst>
          </p:cNvPr>
          <p:cNvSpPr>
            <a:spLocks noChangeArrowheads="1"/>
          </p:cNvSpPr>
          <p:nvPr/>
        </p:nvSpPr>
        <p:spPr bwMode="auto">
          <a:xfrm>
            <a:off x="755921" y="1267313"/>
            <a:ext cx="104567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zh-CN" altLang="en-US" sz="1600" i="1" dirty="0"/>
              <a:t>双击输入替换内</a:t>
            </a:r>
            <a:r>
              <a:rPr lang="zh-CN" altLang="en-US" sz="1600" i="1" dirty="0" smtClean="0"/>
              <a:t>容第一</a:t>
            </a:r>
            <a:r>
              <a:rPr lang="en-US" altLang="zh-CN" sz="1600" i="1" dirty="0" smtClean="0"/>
              <a:t>PPT</a:t>
            </a:r>
            <a:r>
              <a:rPr lang="zh-CN" altLang="en-US" sz="1600" i="1" dirty="0" smtClean="0"/>
              <a:t>轻</a:t>
            </a:r>
            <a:r>
              <a:rPr lang="zh-CN" altLang="en-US" sz="1600" i="1" dirty="0"/>
              <a:t>松设计高效办公双击输入替换内</a:t>
            </a:r>
            <a:r>
              <a:rPr lang="zh-CN" altLang="en-US" sz="1600" i="1" dirty="0" smtClean="0"/>
              <a:t>容第一</a:t>
            </a:r>
            <a:r>
              <a:rPr lang="en-US" altLang="zh-CN" sz="1600" i="1" dirty="0" smtClean="0"/>
              <a:t>PPT</a:t>
            </a:r>
            <a:r>
              <a:rPr lang="zh-CN" altLang="en-US" sz="1600" i="1" dirty="0" smtClean="0"/>
              <a:t>轻</a:t>
            </a:r>
            <a:r>
              <a:rPr lang="zh-CN" altLang="en-US" sz="1600" i="1" dirty="0"/>
              <a:t>松设计高效办公，双击输入替换内</a:t>
            </a:r>
            <a:r>
              <a:rPr lang="zh-CN" altLang="en-US" sz="1600" i="1" dirty="0" smtClean="0"/>
              <a:t>容第一</a:t>
            </a:r>
            <a:r>
              <a:rPr lang="en-US" altLang="zh-CN" sz="1600" i="1" dirty="0" smtClean="0"/>
              <a:t>PPT</a:t>
            </a:r>
            <a:r>
              <a:rPr lang="zh-CN" altLang="en-US" sz="1600" i="1" dirty="0" smtClean="0"/>
              <a:t>轻</a:t>
            </a:r>
            <a:r>
              <a:rPr lang="zh-CN" altLang="en-US" sz="1600" i="1" dirty="0"/>
              <a:t>松设计高效办公双击输入替换内</a:t>
            </a:r>
            <a:r>
              <a:rPr lang="zh-CN" altLang="en-US" sz="1600" i="1" dirty="0" smtClean="0"/>
              <a:t>容第一</a:t>
            </a:r>
            <a:r>
              <a:rPr lang="en-US" altLang="zh-CN" sz="1600" i="1" dirty="0" smtClean="0"/>
              <a:t>PPT</a:t>
            </a:r>
            <a:r>
              <a:rPr lang="zh-CN" altLang="en-US" sz="1600" i="1" dirty="0" smtClean="0"/>
              <a:t>。</a:t>
            </a:r>
            <a:endParaRPr lang="zh-CN" altLang="en-US" sz="1600" i="1" dirty="0">
              <a:solidFill>
                <a:prstClr val="black">
                  <a:lumMod val="75000"/>
                  <a:lumOff val="25000"/>
                </a:prstClr>
              </a:solidFill>
              <a:cs typeface="+mn-ea"/>
              <a:sym typeface="+mn-lt"/>
            </a:endParaRPr>
          </a:p>
        </p:txBody>
      </p:sp>
      <p:sp>
        <p:nvSpPr>
          <p:cNvPr id="10" name="îṩḷíḑè">
            <a:extLst>
              <a:ext uri="{FF2B5EF4-FFF2-40B4-BE49-F238E27FC236}">
                <a16:creationId xmlns="" xmlns:a16="http://schemas.microsoft.com/office/drawing/2014/main" id="{39B181E0-8F2A-495C-8DD1-33EB20F51F51}"/>
              </a:ext>
            </a:extLst>
          </p:cNvPr>
          <p:cNvSpPr txBox="1"/>
          <p:nvPr/>
        </p:nvSpPr>
        <p:spPr>
          <a:xfrm>
            <a:off x="5939640" y="4513445"/>
            <a:ext cx="2844314" cy="1418300"/>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base">
              <a:lnSpc>
                <a:spcPct val="150000"/>
              </a:lnSpc>
              <a:spcBef>
                <a:spcPct val="0"/>
              </a:spcBef>
              <a:spcAft>
                <a:spcPct val="0"/>
              </a:spcAft>
            </a:pPr>
            <a:r>
              <a:rPr lang="zh-CN" altLang="en-US" sz="1200" i="1" dirty="0"/>
              <a:t>双击输入替换内</a:t>
            </a:r>
            <a:r>
              <a:rPr lang="zh-CN" altLang="en-US" sz="1200" i="1" dirty="0" smtClean="0"/>
              <a:t>容第一</a:t>
            </a:r>
            <a:r>
              <a:rPr lang="en-US" altLang="zh-CN" sz="1200" i="1" dirty="0" smtClean="0"/>
              <a:t>PPT</a:t>
            </a:r>
            <a:r>
              <a:rPr lang="zh-CN" altLang="en-US" sz="1200" i="1" dirty="0" smtClean="0"/>
              <a:t>轻</a:t>
            </a:r>
            <a:r>
              <a:rPr lang="zh-CN" altLang="en-US" sz="1200" i="1" dirty="0"/>
              <a:t>松设计高效办公，双击输入替换内</a:t>
            </a:r>
            <a:r>
              <a:rPr lang="zh-CN" altLang="en-US" sz="1200" i="1" dirty="0" smtClean="0"/>
              <a:t>容第一</a:t>
            </a:r>
            <a:r>
              <a:rPr lang="en-US" altLang="zh-CN" sz="1200" i="1" dirty="0" smtClean="0"/>
              <a:t>PPT</a:t>
            </a:r>
            <a:r>
              <a:rPr lang="zh-CN" altLang="en-US" sz="1200" i="1" dirty="0" smtClean="0"/>
              <a:t>轻</a:t>
            </a:r>
            <a:r>
              <a:rPr lang="zh-CN" altLang="en-US" sz="1200" i="1" dirty="0"/>
              <a:t>松设计高效办公双击输入替换内</a:t>
            </a:r>
            <a:r>
              <a:rPr lang="zh-CN" altLang="en-US" sz="1200" i="1" dirty="0" smtClean="0"/>
              <a:t>容第一</a:t>
            </a:r>
            <a:r>
              <a:rPr lang="en-US" altLang="zh-CN" sz="1200" i="1" dirty="0" smtClean="0"/>
              <a:t>PPT</a:t>
            </a:r>
            <a:r>
              <a:rPr lang="zh-CN" altLang="en-US" sz="1200" i="1" dirty="0" smtClean="0"/>
              <a:t>轻</a:t>
            </a:r>
            <a:r>
              <a:rPr lang="zh-CN" altLang="en-US" sz="1200" i="1" dirty="0"/>
              <a:t>松设计高效办公。</a:t>
            </a:r>
            <a:endParaRPr lang="en-US" altLang="zh-CN" sz="1200" i="1" dirty="0">
              <a:solidFill>
                <a:schemeClr val="dk1">
                  <a:lumMod val="100000"/>
                </a:schemeClr>
              </a:solidFill>
            </a:endParaRPr>
          </a:p>
        </p:txBody>
      </p:sp>
    </p:spTree>
    <p:extLst>
      <p:ext uri="{BB962C8B-B14F-4D97-AF65-F5344CB8AC3E}">
        <p14:creationId xmlns:p14="http://schemas.microsoft.com/office/powerpoint/2010/main" val="2074907616"/>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1000"/>
                                </p:stCondLst>
                                <p:childTnLst>
                                  <p:par>
                                    <p:cTn id="9" presetID="2" presetClass="entr" presetSubtype="2" fill="hold" grpId="0" nodeType="afterEffect" p14:presetBounceEnd="2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14:presetBounceEnd="25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25000">
                                          <p:cBhvr additive="base">
                                            <p:cTn id="16" dur="400" fill="hold"/>
                                            <p:tgtEl>
                                              <p:spTgt spid="4"/>
                                            </p:tgtEl>
                                            <p:attrNameLst>
                                              <p:attrName>ppt_x</p:attrName>
                                            </p:attrNameLst>
                                          </p:cBhvr>
                                          <p:tavLst>
                                            <p:tav tm="0">
                                              <p:val>
                                                <p:strVal val="1+#ppt_w/2"/>
                                              </p:val>
                                            </p:tav>
                                            <p:tav tm="100000">
                                              <p:val>
                                                <p:strVal val="#ppt_x"/>
                                              </p:val>
                                            </p:tav>
                                          </p:tavLst>
                                        </p:anim>
                                        <p:anim calcmode="lin" valueType="num" p14:bounceEnd="25000">
                                          <p:cBhvr additive="base">
                                            <p:cTn id="17" dur="4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1900"/>
                                </p:stCondLst>
                                <p:childTnLst>
                                  <p:par>
                                    <p:cTn id="19" presetID="2" presetClass="entr" presetSubtype="2" fill="hold" grpId="0" nodeType="afterEffect" p14:presetBounceEnd="33333">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14:bounceEnd="33333">
                                          <p:cBhvr additive="base">
                                            <p:cTn id="21" dur="300" fill="hold"/>
                                            <p:tgtEl>
                                              <p:spTgt spid="3"/>
                                            </p:tgtEl>
                                            <p:attrNameLst>
                                              <p:attrName>ppt_x</p:attrName>
                                            </p:attrNameLst>
                                          </p:cBhvr>
                                          <p:tavLst>
                                            <p:tav tm="0">
                                              <p:val>
                                                <p:strVal val="1+#ppt_w/2"/>
                                              </p:val>
                                            </p:tav>
                                            <p:tav tm="100000">
                                              <p:val>
                                                <p:strVal val="#ppt_x"/>
                                              </p:val>
                                            </p:tav>
                                          </p:tavLst>
                                        </p:anim>
                                        <p:anim calcmode="lin" valueType="num" p14:bounceEnd="33333">
                                          <p:cBhvr additive="base">
                                            <p:cTn id="22" dur="3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200"/>
                                </p:stCondLst>
                                <p:childTnLst>
                                  <p:par>
                                    <p:cTn id="24" presetID="9"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10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400" fill="hold"/>
                                            <p:tgtEl>
                                              <p:spTgt spid="4"/>
                                            </p:tgtEl>
                                            <p:attrNameLst>
                                              <p:attrName>ppt_x</p:attrName>
                                            </p:attrNameLst>
                                          </p:cBhvr>
                                          <p:tavLst>
                                            <p:tav tm="0">
                                              <p:val>
                                                <p:strVal val="1+#ppt_w/2"/>
                                              </p:val>
                                            </p:tav>
                                            <p:tav tm="100000">
                                              <p:val>
                                                <p:strVal val="#ppt_x"/>
                                              </p:val>
                                            </p:tav>
                                          </p:tavLst>
                                        </p:anim>
                                        <p:anim calcmode="lin" valueType="num">
                                          <p:cBhvr additive="base">
                                            <p:cTn id="17" dur="4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1900"/>
                                </p:stCondLst>
                                <p:childTnLst>
                                  <p:par>
                                    <p:cTn id="19" presetID="2" presetClass="entr" presetSubtype="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300" fill="hold"/>
                                            <p:tgtEl>
                                              <p:spTgt spid="3"/>
                                            </p:tgtEl>
                                            <p:attrNameLst>
                                              <p:attrName>ppt_x</p:attrName>
                                            </p:attrNameLst>
                                          </p:cBhvr>
                                          <p:tavLst>
                                            <p:tav tm="0">
                                              <p:val>
                                                <p:strVal val="1+#ppt_w/2"/>
                                              </p:val>
                                            </p:tav>
                                            <p:tav tm="100000">
                                              <p:val>
                                                <p:strVal val="#ppt_x"/>
                                              </p:val>
                                            </p:tav>
                                          </p:tavLst>
                                        </p:anim>
                                        <p:anim calcmode="lin" valueType="num">
                                          <p:cBhvr additive="base">
                                            <p:cTn id="22" dur="3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200"/>
                                </p:stCondLst>
                                <p:childTnLst>
                                  <p:par>
                                    <p:cTn id="24" presetID="9"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自定义 36">
      <a:dk1>
        <a:srgbClr val="3A3838"/>
      </a:dk1>
      <a:lt1>
        <a:sysClr val="window" lastClr="FFFFFF"/>
      </a:lt1>
      <a:dk2>
        <a:srgbClr val="3A3838"/>
      </a:dk2>
      <a:lt2>
        <a:srgbClr val="E7E6E6"/>
      </a:lt2>
      <a:accent1>
        <a:srgbClr val="459EA8"/>
      </a:accent1>
      <a:accent2>
        <a:srgbClr val="8FBFBE"/>
      </a:accent2>
      <a:accent3>
        <a:srgbClr val="459EA8"/>
      </a:accent3>
      <a:accent4>
        <a:srgbClr val="8FBFBE"/>
      </a:accent4>
      <a:accent5>
        <a:srgbClr val="459EA8"/>
      </a:accent5>
      <a:accent6>
        <a:srgbClr val="8FBFBE"/>
      </a:accent6>
      <a:hlink>
        <a:srgbClr val="0563C1"/>
      </a:hlink>
      <a:folHlink>
        <a:srgbClr val="954F72"/>
      </a:folHlink>
    </a:clrScheme>
    <a:fontScheme name="自定义 8">
      <a:majorFont>
        <a:latin typeface="字魂27号-布丁体"/>
        <a:ea typeface="字魂27号-布丁体"/>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2354</Words>
  <Application>Microsoft Office PowerPoint</Application>
  <PresentationFormat>自定义</PresentationFormat>
  <Paragraphs>223</Paragraphs>
  <Slides>25</Slides>
  <Notes>24</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Office 主题</vt:lpstr>
      <vt:lpstr>PowerPoint 演示文稿</vt:lpstr>
      <vt:lpstr>PowerPoint 演示文稿</vt:lpstr>
      <vt:lpstr>PowerPoint 演示文稿</vt:lpstr>
      <vt:lpstr>单击此处输入替换标题</vt:lpstr>
      <vt:lpstr>单击此处输入替换标题</vt:lpstr>
      <vt:lpstr>单击此处输入替换标题</vt:lpstr>
      <vt:lpstr>单击此处输入替换标题</vt:lpstr>
      <vt:lpstr>PowerPoint 演示文稿</vt:lpstr>
      <vt:lpstr>单击此处输入替换标题</vt:lpstr>
      <vt:lpstr>单击此处输入替换标题</vt:lpstr>
      <vt:lpstr>单击此处输入替换标题</vt:lpstr>
      <vt:lpstr>单击此处输入替换标题</vt:lpstr>
      <vt:lpstr>PowerPoint 演示文稿</vt:lpstr>
      <vt:lpstr>单击此处输入替换标题</vt:lpstr>
      <vt:lpstr>单击此处输入替换标题</vt:lpstr>
      <vt:lpstr>单击此处输入替换标题</vt:lpstr>
      <vt:lpstr>单击此处输入替换标题</vt:lpstr>
      <vt:lpstr>单击此处输入替换标题</vt:lpstr>
      <vt:lpstr>PowerPoint 演示文稿</vt:lpstr>
      <vt:lpstr>单击此处输入替换标题</vt:lpstr>
      <vt:lpstr>单击此处输入替换标题</vt:lpstr>
      <vt:lpstr>单击此处输入替换标题</vt:lpstr>
      <vt:lpstr>单击此处输入替换标题</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小清新</dc:title>
  <dc:creator>第一PPT</dc:creator>
  <cp:keywords>www.1ppt.com</cp:keywords>
  <dc:description>www.1ppt.com</dc:description>
  <cp:lastModifiedBy>Windows User</cp:lastModifiedBy>
  <cp:revision>41</cp:revision>
  <dcterms:created xsi:type="dcterms:W3CDTF">2019-03-07T03:12:33Z</dcterms:created>
  <dcterms:modified xsi:type="dcterms:W3CDTF">2019-06-19T09:00:27Z</dcterms:modified>
</cp:coreProperties>
</file>