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9" r:id="rId2"/>
  </p:sldMasterIdLst>
  <p:notesMasterIdLst>
    <p:notesMasterId r:id="rId28"/>
  </p:notesMasterIdLst>
  <p:sldIdLst>
    <p:sldId id="256" r:id="rId3"/>
    <p:sldId id="257" r:id="rId4"/>
    <p:sldId id="258" r:id="rId5"/>
    <p:sldId id="265" r:id="rId6"/>
    <p:sldId id="266" r:id="rId7"/>
    <p:sldId id="267" r:id="rId8"/>
    <p:sldId id="268" r:id="rId9"/>
    <p:sldId id="259" r:id="rId10"/>
    <p:sldId id="270" r:id="rId11"/>
    <p:sldId id="271" r:id="rId12"/>
    <p:sldId id="272" r:id="rId13"/>
    <p:sldId id="273" r:id="rId14"/>
    <p:sldId id="260" r:id="rId15"/>
    <p:sldId id="269" r:id="rId16"/>
    <p:sldId id="274" r:id="rId17"/>
    <p:sldId id="275" r:id="rId18"/>
    <p:sldId id="276" r:id="rId19"/>
    <p:sldId id="261" r:id="rId20"/>
    <p:sldId id="277" r:id="rId21"/>
    <p:sldId id="278" r:id="rId22"/>
    <p:sldId id="262" r:id="rId23"/>
    <p:sldId id="279" r:id="rId24"/>
    <p:sldId id="280" r:id="rId25"/>
    <p:sldId id="263" r:id="rId26"/>
    <p:sldId id="281"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4F4"/>
    <a:srgbClr val="E1E1E0"/>
    <a:srgbClr val="EFEFEF"/>
    <a:srgbClr val="5A6C6A"/>
    <a:srgbClr val="3B47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60" autoAdjust="0"/>
    <p:restoredTop sz="94660"/>
  </p:normalViewPr>
  <p:slideViewPr>
    <p:cSldViewPr snapToGrid="0">
      <p:cViewPr varScale="1">
        <p:scale>
          <a:sx n="88" d="100"/>
          <a:sy n="88" d="100"/>
        </p:scale>
        <p:origin x="38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t>2018/9/14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t>‹#›</a:t>
            </a:fld>
            <a:endParaRPr lang="zh-CN" altLang="en-US"/>
          </a:p>
        </p:txBody>
      </p:sp>
    </p:spTree>
    <p:extLst>
      <p:ext uri="{BB962C8B-B14F-4D97-AF65-F5344CB8AC3E}">
        <p14:creationId xmlns:p14="http://schemas.microsoft.com/office/powerpoint/2010/main" val="423974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extLst>
      <p:ext uri="{BB962C8B-B14F-4D97-AF65-F5344CB8AC3E}">
        <p14:creationId xmlns:p14="http://schemas.microsoft.com/office/powerpoint/2010/main" val="2673296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24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extLst>
      <p:ext uri="{BB962C8B-B14F-4D97-AF65-F5344CB8AC3E}">
        <p14:creationId xmlns:p14="http://schemas.microsoft.com/office/powerpoint/2010/main" val="3018520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25</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218088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a:xfrm>
            <a:off x="838200" y="6356350"/>
            <a:ext cx="2743200" cy="365125"/>
          </a:xfrm>
        </p:spPr>
        <p:txBody>
          <a:bodyPr/>
          <a:lstStyle/>
          <a:p>
            <a:fld id="{D997B5FA-0921-464F-AAE1-844C04324D75}" type="datetimeFigureOut">
              <a:rPr lang="zh-CN" altLang="en-US" smtClean="0"/>
              <a:t>2018/9/14</a:t>
            </a:fld>
            <a:endParaRPr lang="zh-CN" altLang="en-US" dirty="0"/>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2018/9/14</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2018/9/14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27706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2018/9/14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33806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2018/9/14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71815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2018/9/14</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31867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2018/9/14</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949187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2018/9/14</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53563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2018/9/14</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215860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2018/9/14</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583281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2018/9/14</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80020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chor="ctr" anchorCtr="0"/>
          <a:lstStyle/>
          <a:p>
            <a:r>
              <a:rPr lang="zh-CN" altLang="en-US" dirty="0"/>
              <a:t>单击此处编辑母版标题样式</a:t>
            </a:r>
          </a:p>
        </p:txBody>
      </p:sp>
      <p:sp>
        <p:nvSpPr>
          <p:cNvPr id="3" name="内容占位符 2"/>
          <p:cNvSpPr>
            <a:spLocks noGrp="1"/>
          </p:cNvSpPr>
          <p:nvPr>
            <p:ph idx="1"/>
          </p:nvPr>
        </p:nvSpPr>
        <p:spPr>
          <a:xfrm>
            <a:off x="838200" y="1825625"/>
            <a:ext cx="10515600" cy="4351338"/>
          </a:xfrm>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2018/9/14</a:t>
            </a:fld>
            <a:endParaRPr lang="zh-CN" altLang="en-US" dirty="0"/>
          </a:p>
        </p:txBody>
      </p:sp>
      <p:sp>
        <p:nvSpPr>
          <p:cNvPr id="5" name="页脚占位符 4"/>
          <p:cNvSpPr>
            <a:spLocks noGrp="1"/>
          </p:cNvSpPr>
          <p:nvPr>
            <p:ph type="ftr" sz="quarter" idx="11"/>
          </p:nvPr>
        </p:nvSpPr>
        <p:spPr>
          <a:xfrm>
            <a:off x="4038600" y="6356350"/>
            <a:ext cx="4114800" cy="365125"/>
          </a:xfrm>
        </p:spPr>
        <p:txBody>
          <a:bodyPr/>
          <a:lstStyle/>
          <a:p>
            <a:endParaRPr lang="zh-CN" altLang="en-US" dirty="0"/>
          </a:p>
        </p:txBody>
      </p:sp>
      <p:sp>
        <p:nvSpPr>
          <p:cNvPr id="6" name="灯片编号占位符 5"/>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2018/9/14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612560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2018/9/14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53316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20DD7636-5BE1-44BC-BB5F-15739D9E18E1}" type="datetimeFigureOut">
              <a:rPr lang="zh-CN" altLang="en-US" smtClean="0"/>
              <a:t>2018/9/14</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E87C0E1D-24C4-406F-9615-DBDA8D2D1F93}" type="slidenum">
              <a:rPr lang="zh-CN" altLang="en-US" smtClean="0"/>
              <a:t>‹#›</a:t>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chor="ctr" anchorCtr="0"/>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2018/9/14</a:t>
            </a:fld>
            <a:endParaRPr lang="zh-CN" altLang="en-US"/>
          </a:p>
        </p:txBody>
      </p:sp>
      <p:sp>
        <p:nvSpPr>
          <p:cNvPr id="6" name="页脚占位符 5"/>
          <p:cNvSpPr>
            <a:spLocks noGrp="1"/>
          </p:cNvSpPr>
          <p:nvPr>
            <p:ph type="ftr" sz="quarter" idx="11"/>
          </p:nvPr>
        </p:nvSpPr>
        <p:spPr>
          <a:xfrm>
            <a:off x="4038600" y="6356350"/>
            <a:ext cx="4114800" cy="365125"/>
          </a:xfr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2018/9/14</a:t>
            </a:fld>
            <a:endParaRPr lang="zh-CN" altLang="en-US"/>
          </a:p>
        </p:txBody>
      </p:sp>
      <p:sp>
        <p:nvSpPr>
          <p:cNvPr id="8" name="页脚占位符 7"/>
          <p:cNvSpPr>
            <a:spLocks noGrp="1"/>
          </p:cNvSpPr>
          <p:nvPr>
            <p:ph type="ftr" sz="quarter" idx="11"/>
          </p:nvPr>
        </p:nvSpPr>
        <p:spPr>
          <a:xfrm>
            <a:off x="4038600" y="6356350"/>
            <a:ext cx="4114800" cy="365125"/>
          </a:xfr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p>
        </p:txBody>
      </p:sp>
      <p:sp>
        <p:nvSpPr>
          <p:cNvPr id="3" name="日期占位符 2"/>
          <p:cNvSpPr>
            <a:spLocks noGrp="1"/>
          </p:cNvSpPr>
          <p:nvPr>
            <p:ph type="dt" sz="half" idx="10"/>
          </p:nvPr>
        </p:nvSpPr>
        <p:spPr>
          <a:xfrm>
            <a:off x="838200" y="6356350"/>
            <a:ext cx="2743200" cy="365125"/>
          </a:xfrm>
        </p:spPr>
        <p:txBody>
          <a:bodyPr/>
          <a:lstStyle/>
          <a:p>
            <a:fld id="{20DD7636-5BE1-44BC-BB5F-15739D9E18E1}" type="datetimeFigureOut">
              <a:rPr lang="zh-CN" altLang="en-US" smtClean="0"/>
              <a:t>2018/9/14</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2018/9/14</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a:xfrm>
            <a:off x="838200" y="6356350"/>
            <a:ext cx="2743200" cy="365125"/>
          </a:xfrm>
        </p:spPr>
        <p:txBody>
          <a:bodyPr/>
          <a:lstStyle/>
          <a:p>
            <a:fld id="{9EFD9D74-47D9-4702-A33C-335B63B48DBF}" type="datetimeFigureOut">
              <a:rPr lang="zh-CN" altLang="en-US" smtClean="0"/>
              <a:t>2018/9/14</a:t>
            </a:fld>
            <a:endParaRPr lang="zh-CN" altLang="en-US" dirty="0"/>
          </a:p>
        </p:txBody>
      </p:sp>
      <p:sp>
        <p:nvSpPr>
          <p:cNvPr id="6" name="页脚占位符 5"/>
          <p:cNvSpPr>
            <a:spLocks noGrp="1"/>
          </p:cNvSpPr>
          <p:nvPr>
            <p:ph type="ftr" sz="quarter" idx="11"/>
          </p:nvPr>
        </p:nvSpPr>
        <p:spPr>
          <a:xfrm>
            <a:off x="4038600" y="6356350"/>
            <a:ext cx="4114800" cy="365125"/>
          </a:xfrm>
        </p:spPr>
        <p:txBody>
          <a:bodyPr/>
          <a:lstStyle/>
          <a:p>
            <a:endParaRPr lang="zh-CN" altLang="en-US" dirty="0"/>
          </a:p>
        </p:txBody>
      </p:sp>
      <p:sp>
        <p:nvSpPr>
          <p:cNvPr id="7" name="灯片编号占位符 6"/>
          <p:cNvSpPr>
            <a:spLocks noGrp="1"/>
          </p:cNvSpPr>
          <p:nvPr>
            <p:ph type="sldNum" sz="quarter" idx="12"/>
          </p:nvPr>
        </p:nvSpPr>
        <p:spPr>
          <a:xfrm>
            <a:off x="8610600" y="6356350"/>
            <a:ext cx="2743200" cy="365125"/>
          </a:xfrm>
        </p:spPr>
        <p:txBody>
          <a:bodyPr/>
          <a:lstStyle/>
          <a:p>
            <a:fld id="{FABC47A4-756D-490B-A52F-7D9E2C9FC05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2018/9/14</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4F4F4"/>
        </a:solidFill>
        <a:effectLst/>
      </p:bgPr>
    </p:bg>
    <p:spTree>
      <p:nvGrpSpPr>
        <p:cNvPr id="1" name=""/>
        <p:cNvGrpSpPr/>
        <p:nvPr/>
      </p:nvGrpSpPr>
      <p:grpSpPr>
        <a:xfrm>
          <a:off x="0" y="0"/>
          <a:ext cx="0" cy="0"/>
          <a:chOff x="0" y="0"/>
          <a:chExt cx="0" cy="0"/>
        </a:xfrm>
      </p:grpSpPr>
      <p:sp>
        <p:nvSpPr>
          <p:cNvPr id="2" name="KSO_TEMPLATE" hidden="1"/>
          <p:cNvSpPr/>
          <p:nvPr userDrawn="1">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33655" y="-25400"/>
            <a:ext cx="12235815" cy="6974205"/>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userDrawn="1"/>
        </p:nvPicPr>
        <p:blipFill>
          <a:blip r:embed="rId13">
            <a:extLst>
              <a:ext uri="{28A0092B-C50C-407E-A947-70E740481C1C}">
                <a14:useLocalDpi xmlns:a14="http://schemas.microsoft.com/office/drawing/2010/main" val="0"/>
              </a:ext>
            </a:extLst>
          </a:blip>
          <a:srcRect l="83950" b="51583"/>
          <a:stretch>
            <a:fillRect/>
          </a:stretch>
        </p:blipFill>
        <p:spPr>
          <a:xfrm flipH="1">
            <a:off x="-33655" y="-25400"/>
            <a:ext cx="1530350" cy="259715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2018/9/14</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7958184"/>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14.jpeg"/><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5.xml"/><Relationship Id="rId5" Type="http://schemas.openxmlformats.org/officeDocument/2006/relationships/image" Target="../media/image2.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flipH="1">
            <a:off x="0" y="0"/>
            <a:ext cx="12233275" cy="6881495"/>
          </a:xfrm>
          <a:prstGeom prst="rect">
            <a:avLst/>
          </a:prstGeom>
        </p:spPr>
      </p:pic>
      <p:grpSp>
        <p:nvGrpSpPr>
          <p:cNvPr id="11" name="组合 10"/>
          <p:cNvGrpSpPr/>
          <p:nvPr/>
        </p:nvGrpSpPr>
        <p:grpSpPr>
          <a:xfrm>
            <a:off x="4520565" y="488315"/>
            <a:ext cx="3512820" cy="5244465"/>
            <a:chOff x="6854" y="818"/>
            <a:chExt cx="5532" cy="8259"/>
          </a:xfrm>
        </p:grpSpPr>
        <p:grpSp>
          <p:nvGrpSpPr>
            <p:cNvPr id="28" name="组合 27"/>
            <p:cNvGrpSpPr/>
            <p:nvPr/>
          </p:nvGrpSpPr>
          <p:grpSpPr>
            <a:xfrm>
              <a:off x="6854" y="971"/>
              <a:ext cx="5533" cy="7998"/>
              <a:chOff x="4562351" y="826142"/>
              <a:chExt cx="3192664" cy="5078713"/>
            </a:xfrm>
          </p:grpSpPr>
          <p:sp>
            <p:nvSpPr>
              <p:cNvPr id="29" name="文本框 28"/>
              <p:cNvSpPr txBox="1"/>
              <p:nvPr/>
            </p:nvSpPr>
            <p:spPr>
              <a:xfrm>
                <a:off x="4615281" y="1152660"/>
                <a:ext cx="1293255" cy="1861185"/>
              </a:xfrm>
              <a:prstGeom prst="rect">
                <a:avLst/>
              </a:prstGeom>
              <a:noFill/>
            </p:spPr>
            <p:txBody>
              <a:bodyPr wrap="square" rtlCol="0">
                <a:spAutoFit/>
              </a:bodyPr>
              <a:lstStyle/>
              <a:p>
                <a:r>
                  <a:rPr lang="zh-CN" altLang="en-US" sz="11500" dirty="0">
                    <a:solidFill>
                      <a:srgbClr val="161317"/>
                    </a:solidFill>
                    <a:latin typeface="仿宋" panose="02010609060101010101" charset="-122"/>
                    <a:ea typeface="仿宋" panose="02010609060101010101" charset="-122"/>
                  </a:rPr>
                  <a:t>添</a:t>
                </a:r>
              </a:p>
            </p:txBody>
          </p:sp>
          <p:sp>
            <p:nvSpPr>
              <p:cNvPr id="30" name="文本框 29"/>
              <p:cNvSpPr txBox="1"/>
              <p:nvPr/>
            </p:nvSpPr>
            <p:spPr>
              <a:xfrm>
                <a:off x="6461760" y="2270848"/>
                <a:ext cx="1293255" cy="1445260"/>
              </a:xfrm>
              <a:prstGeom prst="rect">
                <a:avLst/>
              </a:prstGeom>
              <a:noFill/>
            </p:spPr>
            <p:txBody>
              <a:bodyPr wrap="square" rtlCol="0">
                <a:spAutoFit/>
              </a:bodyPr>
              <a:lstStyle/>
              <a:p>
                <a:r>
                  <a:rPr lang="zh-CN" altLang="en-US" sz="8800" dirty="0">
                    <a:solidFill>
                      <a:srgbClr val="161317"/>
                    </a:solidFill>
                    <a:latin typeface="仿宋" panose="02010609060101010101" charset="-122"/>
                    <a:ea typeface="仿宋" panose="02010609060101010101" charset="-122"/>
                  </a:rPr>
                  <a:t>加</a:t>
                </a:r>
              </a:p>
            </p:txBody>
          </p:sp>
          <p:cxnSp>
            <p:nvCxnSpPr>
              <p:cNvPr id="31" name="直接连接符 30"/>
              <p:cNvCxnSpPr/>
              <p:nvPr/>
            </p:nvCxnSpPr>
            <p:spPr>
              <a:xfrm flipH="1">
                <a:off x="5908467" y="826142"/>
                <a:ext cx="665307" cy="616959"/>
              </a:xfrm>
              <a:prstGeom prst="line">
                <a:avLst/>
              </a:prstGeom>
              <a:ln w="12700">
                <a:solidFill>
                  <a:srgbClr val="3B4746"/>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4562351" y="1483328"/>
                <a:ext cx="3012706" cy="2893859"/>
              </a:xfrm>
              <a:prstGeom prst="line">
                <a:avLst/>
              </a:prstGeom>
              <a:ln w="12700">
                <a:solidFill>
                  <a:srgbClr val="3B4746"/>
                </a:solidFill>
              </a:ln>
            </p:spPr>
            <p:style>
              <a:lnRef idx="1">
                <a:schemeClr val="accent1"/>
              </a:lnRef>
              <a:fillRef idx="0">
                <a:schemeClr val="accent1"/>
              </a:fillRef>
              <a:effectRef idx="0">
                <a:schemeClr val="accent1"/>
              </a:effectRef>
              <a:fontRef idx="minor">
                <a:schemeClr val="tx1"/>
              </a:fontRef>
            </p:style>
          </p:cxnSp>
          <p:sp>
            <p:nvSpPr>
              <p:cNvPr id="34" name="流程图: 接点 33"/>
              <p:cNvSpPr/>
              <p:nvPr/>
            </p:nvSpPr>
            <p:spPr>
              <a:xfrm>
                <a:off x="5622966" y="3501729"/>
                <a:ext cx="901020" cy="901020"/>
              </a:xfrm>
              <a:prstGeom prst="flowChartConnector">
                <a:avLst/>
              </a:prstGeom>
              <a:solidFill>
                <a:srgbClr val="3B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61317"/>
                  </a:solidFill>
                </a:endParaRPr>
              </a:p>
            </p:txBody>
          </p:sp>
          <p:sp>
            <p:nvSpPr>
              <p:cNvPr id="35" name="流程图: 接点 34"/>
              <p:cNvSpPr/>
              <p:nvPr/>
            </p:nvSpPr>
            <p:spPr>
              <a:xfrm>
                <a:off x="5622966" y="4572444"/>
                <a:ext cx="901020" cy="901020"/>
              </a:xfrm>
              <a:prstGeom prst="flowChartConnector">
                <a:avLst/>
              </a:prstGeom>
              <a:solidFill>
                <a:srgbClr val="3B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61317"/>
                  </a:solidFill>
                </a:endParaRPr>
              </a:p>
            </p:txBody>
          </p:sp>
          <p:sp>
            <p:nvSpPr>
              <p:cNvPr id="36" name="文本框 35"/>
              <p:cNvSpPr txBox="1"/>
              <p:nvPr/>
            </p:nvSpPr>
            <p:spPr>
              <a:xfrm>
                <a:off x="5698146" y="3446586"/>
                <a:ext cx="866821" cy="922020"/>
              </a:xfrm>
              <a:prstGeom prst="rect">
                <a:avLst/>
              </a:prstGeom>
              <a:noFill/>
            </p:spPr>
            <p:txBody>
              <a:bodyPr wrap="square" rtlCol="0">
                <a:spAutoFit/>
              </a:bodyPr>
              <a:lstStyle/>
              <a:p>
                <a:r>
                  <a:rPr lang="zh-CN" altLang="en-US" sz="5400" dirty="0">
                    <a:solidFill>
                      <a:schemeClr val="bg1"/>
                    </a:solidFill>
                    <a:latin typeface="仿宋" panose="02010609060101010101" charset="-122"/>
                    <a:ea typeface="仿宋" panose="02010609060101010101" charset="-122"/>
                  </a:rPr>
                  <a:t>标</a:t>
                </a:r>
              </a:p>
            </p:txBody>
          </p:sp>
          <p:sp>
            <p:nvSpPr>
              <p:cNvPr id="37" name="文本框 36"/>
              <p:cNvSpPr txBox="1"/>
              <p:nvPr/>
            </p:nvSpPr>
            <p:spPr>
              <a:xfrm>
                <a:off x="5675112" y="4524823"/>
                <a:ext cx="866821" cy="922020"/>
              </a:xfrm>
              <a:prstGeom prst="rect">
                <a:avLst/>
              </a:prstGeom>
              <a:noFill/>
            </p:spPr>
            <p:txBody>
              <a:bodyPr wrap="square" rtlCol="0">
                <a:spAutoFit/>
              </a:bodyPr>
              <a:lstStyle/>
              <a:p>
                <a:r>
                  <a:rPr lang="zh-CN" altLang="en-US" sz="5400" dirty="0">
                    <a:solidFill>
                      <a:schemeClr val="bg1"/>
                    </a:solidFill>
                    <a:latin typeface="仿宋" panose="02010609060101010101" charset="-122"/>
                    <a:ea typeface="仿宋" panose="02010609060101010101" charset="-122"/>
                  </a:rPr>
                  <a:t>题</a:t>
                </a:r>
              </a:p>
            </p:txBody>
          </p:sp>
          <p:cxnSp>
            <p:nvCxnSpPr>
              <p:cNvPr id="39" name="直接连接符 38"/>
              <p:cNvCxnSpPr/>
              <p:nvPr/>
            </p:nvCxnSpPr>
            <p:spPr>
              <a:xfrm flipH="1">
                <a:off x="6191333" y="5287896"/>
                <a:ext cx="665307" cy="616959"/>
              </a:xfrm>
              <a:prstGeom prst="line">
                <a:avLst/>
              </a:prstGeom>
              <a:ln w="12700">
                <a:solidFill>
                  <a:srgbClr val="3B4746"/>
                </a:solidFill>
              </a:ln>
            </p:spPr>
            <p:style>
              <a:lnRef idx="1">
                <a:schemeClr val="accent1"/>
              </a:lnRef>
              <a:fillRef idx="0">
                <a:schemeClr val="accent1"/>
              </a:fillRef>
              <a:effectRef idx="0">
                <a:schemeClr val="accent1"/>
              </a:effectRef>
              <a:fontRef idx="minor">
                <a:schemeClr val="tx1"/>
              </a:fontRef>
            </p:style>
          </p:cxnSp>
        </p:grpSp>
        <p:sp>
          <p:nvSpPr>
            <p:cNvPr id="6" name="椭圆 5"/>
            <p:cNvSpPr/>
            <p:nvPr/>
          </p:nvSpPr>
          <p:spPr>
            <a:xfrm>
              <a:off x="10249" y="818"/>
              <a:ext cx="188" cy="214"/>
            </a:xfrm>
            <a:prstGeom prst="ellipse">
              <a:avLst/>
            </a:prstGeom>
            <a:solidFill>
              <a:srgbClr val="3B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1979" y="1943"/>
              <a:ext cx="188" cy="214"/>
            </a:xfrm>
            <a:prstGeom prst="ellipse">
              <a:avLst/>
            </a:prstGeom>
            <a:solidFill>
              <a:srgbClr val="3B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9539" y="8863"/>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a:spLocks noChangeArrowheads="1"/>
          </p:cNvSpPr>
          <p:nvPr/>
        </p:nvSpPr>
        <p:spPr bwMode="auto">
          <a:xfrm>
            <a:off x="4909780" y="3771265"/>
            <a:ext cx="923330" cy="4144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defRPr sz="1500">
                <a:solidFill>
                  <a:schemeClr val="tx1"/>
                </a:solidFill>
                <a:latin typeface="Calibri" panose="020F0502020204030204" pitchFamily="34" charset="0"/>
                <a:ea typeface="宋体" panose="02010600030101010101" pitchFamily="2" charset="-122"/>
              </a:defRPr>
            </a:lvl1pPr>
            <a:lvl2pPr marL="742950" indent="-285750">
              <a:defRPr sz="1500">
                <a:solidFill>
                  <a:schemeClr val="tx1"/>
                </a:solidFill>
                <a:latin typeface="Calibri" panose="020F0502020204030204" pitchFamily="34" charset="0"/>
                <a:ea typeface="宋体" panose="02010600030101010101" pitchFamily="2" charset="-122"/>
              </a:defRPr>
            </a:lvl2pPr>
            <a:lvl3pPr marL="1143000" indent="-228600">
              <a:defRPr sz="1500">
                <a:solidFill>
                  <a:schemeClr val="tx1"/>
                </a:solidFill>
                <a:latin typeface="Calibri" panose="020F0502020204030204" pitchFamily="34" charset="0"/>
                <a:ea typeface="宋体" panose="02010600030101010101" pitchFamily="2" charset="-122"/>
              </a:defRPr>
            </a:lvl3pPr>
            <a:lvl4pPr marL="1600200" indent="-228600">
              <a:defRPr sz="1500">
                <a:solidFill>
                  <a:schemeClr val="tx1"/>
                </a:solidFill>
                <a:latin typeface="Calibri" panose="020F0502020204030204" pitchFamily="34" charset="0"/>
                <a:ea typeface="宋体" panose="02010600030101010101" pitchFamily="2" charset="-122"/>
              </a:defRPr>
            </a:lvl4pPr>
            <a:lvl5pPr marL="2057400" indent="-228600">
              <a:defRPr sz="1500">
                <a:solidFill>
                  <a:schemeClr val="tx1"/>
                </a:solidFill>
                <a:latin typeface="Calibri" panose="020F0502020204030204" pitchFamily="34" charset="0"/>
                <a:ea typeface="宋体" panose="02010600030101010101" pitchFamily="2" charset="-122"/>
              </a:defRPr>
            </a:lvl5pPr>
            <a:lvl6pPr marL="2514600" indent="-228600" defTabSz="775970"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6pPr>
            <a:lvl7pPr marL="2971800" indent="-228600" defTabSz="775970"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7pPr>
            <a:lvl8pPr marL="3429000" indent="-228600" defTabSz="775970"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8pPr>
            <a:lvl9pPr marL="3886200" indent="-228600" defTabSz="775970"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9pPr>
          </a:lstStyle>
          <a:p>
            <a:pPr>
              <a:lnSpc>
                <a:spcPct val="200000"/>
              </a:lnSpc>
            </a:pPr>
            <a:r>
              <a:rPr lang="zh-CN" altLang="en-US" sz="2400" dirty="0">
                <a:latin typeface="仿宋" panose="02010609060101010101" charset="-122"/>
                <a:ea typeface="仿宋" panose="02010609060101010101" charset="-122"/>
              </a:rPr>
              <a:t>汇报人</a:t>
            </a:r>
            <a:r>
              <a:rPr lang="zh-CN" altLang="en-US" sz="2400" dirty="0" smtClean="0">
                <a:latin typeface="仿宋" panose="02010609060101010101" charset="-122"/>
                <a:ea typeface="仿宋" panose="02010609060101010101" charset="-122"/>
              </a:rPr>
              <a:t>：</a:t>
            </a:r>
            <a:r>
              <a:rPr lang="zh-CN" altLang="en-US" sz="2400" dirty="0">
                <a:latin typeface="仿宋" panose="02010609060101010101" charset="-122"/>
                <a:ea typeface="仿宋" panose="02010609060101010101" charset="-122"/>
              </a:rPr>
              <a:t>优</a:t>
            </a:r>
            <a:r>
              <a:rPr lang="zh-CN" altLang="en-US" sz="2400" dirty="0" smtClean="0">
                <a:latin typeface="仿宋" panose="02010609060101010101" charset="-122"/>
                <a:ea typeface="仿宋" panose="02010609060101010101" charset="-122"/>
              </a:rPr>
              <a:t>品</a:t>
            </a:r>
            <a:r>
              <a:rPr lang="en-US" altLang="zh-CN" sz="2400" dirty="0" smtClean="0">
                <a:latin typeface="仿宋" panose="02010609060101010101" charset="-122"/>
                <a:ea typeface="仿宋" panose="02010609060101010101" charset="-122"/>
              </a:rPr>
              <a:t>PPT</a:t>
            </a:r>
            <a:endParaRPr lang="zh-CN" altLang="en-US" sz="2400" dirty="0">
              <a:latin typeface="仿宋" panose="02010609060101010101" charset="-122"/>
              <a:ea typeface="仿宋" panose="02010609060101010101" charset="-122"/>
            </a:endParaRPr>
          </a:p>
        </p:txBody>
      </p:sp>
      <p:cxnSp>
        <p:nvCxnSpPr>
          <p:cNvPr id="13" name="直接连接符 12"/>
          <p:cNvCxnSpPr/>
          <p:nvPr/>
        </p:nvCxnSpPr>
        <p:spPr>
          <a:xfrm flipH="1">
            <a:off x="4211955" y="2108200"/>
            <a:ext cx="2199005" cy="1911985"/>
          </a:xfrm>
          <a:prstGeom prst="line">
            <a:avLst/>
          </a:prstGeom>
          <a:ln w="12700">
            <a:solidFill>
              <a:srgbClr val="3B4746"/>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4124325" y="3952875"/>
            <a:ext cx="119380" cy="1358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705" y="3608656"/>
            <a:ext cx="3392805" cy="3106517"/>
          </a:xfrm>
          <a:prstGeom prst="rect">
            <a:avLst/>
          </a:prstGeom>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1000"/>
                                        <p:tgtEl>
                                          <p:spTgt spid="11"/>
                                        </p:tgtEl>
                                      </p:cBhvr>
                                    </p:animEffect>
                                  </p:childTnLst>
                                </p:cTn>
                              </p:par>
                            </p:childTnLst>
                          </p:cTn>
                        </p:par>
                        <p:par>
                          <p:cTn id="8" fill="hold">
                            <p:stCondLst>
                              <p:cond delay="1000"/>
                            </p:stCondLst>
                            <p:childTnLst>
                              <p:par>
                                <p:cTn id="9" presetID="42"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4239260" y="523240"/>
            <a:ext cx="3974465" cy="460375"/>
          </a:xfrm>
          <a:prstGeom prst="rect">
            <a:avLst/>
          </a:prstGeom>
        </p:spPr>
        <p:txBody>
          <a:bodyPr wrap="square">
            <a:spAutoFit/>
          </a:body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857943" y="36957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436870" y="100076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Shape 90"/>
          <p:cNvSpPr/>
          <p:nvPr/>
        </p:nvSpPr>
        <p:spPr>
          <a:xfrm>
            <a:off x="5722024" y="2244566"/>
            <a:ext cx="817934" cy="8179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5A6C6A"/>
          </a:solidFill>
          <a:ln w="12700">
            <a:noFill/>
            <a:miter lim="400000"/>
          </a:ln>
        </p:spPr>
        <p:txBody>
          <a:bodyPr lIns="50800" tIns="50800" rIns="50800" bIns="50800" anchor="ctr"/>
          <a:lstStyle/>
          <a:p>
            <a:pPr lvl="0"/>
            <a:endParaRPr sz="1050"/>
          </a:p>
        </p:txBody>
      </p:sp>
      <p:sp>
        <p:nvSpPr>
          <p:cNvPr id="3" name="Shape 97"/>
          <p:cNvSpPr/>
          <p:nvPr/>
        </p:nvSpPr>
        <p:spPr>
          <a:xfrm>
            <a:off x="5959941" y="2482476"/>
            <a:ext cx="342100" cy="342113"/>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1"/>
                </a:lnTo>
                <a:lnTo>
                  <a:pt x="19656" y="2639"/>
                </a:lnTo>
                <a:cubicBezTo>
                  <a:pt x="19656" y="2639"/>
                  <a:pt x="12281" y="19846"/>
                  <a:pt x="12281" y="19846"/>
                </a:cubicBezTo>
                <a:close/>
                <a:moveTo>
                  <a:pt x="1755" y="9319"/>
                </a:moveTo>
                <a:lnTo>
                  <a:pt x="18962" y="1943"/>
                </a:lnTo>
                <a:lnTo>
                  <a:pt x="8719" y="12187"/>
                </a:lnTo>
                <a:cubicBezTo>
                  <a:pt x="8719" y="12187"/>
                  <a:pt x="1755" y="9319"/>
                  <a:pt x="1755" y="9319"/>
                </a:cubicBezTo>
                <a:close/>
                <a:moveTo>
                  <a:pt x="21600" y="489"/>
                </a:moveTo>
                <a:cubicBezTo>
                  <a:pt x="21600" y="219"/>
                  <a:pt x="21381" y="0"/>
                  <a:pt x="21110" y="0"/>
                </a:cubicBezTo>
                <a:cubicBezTo>
                  <a:pt x="21036" y="0"/>
                  <a:pt x="20965" y="21"/>
                  <a:pt x="20900" y="52"/>
                </a:cubicBezTo>
                <a:lnTo>
                  <a:pt x="20899" y="48"/>
                </a:lnTo>
                <a:lnTo>
                  <a:pt x="302" y="8875"/>
                </a:lnTo>
                <a:cubicBezTo>
                  <a:pt x="301" y="8875"/>
                  <a:pt x="299" y="8875"/>
                  <a:pt x="297" y="8875"/>
                </a:cubicBezTo>
                <a:lnTo>
                  <a:pt x="281" y="8884"/>
                </a:lnTo>
                <a:lnTo>
                  <a:pt x="281" y="8886"/>
                </a:lnTo>
                <a:cubicBezTo>
                  <a:pt x="117" y="8967"/>
                  <a:pt x="0" y="9132"/>
                  <a:pt x="0" y="9326"/>
                </a:cubicBezTo>
                <a:cubicBezTo>
                  <a:pt x="0" y="9549"/>
                  <a:pt x="152" y="9732"/>
                  <a:pt x="355" y="9792"/>
                </a:cubicBezTo>
                <a:lnTo>
                  <a:pt x="353" y="9797"/>
                </a:lnTo>
                <a:lnTo>
                  <a:pt x="8462" y="13135"/>
                </a:lnTo>
                <a:lnTo>
                  <a:pt x="11803" y="21248"/>
                </a:lnTo>
                <a:lnTo>
                  <a:pt x="11810" y="21245"/>
                </a:lnTo>
                <a:cubicBezTo>
                  <a:pt x="11870" y="21446"/>
                  <a:pt x="12050" y="21600"/>
                  <a:pt x="12273" y="21600"/>
                </a:cubicBezTo>
                <a:cubicBezTo>
                  <a:pt x="12469" y="21600"/>
                  <a:pt x="12634" y="21483"/>
                  <a:pt x="12714" y="21319"/>
                </a:cubicBezTo>
                <a:lnTo>
                  <a:pt x="12716" y="21319"/>
                </a:lnTo>
                <a:lnTo>
                  <a:pt x="12724" y="21302"/>
                </a:lnTo>
                <a:cubicBezTo>
                  <a:pt x="12725" y="21300"/>
                  <a:pt x="12726" y="21299"/>
                  <a:pt x="12726" y="21299"/>
                </a:cubicBezTo>
                <a:lnTo>
                  <a:pt x="21553" y="701"/>
                </a:lnTo>
                <a:lnTo>
                  <a:pt x="21548" y="699"/>
                </a:lnTo>
                <a:cubicBezTo>
                  <a:pt x="21580" y="635"/>
                  <a:pt x="21600" y="566"/>
                  <a:pt x="21600" y="489"/>
                </a:cubicBezTo>
                <a:moveTo>
                  <a:pt x="7855" y="16200"/>
                </a:moveTo>
                <a:cubicBezTo>
                  <a:pt x="7719" y="16200"/>
                  <a:pt x="7597" y="16256"/>
                  <a:pt x="7508" y="16342"/>
                </a:cubicBezTo>
                <a:lnTo>
                  <a:pt x="6035" y="17816"/>
                </a:lnTo>
                <a:cubicBezTo>
                  <a:pt x="5946" y="17906"/>
                  <a:pt x="5891" y="18029"/>
                  <a:pt x="5891" y="18162"/>
                </a:cubicBezTo>
                <a:cubicBezTo>
                  <a:pt x="5891" y="18434"/>
                  <a:pt x="6111" y="18655"/>
                  <a:pt x="6382" y="18655"/>
                </a:cubicBezTo>
                <a:cubicBezTo>
                  <a:pt x="6518" y="18655"/>
                  <a:pt x="6641" y="18599"/>
                  <a:pt x="6728" y="18511"/>
                </a:cubicBezTo>
                <a:lnTo>
                  <a:pt x="8202" y="17036"/>
                </a:lnTo>
                <a:cubicBezTo>
                  <a:pt x="8291" y="16949"/>
                  <a:pt x="8346" y="16826"/>
                  <a:pt x="8346" y="16691"/>
                </a:cubicBezTo>
                <a:cubicBezTo>
                  <a:pt x="8346" y="16419"/>
                  <a:pt x="8126" y="16200"/>
                  <a:pt x="7855" y="16200"/>
                </a:cubicBezTo>
                <a:moveTo>
                  <a:pt x="7855" y="14236"/>
                </a:moveTo>
                <a:cubicBezTo>
                  <a:pt x="7855" y="13964"/>
                  <a:pt x="7635" y="13745"/>
                  <a:pt x="7364" y="13745"/>
                </a:cubicBezTo>
                <a:cubicBezTo>
                  <a:pt x="7228" y="13745"/>
                  <a:pt x="7105" y="13801"/>
                  <a:pt x="7017" y="13889"/>
                </a:cubicBezTo>
                <a:lnTo>
                  <a:pt x="2108" y="18798"/>
                </a:lnTo>
                <a:cubicBezTo>
                  <a:pt x="2019" y="18888"/>
                  <a:pt x="1964" y="19010"/>
                  <a:pt x="1964" y="19145"/>
                </a:cubicBezTo>
                <a:cubicBezTo>
                  <a:pt x="1964" y="19416"/>
                  <a:pt x="2184" y="19636"/>
                  <a:pt x="2454" y="19636"/>
                </a:cubicBezTo>
                <a:cubicBezTo>
                  <a:pt x="2590" y="19636"/>
                  <a:pt x="2713" y="19581"/>
                  <a:pt x="2802" y="19491"/>
                </a:cubicBezTo>
                <a:lnTo>
                  <a:pt x="7711" y="14582"/>
                </a:lnTo>
                <a:cubicBezTo>
                  <a:pt x="7801" y="14494"/>
                  <a:pt x="7855" y="14373"/>
                  <a:pt x="7855" y="14236"/>
                </a:cubicBezTo>
                <a:moveTo>
                  <a:pt x="4765" y="14582"/>
                </a:moveTo>
                <a:lnTo>
                  <a:pt x="5256" y="14091"/>
                </a:lnTo>
                <a:cubicBezTo>
                  <a:pt x="5345" y="14003"/>
                  <a:pt x="5400" y="13881"/>
                  <a:pt x="5400" y="13745"/>
                </a:cubicBezTo>
                <a:cubicBezTo>
                  <a:pt x="5400" y="13474"/>
                  <a:pt x="5180" y="13254"/>
                  <a:pt x="4910" y="13254"/>
                </a:cubicBezTo>
                <a:cubicBezTo>
                  <a:pt x="4773" y="13254"/>
                  <a:pt x="4651" y="13309"/>
                  <a:pt x="4563" y="13398"/>
                </a:cubicBezTo>
                <a:lnTo>
                  <a:pt x="4071" y="13889"/>
                </a:lnTo>
                <a:cubicBezTo>
                  <a:pt x="3982" y="13979"/>
                  <a:pt x="3927" y="14100"/>
                  <a:pt x="3927" y="14236"/>
                </a:cubicBezTo>
                <a:cubicBezTo>
                  <a:pt x="3927" y="14506"/>
                  <a:pt x="4147" y="14726"/>
                  <a:pt x="4419" y="14726"/>
                </a:cubicBezTo>
                <a:cubicBezTo>
                  <a:pt x="4554" y="14726"/>
                  <a:pt x="4677" y="14672"/>
                  <a:pt x="4765" y="14582"/>
                </a:cubicBezTo>
              </a:path>
            </a:pathLst>
          </a:custGeom>
          <a:solidFill>
            <a:srgbClr val="FFFFFF"/>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a:p>
        </p:txBody>
      </p:sp>
      <p:sp>
        <p:nvSpPr>
          <p:cNvPr id="4" name="Shape 94"/>
          <p:cNvSpPr/>
          <p:nvPr/>
        </p:nvSpPr>
        <p:spPr>
          <a:xfrm>
            <a:off x="5722024" y="3592018"/>
            <a:ext cx="817934" cy="8179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B4746"/>
          </a:solidFill>
          <a:ln w="12700">
            <a:noFill/>
            <a:miter lim="400000"/>
          </a:ln>
        </p:spPr>
        <p:txBody>
          <a:bodyPr lIns="50800" tIns="50800" rIns="50800" bIns="50800" anchor="ctr"/>
          <a:lstStyle/>
          <a:p>
            <a:pPr lvl="0"/>
            <a:endParaRPr sz="1050"/>
          </a:p>
        </p:txBody>
      </p:sp>
      <p:sp>
        <p:nvSpPr>
          <p:cNvPr id="5" name="Shape 98"/>
          <p:cNvSpPr/>
          <p:nvPr/>
        </p:nvSpPr>
        <p:spPr>
          <a:xfrm>
            <a:off x="5959941" y="3858513"/>
            <a:ext cx="342100" cy="279940"/>
          </a:xfrm>
          <a:custGeom>
            <a:avLst/>
            <a:gdLst/>
            <a:ahLst/>
            <a:cxnLst>
              <a:cxn ang="0">
                <a:pos x="wd2" y="hd2"/>
              </a:cxn>
              <a:cxn ang="5400000">
                <a:pos x="wd2" y="hd2"/>
              </a:cxn>
              <a:cxn ang="10800000">
                <a:pos x="wd2" y="hd2"/>
              </a:cxn>
              <a:cxn ang="16200000">
                <a:pos x="wd2" y="hd2"/>
              </a:cxn>
            </a:cxnLst>
            <a:rect l="0" t="0" r="r" b="b"/>
            <a:pathLst>
              <a:path w="21600" h="21600" extrusionOk="0">
                <a:moveTo>
                  <a:pt x="16690" y="20399"/>
                </a:moveTo>
                <a:cubicBezTo>
                  <a:pt x="14518" y="20399"/>
                  <a:pt x="12763" y="18247"/>
                  <a:pt x="12763" y="15599"/>
                </a:cubicBezTo>
                <a:cubicBezTo>
                  <a:pt x="12763" y="12952"/>
                  <a:pt x="14518" y="10803"/>
                  <a:pt x="16690" y="10803"/>
                </a:cubicBezTo>
                <a:cubicBezTo>
                  <a:pt x="18856" y="10803"/>
                  <a:pt x="20618" y="12952"/>
                  <a:pt x="20618" y="15599"/>
                </a:cubicBezTo>
                <a:cubicBezTo>
                  <a:pt x="20618" y="18247"/>
                  <a:pt x="18856" y="20399"/>
                  <a:pt x="16690" y="20399"/>
                </a:cubicBezTo>
                <a:moveTo>
                  <a:pt x="12760" y="3396"/>
                </a:moveTo>
                <a:lnTo>
                  <a:pt x="12778" y="3390"/>
                </a:lnTo>
                <a:cubicBezTo>
                  <a:pt x="12870" y="2163"/>
                  <a:pt x="13701" y="1201"/>
                  <a:pt x="14725" y="1201"/>
                </a:cubicBezTo>
                <a:cubicBezTo>
                  <a:pt x="15519" y="1201"/>
                  <a:pt x="16202" y="1783"/>
                  <a:pt x="16510" y="2613"/>
                </a:cubicBezTo>
                <a:lnTo>
                  <a:pt x="16505" y="2613"/>
                </a:lnTo>
                <a:lnTo>
                  <a:pt x="19159" y="10423"/>
                </a:lnTo>
                <a:cubicBezTo>
                  <a:pt x="18431" y="9900"/>
                  <a:pt x="17592" y="9598"/>
                  <a:pt x="16690" y="9598"/>
                </a:cubicBezTo>
                <a:cubicBezTo>
                  <a:pt x="15081" y="9598"/>
                  <a:pt x="13656" y="10551"/>
                  <a:pt x="12760" y="12012"/>
                </a:cubicBezTo>
                <a:cubicBezTo>
                  <a:pt x="12760" y="12012"/>
                  <a:pt x="12760" y="3396"/>
                  <a:pt x="12760" y="3396"/>
                </a:cubicBezTo>
                <a:close/>
                <a:moveTo>
                  <a:pt x="11782" y="13198"/>
                </a:moveTo>
                <a:lnTo>
                  <a:pt x="9818" y="13198"/>
                </a:lnTo>
                <a:lnTo>
                  <a:pt x="9818" y="4802"/>
                </a:lnTo>
                <a:lnTo>
                  <a:pt x="11782" y="4802"/>
                </a:lnTo>
                <a:cubicBezTo>
                  <a:pt x="11782" y="4802"/>
                  <a:pt x="11782" y="13198"/>
                  <a:pt x="11782" y="13198"/>
                </a:cubicBezTo>
                <a:close/>
                <a:moveTo>
                  <a:pt x="11782" y="15599"/>
                </a:moveTo>
                <a:lnTo>
                  <a:pt x="9818" y="15599"/>
                </a:lnTo>
                <a:lnTo>
                  <a:pt x="9818" y="14399"/>
                </a:lnTo>
                <a:lnTo>
                  <a:pt x="11782" y="14399"/>
                </a:lnTo>
                <a:cubicBezTo>
                  <a:pt x="11782" y="14399"/>
                  <a:pt x="11782" y="15599"/>
                  <a:pt x="11782" y="15599"/>
                </a:cubicBezTo>
                <a:close/>
                <a:moveTo>
                  <a:pt x="8835" y="12012"/>
                </a:moveTo>
                <a:cubicBezTo>
                  <a:pt x="7939" y="10551"/>
                  <a:pt x="6516" y="9598"/>
                  <a:pt x="4907" y="9598"/>
                </a:cubicBezTo>
                <a:cubicBezTo>
                  <a:pt x="4006" y="9598"/>
                  <a:pt x="3164" y="9900"/>
                  <a:pt x="2436" y="10423"/>
                </a:cubicBezTo>
                <a:lnTo>
                  <a:pt x="5087" y="2613"/>
                </a:lnTo>
                <a:lnTo>
                  <a:pt x="5087" y="2613"/>
                </a:lnTo>
                <a:cubicBezTo>
                  <a:pt x="5398" y="1783"/>
                  <a:pt x="6076" y="1201"/>
                  <a:pt x="6870" y="1201"/>
                </a:cubicBezTo>
                <a:cubicBezTo>
                  <a:pt x="7894" y="1201"/>
                  <a:pt x="8727" y="2163"/>
                  <a:pt x="8817" y="3390"/>
                </a:cubicBezTo>
                <a:lnTo>
                  <a:pt x="8835" y="3396"/>
                </a:lnTo>
                <a:cubicBezTo>
                  <a:pt x="8835" y="3396"/>
                  <a:pt x="8835" y="12012"/>
                  <a:pt x="8835" y="12012"/>
                </a:cubicBezTo>
                <a:close/>
                <a:moveTo>
                  <a:pt x="4907" y="20399"/>
                </a:moveTo>
                <a:cubicBezTo>
                  <a:pt x="2736" y="20399"/>
                  <a:pt x="982" y="18247"/>
                  <a:pt x="982" y="15599"/>
                </a:cubicBezTo>
                <a:cubicBezTo>
                  <a:pt x="982" y="12952"/>
                  <a:pt x="2736" y="10803"/>
                  <a:pt x="4907" y="10803"/>
                </a:cubicBezTo>
                <a:cubicBezTo>
                  <a:pt x="7077" y="10803"/>
                  <a:pt x="8835" y="12952"/>
                  <a:pt x="8835" y="15599"/>
                </a:cubicBezTo>
                <a:cubicBezTo>
                  <a:pt x="8835" y="18247"/>
                  <a:pt x="7077" y="20399"/>
                  <a:pt x="4907" y="20399"/>
                </a:cubicBezTo>
                <a:moveTo>
                  <a:pt x="21100" y="12978"/>
                </a:moveTo>
                <a:lnTo>
                  <a:pt x="17502" y="2401"/>
                </a:lnTo>
                <a:lnTo>
                  <a:pt x="17490" y="2405"/>
                </a:lnTo>
                <a:cubicBezTo>
                  <a:pt x="17086" y="1009"/>
                  <a:pt x="16007" y="0"/>
                  <a:pt x="14725" y="0"/>
                </a:cubicBezTo>
                <a:cubicBezTo>
                  <a:pt x="13098" y="0"/>
                  <a:pt x="11782" y="1614"/>
                  <a:pt x="11782" y="3602"/>
                </a:cubicBezTo>
                <a:lnTo>
                  <a:pt x="9818" y="3602"/>
                </a:lnTo>
                <a:cubicBezTo>
                  <a:pt x="9818" y="1614"/>
                  <a:pt x="8497" y="0"/>
                  <a:pt x="6870" y="0"/>
                </a:cubicBezTo>
                <a:cubicBezTo>
                  <a:pt x="5588" y="0"/>
                  <a:pt x="4509" y="1009"/>
                  <a:pt x="4105" y="2405"/>
                </a:cubicBezTo>
                <a:lnTo>
                  <a:pt x="4093" y="2401"/>
                </a:lnTo>
                <a:lnTo>
                  <a:pt x="495" y="12978"/>
                </a:lnTo>
                <a:cubicBezTo>
                  <a:pt x="180" y="13772"/>
                  <a:pt x="0" y="14659"/>
                  <a:pt x="0" y="15599"/>
                </a:cubicBezTo>
                <a:cubicBezTo>
                  <a:pt x="0" y="18912"/>
                  <a:pt x="2196" y="21600"/>
                  <a:pt x="4907" y="21600"/>
                </a:cubicBezTo>
                <a:cubicBezTo>
                  <a:pt x="7283" y="21600"/>
                  <a:pt x="9263" y="19539"/>
                  <a:pt x="9716" y="16800"/>
                </a:cubicBezTo>
                <a:lnTo>
                  <a:pt x="11879" y="16800"/>
                </a:lnTo>
                <a:cubicBezTo>
                  <a:pt x="12334" y="19539"/>
                  <a:pt x="14312" y="21600"/>
                  <a:pt x="16690" y="21600"/>
                </a:cubicBezTo>
                <a:cubicBezTo>
                  <a:pt x="19399" y="21600"/>
                  <a:pt x="21600" y="18912"/>
                  <a:pt x="21600" y="15599"/>
                </a:cubicBezTo>
                <a:cubicBezTo>
                  <a:pt x="21600" y="14659"/>
                  <a:pt x="21415" y="13772"/>
                  <a:pt x="21100" y="12978"/>
                </a:cubicBezTo>
                <a:moveTo>
                  <a:pt x="16690" y="11998"/>
                </a:moveTo>
                <a:cubicBezTo>
                  <a:pt x="15061" y="11998"/>
                  <a:pt x="13742" y="13611"/>
                  <a:pt x="13742" y="15599"/>
                </a:cubicBezTo>
                <a:cubicBezTo>
                  <a:pt x="13742" y="15929"/>
                  <a:pt x="13964" y="16199"/>
                  <a:pt x="14233" y="16199"/>
                </a:cubicBezTo>
                <a:cubicBezTo>
                  <a:pt x="14507" y="16199"/>
                  <a:pt x="14725" y="15929"/>
                  <a:pt x="14725" y="15599"/>
                </a:cubicBezTo>
                <a:cubicBezTo>
                  <a:pt x="14725" y="14275"/>
                  <a:pt x="15606" y="13198"/>
                  <a:pt x="16690" y="13198"/>
                </a:cubicBezTo>
                <a:cubicBezTo>
                  <a:pt x="16963" y="13198"/>
                  <a:pt x="17179" y="12934"/>
                  <a:pt x="17179" y="12598"/>
                </a:cubicBezTo>
                <a:cubicBezTo>
                  <a:pt x="17179" y="12268"/>
                  <a:pt x="16963" y="11998"/>
                  <a:pt x="16690" y="11998"/>
                </a:cubicBezTo>
                <a:moveTo>
                  <a:pt x="4907" y="11998"/>
                </a:moveTo>
                <a:cubicBezTo>
                  <a:pt x="3280" y="11998"/>
                  <a:pt x="1963" y="13611"/>
                  <a:pt x="1963" y="15599"/>
                </a:cubicBezTo>
                <a:cubicBezTo>
                  <a:pt x="1963" y="15929"/>
                  <a:pt x="2181" y="16199"/>
                  <a:pt x="2451" y="16199"/>
                </a:cubicBezTo>
                <a:cubicBezTo>
                  <a:pt x="2724" y="16199"/>
                  <a:pt x="2942" y="15929"/>
                  <a:pt x="2942" y="15599"/>
                </a:cubicBezTo>
                <a:cubicBezTo>
                  <a:pt x="2942" y="14275"/>
                  <a:pt x="3823" y="13198"/>
                  <a:pt x="4907" y="13198"/>
                </a:cubicBezTo>
                <a:cubicBezTo>
                  <a:pt x="5180" y="13198"/>
                  <a:pt x="5398" y="12934"/>
                  <a:pt x="5398" y="12598"/>
                </a:cubicBezTo>
                <a:cubicBezTo>
                  <a:pt x="5398" y="12268"/>
                  <a:pt x="5180" y="11998"/>
                  <a:pt x="4907" y="11998"/>
                </a:cubicBezTo>
              </a:path>
            </a:pathLst>
          </a:custGeom>
          <a:solidFill>
            <a:srgbClr val="FFFFFF"/>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a:p>
        </p:txBody>
      </p:sp>
      <p:sp>
        <p:nvSpPr>
          <p:cNvPr id="12" name="文本框 16"/>
          <p:cNvSpPr txBox="1"/>
          <p:nvPr/>
        </p:nvSpPr>
        <p:spPr>
          <a:xfrm>
            <a:off x="6666957" y="2508235"/>
            <a:ext cx="4459369" cy="5530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200" dirty="0">
                <a:solidFill>
                  <a:schemeClr val="tx1">
                    <a:lumMod val="75000"/>
                    <a:lumOff val="25000"/>
                  </a:schemeClr>
                </a:solidFill>
                <a:latin typeface="仿宋" panose="02010609060101010101" charset="-122"/>
                <a:ea typeface="仿宋" panose="02010609060101010101" charset="-122"/>
              </a:rPr>
              <a:t>点击文本框即可进行编辑输入相关内容点击文本框即可进行编辑输入相关内容</a:t>
            </a:r>
          </a:p>
        </p:txBody>
      </p:sp>
      <p:sp>
        <p:nvSpPr>
          <p:cNvPr id="13" name="文本框 19"/>
          <p:cNvSpPr txBox="1"/>
          <p:nvPr/>
        </p:nvSpPr>
        <p:spPr>
          <a:xfrm>
            <a:off x="6666959" y="2253137"/>
            <a:ext cx="1109587"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dirty="0">
                <a:solidFill>
                  <a:schemeClr val="tx1">
                    <a:lumMod val="75000"/>
                    <a:lumOff val="25000"/>
                  </a:schemeClr>
                </a:solidFill>
                <a:latin typeface="仿宋" panose="02010609060101010101" charset="-122"/>
                <a:ea typeface="仿宋" panose="02010609060101010101" charset="-122"/>
              </a:rPr>
              <a:t>编辑标题</a:t>
            </a:r>
          </a:p>
        </p:txBody>
      </p:sp>
      <p:sp>
        <p:nvSpPr>
          <p:cNvPr id="14" name="文本框 16"/>
          <p:cNvSpPr txBox="1"/>
          <p:nvPr/>
        </p:nvSpPr>
        <p:spPr>
          <a:xfrm>
            <a:off x="6666957" y="3863016"/>
            <a:ext cx="4459369" cy="53290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200" dirty="0">
                <a:solidFill>
                  <a:schemeClr val="tx1">
                    <a:lumMod val="75000"/>
                    <a:lumOff val="25000"/>
                  </a:schemeClr>
                </a:solidFill>
                <a:latin typeface="仿宋" panose="02010609060101010101" charset="-122"/>
                <a:ea typeface="仿宋" panose="02010609060101010101" charset="-122"/>
              </a:rPr>
              <a:t>点击文本框即可进行编辑输入相关内容点击文本框即可进行编辑输入相关内容</a:t>
            </a:r>
          </a:p>
        </p:txBody>
      </p:sp>
      <p:sp>
        <p:nvSpPr>
          <p:cNvPr id="15" name="文本框 19"/>
          <p:cNvSpPr txBox="1"/>
          <p:nvPr/>
        </p:nvSpPr>
        <p:spPr>
          <a:xfrm>
            <a:off x="6666959" y="3607918"/>
            <a:ext cx="1109587"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dirty="0">
                <a:solidFill>
                  <a:schemeClr val="tx1">
                    <a:lumMod val="75000"/>
                    <a:lumOff val="25000"/>
                  </a:schemeClr>
                </a:solidFill>
                <a:latin typeface="仿宋" panose="02010609060101010101" charset="-122"/>
                <a:ea typeface="仿宋" panose="02010609060101010101" charset="-122"/>
              </a:rPr>
              <a:t>编辑标题</a:t>
            </a:r>
          </a:p>
        </p:txBody>
      </p:sp>
      <p:sp>
        <p:nvSpPr>
          <p:cNvPr id="18" name="Shape 90"/>
          <p:cNvSpPr/>
          <p:nvPr/>
        </p:nvSpPr>
        <p:spPr>
          <a:xfrm>
            <a:off x="5722024" y="4915270"/>
            <a:ext cx="817934" cy="8179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5A6C6A"/>
          </a:solidFill>
          <a:ln w="12700">
            <a:noFill/>
            <a:miter lim="400000"/>
          </a:ln>
        </p:spPr>
        <p:txBody>
          <a:bodyPr lIns="50800" tIns="50800" rIns="50800" bIns="50800" anchor="ctr"/>
          <a:lstStyle/>
          <a:p>
            <a:pPr lvl="0"/>
            <a:endParaRPr sz="1050"/>
          </a:p>
        </p:txBody>
      </p:sp>
      <p:sp>
        <p:nvSpPr>
          <p:cNvPr id="19" name="Shape 97"/>
          <p:cNvSpPr/>
          <p:nvPr/>
        </p:nvSpPr>
        <p:spPr>
          <a:xfrm>
            <a:off x="5959941" y="5153180"/>
            <a:ext cx="342100" cy="342113"/>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1"/>
                </a:lnTo>
                <a:lnTo>
                  <a:pt x="19656" y="2639"/>
                </a:lnTo>
                <a:cubicBezTo>
                  <a:pt x="19656" y="2639"/>
                  <a:pt x="12281" y="19846"/>
                  <a:pt x="12281" y="19846"/>
                </a:cubicBezTo>
                <a:close/>
                <a:moveTo>
                  <a:pt x="1755" y="9319"/>
                </a:moveTo>
                <a:lnTo>
                  <a:pt x="18962" y="1943"/>
                </a:lnTo>
                <a:lnTo>
                  <a:pt x="8719" y="12187"/>
                </a:lnTo>
                <a:cubicBezTo>
                  <a:pt x="8719" y="12187"/>
                  <a:pt x="1755" y="9319"/>
                  <a:pt x="1755" y="9319"/>
                </a:cubicBezTo>
                <a:close/>
                <a:moveTo>
                  <a:pt x="21600" y="489"/>
                </a:moveTo>
                <a:cubicBezTo>
                  <a:pt x="21600" y="219"/>
                  <a:pt x="21381" y="0"/>
                  <a:pt x="21110" y="0"/>
                </a:cubicBezTo>
                <a:cubicBezTo>
                  <a:pt x="21036" y="0"/>
                  <a:pt x="20965" y="21"/>
                  <a:pt x="20900" y="52"/>
                </a:cubicBezTo>
                <a:lnTo>
                  <a:pt x="20899" y="48"/>
                </a:lnTo>
                <a:lnTo>
                  <a:pt x="302" y="8875"/>
                </a:lnTo>
                <a:cubicBezTo>
                  <a:pt x="301" y="8875"/>
                  <a:pt x="299" y="8875"/>
                  <a:pt x="297" y="8875"/>
                </a:cubicBezTo>
                <a:lnTo>
                  <a:pt x="281" y="8884"/>
                </a:lnTo>
                <a:lnTo>
                  <a:pt x="281" y="8886"/>
                </a:lnTo>
                <a:cubicBezTo>
                  <a:pt x="117" y="8967"/>
                  <a:pt x="0" y="9132"/>
                  <a:pt x="0" y="9326"/>
                </a:cubicBezTo>
                <a:cubicBezTo>
                  <a:pt x="0" y="9549"/>
                  <a:pt x="152" y="9732"/>
                  <a:pt x="355" y="9792"/>
                </a:cubicBezTo>
                <a:lnTo>
                  <a:pt x="353" y="9797"/>
                </a:lnTo>
                <a:lnTo>
                  <a:pt x="8462" y="13135"/>
                </a:lnTo>
                <a:lnTo>
                  <a:pt x="11803" y="21248"/>
                </a:lnTo>
                <a:lnTo>
                  <a:pt x="11810" y="21245"/>
                </a:lnTo>
                <a:cubicBezTo>
                  <a:pt x="11870" y="21446"/>
                  <a:pt x="12050" y="21600"/>
                  <a:pt x="12273" y="21600"/>
                </a:cubicBezTo>
                <a:cubicBezTo>
                  <a:pt x="12469" y="21600"/>
                  <a:pt x="12634" y="21483"/>
                  <a:pt x="12714" y="21319"/>
                </a:cubicBezTo>
                <a:lnTo>
                  <a:pt x="12716" y="21319"/>
                </a:lnTo>
                <a:lnTo>
                  <a:pt x="12724" y="21302"/>
                </a:lnTo>
                <a:cubicBezTo>
                  <a:pt x="12725" y="21300"/>
                  <a:pt x="12726" y="21299"/>
                  <a:pt x="12726" y="21299"/>
                </a:cubicBezTo>
                <a:lnTo>
                  <a:pt x="21553" y="701"/>
                </a:lnTo>
                <a:lnTo>
                  <a:pt x="21548" y="699"/>
                </a:lnTo>
                <a:cubicBezTo>
                  <a:pt x="21580" y="635"/>
                  <a:pt x="21600" y="566"/>
                  <a:pt x="21600" y="489"/>
                </a:cubicBezTo>
                <a:moveTo>
                  <a:pt x="7855" y="16200"/>
                </a:moveTo>
                <a:cubicBezTo>
                  <a:pt x="7719" y="16200"/>
                  <a:pt x="7597" y="16256"/>
                  <a:pt x="7508" y="16342"/>
                </a:cubicBezTo>
                <a:lnTo>
                  <a:pt x="6035" y="17816"/>
                </a:lnTo>
                <a:cubicBezTo>
                  <a:pt x="5946" y="17906"/>
                  <a:pt x="5891" y="18029"/>
                  <a:pt x="5891" y="18162"/>
                </a:cubicBezTo>
                <a:cubicBezTo>
                  <a:pt x="5891" y="18434"/>
                  <a:pt x="6111" y="18655"/>
                  <a:pt x="6382" y="18655"/>
                </a:cubicBezTo>
                <a:cubicBezTo>
                  <a:pt x="6518" y="18655"/>
                  <a:pt x="6641" y="18599"/>
                  <a:pt x="6728" y="18511"/>
                </a:cubicBezTo>
                <a:lnTo>
                  <a:pt x="8202" y="17036"/>
                </a:lnTo>
                <a:cubicBezTo>
                  <a:pt x="8291" y="16949"/>
                  <a:pt x="8346" y="16826"/>
                  <a:pt x="8346" y="16691"/>
                </a:cubicBezTo>
                <a:cubicBezTo>
                  <a:pt x="8346" y="16419"/>
                  <a:pt x="8126" y="16200"/>
                  <a:pt x="7855" y="16200"/>
                </a:cubicBezTo>
                <a:moveTo>
                  <a:pt x="7855" y="14236"/>
                </a:moveTo>
                <a:cubicBezTo>
                  <a:pt x="7855" y="13964"/>
                  <a:pt x="7635" y="13745"/>
                  <a:pt x="7364" y="13745"/>
                </a:cubicBezTo>
                <a:cubicBezTo>
                  <a:pt x="7228" y="13745"/>
                  <a:pt x="7105" y="13801"/>
                  <a:pt x="7017" y="13889"/>
                </a:cubicBezTo>
                <a:lnTo>
                  <a:pt x="2108" y="18798"/>
                </a:lnTo>
                <a:cubicBezTo>
                  <a:pt x="2019" y="18888"/>
                  <a:pt x="1964" y="19010"/>
                  <a:pt x="1964" y="19145"/>
                </a:cubicBezTo>
                <a:cubicBezTo>
                  <a:pt x="1964" y="19416"/>
                  <a:pt x="2184" y="19636"/>
                  <a:pt x="2454" y="19636"/>
                </a:cubicBezTo>
                <a:cubicBezTo>
                  <a:pt x="2590" y="19636"/>
                  <a:pt x="2713" y="19581"/>
                  <a:pt x="2802" y="19491"/>
                </a:cubicBezTo>
                <a:lnTo>
                  <a:pt x="7711" y="14582"/>
                </a:lnTo>
                <a:cubicBezTo>
                  <a:pt x="7801" y="14494"/>
                  <a:pt x="7855" y="14373"/>
                  <a:pt x="7855" y="14236"/>
                </a:cubicBezTo>
                <a:moveTo>
                  <a:pt x="4765" y="14582"/>
                </a:moveTo>
                <a:lnTo>
                  <a:pt x="5256" y="14091"/>
                </a:lnTo>
                <a:cubicBezTo>
                  <a:pt x="5345" y="14003"/>
                  <a:pt x="5400" y="13881"/>
                  <a:pt x="5400" y="13745"/>
                </a:cubicBezTo>
                <a:cubicBezTo>
                  <a:pt x="5400" y="13474"/>
                  <a:pt x="5180" y="13254"/>
                  <a:pt x="4910" y="13254"/>
                </a:cubicBezTo>
                <a:cubicBezTo>
                  <a:pt x="4773" y="13254"/>
                  <a:pt x="4651" y="13309"/>
                  <a:pt x="4563" y="13398"/>
                </a:cubicBezTo>
                <a:lnTo>
                  <a:pt x="4071" y="13889"/>
                </a:lnTo>
                <a:cubicBezTo>
                  <a:pt x="3982" y="13979"/>
                  <a:pt x="3927" y="14100"/>
                  <a:pt x="3927" y="14236"/>
                </a:cubicBezTo>
                <a:cubicBezTo>
                  <a:pt x="3927" y="14506"/>
                  <a:pt x="4147" y="14726"/>
                  <a:pt x="4419" y="14726"/>
                </a:cubicBezTo>
                <a:cubicBezTo>
                  <a:pt x="4554" y="14726"/>
                  <a:pt x="4677" y="14672"/>
                  <a:pt x="4765" y="14582"/>
                </a:cubicBezTo>
              </a:path>
            </a:pathLst>
          </a:custGeom>
          <a:solidFill>
            <a:srgbClr val="FFFFFF"/>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a:p>
        </p:txBody>
      </p:sp>
      <p:sp>
        <p:nvSpPr>
          <p:cNvPr id="20" name="文本框 16"/>
          <p:cNvSpPr txBox="1"/>
          <p:nvPr/>
        </p:nvSpPr>
        <p:spPr>
          <a:xfrm>
            <a:off x="6666957" y="5178939"/>
            <a:ext cx="4459369" cy="53290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200" dirty="0">
                <a:solidFill>
                  <a:schemeClr val="tx1">
                    <a:lumMod val="75000"/>
                    <a:lumOff val="25000"/>
                  </a:schemeClr>
                </a:solidFill>
                <a:latin typeface="仿宋" panose="02010609060101010101" charset="-122"/>
                <a:ea typeface="仿宋" panose="02010609060101010101" charset="-122"/>
              </a:rPr>
              <a:t>点击文本框即可进行编辑输入相关内容点击文本框即可进行编辑输入相关内容</a:t>
            </a:r>
          </a:p>
        </p:txBody>
      </p:sp>
      <p:sp>
        <p:nvSpPr>
          <p:cNvPr id="21" name="文本框 19"/>
          <p:cNvSpPr txBox="1"/>
          <p:nvPr/>
        </p:nvSpPr>
        <p:spPr>
          <a:xfrm>
            <a:off x="6666959" y="4923841"/>
            <a:ext cx="1109587"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dirty="0">
                <a:solidFill>
                  <a:schemeClr val="tx1">
                    <a:lumMod val="75000"/>
                    <a:lumOff val="25000"/>
                  </a:schemeClr>
                </a:solidFill>
                <a:latin typeface="仿宋" panose="02010609060101010101" charset="-122"/>
                <a:ea typeface="仿宋" panose="02010609060101010101" charset="-122"/>
              </a:rPr>
              <a:t>编辑标题</a:t>
            </a:r>
          </a:p>
        </p:txBody>
      </p:sp>
      <p:grpSp>
        <p:nvGrpSpPr>
          <p:cNvPr id="36" name="组合 35"/>
          <p:cNvGrpSpPr/>
          <p:nvPr/>
        </p:nvGrpSpPr>
        <p:grpSpPr>
          <a:xfrm>
            <a:off x="2266315" y="1751965"/>
            <a:ext cx="2503170" cy="4364990"/>
            <a:chOff x="3795" y="2893"/>
            <a:chExt cx="3942" cy="6874"/>
          </a:xfrm>
        </p:grpSpPr>
        <p:grpSp>
          <p:nvGrpSpPr>
            <p:cNvPr id="16" name="Group 8"/>
            <p:cNvGrpSpPr/>
            <p:nvPr/>
          </p:nvGrpSpPr>
          <p:grpSpPr>
            <a:xfrm>
              <a:off x="4897" y="2893"/>
              <a:ext cx="1645" cy="6875"/>
              <a:chOff x="5553868" y="2053871"/>
              <a:chExt cx="1044575" cy="4365626"/>
            </a:xfrm>
            <a:solidFill>
              <a:srgbClr val="3B4746"/>
            </a:solidFill>
            <a:effectLst>
              <a:outerShdw blurRad="50800" dist="38100" dir="5400000" algn="t" rotWithShape="0">
                <a:prstClr val="black">
                  <a:alpha val="40000"/>
                </a:prstClr>
              </a:outerShdw>
            </a:effectLst>
          </p:grpSpPr>
          <p:sp>
            <p:nvSpPr>
              <p:cNvPr id="17" name="Oval 98"/>
              <p:cNvSpPr>
                <a:spLocks noChangeArrowheads="1"/>
              </p:cNvSpPr>
              <p:nvPr/>
            </p:nvSpPr>
            <p:spPr bwMode="auto">
              <a:xfrm>
                <a:off x="5553868" y="6217884"/>
                <a:ext cx="1044575" cy="201613"/>
              </a:xfrm>
              <a:prstGeom prst="ellipse">
                <a:avLst/>
              </a:prstGeom>
              <a:grpFill/>
              <a:ln>
                <a:noFill/>
              </a:ln>
            </p:spPr>
            <p:txBody>
              <a:bodyPr vert="horz" wrap="square" lIns="91440" tIns="45720" rIns="91440" bIns="45720" numCol="1" anchor="t" anchorCtr="0" compatLnSpc="1"/>
              <a:lstStyle/>
              <a:p>
                <a:endParaRPr lang="en-US"/>
              </a:p>
            </p:txBody>
          </p:sp>
          <p:sp>
            <p:nvSpPr>
              <p:cNvPr id="23" name="Freeform 132"/>
              <p:cNvSpPr/>
              <p:nvPr/>
            </p:nvSpPr>
            <p:spPr bwMode="auto">
              <a:xfrm>
                <a:off x="5993606" y="2053871"/>
                <a:ext cx="360363" cy="4319588"/>
              </a:xfrm>
              <a:custGeom>
                <a:avLst/>
                <a:gdLst>
                  <a:gd name="T0" fmla="*/ 0 w 206"/>
                  <a:gd name="T1" fmla="*/ 2432 h 2467"/>
                  <a:gd name="T2" fmla="*/ 0 w 206"/>
                  <a:gd name="T3" fmla="*/ 46 h 2467"/>
                  <a:gd name="T4" fmla="*/ 206 w 206"/>
                  <a:gd name="T5" fmla="*/ 46 h 2467"/>
                  <a:gd name="T6" fmla="*/ 103 w 206"/>
                  <a:gd name="T7" fmla="*/ 2432 h 2467"/>
                  <a:gd name="T8" fmla="*/ 0 w 206"/>
                  <a:gd name="T9" fmla="*/ 2432 h 2467"/>
                </a:gdLst>
                <a:ahLst/>
                <a:cxnLst>
                  <a:cxn ang="0">
                    <a:pos x="T0" y="T1"/>
                  </a:cxn>
                  <a:cxn ang="0">
                    <a:pos x="T2" y="T3"/>
                  </a:cxn>
                  <a:cxn ang="0">
                    <a:pos x="T4" y="T5"/>
                  </a:cxn>
                  <a:cxn ang="0">
                    <a:pos x="T6" y="T7"/>
                  </a:cxn>
                  <a:cxn ang="0">
                    <a:pos x="T8" y="T9"/>
                  </a:cxn>
                </a:cxnLst>
                <a:rect l="0" t="0" r="r" b="b"/>
                <a:pathLst>
                  <a:path w="206" h="2467">
                    <a:moveTo>
                      <a:pt x="0" y="2432"/>
                    </a:moveTo>
                    <a:cubicBezTo>
                      <a:pt x="0" y="2432"/>
                      <a:pt x="8" y="206"/>
                      <a:pt x="0" y="46"/>
                    </a:cubicBezTo>
                    <a:cubicBezTo>
                      <a:pt x="0" y="46"/>
                      <a:pt x="122" y="0"/>
                      <a:pt x="206" y="46"/>
                    </a:cubicBezTo>
                    <a:cubicBezTo>
                      <a:pt x="206" y="46"/>
                      <a:pt x="114" y="2232"/>
                      <a:pt x="103" y="2432"/>
                    </a:cubicBezTo>
                    <a:cubicBezTo>
                      <a:pt x="103" y="2432"/>
                      <a:pt x="76" y="2467"/>
                      <a:pt x="0" y="2432"/>
                    </a:cubicBezTo>
                  </a:path>
                </a:pathLst>
              </a:custGeom>
              <a:grpFill/>
              <a:ln>
                <a:noFill/>
              </a:ln>
            </p:spPr>
            <p:txBody>
              <a:bodyPr vert="horz" wrap="square" lIns="91440" tIns="45720" rIns="91440" bIns="45720" numCol="1" anchor="t" anchorCtr="0" compatLnSpc="1"/>
              <a:lstStyle/>
              <a:p>
                <a:endParaRPr lang="en-US"/>
              </a:p>
            </p:txBody>
          </p:sp>
        </p:grpSp>
        <p:sp>
          <p:nvSpPr>
            <p:cNvPr id="24" name="Freeform 137"/>
            <p:cNvSpPr/>
            <p:nvPr/>
          </p:nvSpPr>
          <p:spPr bwMode="auto">
            <a:xfrm>
              <a:off x="3830" y="3136"/>
              <a:ext cx="3883" cy="1035"/>
            </a:xfrm>
            <a:custGeom>
              <a:avLst/>
              <a:gdLst>
                <a:gd name="T0" fmla="*/ 1524 w 1553"/>
                <a:gd name="T1" fmla="*/ 414 h 414"/>
                <a:gd name="T2" fmla="*/ 163 w 1553"/>
                <a:gd name="T3" fmla="*/ 266 h 414"/>
                <a:gd name="T4" fmla="*/ 16 w 1553"/>
                <a:gd name="T5" fmla="*/ 116 h 414"/>
                <a:gd name="T6" fmla="*/ 0 w 1553"/>
                <a:gd name="T7" fmla="*/ 83 h 414"/>
                <a:gd name="T8" fmla="*/ 191 w 1553"/>
                <a:gd name="T9" fmla="*/ 0 h 414"/>
                <a:gd name="T10" fmla="*/ 1537 w 1553"/>
                <a:gd name="T11" fmla="*/ 115 h 414"/>
                <a:gd name="T12" fmla="*/ 1553 w 1553"/>
                <a:gd name="T13" fmla="*/ 148 h 414"/>
                <a:gd name="T14" fmla="*/ 1432 w 1553"/>
                <a:gd name="T15" fmla="*/ 262 h 414"/>
                <a:gd name="T16" fmla="*/ 1508 w 1553"/>
                <a:gd name="T17" fmla="*/ 381 h 414"/>
                <a:gd name="T18" fmla="*/ 1524 w 1553"/>
                <a:gd name="T19"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53" h="414">
                  <a:moveTo>
                    <a:pt x="1524" y="414"/>
                  </a:moveTo>
                  <a:lnTo>
                    <a:pt x="163" y="266"/>
                  </a:lnTo>
                  <a:lnTo>
                    <a:pt x="16" y="116"/>
                  </a:lnTo>
                  <a:lnTo>
                    <a:pt x="0" y="83"/>
                  </a:lnTo>
                  <a:lnTo>
                    <a:pt x="191" y="0"/>
                  </a:lnTo>
                  <a:lnTo>
                    <a:pt x="1537" y="115"/>
                  </a:lnTo>
                  <a:lnTo>
                    <a:pt x="1553" y="148"/>
                  </a:lnTo>
                  <a:lnTo>
                    <a:pt x="1432" y="262"/>
                  </a:lnTo>
                  <a:lnTo>
                    <a:pt x="1508" y="381"/>
                  </a:lnTo>
                  <a:lnTo>
                    <a:pt x="1524" y="414"/>
                  </a:lnTo>
                  <a:close/>
                </a:path>
              </a:pathLst>
            </a:custGeom>
            <a:solidFill>
              <a:srgbClr val="3B4746"/>
            </a:solidFill>
            <a:ln>
              <a:noFill/>
            </a:ln>
          </p:spPr>
          <p:txBody>
            <a:bodyPr vert="horz" wrap="square" lIns="91440" tIns="45720" rIns="91440" bIns="45720" numCol="1" anchor="t" anchorCtr="0" compatLnSpc="1"/>
            <a:lstStyle/>
            <a:p>
              <a:endParaRPr lang="en-US"/>
            </a:p>
          </p:txBody>
        </p:sp>
        <p:sp>
          <p:nvSpPr>
            <p:cNvPr id="25" name="Freeform 138"/>
            <p:cNvSpPr/>
            <p:nvPr/>
          </p:nvSpPr>
          <p:spPr bwMode="auto">
            <a:xfrm>
              <a:off x="3848" y="3049"/>
              <a:ext cx="3843" cy="1035"/>
            </a:xfrm>
            <a:custGeom>
              <a:avLst/>
              <a:gdLst>
                <a:gd name="T0" fmla="*/ 1508 w 1537"/>
                <a:gd name="T1" fmla="*/ 414 h 414"/>
                <a:gd name="T2" fmla="*/ 146 w 1537"/>
                <a:gd name="T3" fmla="*/ 266 h 414"/>
                <a:gd name="T4" fmla="*/ 0 w 1537"/>
                <a:gd name="T5" fmla="*/ 116 h 414"/>
                <a:gd name="T6" fmla="*/ 175 w 1537"/>
                <a:gd name="T7" fmla="*/ 0 h 414"/>
                <a:gd name="T8" fmla="*/ 1537 w 1537"/>
                <a:gd name="T9" fmla="*/ 148 h 414"/>
                <a:gd name="T10" fmla="*/ 1415 w 1537"/>
                <a:gd name="T11" fmla="*/ 262 h 414"/>
                <a:gd name="T12" fmla="*/ 1508 w 1537"/>
                <a:gd name="T13" fmla="*/ 414 h 414"/>
              </a:gdLst>
              <a:ahLst/>
              <a:cxnLst>
                <a:cxn ang="0">
                  <a:pos x="T0" y="T1"/>
                </a:cxn>
                <a:cxn ang="0">
                  <a:pos x="T2" y="T3"/>
                </a:cxn>
                <a:cxn ang="0">
                  <a:pos x="T4" y="T5"/>
                </a:cxn>
                <a:cxn ang="0">
                  <a:pos x="T6" y="T7"/>
                </a:cxn>
                <a:cxn ang="0">
                  <a:pos x="T8" y="T9"/>
                </a:cxn>
                <a:cxn ang="0">
                  <a:pos x="T10" y="T11"/>
                </a:cxn>
                <a:cxn ang="0">
                  <a:pos x="T12" y="T13"/>
                </a:cxn>
              </a:cxnLst>
              <a:rect l="0" t="0" r="r" b="b"/>
              <a:pathLst>
                <a:path w="1537" h="414">
                  <a:moveTo>
                    <a:pt x="1508" y="414"/>
                  </a:moveTo>
                  <a:lnTo>
                    <a:pt x="146" y="266"/>
                  </a:lnTo>
                  <a:lnTo>
                    <a:pt x="0" y="116"/>
                  </a:lnTo>
                  <a:lnTo>
                    <a:pt x="175" y="0"/>
                  </a:lnTo>
                  <a:lnTo>
                    <a:pt x="1537" y="148"/>
                  </a:lnTo>
                  <a:lnTo>
                    <a:pt x="1415" y="262"/>
                  </a:lnTo>
                  <a:lnTo>
                    <a:pt x="1508" y="414"/>
                  </a:lnTo>
                  <a:close/>
                </a:path>
              </a:pathLst>
            </a:custGeom>
            <a:solidFill>
              <a:srgbClr val="5A6C6A"/>
            </a:solidFill>
            <a:ln>
              <a:noFill/>
            </a:ln>
          </p:spPr>
          <p:txBody>
            <a:bodyPr vert="horz" wrap="square" lIns="91440" tIns="45720" rIns="91440" bIns="45720" numCol="1" anchor="t" anchorCtr="0" compatLnSpc="1"/>
            <a:lstStyle/>
            <a:p>
              <a:pPr algn="ctr"/>
              <a:endParaRPr lang="en-US"/>
            </a:p>
          </p:txBody>
        </p:sp>
        <p:sp>
          <p:nvSpPr>
            <p:cNvPr id="26" name="TextBox 38"/>
            <p:cNvSpPr txBox="1"/>
            <p:nvPr/>
          </p:nvSpPr>
          <p:spPr>
            <a:xfrm rot="338904">
              <a:off x="4683" y="3298"/>
              <a:ext cx="2214" cy="582"/>
            </a:xfrm>
            <a:prstGeom prst="rect">
              <a:avLst/>
            </a:prstGeom>
            <a:noFill/>
          </p:spPr>
          <p:txBody>
            <a:bodyPr wrap="none" rtlCol="0">
              <a:spAutoFit/>
            </a:bodyPr>
            <a:lstStyle/>
            <a:p>
              <a:pPr algn="ctr"/>
              <a:r>
                <a:rPr lang="en-US" b="1" dirty="0">
                  <a:solidFill>
                    <a:schemeClr val="bg1"/>
                  </a:solidFill>
                  <a:latin typeface="+mj-lt"/>
                </a:rPr>
                <a:t>KEY  WORD </a:t>
              </a:r>
            </a:p>
          </p:txBody>
        </p:sp>
        <p:sp>
          <p:nvSpPr>
            <p:cNvPr id="27" name="Freeform 139"/>
            <p:cNvSpPr/>
            <p:nvPr/>
          </p:nvSpPr>
          <p:spPr bwMode="auto">
            <a:xfrm>
              <a:off x="3795" y="4368"/>
              <a:ext cx="3943" cy="750"/>
            </a:xfrm>
            <a:custGeom>
              <a:avLst/>
              <a:gdLst>
                <a:gd name="T0" fmla="*/ 20 w 1577"/>
                <a:gd name="T1" fmla="*/ 25 h 300"/>
                <a:gd name="T2" fmla="*/ 5 w 1577"/>
                <a:gd name="T3" fmla="*/ 0 h 300"/>
                <a:gd name="T4" fmla="*/ 1415 w 1577"/>
                <a:gd name="T5" fmla="*/ 44 h 300"/>
                <a:gd name="T6" fmla="*/ 1561 w 1577"/>
                <a:gd name="T7" fmla="*/ 151 h 300"/>
                <a:gd name="T8" fmla="*/ 1577 w 1577"/>
                <a:gd name="T9" fmla="*/ 175 h 300"/>
                <a:gd name="T10" fmla="*/ 1411 w 1577"/>
                <a:gd name="T11" fmla="*/ 300 h 300"/>
                <a:gd name="T12" fmla="*/ 17 w 1577"/>
                <a:gd name="T13" fmla="*/ 279 h 300"/>
                <a:gd name="T14" fmla="*/ 0 w 1577"/>
                <a:gd name="T15" fmla="*/ 255 h 300"/>
                <a:gd name="T16" fmla="*/ 129 w 1577"/>
                <a:gd name="T17" fmla="*/ 160 h 300"/>
                <a:gd name="T18" fmla="*/ 20 w 1577"/>
                <a:gd name="T19" fmla="*/ 2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7" h="300">
                  <a:moveTo>
                    <a:pt x="20" y="25"/>
                  </a:moveTo>
                  <a:lnTo>
                    <a:pt x="5" y="0"/>
                  </a:lnTo>
                  <a:lnTo>
                    <a:pt x="1415" y="44"/>
                  </a:lnTo>
                  <a:lnTo>
                    <a:pt x="1561" y="151"/>
                  </a:lnTo>
                  <a:lnTo>
                    <a:pt x="1577" y="175"/>
                  </a:lnTo>
                  <a:lnTo>
                    <a:pt x="1411" y="300"/>
                  </a:lnTo>
                  <a:lnTo>
                    <a:pt x="17" y="279"/>
                  </a:lnTo>
                  <a:lnTo>
                    <a:pt x="0" y="255"/>
                  </a:lnTo>
                  <a:lnTo>
                    <a:pt x="129" y="160"/>
                  </a:lnTo>
                  <a:lnTo>
                    <a:pt x="20" y="25"/>
                  </a:lnTo>
                  <a:close/>
                </a:path>
              </a:pathLst>
            </a:custGeom>
            <a:solidFill>
              <a:srgbClr val="3B4746"/>
            </a:solidFill>
            <a:ln>
              <a:noFill/>
            </a:ln>
          </p:spPr>
          <p:txBody>
            <a:bodyPr vert="horz" wrap="square" lIns="91440" tIns="45720" rIns="91440" bIns="45720" numCol="1" anchor="t" anchorCtr="0" compatLnSpc="1"/>
            <a:lstStyle/>
            <a:p>
              <a:endParaRPr lang="en-US"/>
            </a:p>
          </p:txBody>
        </p:sp>
        <p:sp>
          <p:nvSpPr>
            <p:cNvPr id="28" name="Freeform 140"/>
            <p:cNvSpPr/>
            <p:nvPr/>
          </p:nvSpPr>
          <p:spPr bwMode="auto">
            <a:xfrm>
              <a:off x="3813" y="4364"/>
              <a:ext cx="3903" cy="690"/>
            </a:xfrm>
            <a:custGeom>
              <a:avLst/>
              <a:gdLst>
                <a:gd name="T0" fmla="*/ 5 w 1561"/>
                <a:gd name="T1" fmla="*/ 0 h 276"/>
                <a:gd name="T2" fmla="*/ 1398 w 1561"/>
                <a:gd name="T3" fmla="*/ 21 h 276"/>
                <a:gd name="T4" fmla="*/ 1561 w 1561"/>
                <a:gd name="T5" fmla="*/ 151 h 276"/>
                <a:gd name="T6" fmla="*/ 1394 w 1561"/>
                <a:gd name="T7" fmla="*/ 276 h 276"/>
                <a:gd name="T8" fmla="*/ 0 w 1561"/>
                <a:gd name="T9" fmla="*/ 255 h 276"/>
                <a:gd name="T10" fmla="*/ 113 w 1561"/>
                <a:gd name="T11" fmla="*/ 137 h 276"/>
                <a:gd name="T12" fmla="*/ 5 w 1561"/>
                <a:gd name="T13" fmla="*/ 0 h 276"/>
              </a:gdLst>
              <a:ahLst/>
              <a:cxnLst>
                <a:cxn ang="0">
                  <a:pos x="T0" y="T1"/>
                </a:cxn>
                <a:cxn ang="0">
                  <a:pos x="T2" y="T3"/>
                </a:cxn>
                <a:cxn ang="0">
                  <a:pos x="T4" y="T5"/>
                </a:cxn>
                <a:cxn ang="0">
                  <a:pos x="T6" y="T7"/>
                </a:cxn>
                <a:cxn ang="0">
                  <a:pos x="T8" y="T9"/>
                </a:cxn>
                <a:cxn ang="0">
                  <a:pos x="T10" y="T11"/>
                </a:cxn>
                <a:cxn ang="0">
                  <a:pos x="T12" y="T13"/>
                </a:cxn>
              </a:cxnLst>
              <a:rect l="0" t="0" r="r" b="b"/>
              <a:pathLst>
                <a:path w="1561" h="276">
                  <a:moveTo>
                    <a:pt x="5" y="0"/>
                  </a:moveTo>
                  <a:lnTo>
                    <a:pt x="1398" y="21"/>
                  </a:lnTo>
                  <a:lnTo>
                    <a:pt x="1561" y="151"/>
                  </a:lnTo>
                  <a:lnTo>
                    <a:pt x="1394" y="276"/>
                  </a:lnTo>
                  <a:lnTo>
                    <a:pt x="0" y="255"/>
                  </a:lnTo>
                  <a:lnTo>
                    <a:pt x="113" y="137"/>
                  </a:lnTo>
                  <a:lnTo>
                    <a:pt x="5" y="0"/>
                  </a:lnTo>
                  <a:close/>
                </a:path>
              </a:pathLst>
            </a:custGeom>
            <a:solidFill>
              <a:srgbClr val="5A6C6A"/>
            </a:solidFill>
            <a:ln>
              <a:noFill/>
            </a:ln>
          </p:spPr>
          <p:txBody>
            <a:bodyPr vert="horz" wrap="square" lIns="91440" tIns="45720" rIns="91440" bIns="45720" numCol="1" anchor="t" anchorCtr="0" compatLnSpc="1"/>
            <a:lstStyle/>
            <a:p>
              <a:endParaRPr lang="en-US"/>
            </a:p>
          </p:txBody>
        </p:sp>
        <p:sp>
          <p:nvSpPr>
            <p:cNvPr id="29" name="TextBox 39"/>
            <p:cNvSpPr txBox="1"/>
            <p:nvPr/>
          </p:nvSpPr>
          <p:spPr>
            <a:xfrm>
              <a:off x="4609" y="4448"/>
              <a:ext cx="2237" cy="582"/>
            </a:xfrm>
            <a:prstGeom prst="rect">
              <a:avLst/>
            </a:prstGeom>
            <a:noFill/>
          </p:spPr>
          <p:txBody>
            <a:bodyPr wrap="none" rtlCol="0">
              <a:spAutoFit/>
            </a:bodyPr>
            <a:lstStyle/>
            <a:p>
              <a:pPr algn="ctr"/>
              <a:r>
                <a:rPr lang="en-US" altLang="zh-CN" dirty="0">
                  <a:solidFill>
                    <a:schemeClr val="bg1"/>
                  </a:solidFill>
                </a:rPr>
                <a:t>KEY  WORD </a:t>
              </a:r>
            </a:p>
          </p:txBody>
        </p:sp>
        <p:sp>
          <p:nvSpPr>
            <p:cNvPr id="30" name="Freeform 141"/>
            <p:cNvSpPr/>
            <p:nvPr/>
          </p:nvSpPr>
          <p:spPr bwMode="auto">
            <a:xfrm>
              <a:off x="4320" y="5251"/>
              <a:ext cx="2725" cy="1208"/>
            </a:xfrm>
            <a:custGeom>
              <a:avLst/>
              <a:gdLst>
                <a:gd name="T0" fmla="*/ 1090 w 1090"/>
                <a:gd name="T1" fmla="*/ 215 h 483"/>
                <a:gd name="T2" fmla="*/ 154 w 1090"/>
                <a:gd name="T3" fmla="*/ 483 h 483"/>
                <a:gd name="T4" fmla="*/ 16 w 1090"/>
                <a:gd name="T5" fmla="*/ 420 h 483"/>
                <a:gd name="T6" fmla="*/ 0 w 1090"/>
                <a:gd name="T7" fmla="*/ 396 h 483"/>
                <a:gd name="T8" fmla="*/ 99 w 1090"/>
                <a:gd name="T9" fmla="*/ 292 h 483"/>
                <a:gd name="T10" fmla="*/ 1020 w 1090"/>
                <a:gd name="T11" fmla="*/ 0 h 483"/>
                <a:gd name="T12" fmla="*/ 1036 w 1090"/>
                <a:gd name="T13" fmla="*/ 24 h 483"/>
                <a:gd name="T14" fmla="*/ 988 w 1090"/>
                <a:gd name="T15" fmla="*/ 136 h 483"/>
                <a:gd name="T16" fmla="*/ 1074 w 1090"/>
                <a:gd name="T17" fmla="*/ 191 h 483"/>
                <a:gd name="T18" fmla="*/ 1090 w 1090"/>
                <a:gd name="T19" fmla="*/ 215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0" h="483">
                  <a:moveTo>
                    <a:pt x="1090" y="215"/>
                  </a:moveTo>
                  <a:lnTo>
                    <a:pt x="154" y="483"/>
                  </a:lnTo>
                  <a:lnTo>
                    <a:pt x="16" y="420"/>
                  </a:lnTo>
                  <a:lnTo>
                    <a:pt x="0" y="396"/>
                  </a:lnTo>
                  <a:lnTo>
                    <a:pt x="99" y="292"/>
                  </a:lnTo>
                  <a:lnTo>
                    <a:pt x="1020" y="0"/>
                  </a:lnTo>
                  <a:lnTo>
                    <a:pt x="1036" y="24"/>
                  </a:lnTo>
                  <a:lnTo>
                    <a:pt x="988" y="136"/>
                  </a:lnTo>
                  <a:lnTo>
                    <a:pt x="1074" y="191"/>
                  </a:lnTo>
                  <a:lnTo>
                    <a:pt x="1090" y="215"/>
                  </a:lnTo>
                  <a:close/>
                </a:path>
              </a:pathLst>
            </a:custGeom>
            <a:solidFill>
              <a:srgbClr val="3B4746"/>
            </a:solidFill>
            <a:ln>
              <a:noFill/>
            </a:ln>
          </p:spPr>
          <p:txBody>
            <a:bodyPr vert="horz" wrap="square" lIns="91440" tIns="45720" rIns="91440" bIns="45720" numCol="1" anchor="t" anchorCtr="0" compatLnSpc="1"/>
            <a:lstStyle/>
            <a:p>
              <a:endParaRPr lang="en-US"/>
            </a:p>
          </p:txBody>
        </p:sp>
        <p:sp>
          <p:nvSpPr>
            <p:cNvPr id="31" name="Freeform 142"/>
            <p:cNvSpPr/>
            <p:nvPr/>
          </p:nvSpPr>
          <p:spPr bwMode="auto">
            <a:xfrm>
              <a:off x="4320" y="5251"/>
              <a:ext cx="2685" cy="1148"/>
            </a:xfrm>
            <a:custGeom>
              <a:avLst/>
              <a:gdLst>
                <a:gd name="T0" fmla="*/ 1074 w 1074"/>
                <a:gd name="T1" fmla="*/ 191 h 459"/>
                <a:gd name="T2" fmla="*/ 138 w 1074"/>
                <a:gd name="T3" fmla="*/ 459 h 459"/>
                <a:gd name="T4" fmla="*/ 0 w 1074"/>
                <a:gd name="T5" fmla="*/ 396 h 459"/>
                <a:gd name="T6" fmla="*/ 84 w 1074"/>
                <a:gd name="T7" fmla="*/ 269 h 459"/>
                <a:gd name="T8" fmla="*/ 1020 w 1074"/>
                <a:gd name="T9" fmla="*/ 0 h 459"/>
                <a:gd name="T10" fmla="*/ 971 w 1074"/>
                <a:gd name="T11" fmla="*/ 112 h 459"/>
                <a:gd name="T12" fmla="*/ 1074 w 1074"/>
                <a:gd name="T13" fmla="*/ 191 h 459"/>
              </a:gdLst>
              <a:ahLst/>
              <a:cxnLst>
                <a:cxn ang="0">
                  <a:pos x="T0" y="T1"/>
                </a:cxn>
                <a:cxn ang="0">
                  <a:pos x="T2" y="T3"/>
                </a:cxn>
                <a:cxn ang="0">
                  <a:pos x="T4" y="T5"/>
                </a:cxn>
                <a:cxn ang="0">
                  <a:pos x="T6" y="T7"/>
                </a:cxn>
                <a:cxn ang="0">
                  <a:pos x="T8" y="T9"/>
                </a:cxn>
                <a:cxn ang="0">
                  <a:pos x="T10" y="T11"/>
                </a:cxn>
                <a:cxn ang="0">
                  <a:pos x="T12" y="T13"/>
                </a:cxn>
              </a:cxnLst>
              <a:rect l="0" t="0" r="r" b="b"/>
              <a:pathLst>
                <a:path w="1074" h="459">
                  <a:moveTo>
                    <a:pt x="1074" y="191"/>
                  </a:moveTo>
                  <a:lnTo>
                    <a:pt x="138" y="459"/>
                  </a:lnTo>
                  <a:lnTo>
                    <a:pt x="0" y="396"/>
                  </a:lnTo>
                  <a:lnTo>
                    <a:pt x="84" y="269"/>
                  </a:lnTo>
                  <a:lnTo>
                    <a:pt x="1020" y="0"/>
                  </a:lnTo>
                  <a:lnTo>
                    <a:pt x="971" y="112"/>
                  </a:lnTo>
                  <a:lnTo>
                    <a:pt x="1074" y="191"/>
                  </a:lnTo>
                  <a:close/>
                </a:path>
              </a:pathLst>
            </a:custGeom>
            <a:solidFill>
              <a:srgbClr val="5A6C6A"/>
            </a:solidFill>
            <a:ln>
              <a:noFill/>
            </a:ln>
          </p:spPr>
          <p:txBody>
            <a:bodyPr vert="horz" wrap="square" lIns="91440" tIns="45720" rIns="91440" bIns="45720" numCol="1" anchor="t" anchorCtr="0" compatLnSpc="1"/>
            <a:lstStyle/>
            <a:p>
              <a:endParaRPr lang="en-US"/>
            </a:p>
          </p:txBody>
        </p:sp>
        <p:sp>
          <p:nvSpPr>
            <p:cNvPr id="32" name="TextBox 40"/>
            <p:cNvSpPr txBox="1"/>
            <p:nvPr/>
          </p:nvSpPr>
          <p:spPr>
            <a:xfrm rot="20625366">
              <a:off x="4540" y="5565"/>
              <a:ext cx="2237" cy="582"/>
            </a:xfrm>
            <a:prstGeom prst="rect">
              <a:avLst/>
            </a:prstGeom>
            <a:noFill/>
          </p:spPr>
          <p:txBody>
            <a:bodyPr wrap="none" rtlCol="0">
              <a:spAutoFit/>
            </a:bodyPr>
            <a:lstStyle/>
            <a:p>
              <a:pPr algn="ctr"/>
              <a:r>
                <a:rPr lang="en-US" altLang="zh-CN" dirty="0">
                  <a:solidFill>
                    <a:schemeClr val="bg1"/>
                  </a:solidFill>
                </a:rPr>
                <a:t>KEY  WORD </a:t>
              </a:r>
            </a:p>
          </p:txBody>
        </p:sp>
        <p:sp>
          <p:nvSpPr>
            <p:cNvPr id="33" name="Freeform 143"/>
            <p:cNvSpPr/>
            <p:nvPr/>
          </p:nvSpPr>
          <p:spPr bwMode="auto">
            <a:xfrm>
              <a:off x="4367" y="6658"/>
              <a:ext cx="2585" cy="1050"/>
            </a:xfrm>
            <a:custGeom>
              <a:avLst/>
              <a:gdLst>
                <a:gd name="T0" fmla="*/ 64 w 1034"/>
                <a:gd name="T1" fmla="*/ 0 h 420"/>
                <a:gd name="T2" fmla="*/ 938 w 1034"/>
                <a:gd name="T3" fmla="*/ 168 h 420"/>
                <a:gd name="T4" fmla="*/ 953 w 1034"/>
                <a:gd name="T5" fmla="*/ 191 h 420"/>
                <a:gd name="T6" fmla="*/ 1034 w 1034"/>
                <a:gd name="T7" fmla="*/ 328 h 420"/>
                <a:gd name="T8" fmla="*/ 904 w 1034"/>
                <a:gd name="T9" fmla="*/ 420 h 420"/>
                <a:gd name="T10" fmla="*/ 14 w 1034"/>
                <a:gd name="T11" fmla="*/ 229 h 420"/>
                <a:gd name="T12" fmla="*/ 0 w 1034"/>
                <a:gd name="T13" fmla="*/ 206 h 420"/>
                <a:gd name="T14" fmla="*/ 108 w 1034"/>
                <a:gd name="T15" fmla="*/ 135 h 420"/>
                <a:gd name="T16" fmla="*/ 64 w 1034"/>
                <a:gd name="T17"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4" h="420">
                  <a:moveTo>
                    <a:pt x="64" y="0"/>
                  </a:moveTo>
                  <a:lnTo>
                    <a:pt x="938" y="168"/>
                  </a:lnTo>
                  <a:lnTo>
                    <a:pt x="953" y="191"/>
                  </a:lnTo>
                  <a:lnTo>
                    <a:pt x="1034" y="328"/>
                  </a:lnTo>
                  <a:lnTo>
                    <a:pt x="904" y="420"/>
                  </a:lnTo>
                  <a:lnTo>
                    <a:pt x="14" y="229"/>
                  </a:lnTo>
                  <a:lnTo>
                    <a:pt x="0" y="206"/>
                  </a:lnTo>
                  <a:lnTo>
                    <a:pt x="108" y="135"/>
                  </a:lnTo>
                  <a:lnTo>
                    <a:pt x="64" y="0"/>
                  </a:lnTo>
                  <a:close/>
                </a:path>
              </a:pathLst>
            </a:custGeom>
            <a:solidFill>
              <a:srgbClr val="3B4746"/>
            </a:solidFill>
            <a:ln>
              <a:noFill/>
            </a:ln>
          </p:spPr>
          <p:txBody>
            <a:bodyPr vert="horz" wrap="square" lIns="91440" tIns="45720" rIns="91440" bIns="45720" numCol="1" anchor="t" anchorCtr="0" compatLnSpc="1"/>
            <a:lstStyle/>
            <a:p>
              <a:endParaRPr lang="en-US"/>
            </a:p>
          </p:txBody>
        </p:sp>
        <p:sp>
          <p:nvSpPr>
            <p:cNvPr id="34" name="Freeform 144"/>
            <p:cNvSpPr/>
            <p:nvPr/>
          </p:nvSpPr>
          <p:spPr bwMode="auto">
            <a:xfrm>
              <a:off x="4367" y="6601"/>
              <a:ext cx="2545" cy="1053"/>
            </a:xfrm>
            <a:custGeom>
              <a:avLst/>
              <a:gdLst>
                <a:gd name="T0" fmla="*/ 48 w 1018"/>
                <a:gd name="T1" fmla="*/ 0 h 421"/>
                <a:gd name="T2" fmla="*/ 938 w 1018"/>
                <a:gd name="T3" fmla="*/ 191 h 421"/>
                <a:gd name="T4" fmla="*/ 1018 w 1018"/>
                <a:gd name="T5" fmla="*/ 328 h 421"/>
                <a:gd name="T6" fmla="*/ 888 w 1018"/>
                <a:gd name="T7" fmla="*/ 421 h 421"/>
                <a:gd name="T8" fmla="*/ 0 w 1018"/>
                <a:gd name="T9" fmla="*/ 229 h 421"/>
                <a:gd name="T10" fmla="*/ 92 w 1018"/>
                <a:gd name="T11" fmla="*/ 136 h 421"/>
                <a:gd name="T12" fmla="*/ 48 w 1018"/>
                <a:gd name="T13" fmla="*/ 0 h 421"/>
              </a:gdLst>
              <a:ahLst/>
              <a:cxnLst>
                <a:cxn ang="0">
                  <a:pos x="T0" y="T1"/>
                </a:cxn>
                <a:cxn ang="0">
                  <a:pos x="T2" y="T3"/>
                </a:cxn>
                <a:cxn ang="0">
                  <a:pos x="T4" y="T5"/>
                </a:cxn>
                <a:cxn ang="0">
                  <a:pos x="T6" y="T7"/>
                </a:cxn>
                <a:cxn ang="0">
                  <a:pos x="T8" y="T9"/>
                </a:cxn>
                <a:cxn ang="0">
                  <a:pos x="T10" y="T11"/>
                </a:cxn>
                <a:cxn ang="0">
                  <a:pos x="T12" y="T13"/>
                </a:cxn>
              </a:cxnLst>
              <a:rect l="0" t="0" r="r" b="b"/>
              <a:pathLst>
                <a:path w="1018" h="421">
                  <a:moveTo>
                    <a:pt x="48" y="0"/>
                  </a:moveTo>
                  <a:lnTo>
                    <a:pt x="938" y="191"/>
                  </a:lnTo>
                  <a:lnTo>
                    <a:pt x="1018" y="328"/>
                  </a:lnTo>
                  <a:lnTo>
                    <a:pt x="888" y="421"/>
                  </a:lnTo>
                  <a:lnTo>
                    <a:pt x="0" y="229"/>
                  </a:lnTo>
                  <a:lnTo>
                    <a:pt x="92" y="136"/>
                  </a:lnTo>
                  <a:lnTo>
                    <a:pt x="48" y="0"/>
                  </a:lnTo>
                  <a:close/>
                </a:path>
              </a:pathLst>
            </a:custGeom>
            <a:solidFill>
              <a:srgbClr val="5A6C6A"/>
            </a:solidFill>
            <a:ln>
              <a:noFill/>
            </a:ln>
          </p:spPr>
          <p:txBody>
            <a:bodyPr vert="horz" wrap="square" lIns="91440" tIns="45720" rIns="91440" bIns="45720" numCol="1" anchor="t" anchorCtr="0" compatLnSpc="1"/>
            <a:lstStyle/>
            <a:p>
              <a:endParaRPr lang="en-US"/>
            </a:p>
          </p:txBody>
        </p:sp>
        <p:sp>
          <p:nvSpPr>
            <p:cNvPr id="35" name="TextBox 41"/>
            <p:cNvSpPr txBox="1"/>
            <p:nvPr/>
          </p:nvSpPr>
          <p:spPr>
            <a:xfrm rot="681935">
              <a:off x="4585" y="6879"/>
              <a:ext cx="2237" cy="582"/>
            </a:xfrm>
            <a:prstGeom prst="rect">
              <a:avLst/>
            </a:prstGeom>
            <a:noFill/>
          </p:spPr>
          <p:txBody>
            <a:bodyPr wrap="none" rtlCol="0">
              <a:spAutoFit/>
            </a:bodyPr>
            <a:lstStyle/>
            <a:p>
              <a:pPr algn="ctr"/>
              <a:r>
                <a:rPr lang="en-US" altLang="zh-CN" dirty="0">
                  <a:solidFill>
                    <a:schemeClr val="bg1"/>
                  </a:solidFill>
                </a:rPr>
                <a:t>KEY  WORD </a:t>
              </a:r>
            </a:p>
          </p:txBody>
        </p:sp>
      </p:gr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1000"/>
                                        <p:tgtEl>
                                          <p:spTgt spid="36"/>
                                        </p:tgtEl>
                                      </p:cBhvr>
                                    </p:animEffect>
                                    <p:anim calcmode="lin" valueType="num">
                                      <p:cBhvr>
                                        <p:cTn id="18" dur="1000" fill="hold"/>
                                        <p:tgtEl>
                                          <p:spTgt spid="36"/>
                                        </p:tgtEl>
                                        <p:attrNameLst>
                                          <p:attrName>ppt_x</p:attrName>
                                        </p:attrNameLst>
                                      </p:cBhvr>
                                      <p:tavLst>
                                        <p:tav tm="0">
                                          <p:val>
                                            <p:strVal val="#ppt_x"/>
                                          </p:val>
                                        </p:tav>
                                        <p:tav tm="100000">
                                          <p:val>
                                            <p:strVal val="#ppt_x"/>
                                          </p:val>
                                        </p:tav>
                                      </p:tavLst>
                                    </p:anim>
                                    <p:anim calcmode="lin" valueType="num">
                                      <p:cBhvr>
                                        <p:cTn id="19" dur="1000" fill="hold"/>
                                        <p:tgtEl>
                                          <p:spTgt spid="36"/>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20" presetClass="entr" presetSubtype="0"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edge">
                                      <p:cBhvr>
                                        <p:cTn id="23" dur="2000"/>
                                        <p:tgtEl>
                                          <p:spTgt spid="2"/>
                                        </p:tgtEl>
                                      </p:cBhvr>
                                    </p:animEffect>
                                  </p:childTnLst>
                                </p:cTn>
                              </p:par>
                              <p:par>
                                <p:cTn id="24" presetID="20"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edge">
                                      <p:cBhvr>
                                        <p:cTn id="26" dur="2000"/>
                                        <p:tgtEl>
                                          <p:spTgt spid="3"/>
                                        </p:tgtEl>
                                      </p:cBhvr>
                                    </p:animEffect>
                                  </p:childTnLst>
                                </p:cTn>
                              </p:par>
                              <p:par>
                                <p:cTn id="27" presetID="20"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edge">
                                      <p:cBhvr>
                                        <p:cTn id="29" dur="2000"/>
                                        <p:tgtEl>
                                          <p:spTgt spid="4"/>
                                        </p:tgtEl>
                                      </p:cBhvr>
                                    </p:animEffect>
                                  </p:childTnLst>
                                </p:cTn>
                              </p:par>
                              <p:par>
                                <p:cTn id="30" presetID="20" presetClass="entr" presetSubtype="0"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edge">
                                      <p:cBhvr>
                                        <p:cTn id="32" dur="2000"/>
                                        <p:tgtEl>
                                          <p:spTgt spid="5"/>
                                        </p:tgtEl>
                                      </p:cBhvr>
                                    </p:animEffect>
                                  </p:childTnLst>
                                </p:cTn>
                              </p:par>
                              <p:par>
                                <p:cTn id="33" presetID="20"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edge">
                                      <p:cBhvr>
                                        <p:cTn id="35" dur="2000"/>
                                        <p:tgtEl>
                                          <p:spTgt spid="12"/>
                                        </p:tgtEl>
                                      </p:cBhvr>
                                    </p:animEffect>
                                  </p:childTnLst>
                                </p:cTn>
                              </p:par>
                              <p:par>
                                <p:cTn id="36" presetID="20"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edge">
                                      <p:cBhvr>
                                        <p:cTn id="38" dur="2000"/>
                                        <p:tgtEl>
                                          <p:spTgt spid="13"/>
                                        </p:tgtEl>
                                      </p:cBhvr>
                                    </p:animEffect>
                                  </p:childTnLst>
                                </p:cTn>
                              </p:par>
                              <p:par>
                                <p:cTn id="39" presetID="20"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edge">
                                      <p:cBhvr>
                                        <p:cTn id="41" dur="2000"/>
                                        <p:tgtEl>
                                          <p:spTgt spid="14"/>
                                        </p:tgtEl>
                                      </p:cBhvr>
                                    </p:animEffect>
                                  </p:childTnLst>
                                </p:cTn>
                              </p:par>
                              <p:par>
                                <p:cTn id="42" presetID="20" presetClass="entr" presetSubtype="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edge">
                                      <p:cBhvr>
                                        <p:cTn id="44" dur="2000"/>
                                        <p:tgtEl>
                                          <p:spTgt spid="15"/>
                                        </p:tgtEl>
                                      </p:cBhvr>
                                    </p:animEffect>
                                  </p:childTnLst>
                                </p:cTn>
                              </p:par>
                              <p:par>
                                <p:cTn id="45" presetID="2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edge">
                                      <p:cBhvr>
                                        <p:cTn id="47" dur="2000"/>
                                        <p:tgtEl>
                                          <p:spTgt spid="18"/>
                                        </p:tgtEl>
                                      </p:cBhvr>
                                    </p:animEffect>
                                  </p:childTnLst>
                                </p:cTn>
                              </p:par>
                              <p:par>
                                <p:cTn id="48" presetID="20"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edge">
                                      <p:cBhvr>
                                        <p:cTn id="50" dur="2000"/>
                                        <p:tgtEl>
                                          <p:spTgt spid="19"/>
                                        </p:tgtEl>
                                      </p:cBhvr>
                                    </p:animEffect>
                                  </p:childTnLst>
                                </p:cTn>
                              </p:par>
                              <p:par>
                                <p:cTn id="51" presetID="20"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edge">
                                      <p:cBhvr>
                                        <p:cTn id="53" dur="2000"/>
                                        <p:tgtEl>
                                          <p:spTgt spid="20"/>
                                        </p:tgtEl>
                                      </p:cBhvr>
                                    </p:animEffect>
                                  </p:childTnLst>
                                </p:cTn>
                              </p:par>
                              <p:par>
                                <p:cTn id="54" presetID="20" presetClass="entr" presetSubtype="0"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wedge">
                                      <p:cBhvr>
                                        <p:cTn id="56"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bldLvl="0" animBg="1"/>
      <p:bldP spid="3" grpId="0" bldLvl="0" animBg="1"/>
      <p:bldP spid="4" grpId="0" bldLvl="0" animBg="1"/>
      <p:bldP spid="5" grpId="0" bldLvl="0" animBg="1"/>
      <p:bldP spid="12" grpId="0"/>
      <p:bldP spid="13" grpId="0"/>
      <p:bldP spid="14" grpId="0"/>
      <p:bldP spid="15" grpId="0"/>
      <p:bldP spid="18" grpId="0" bldLvl="0" animBg="1"/>
      <p:bldP spid="19" grpId="0" bldLvl="0" animBg="1"/>
      <p:bldP spid="20"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4239260" y="523240"/>
            <a:ext cx="3974465" cy="460375"/>
          </a:xfrm>
          <a:prstGeom prst="rect">
            <a:avLst/>
          </a:prstGeom>
        </p:spPr>
        <p:txBody>
          <a:bodyPr wrap="square">
            <a:spAutoFit/>
          </a:body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857943" y="36957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436870" y="100076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l="27952" r="5374"/>
          <a:stretch>
            <a:fillRect/>
          </a:stretch>
        </p:blipFill>
        <p:spPr>
          <a:xfrm>
            <a:off x="2255520" y="2076450"/>
            <a:ext cx="3323590" cy="3323590"/>
          </a:xfrm>
          <a:prstGeom prst="ellipse">
            <a:avLst/>
          </a:prstGeom>
        </p:spPr>
      </p:pic>
      <p:sp>
        <p:nvSpPr>
          <p:cNvPr id="26" name="椭圆 25"/>
          <p:cNvSpPr/>
          <p:nvPr/>
        </p:nvSpPr>
        <p:spPr>
          <a:xfrm>
            <a:off x="6044312" y="2170774"/>
            <a:ext cx="677780" cy="677780"/>
          </a:xfrm>
          <a:prstGeom prst="ellipse">
            <a:avLst/>
          </a:prstGeom>
          <a:solidFill>
            <a:srgbClr val="5A6C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6044312" y="3400107"/>
            <a:ext cx="677780" cy="677780"/>
          </a:xfrm>
          <a:prstGeom prst="ellipse">
            <a:avLst/>
          </a:prstGeom>
          <a:solidFill>
            <a:srgbClr val="5A6C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044312" y="4631998"/>
            <a:ext cx="677780" cy="677780"/>
          </a:xfrm>
          <a:prstGeom prst="ellipse">
            <a:avLst/>
          </a:prstGeom>
          <a:solidFill>
            <a:srgbClr val="5A6C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nvGrpSpPr>
        <p:grpSpPr>
          <a:xfrm>
            <a:off x="6189445" y="3565331"/>
            <a:ext cx="358775" cy="360362"/>
            <a:chOff x="5394325" y="2859088"/>
            <a:chExt cx="358775" cy="360362"/>
          </a:xfrm>
          <a:solidFill>
            <a:schemeClr val="bg1"/>
          </a:solidFill>
        </p:grpSpPr>
        <p:sp>
          <p:nvSpPr>
            <p:cNvPr id="36"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7"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8"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9"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0"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1"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42" name="Group 112"/>
          <p:cNvGrpSpPr/>
          <p:nvPr/>
        </p:nvGrpSpPr>
        <p:grpSpPr>
          <a:xfrm>
            <a:off x="6193693" y="4822961"/>
            <a:ext cx="359779" cy="337063"/>
            <a:chOff x="5368132" y="3540125"/>
            <a:chExt cx="465138" cy="435769"/>
          </a:xfrm>
          <a:solidFill>
            <a:schemeClr val="bg1"/>
          </a:solidFill>
        </p:grpSpPr>
        <p:sp>
          <p:nvSpPr>
            <p:cNvPr id="43"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4"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45" name="组合 44"/>
          <p:cNvGrpSpPr/>
          <p:nvPr/>
        </p:nvGrpSpPr>
        <p:grpSpPr>
          <a:xfrm flipH="1">
            <a:off x="6189251" y="2333555"/>
            <a:ext cx="359165" cy="359165"/>
            <a:chOff x="2473104" y="2145028"/>
            <a:chExt cx="359165" cy="359165"/>
          </a:xfrm>
          <a:solidFill>
            <a:schemeClr val="bg1"/>
          </a:solidFill>
        </p:grpSpPr>
        <p:sp>
          <p:nvSpPr>
            <p:cNvPr id="46"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7"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8" name="文本框 17"/>
          <p:cNvSpPr txBox="1"/>
          <p:nvPr/>
        </p:nvSpPr>
        <p:spPr>
          <a:xfrm>
            <a:off x="7018823" y="2473107"/>
            <a:ext cx="3145983" cy="553085"/>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仿宋" panose="02010609060101010101" charset="-122"/>
                <a:ea typeface="仿宋" panose="02010609060101010101" charset="-122"/>
              </a:rPr>
              <a:t>点击文本框即可进行编辑输入相关内容点击文本框即可进行编辑输入相关内容</a:t>
            </a:r>
          </a:p>
        </p:txBody>
      </p:sp>
      <p:sp>
        <p:nvSpPr>
          <p:cNvPr id="19" name="文本框 18"/>
          <p:cNvSpPr txBox="1"/>
          <p:nvPr/>
        </p:nvSpPr>
        <p:spPr>
          <a:xfrm>
            <a:off x="7018824" y="2207835"/>
            <a:ext cx="2374316" cy="338554"/>
          </a:xfrm>
          <a:prstGeom prst="rect">
            <a:avLst/>
          </a:prstGeom>
          <a:noFill/>
        </p:spPr>
        <p:txBody>
          <a:bodyPr wrap="square" rtlCol="0">
            <a:spAutoFit/>
          </a:bodyPr>
          <a:lstStyle/>
          <a:p>
            <a:r>
              <a:rPr lang="zh-CN" altLang="en-US" sz="1600" b="1" dirty="0">
                <a:solidFill>
                  <a:schemeClr val="tx1">
                    <a:lumMod val="75000"/>
                    <a:lumOff val="25000"/>
                  </a:schemeClr>
                </a:solidFill>
                <a:latin typeface="仿宋" panose="02010609060101010101" charset="-122"/>
                <a:ea typeface="仿宋" panose="02010609060101010101" charset="-122"/>
              </a:rPr>
              <a:t>添加标题</a:t>
            </a:r>
          </a:p>
        </p:txBody>
      </p:sp>
      <p:sp>
        <p:nvSpPr>
          <p:cNvPr id="20" name="文本框 19"/>
          <p:cNvSpPr txBox="1"/>
          <p:nvPr/>
        </p:nvSpPr>
        <p:spPr>
          <a:xfrm>
            <a:off x="7018693" y="3834661"/>
            <a:ext cx="3145983" cy="553998"/>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仿宋" panose="02010609060101010101" charset="-122"/>
                <a:ea typeface="仿宋" panose="02010609060101010101" charset="-122"/>
              </a:rPr>
              <a:t>点击文本框即可进行编辑输入相关内容点击文本框即可进行编辑输入相关内容</a:t>
            </a:r>
          </a:p>
        </p:txBody>
      </p:sp>
      <p:sp>
        <p:nvSpPr>
          <p:cNvPr id="21" name="文本框 20"/>
          <p:cNvSpPr txBox="1"/>
          <p:nvPr/>
        </p:nvSpPr>
        <p:spPr>
          <a:xfrm>
            <a:off x="7018694" y="3569389"/>
            <a:ext cx="2374316" cy="338554"/>
          </a:xfrm>
          <a:prstGeom prst="rect">
            <a:avLst/>
          </a:prstGeom>
          <a:noFill/>
        </p:spPr>
        <p:txBody>
          <a:bodyPr wrap="square" rtlCol="0">
            <a:spAutoFit/>
          </a:bodyPr>
          <a:lstStyle/>
          <a:p>
            <a:r>
              <a:rPr lang="zh-CN" altLang="en-US" sz="1600" b="1" dirty="0">
                <a:solidFill>
                  <a:schemeClr val="tx1">
                    <a:lumMod val="75000"/>
                    <a:lumOff val="25000"/>
                  </a:schemeClr>
                </a:solidFill>
                <a:latin typeface="仿宋" panose="02010609060101010101" charset="-122"/>
                <a:ea typeface="仿宋" panose="02010609060101010101" charset="-122"/>
              </a:rPr>
              <a:t>添加标题</a:t>
            </a:r>
          </a:p>
        </p:txBody>
      </p:sp>
      <p:sp>
        <p:nvSpPr>
          <p:cNvPr id="4" name="文本框 3"/>
          <p:cNvSpPr txBox="1"/>
          <p:nvPr/>
        </p:nvSpPr>
        <p:spPr>
          <a:xfrm>
            <a:off x="7050573" y="5047397"/>
            <a:ext cx="3145983" cy="553085"/>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仿宋" panose="02010609060101010101" charset="-122"/>
                <a:ea typeface="仿宋" panose="02010609060101010101" charset="-122"/>
              </a:rPr>
              <a:t>点击文本框即可进行编辑输入相关内容点击文本框即可进行编辑输入相关内容</a:t>
            </a:r>
          </a:p>
        </p:txBody>
      </p:sp>
      <p:sp>
        <p:nvSpPr>
          <p:cNvPr id="5" name="文本框 4"/>
          <p:cNvSpPr txBox="1"/>
          <p:nvPr/>
        </p:nvSpPr>
        <p:spPr>
          <a:xfrm>
            <a:off x="7050574" y="4782125"/>
            <a:ext cx="2374316" cy="338554"/>
          </a:xfrm>
          <a:prstGeom prst="rect">
            <a:avLst/>
          </a:prstGeom>
          <a:noFill/>
        </p:spPr>
        <p:txBody>
          <a:bodyPr wrap="square" rtlCol="0">
            <a:spAutoFit/>
          </a:bodyPr>
          <a:lstStyle/>
          <a:p>
            <a:r>
              <a:rPr lang="zh-CN" altLang="en-US" sz="1600" b="1" dirty="0">
                <a:solidFill>
                  <a:schemeClr val="tx1">
                    <a:lumMod val="75000"/>
                    <a:lumOff val="25000"/>
                  </a:schemeClr>
                </a:solidFill>
                <a:latin typeface="仿宋" panose="02010609060101010101" charset="-122"/>
                <a:ea typeface="仿宋" panose="02010609060101010101" charset="-122"/>
              </a:rPr>
              <a:t>添加标题</a:t>
            </a:r>
          </a:p>
        </p:txBody>
      </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childTnLst>
                          </p:cTn>
                        </p:par>
                        <p:par>
                          <p:cTn id="14" fill="hold">
                            <p:stCondLst>
                              <p:cond delay="1000"/>
                            </p:stCondLst>
                            <p:childTnLst>
                              <p:par>
                                <p:cTn id="15" presetID="5" presetClass="entr" presetSubtype="1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heckerboard(across)">
                                      <p:cBhvr>
                                        <p:cTn id="17" dur="500"/>
                                        <p:tgtEl>
                                          <p:spTgt spid="3"/>
                                        </p:tgtEl>
                                      </p:cBhvr>
                                    </p:animEffect>
                                  </p:childTnLst>
                                </p:cTn>
                              </p:par>
                            </p:childTnLst>
                          </p:cTn>
                        </p:par>
                        <p:par>
                          <p:cTn id="18" fill="hold">
                            <p:stCondLst>
                              <p:cond delay="1500"/>
                            </p:stCondLst>
                            <p:childTnLst>
                              <p:par>
                                <p:cTn id="19" presetID="42" presetClass="entr" presetSubtype="0"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1000"/>
                                        <p:tgtEl>
                                          <p:spTgt spid="26"/>
                                        </p:tgtEl>
                                      </p:cBhvr>
                                    </p:animEffect>
                                    <p:anim calcmode="lin" valueType="num">
                                      <p:cBhvr>
                                        <p:cTn id="22" dur="1000" fill="hold"/>
                                        <p:tgtEl>
                                          <p:spTgt spid="26"/>
                                        </p:tgtEl>
                                        <p:attrNameLst>
                                          <p:attrName>ppt_x</p:attrName>
                                        </p:attrNameLst>
                                      </p:cBhvr>
                                      <p:tavLst>
                                        <p:tav tm="0">
                                          <p:val>
                                            <p:strVal val="#ppt_x"/>
                                          </p:val>
                                        </p:tav>
                                        <p:tav tm="100000">
                                          <p:val>
                                            <p:strVal val="#ppt_x"/>
                                          </p:val>
                                        </p:tav>
                                      </p:tavLst>
                                    </p:anim>
                                    <p:anim calcmode="lin" valueType="num">
                                      <p:cBhvr>
                                        <p:cTn id="23" dur="1000" fill="hold"/>
                                        <p:tgtEl>
                                          <p:spTgt spid="26"/>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1000"/>
                                        <p:tgtEl>
                                          <p:spTgt spid="29"/>
                                        </p:tgtEl>
                                      </p:cBhvr>
                                    </p:animEffect>
                                    <p:anim calcmode="lin" valueType="num">
                                      <p:cBhvr>
                                        <p:cTn id="27" dur="1000" fill="hold"/>
                                        <p:tgtEl>
                                          <p:spTgt spid="29"/>
                                        </p:tgtEl>
                                        <p:attrNameLst>
                                          <p:attrName>ppt_x</p:attrName>
                                        </p:attrNameLst>
                                      </p:cBhvr>
                                      <p:tavLst>
                                        <p:tav tm="0">
                                          <p:val>
                                            <p:strVal val="#ppt_x"/>
                                          </p:val>
                                        </p:tav>
                                        <p:tav tm="100000">
                                          <p:val>
                                            <p:strVal val="#ppt_x"/>
                                          </p:val>
                                        </p:tav>
                                      </p:tavLst>
                                    </p:anim>
                                    <p:anim calcmode="lin" valueType="num">
                                      <p:cBhvr>
                                        <p:cTn id="28" dur="1000" fill="hold"/>
                                        <p:tgtEl>
                                          <p:spTgt spid="29"/>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1000"/>
                                        <p:tgtEl>
                                          <p:spTgt spid="32"/>
                                        </p:tgtEl>
                                      </p:cBhvr>
                                    </p:animEffect>
                                    <p:anim calcmode="lin" valueType="num">
                                      <p:cBhvr>
                                        <p:cTn id="32" dur="1000" fill="hold"/>
                                        <p:tgtEl>
                                          <p:spTgt spid="32"/>
                                        </p:tgtEl>
                                        <p:attrNameLst>
                                          <p:attrName>ppt_x</p:attrName>
                                        </p:attrNameLst>
                                      </p:cBhvr>
                                      <p:tavLst>
                                        <p:tav tm="0">
                                          <p:val>
                                            <p:strVal val="#ppt_x"/>
                                          </p:val>
                                        </p:tav>
                                        <p:tav tm="100000">
                                          <p:val>
                                            <p:strVal val="#ppt_x"/>
                                          </p:val>
                                        </p:tav>
                                      </p:tavLst>
                                    </p:anim>
                                    <p:anim calcmode="lin" valueType="num">
                                      <p:cBhvr>
                                        <p:cTn id="33" dur="1000" fill="hold"/>
                                        <p:tgtEl>
                                          <p:spTgt spid="32"/>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1000"/>
                                        <p:tgtEl>
                                          <p:spTgt spid="35"/>
                                        </p:tgtEl>
                                      </p:cBhvr>
                                    </p:animEffect>
                                    <p:anim calcmode="lin" valueType="num">
                                      <p:cBhvr>
                                        <p:cTn id="37" dur="1000" fill="hold"/>
                                        <p:tgtEl>
                                          <p:spTgt spid="35"/>
                                        </p:tgtEl>
                                        <p:attrNameLst>
                                          <p:attrName>ppt_x</p:attrName>
                                        </p:attrNameLst>
                                      </p:cBhvr>
                                      <p:tavLst>
                                        <p:tav tm="0">
                                          <p:val>
                                            <p:strVal val="#ppt_x"/>
                                          </p:val>
                                        </p:tav>
                                        <p:tav tm="100000">
                                          <p:val>
                                            <p:strVal val="#ppt_x"/>
                                          </p:val>
                                        </p:tav>
                                      </p:tavLst>
                                    </p:anim>
                                    <p:anim calcmode="lin" valueType="num">
                                      <p:cBhvr>
                                        <p:cTn id="38" dur="1000" fill="hold"/>
                                        <p:tgtEl>
                                          <p:spTgt spid="35"/>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fade">
                                      <p:cBhvr>
                                        <p:cTn id="41" dur="1000"/>
                                        <p:tgtEl>
                                          <p:spTgt spid="42"/>
                                        </p:tgtEl>
                                      </p:cBhvr>
                                    </p:animEffect>
                                    <p:anim calcmode="lin" valueType="num">
                                      <p:cBhvr>
                                        <p:cTn id="42" dur="1000" fill="hold"/>
                                        <p:tgtEl>
                                          <p:spTgt spid="42"/>
                                        </p:tgtEl>
                                        <p:attrNameLst>
                                          <p:attrName>ppt_x</p:attrName>
                                        </p:attrNameLst>
                                      </p:cBhvr>
                                      <p:tavLst>
                                        <p:tav tm="0">
                                          <p:val>
                                            <p:strVal val="#ppt_x"/>
                                          </p:val>
                                        </p:tav>
                                        <p:tav tm="100000">
                                          <p:val>
                                            <p:strVal val="#ppt_x"/>
                                          </p:val>
                                        </p:tav>
                                      </p:tavLst>
                                    </p:anim>
                                    <p:anim calcmode="lin" valueType="num">
                                      <p:cBhvr>
                                        <p:cTn id="43" dur="1000" fill="hold"/>
                                        <p:tgtEl>
                                          <p:spTgt spid="42"/>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fade">
                                      <p:cBhvr>
                                        <p:cTn id="46" dur="1000"/>
                                        <p:tgtEl>
                                          <p:spTgt spid="45"/>
                                        </p:tgtEl>
                                      </p:cBhvr>
                                    </p:animEffect>
                                    <p:anim calcmode="lin" valueType="num">
                                      <p:cBhvr>
                                        <p:cTn id="47" dur="1000" fill="hold"/>
                                        <p:tgtEl>
                                          <p:spTgt spid="45"/>
                                        </p:tgtEl>
                                        <p:attrNameLst>
                                          <p:attrName>ppt_x</p:attrName>
                                        </p:attrNameLst>
                                      </p:cBhvr>
                                      <p:tavLst>
                                        <p:tav tm="0">
                                          <p:val>
                                            <p:strVal val="#ppt_x"/>
                                          </p:val>
                                        </p:tav>
                                        <p:tav tm="100000">
                                          <p:val>
                                            <p:strVal val="#ppt_x"/>
                                          </p:val>
                                        </p:tav>
                                      </p:tavLst>
                                    </p:anim>
                                    <p:anim calcmode="lin" valueType="num">
                                      <p:cBhvr>
                                        <p:cTn id="48" dur="1000" fill="hold"/>
                                        <p:tgtEl>
                                          <p:spTgt spid="45"/>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1000"/>
                                        <p:tgtEl>
                                          <p:spTgt spid="18"/>
                                        </p:tgtEl>
                                      </p:cBhvr>
                                    </p:animEffect>
                                    <p:anim calcmode="lin" valueType="num">
                                      <p:cBhvr>
                                        <p:cTn id="52" dur="1000" fill="hold"/>
                                        <p:tgtEl>
                                          <p:spTgt spid="18"/>
                                        </p:tgtEl>
                                        <p:attrNameLst>
                                          <p:attrName>ppt_x</p:attrName>
                                        </p:attrNameLst>
                                      </p:cBhvr>
                                      <p:tavLst>
                                        <p:tav tm="0">
                                          <p:val>
                                            <p:strVal val="#ppt_x"/>
                                          </p:val>
                                        </p:tav>
                                        <p:tav tm="100000">
                                          <p:val>
                                            <p:strVal val="#ppt_x"/>
                                          </p:val>
                                        </p:tav>
                                      </p:tavLst>
                                    </p:anim>
                                    <p:anim calcmode="lin" valueType="num">
                                      <p:cBhvr>
                                        <p:cTn id="53" dur="1000" fill="hold"/>
                                        <p:tgtEl>
                                          <p:spTgt spid="18"/>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1000"/>
                                        <p:tgtEl>
                                          <p:spTgt spid="19"/>
                                        </p:tgtEl>
                                      </p:cBhvr>
                                    </p:animEffect>
                                    <p:anim calcmode="lin" valueType="num">
                                      <p:cBhvr>
                                        <p:cTn id="57" dur="1000" fill="hold"/>
                                        <p:tgtEl>
                                          <p:spTgt spid="19"/>
                                        </p:tgtEl>
                                        <p:attrNameLst>
                                          <p:attrName>ppt_x</p:attrName>
                                        </p:attrNameLst>
                                      </p:cBhvr>
                                      <p:tavLst>
                                        <p:tav tm="0">
                                          <p:val>
                                            <p:strVal val="#ppt_x"/>
                                          </p:val>
                                        </p:tav>
                                        <p:tav tm="100000">
                                          <p:val>
                                            <p:strVal val="#ppt_x"/>
                                          </p:val>
                                        </p:tav>
                                      </p:tavLst>
                                    </p:anim>
                                    <p:anim calcmode="lin" valueType="num">
                                      <p:cBhvr>
                                        <p:cTn id="58" dur="1000" fill="hold"/>
                                        <p:tgtEl>
                                          <p:spTgt spid="19"/>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1000"/>
                                        <p:tgtEl>
                                          <p:spTgt spid="20"/>
                                        </p:tgtEl>
                                      </p:cBhvr>
                                    </p:animEffect>
                                    <p:anim calcmode="lin" valueType="num">
                                      <p:cBhvr>
                                        <p:cTn id="62" dur="1000" fill="hold"/>
                                        <p:tgtEl>
                                          <p:spTgt spid="20"/>
                                        </p:tgtEl>
                                        <p:attrNameLst>
                                          <p:attrName>ppt_x</p:attrName>
                                        </p:attrNameLst>
                                      </p:cBhvr>
                                      <p:tavLst>
                                        <p:tav tm="0">
                                          <p:val>
                                            <p:strVal val="#ppt_x"/>
                                          </p:val>
                                        </p:tav>
                                        <p:tav tm="100000">
                                          <p:val>
                                            <p:strVal val="#ppt_x"/>
                                          </p:val>
                                        </p:tav>
                                      </p:tavLst>
                                    </p:anim>
                                    <p:anim calcmode="lin" valueType="num">
                                      <p:cBhvr>
                                        <p:cTn id="63" dur="1000" fill="hold"/>
                                        <p:tgtEl>
                                          <p:spTgt spid="20"/>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1000"/>
                                        <p:tgtEl>
                                          <p:spTgt spid="21"/>
                                        </p:tgtEl>
                                      </p:cBhvr>
                                    </p:animEffect>
                                    <p:anim calcmode="lin" valueType="num">
                                      <p:cBhvr>
                                        <p:cTn id="67" dur="1000" fill="hold"/>
                                        <p:tgtEl>
                                          <p:spTgt spid="21"/>
                                        </p:tgtEl>
                                        <p:attrNameLst>
                                          <p:attrName>ppt_x</p:attrName>
                                        </p:attrNameLst>
                                      </p:cBhvr>
                                      <p:tavLst>
                                        <p:tav tm="0">
                                          <p:val>
                                            <p:strVal val="#ppt_x"/>
                                          </p:val>
                                        </p:tav>
                                        <p:tav tm="100000">
                                          <p:val>
                                            <p:strVal val="#ppt_x"/>
                                          </p:val>
                                        </p:tav>
                                      </p:tavLst>
                                    </p:anim>
                                    <p:anim calcmode="lin" valueType="num">
                                      <p:cBhvr>
                                        <p:cTn id="68" dur="1000" fill="hold"/>
                                        <p:tgtEl>
                                          <p:spTgt spid="21"/>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4"/>
                                        </p:tgtEl>
                                        <p:attrNameLst>
                                          <p:attrName>style.visibility</p:attrName>
                                        </p:attrNameLst>
                                      </p:cBhvr>
                                      <p:to>
                                        <p:strVal val="visible"/>
                                      </p:to>
                                    </p:set>
                                    <p:animEffect transition="in" filter="fade">
                                      <p:cBhvr>
                                        <p:cTn id="71" dur="1000"/>
                                        <p:tgtEl>
                                          <p:spTgt spid="4"/>
                                        </p:tgtEl>
                                      </p:cBhvr>
                                    </p:animEffect>
                                    <p:anim calcmode="lin" valueType="num">
                                      <p:cBhvr>
                                        <p:cTn id="72" dur="1000" fill="hold"/>
                                        <p:tgtEl>
                                          <p:spTgt spid="4"/>
                                        </p:tgtEl>
                                        <p:attrNameLst>
                                          <p:attrName>ppt_x</p:attrName>
                                        </p:attrNameLst>
                                      </p:cBhvr>
                                      <p:tavLst>
                                        <p:tav tm="0">
                                          <p:val>
                                            <p:strVal val="#ppt_x"/>
                                          </p:val>
                                        </p:tav>
                                        <p:tav tm="100000">
                                          <p:val>
                                            <p:strVal val="#ppt_x"/>
                                          </p:val>
                                        </p:tav>
                                      </p:tavLst>
                                    </p:anim>
                                    <p:anim calcmode="lin" valueType="num">
                                      <p:cBhvr>
                                        <p:cTn id="73" dur="1000" fill="hold"/>
                                        <p:tgtEl>
                                          <p:spTgt spid="4"/>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fade">
                                      <p:cBhvr>
                                        <p:cTn id="76" dur="1000"/>
                                        <p:tgtEl>
                                          <p:spTgt spid="5"/>
                                        </p:tgtEl>
                                      </p:cBhvr>
                                    </p:animEffect>
                                    <p:anim calcmode="lin" valueType="num">
                                      <p:cBhvr>
                                        <p:cTn id="77" dur="1000" fill="hold"/>
                                        <p:tgtEl>
                                          <p:spTgt spid="5"/>
                                        </p:tgtEl>
                                        <p:attrNameLst>
                                          <p:attrName>ppt_x</p:attrName>
                                        </p:attrNameLst>
                                      </p:cBhvr>
                                      <p:tavLst>
                                        <p:tav tm="0">
                                          <p:val>
                                            <p:strVal val="#ppt_x"/>
                                          </p:val>
                                        </p:tav>
                                        <p:tav tm="100000">
                                          <p:val>
                                            <p:strVal val="#ppt_x"/>
                                          </p:val>
                                        </p:tav>
                                      </p:tavLst>
                                    </p:anim>
                                    <p:anim calcmode="lin" valueType="num">
                                      <p:cBhvr>
                                        <p:cTn id="7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6" grpId="0" bldLvl="0" animBg="1"/>
      <p:bldP spid="29" grpId="0" bldLvl="0" animBg="1"/>
      <p:bldP spid="32" grpId="0" bldLvl="0" animBg="1"/>
      <p:bldP spid="18" grpId="0"/>
      <p:bldP spid="19" grpId="0"/>
      <p:bldP spid="20" grpId="0"/>
      <p:bldP spid="21" grpId="0"/>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4239260" y="523240"/>
            <a:ext cx="3974465" cy="460375"/>
          </a:xfrm>
          <a:prstGeom prst="rect">
            <a:avLst/>
          </a:prstGeom>
        </p:spPr>
        <p:txBody>
          <a:bodyPr wrap="square">
            <a:spAutoFit/>
          </a:body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857943" y="36957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436870" y="100076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713740" y="3236595"/>
            <a:ext cx="10867390" cy="1107440"/>
            <a:chOff x="679709" y="2762108"/>
            <a:chExt cx="10867633" cy="1107582"/>
          </a:xfrm>
          <a:solidFill>
            <a:srgbClr val="3B4746"/>
          </a:solidFill>
        </p:grpSpPr>
        <p:grpSp>
          <p:nvGrpSpPr>
            <p:cNvPr id="20" name="Group 4"/>
            <p:cNvGrpSpPr/>
            <p:nvPr/>
          </p:nvGrpSpPr>
          <p:grpSpPr>
            <a:xfrm>
              <a:off x="3472672" y="2762108"/>
              <a:ext cx="2266682" cy="1107582"/>
              <a:chOff x="4254125" y="4137812"/>
              <a:chExt cx="2266682" cy="1107582"/>
            </a:xfrm>
            <a:grpFill/>
          </p:grpSpPr>
          <p:sp>
            <p:nvSpPr>
              <p:cNvPr id="30" name="Rounded Rectangle 5"/>
              <p:cNvSpPr/>
              <p:nvPr/>
            </p:nvSpPr>
            <p:spPr>
              <a:xfrm>
                <a:off x="4254125" y="4137812"/>
                <a:ext cx="2266682" cy="1107582"/>
              </a:xfrm>
              <a:prstGeom prst="roundRect">
                <a:avLst>
                  <a:gd name="adj" fmla="val 5039"/>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pic>
            <p:nvPicPr>
              <p:cNvPr id="31"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99631" y="4303517"/>
                <a:ext cx="775669" cy="7761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21" name="Group 7"/>
            <p:cNvGrpSpPr/>
            <p:nvPr/>
          </p:nvGrpSpPr>
          <p:grpSpPr>
            <a:xfrm>
              <a:off x="679709" y="2762108"/>
              <a:ext cx="2266682" cy="1107582"/>
              <a:chOff x="1217931" y="1928468"/>
              <a:chExt cx="2266682" cy="1107582"/>
            </a:xfrm>
            <a:grpFill/>
          </p:grpSpPr>
          <p:sp>
            <p:nvSpPr>
              <p:cNvPr id="28" name="Rounded Rectangle 8"/>
              <p:cNvSpPr/>
              <p:nvPr/>
            </p:nvSpPr>
            <p:spPr>
              <a:xfrm>
                <a:off x="1217931" y="1928468"/>
                <a:ext cx="2266682" cy="1107582"/>
              </a:xfrm>
              <a:prstGeom prst="roundRect">
                <a:avLst>
                  <a:gd name="adj" fmla="val 5039"/>
                </a:avLst>
              </a:prstGeom>
              <a:solidFill>
                <a:srgbClr val="5A6C6A"/>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pic>
            <p:nvPicPr>
              <p:cNvPr id="29"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61164" y="2096146"/>
                <a:ext cx="775669" cy="776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10"/>
            <p:cNvGrpSpPr/>
            <p:nvPr/>
          </p:nvGrpSpPr>
          <p:grpSpPr>
            <a:xfrm>
              <a:off x="9280660" y="2762108"/>
              <a:ext cx="2266682" cy="1107582"/>
              <a:chOff x="2489718" y="4590976"/>
              <a:chExt cx="2266682" cy="1107582"/>
            </a:xfrm>
            <a:grpFill/>
          </p:grpSpPr>
          <p:sp>
            <p:nvSpPr>
              <p:cNvPr id="26" name="Rounded Rectangle 11"/>
              <p:cNvSpPr/>
              <p:nvPr/>
            </p:nvSpPr>
            <p:spPr>
              <a:xfrm>
                <a:off x="2489718" y="4590976"/>
                <a:ext cx="2266682" cy="1107582"/>
              </a:xfrm>
              <a:prstGeom prst="roundRect">
                <a:avLst>
                  <a:gd name="adj" fmla="val 5039"/>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pic>
            <p:nvPicPr>
              <p:cNvPr id="27" name="Picture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235225" y="4756680"/>
                <a:ext cx="775669" cy="7761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23" name="Group 13"/>
            <p:cNvGrpSpPr/>
            <p:nvPr/>
          </p:nvGrpSpPr>
          <p:grpSpPr>
            <a:xfrm>
              <a:off x="6265635" y="2762108"/>
              <a:ext cx="2266682" cy="1107582"/>
              <a:chOff x="8456186" y="1152776"/>
              <a:chExt cx="2266682" cy="1107582"/>
            </a:xfrm>
            <a:grpFill/>
          </p:grpSpPr>
          <p:sp>
            <p:nvSpPr>
              <p:cNvPr id="24" name="Rounded Rectangle 14"/>
              <p:cNvSpPr/>
              <p:nvPr/>
            </p:nvSpPr>
            <p:spPr>
              <a:xfrm>
                <a:off x="8456186" y="1152776"/>
                <a:ext cx="2266682" cy="1107582"/>
              </a:xfrm>
              <a:prstGeom prst="roundRect">
                <a:avLst>
                  <a:gd name="adj" fmla="val 5039"/>
                </a:avLst>
              </a:prstGeom>
              <a:solidFill>
                <a:srgbClr val="5A6C6A"/>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pic>
            <p:nvPicPr>
              <p:cNvPr id="25" name="Picture 1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204529" y="1324156"/>
                <a:ext cx="769996" cy="770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4" name="组合 3"/>
          <p:cNvGrpSpPr/>
          <p:nvPr/>
        </p:nvGrpSpPr>
        <p:grpSpPr>
          <a:xfrm>
            <a:off x="856615" y="4725670"/>
            <a:ext cx="1981200" cy="711835"/>
            <a:chOff x="2408" y="3190"/>
            <a:chExt cx="3120" cy="1121"/>
          </a:xfrm>
        </p:grpSpPr>
        <p:sp>
          <p:nvSpPr>
            <p:cNvPr id="32"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33"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5" name="组合 4"/>
          <p:cNvGrpSpPr/>
          <p:nvPr/>
        </p:nvGrpSpPr>
        <p:grpSpPr>
          <a:xfrm>
            <a:off x="3649345" y="1931035"/>
            <a:ext cx="1981200" cy="711835"/>
            <a:chOff x="2408" y="3190"/>
            <a:chExt cx="3120" cy="1121"/>
          </a:xfrm>
        </p:grpSpPr>
        <p:sp>
          <p:nvSpPr>
            <p:cNvPr id="12"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13"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14" name="组合 13"/>
          <p:cNvGrpSpPr/>
          <p:nvPr/>
        </p:nvGrpSpPr>
        <p:grpSpPr>
          <a:xfrm>
            <a:off x="6487795" y="4725670"/>
            <a:ext cx="1981200" cy="711835"/>
            <a:chOff x="2408" y="3190"/>
            <a:chExt cx="3120" cy="1121"/>
          </a:xfrm>
        </p:grpSpPr>
        <p:sp>
          <p:nvSpPr>
            <p:cNvPr id="15"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16"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17" name="组合 16"/>
          <p:cNvGrpSpPr/>
          <p:nvPr/>
        </p:nvGrpSpPr>
        <p:grpSpPr>
          <a:xfrm>
            <a:off x="9314815" y="1931670"/>
            <a:ext cx="1981200" cy="711835"/>
            <a:chOff x="2408" y="3190"/>
            <a:chExt cx="3120" cy="1121"/>
          </a:xfrm>
        </p:grpSpPr>
        <p:sp>
          <p:nvSpPr>
            <p:cNvPr id="18"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19"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spTree>
    <p:custDataLst>
      <p:tags r:id="rId1"/>
    </p:custDataLst>
  </p:cSld>
  <p:clrMapOvr>
    <a:masterClrMapping/>
  </p:clrMapOvr>
  <p:transition spd="slow">
    <p:random/>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childTnLst>
                          </p:cTn>
                        </p:par>
                        <p:par>
                          <p:cTn id="14" fill="hold">
                            <p:stCondLst>
                              <p:cond delay="1000"/>
                            </p:stCondLst>
                            <p:childTnLst>
                              <p:par>
                                <p:cTn id="15" presetID="5" presetClass="entr" presetSubtype="1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heckerboard(across)">
                                      <p:cBhvr>
                                        <p:cTn id="17" dur="500"/>
                                        <p:tgtEl>
                                          <p:spTgt spid="2"/>
                                        </p:tgtEl>
                                      </p:cBhvr>
                                    </p:animEffect>
                                  </p:childTnLst>
                                </p:cTn>
                              </p:par>
                            </p:childTnLst>
                          </p:cTn>
                        </p:par>
                        <p:par>
                          <p:cTn id="18" fill="hold">
                            <p:stCondLst>
                              <p:cond delay="1500"/>
                            </p:stCondLst>
                            <p:childTnLst>
                              <p:par>
                                <p:cTn id="19" presetID="5" presetClass="entr" presetSubtype="1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heckerboard(across)">
                                      <p:cBhvr>
                                        <p:cTn id="21" dur="500"/>
                                        <p:tgtEl>
                                          <p:spTgt spid="4"/>
                                        </p:tgtEl>
                                      </p:cBhvr>
                                    </p:animEffect>
                                  </p:childTnLst>
                                </p:cTn>
                              </p:par>
                            </p:childTnLst>
                          </p:cTn>
                        </p:par>
                        <p:par>
                          <p:cTn id="22" fill="hold">
                            <p:stCondLst>
                              <p:cond delay="2000"/>
                            </p:stCondLst>
                            <p:childTnLst>
                              <p:par>
                                <p:cTn id="23" presetID="5" presetClass="entr" presetSubtype="1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checkerboard(across)">
                                      <p:cBhvr>
                                        <p:cTn id="25" dur="500"/>
                                        <p:tgtEl>
                                          <p:spTgt spid="5"/>
                                        </p:tgtEl>
                                      </p:cBhvr>
                                    </p:animEffect>
                                  </p:childTnLst>
                                </p:cTn>
                              </p:par>
                            </p:childTnLst>
                          </p:cTn>
                        </p:par>
                        <p:par>
                          <p:cTn id="26" fill="hold">
                            <p:stCondLst>
                              <p:cond delay="2500"/>
                            </p:stCondLst>
                            <p:childTnLst>
                              <p:par>
                                <p:cTn id="27" presetID="5" presetClass="entr" presetSubtype="10"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checkerboard(across)">
                                      <p:cBhvr>
                                        <p:cTn id="29" dur="500"/>
                                        <p:tgtEl>
                                          <p:spTgt spid="14"/>
                                        </p:tgtEl>
                                      </p:cBhvr>
                                    </p:animEffect>
                                  </p:childTnLst>
                                </p:cTn>
                              </p:par>
                            </p:childTnLst>
                          </p:cTn>
                        </p:par>
                        <p:par>
                          <p:cTn id="30" fill="hold">
                            <p:stCondLst>
                              <p:cond delay="3000"/>
                            </p:stCondLst>
                            <p:childTnLst>
                              <p:par>
                                <p:cTn id="31" presetID="5" presetClass="entr" presetSubtype="10" fill="hold"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checkerboard(across)">
                                      <p:cBhvr>
                                        <p:cTn id="3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0"/>
            <a:ext cx="12233275" cy="6881495"/>
          </a:xfrm>
          <a:prstGeom prst="rect">
            <a:avLst/>
          </a:prstGeom>
        </p:spPr>
      </p:pic>
      <p:sp>
        <p:nvSpPr>
          <p:cNvPr id="4" name="矩形 3"/>
          <p:cNvSpPr/>
          <p:nvPr/>
        </p:nvSpPr>
        <p:spPr bwMode="auto">
          <a:xfrm>
            <a:off x="3451225" y="3264535"/>
            <a:ext cx="5621020" cy="706755"/>
          </a:xfrm>
          <a:prstGeom prst="rect">
            <a:avLst/>
          </a:prstGeom>
        </p:spPr>
        <p:txBody>
          <a:bodyPr wrap="square">
            <a:spAutoFit/>
          </a:bodyPr>
          <a:lstStyle/>
          <a:p>
            <a:pPr algn="dist"/>
            <a:r>
              <a:rPr lang="zh-CN" altLang="en-US" sz="40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40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188970" y="296164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080635" y="410464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5691505" y="1744980"/>
            <a:ext cx="1856740" cy="1198880"/>
          </a:xfrm>
          <a:prstGeom prst="rect">
            <a:avLst/>
          </a:prstGeom>
          <a:noFill/>
        </p:spPr>
        <p:txBody>
          <a:bodyPr wrap="square" rtlCol="0" anchor="t">
            <a:spAutoFit/>
          </a:bodyPr>
          <a:lstStyle/>
          <a:p>
            <a:pPr eaLnBrk="1" hangingPunct="1"/>
            <a:r>
              <a:rPr lang="en-US" altLang="zh-CN" sz="7200" b="1" dirty="0">
                <a:solidFill>
                  <a:srgbClr val="5A6C6A"/>
                </a:solidFill>
                <a:latin typeface="Yuanti SC" charset="-122"/>
                <a:ea typeface="Yuanti SC" charset="-122"/>
                <a:cs typeface="Yuanti SC" charset="-122"/>
                <a:sym typeface="+mn-ea"/>
              </a:rPr>
              <a:t>03</a:t>
            </a:r>
          </a:p>
        </p:txBody>
      </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1000"/>
                                        <p:tgtEl>
                                          <p:spTgt spid="4"/>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strips(downLeft)">
                                      <p:cBhvr>
                                        <p:cTn id="1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4239260" y="523240"/>
            <a:ext cx="3974465" cy="460375"/>
          </a:xfrm>
          <a:prstGeom prst="rect">
            <a:avLst/>
          </a:prstGeom>
        </p:spPr>
        <p:txBody>
          <a:bodyPr wrap="square">
            <a:spAutoFit/>
          </a:body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857943" y="36957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436870" y="100076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1584" y="1313180"/>
            <a:ext cx="9141291" cy="2571750"/>
          </a:xfrm>
          <a:prstGeom prst="rect">
            <a:avLst/>
          </a:prstGeom>
        </p:spPr>
      </p:pic>
      <p:sp>
        <p:nvSpPr>
          <p:cNvPr id="54" name="AutoShape 112"/>
          <p:cNvSpPr/>
          <p:nvPr/>
        </p:nvSpPr>
        <p:spPr bwMode="auto">
          <a:xfrm>
            <a:off x="3455509" y="4129224"/>
            <a:ext cx="481690" cy="47956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5A6C6A"/>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accent1"/>
              </a:solidFill>
              <a:effectLst>
                <a:outerShdw blurRad="38100" dist="38100" dir="2700000" algn="tl">
                  <a:srgbClr val="000000"/>
                </a:outerShdw>
              </a:effectLst>
              <a:uLnTx/>
              <a:uFillTx/>
              <a:latin typeface="Gill Sans" charset="0"/>
              <a:sym typeface="Gill Sans" charset="0"/>
            </a:endParaRPr>
          </a:p>
        </p:txBody>
      </p:sp>
      <p:grpSp>
        <p:nvGrpSpPr>
          <p:cNvPr id="62" name="组合 61"/>
          <p:cNvGrpSpPr/>
          <p:nvPr/>
        </p:nvGrpSpPr>
        <p:grpSpPr>
          <a:xfrm>
            <a:off x="8865317" y="4150678"/>
            <a:ext cx="320423" cy="467084"/>
            <a:chOff x="2528974" y="2863357"/>
            <a:chExt cx="246811" cy="359779"/>
          </a:xfrm>
          <a:solidFill>
            <a:srgbClr val="5A6C6A"/>
          </a:solidFill>
        </p:grpSpPr>
        <p:sp>
          <p:nvSpPr>
            <p:cNvPr id="63"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4"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65" name="Group 124"/>
          <p:cNvGrpSpPr/>
          <p:nvPr/>
        </p:nvGrpSpPr>
        <p:grpSpPr>
          <a:xfrm>
            <a:off x="6204088" y="4150678"/>
            <a:ext cx="467084" cy="392955"/>
            <a:chOff x="5368132" y="2625725"/>
            <a:chExt cx="465138" cy="391319"/>
          </a:xfrm>
          <a:solidFill>
            <a:srgbClr val="5A6C6A"/>
          </a:solidFill>
        </p:grpSpPr>
        <p:sp>
          <p:nvSpPr>
            <p:cNvPr id="66"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7"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8"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 name="Rectangle 20"/>
          <p:cNvSpPr/>
          <p:nvPr/>
        </p:nvSpPr>
        <p:spPr>
          <a:xfrm>
            <a:off x="2501265" y="5191125"/>
            <a:ext cx="7994650" cy="975995"/>
          </a:xfrm>
          <a:prstGeom prst="rect">
            <a:avLst/>
          </a:prstGeom>
        </p:spPr>
        <p:txBody>
          <a:bodyPr wrap="square">
            <a:spAutoFit/>
          </a:bodyPr>
          <a:lstStyle/>
          <a:p>
            <a:pPr algn="ctr">
              <a:lnSpc>
                <a:spcPct val="125000"/>
              </a:lnSpc>
            </a:pPr>
            <a:r>
              <a:rPr lang="zh-CN" altLang="en-US" sz="1400" dirty="0">
                <a:solidFill>
                  <a:schemeClr val="tx1">
                    <a:lumMod val="75000"/>
                    <a:lumOff val="25000"/>
                  </a:schemeClr>
                </a:solidFill>
                <a:latin typeface="仿宋" panose="02010609060101010101" charset="-122"/>
                <a:ea typeface="仿宋" panose="02010609060101010101" charset="-122"/>
              </a:rPr>
              <a:t>点击文本框即可进行编辑输入相关内容点击文本框即可进行编辑输入相关内容点击文本框</a:t>
            </a:r>
            <a:r>
              <a:rPr lang="zh-CN" altLang="en-US" sz="1400" dirty="0">
                <a:solidFill>
                  <a:schemeClr val="tx1">
                    <a:lumMod val="75000"/>
                    <a:lumOff val="25000"/>
                  </a:schemeClr>
                </a:solidFill>
                <a:latin typeface="仿宋" panose="02010609060101010101" charset="-122"/>
                <a:ea typeface="仿宋" panose="02010609060101010101" charset="-122"/>
                <a:sym typeface="+mn-ea"/>
              </a:rPr>
              <a:t>点击文本框即可进行编辑输入相关内容点击文本框即可进行编辑输入相关内容点击文本框</a:t>
            </a:r>
            <a:endParaRPr lang="zh-CN" altLang="en-US" dirty="0">
              <a:solidFill>
                <a:schemeClr val="tx1">
                  <a:lumMod val="75000"/>
                  <a:lumOff val="25000"/>
                </a:schemeClr>
              </a:solidFill>
              <a:latin typeface="仿宋" panose="02010609060101010101" charset="-122"/>
              <a:ea typeface="仿宋" panose="02010609060101010101" charset="-122"/>
            </a:endParaRPr>
          </a:p>
          <a:p>
            <a:pPr algn="ctr">
              <a:lnSpc>
                <a:spcPct val="125000"/>
              </a:lnSpc>
            </a:pPr>
            <a:endParaRPr lang="zh-CN" altLang="en-US" dirty="0">
              <a:solidFill>
                <a:schemeClr val="tx1">
                  <a:lumMod val="75000"/>
                  <a:lumOff val="25000"/>
                </a:schemeClr>
              </a:solidFill>
              <a:latin typeface="仿宋" panose="02010609060101010101" charset="-122"/>
              <a:ea typeface="仿宋" panose="02010609060101010101" charset="-122"/>
            </a:endParaRPr>
          </a:p>
        </p:txBody>
      </p:sp>
      <p:sp>
        <p:nvSpPr>
          <p:cNvPr id="32" name="TextBox 45"/>
          <p:cNvSpPr txBox="1"/>
          <p:nvPr/>
        </p:nvSpPr>
        <p:spPr>
          <a:xfrm>
            <a:off x="5447665" y="4641850"/>
            <a:ext cx="1981200" cy="421005"/>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18" presetClass="entr" presetSubtype="12" fill="hold" grpId="0" nodeType="after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strips(downLeft)">
                                      <p:cBhvr>
                                        <p:cTn id="23" dur="500"/>
                                        <p:tgtEl>
                                          <p:spTgt spid="54"/>
                                        </p:tgtEl>
                                      </p:cBhvr>
                                    </p:animEffect>
                                  </p:childTnLst>
                                </p:cTn>
                              </p:par>
                              <p:par>
                                <p:cTn id="24" presetID="18" presetClass="entr" presetSubtype="12" fill="hold" nodeType="withEffect">
                                  <p:stCondLst>
                                    <p:cond delay="0"/>
                                  </p:stCondLst>
                                  <p:childTnLst>
                                    <p:set>
                                      <p:cBhvr>
                                        <p:cTn id="25" dur="1" fill="hold">
                                          <p:stCondLst>
                                            <p:cond delay="0"/>
                                          </p:stCondLst>
                                        </p:cTn>
                                        <p:tgtEl>
                                          <p:spTgt spid="65"/>
                                        </p:tgtEl>
                                        <p:attrNameLst>
                                          <p:attrName>style.visibility</p:attrName>
                                        </p:attrNameLst>
                                      </p:cBhvr>
                                      <p:to>
                                        <p:strVal val="visible"/>
                                      </p:to>
                                    </p:set>
                                    <p:animEffect transition="in" filter="strips(downLeft)">
                                      <p:cBhvr>
                                        <p:cTn id="26" dur="500"/>
                                        <p:tgtEl>
                                          <p:spTgt spid="65"/>
                                        </p:tgtEl>
                                      </p:cBhvr>
                                    </p:animEffect>
                                  </p:childTnLst>
                                </p:cTn>
                              </p:par>
                              <p:par>
                                <p:cTn id="27" presetID="18" presetClass="entr" presetSubtype="12" fill="hold" nodeType="withEffect">
                                  <p:stCondLst>
                                    <p:cond delay="0"/>
                                  </p:stCondLst>
                                  <p:childTnLst>
                                    <p:set>
                                      <p:cBhvr>
                                        <p:cTn id="28" dur="1" fill="hold">
                                          <p:stCondLst>
                                            <p:cond delay="0"/>
                                          </p:stCondLst>
                                        </p:cTn>
                                        <p:tgtEl>
                                          <p:spTgt spid="62"/>
                                        </p:tgtEl>
                                        <p:attrNameLst>
                                          <p:attrName>style.visibility</p:attrName>
                                        </p:attrNameLst>
                                      </p:cBhvr>
                                      <p:to>
                                        <p:strVal val="visible"/>
                                      </p:to>
                                    </p:set>
                                    <p:animEffect transition="in" filter="strips(downLeft)">
                                      <p:cBhvr>
                                        <p:cTn id="29" dur="500"/>
                                        <p:tgtEl>
                                          <p:spTgt spid="62"/>
                                        </p:tgtEl>
                                      </p:cBhvr>
                                    </p:animEffect>
                                  </p:childTnLst>
                                </p:cTn>
                              </p:par>
                            </p:childTnLst>
                          </p:cTn>
                        </p:par>
                        <p:par>
                          <p:cTn id="30" fill="hold">
                            <p:stCondLst>
                              <p:cond delay="2500"/>
                            </p:stCondLst>
                            <p:childTnLst>
                              <p:par>
                                <p:cTn id="31" presetID="42" presetClass="entr" presetSubtype="0" fill="hold" grpId="0"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1000"/>
                                        <p:tgtEl>
                                          <p:spTgt spid="2"/>
                                        </p:tgtEl>
                                      </p:cBhvr>
                                    </p:animEffect>
                                    <p:anim calcmode="lin" valueType="num">
                                      <p:cBhvr>
                                        <p:cTn id="34" dur="1000" fill="hold"/>
                                        <p:tgtEl>
                                          <p:spTgt spid="2"/>
                                        </p:tgtEl>
                                        <p:attrNameLst>
                                          <p:attrName>ppt_x</p:attrName>
                                        </p:attrNameLst>
                                      </p:cBhvr>
                                      <p:tavLst>
                                        <p:tav tm="0">
                                          <p:val>
                                            <p:strVal val="#ppt_x"/>
                                          </p:val>
                                        </p:tav>
                                        <p:tav tm="100000">
                                          <p:val>
                                            <p:strVal val="#ppt_x"/>
                                          </p:val>
                                        </p:tav>
                                      </p:tavLst>
                                    </p:anim>
                                    <p:anim calcmode="lin" valueType="num">
                                      <p:cBhvr>
                                        <p:cTn id="3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4" grpId="0" bldLvl="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4239260" y="523240"/>
            <a:ext cx="3974465" cy="460375"/>
          </a:xfrm>
          <a:prstGeom prst="rect">
            <a:avLst/>
          </a:prstGeom>
        </p:spPr>
        <p:txBody>
          <a:bodyPr wrap="square">
            <a:spAutoFit/>
          </a:body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857943" y="36957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436870" y="100076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3422015" y="2891790"/>
            <a:ext cx="5883275" cy="1593850"/>
            <a:chOff x="5389" y="4554"/>
            <a:chExt cx="9265" cy="2510"/>
          </a:xfrm>
        </p:grpSpPr>
        <p:sp>
          <p:nvSpPr>
            <p:cNvPr id="21" name="椭圆 20"/>
            <p:cNvSpPr/>
            <p:nvPr/>
          </p:nvSpPr>
          <p:spPr>
            <a:xfrm>
              <a:off x="5389" y="4554"/>
              <a:ext cx="2510" cy="2510"/>
            </a:xfrm>
            <a:prstGeom prst="ellipse">
              <a:avLst/>
            </a:prstGeom>
            <a:solidFill>
              <a:srgbClr val="3B4746"/>
            </a:solidFill>
            <a:ln>
              <a:solidFill>
                <a:srgbClr val="EBEBE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 name="椭圆 1"/>
            <p:cNvSpPr/>
            <p:nvPr/>
          </p:nvSpPr>
          <p:spPr>
            <a:xfrm>
              <a:off x="7641" y="4554"/>
              <a:ext cx="2510" cy="2510"/>
            </a:xfrm>
            <a:prstGeom prst="ellipse">
              <a:avLst/>
            </a:prstGeom>
            <a:solidFill>
              <a:srgbClr val="5A6C6A"/>
            </a:solidFill>
            <a:ln>
              <a:solidFill>
                <a:srgbClr val="EBEBE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3" name="椭圆 22"/>
            <p:cNvSpPr/>
            <p:nvPr/>
          </p:nvSpPr>
          <p:spPr>
            <a:xfrm>
              <a:off x="9892" y="4554"/>
              <a:ext cx="2510" cy="2510"/>
            </a:xfrm>
            <a:prstGeom prst="ellipse">
              <a:avLst/>
            </a:prstGeom>
            <a:solidFill>
              <a:srgbClr val="3B4746"/>
            </a:solidFill>
            <a:ln>
              <a:solidFill>
                <a:srgbClr val="EBEBE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4" name="椭圆 23"/>
            <p:cNvSpPr/>
            <p:nvPr/>
          </p:nvSpPr>
          <p:spPr>
            <a:xfrm>
              <a:off x="12144" y="4554"/>
              <a:ext cx="2510" cy="2510"/>
            </a:xfrm>
            <a:prstGeom prst="ellipse">
              <a:avLst/>
            </a:prstGeom>
            <a:solidFill>
              <a:srgbClr val="5A6C6A"/>
            </a:solidFill>
            <a:ln>
              <a:solidFill>
                <a:srgbClr val="EBEBE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44" name="组合 43"/>
            <p:cNvGrpSpPr/>
            <p:nvPr/>
          </p:nvGrpSpPr>
          <p:grpSpPr>
            <a:xfrm>
              <a:off x="6134" y="5312"/>
              <a:ext cx="1021" cy="994"/>
              <a:chOff x="2790826" y="1647825"/>
              <a:chExt cx="760413" cy="739775"/>
            </a:xfrm>
            <a:solidFill>
              <a:schemeClr val="bg1"/>
            </a:solidFill>
          </p:grpSpPr>
          <p:sp>
            <p:nvSpPr>
              <p:cNvPr id="45" name="Freeform 15"/>
              <p:cNvSpPr>
                <a:spLocks noEditPoints="1"/>
              </p:cNvSpPr>
              <p:nvPr/>
            </p:nvSpPr>
            <p:spPr bwMode="auto">
              <a:xfrm>
                <a:off x="2790826" y="2101850"/>
                <a:ext cx="760413" cy="285750"/>
              </a:xfrm>
              <a:custGeom>
                <a:avLst/>
                <a:gdLst>
                  <a:gd name="T0" fmla="*/ 275 w 277"/>
                  <a:gd name="T1" fmla="*/ 90 h 104"/>
                  <a:gd name="T2" fmla="*/ 274 w 277"/>
                  <a:gd name="T3" fmla="*/ 15 h 104"/>
                  <a:gd name="T4" fmla="*/ 276 w 277"/>
                  <a:gd name="T5" fmla="*/ 5 h 104"/>
                  <a:gd name="T6" fmla="*/ 268 w 277"/>
                  <a:gd name="T7" fmla="*/ 0 h 104"/>
                  <a:gd name="T8" fmla="*/ 8 w 277"/>
                  <a:gd name="T9" fmla="*/ 0 h 104"/>
                  <a:gd name="T10" fmla="*/ 0 w 277"/>
                  <a:gd name="T11" fmla="*/ 9 h 104"/>
                  <a:gd name="T12" fmla="*/ 0 w 277"/>
                  <a:gd name="T13" fmla="*/ 95 h 104"/>
                  <a:gd name="T14" fmla="*/ 8 w 277"/>
                  <a:gd name="T15" fmla="*/ 104 h 104"/>
                  <a:gd name="T16" fmla="*/ 268 w 277"/>
                  <a:gd name="T17" fmla="*/ 104 h 104"/>
                  <a:gd name="T18" fmla="*/ 268 w 277"/>
                  <a:gd name="T19" fmla="*/ 104 h 104"/>
                  <a:gd name="T20" fmla="*/ 277 w 277"/>
                  <a:gd name="T21" fmla="*/ 95 h 104"/>
                  <a:gd name="T22" fmla="*/ 275 w 277"/>
                  <a:gd name="T23" fmla="*/ 90 h 104"/>
                  <a:gd name="T24" fmla="*/ 12 w 277"/>
                  <a:gd name="T25" fmla="*/ 88 h 104"/>
                  <a:gd name="T26" fmla="*/ 12 w 277"/>
                  <a:gd name="T27" fmla="*/ 15 h 104"/>
                  <a:gd name="T28" fmla="*/ 256 w 277"/>
                  <a:gd name="T29" fmla="*/ 15 h 104"/>
                  <a:gd name="T30" fmla="*/ 249 w 277"/>
                  <a:gd name="T31" fmla="*/ 46 h 104"/>
                  <a:gd name="T32" fmla="*/ 64 w 277"/>
                  <a:gd name="T33" fmla="*/ 46 h 104"/>
                  <a:gd name="T34" fmla="*/ 58 w 277"/>
                  <a:gd name="T35" fmla="*/ 52 h 104"/>
                  <a:gd name="T36" fmla="*/ 64 w 277"/>
                  <a:gd name="T37" fmla="*/ 58 h 104"/>
                  <a:gd name="T38" fmla="*/ 250 w 277"/>
                  <a:gd name="T39" fmla="*/ 58 h 104"/>
                  <a:gd name="T40" fmla="*/ 259 w 277"/>
                  <a:gd name="T41" fmla="*/ 88 h 104"/>
                  <a:gd name="T42" fmla="*/ 12 w 277"/>
                  <a:gd name="T43" fmla="*/ 8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7" h="104">
                    <a:moveTo>
                      <a:pt x="275" y="90"/>
                    </a:moveTo>
                    <a:cubicBezTo>
                      <a:pt x="271" y="84"/>
                      <a:pt x="247" y="41"/>
                      <a:pt x="274" y="15"/>
                    </a:cubicBezTo>
                    <a:cubicBezTo>
                      <a:pt x="277" y="12"/>
                      <a:pt x="277" y="8"/>
                      <a:pt x="276" y="5"/>
                    </a:cubicBezTo>
                    <a:cubicBezTo>
                      <a:pt x="275" y="2"/>
                      <a:pt x="272" y="0"/>
                      <a:pt x="268" y="0"/>
                    </a:cubicBezTo>
                    <a:cubicBezTo>
                      <a:pt x="8" y="0"/>
                      <a:pt x="8" y="0"/>
                      <a:pt x="8" y="0"/>
                    </a:cubicBezTo>
                    <a:cubicBezTo>
                      <a:pt x="4" y="0"/>
                      <a:pt x="0" y="4"/>
                      <a:pt x="0" y="9"/>
                    </a:cubicBezTo>
                    <a:cubicBezTo>
                      <a:pt x="0" y="95"/>
                      <a:pt x="0" y="95"/>
                      <a:pt x="0" y="95"/>
                    </a:cubicBezTo>
                    <a:cubicBezTo>
                      <a:pt x="0" y="100"/>
                      <a:pt x="4" y="104"/>
                      <a:pt x="8" y="104"/>
                    </a:cubicBezTo>
                    <a:cubicBezTo>
                      <a:pt x="268" y="104"/>
                      <a:pt x="268" y="104"/>
                      <a:pt x="268" y="104"/>
                    </a:cubicBezTo>
                    <a:cubicBezTo>
                      <a:pt x="268" y="104"/>
                      <a:pt x="268" y="104"/>
                      <a:pt x="268" y="104"/>
                    </a:cubicBezTo>
                    <a:cubicBezTo>
                      <a:pt x="273" y="104"/>
                      <a:pt x="277" y="100"/>
                      <a:pt x="277" y="95"/>
                    </a:cubicBezTo>
                    <a:cubicBezTo>
                      <a:pt x="277" y="93"/>
                      <a:pt x="276" y="91"/>
                      <a:pt x="275" y="90"/>
                    </a:cubicBezTo>
                    <a:close/>
                    <a:moveTo>
                      <a:pt x="12" y="88"/>
                    </a:moveTo>
                    <a:cubicBezTo>
                      <a:pt x="12" y="15"/>
                      <a:pt x="12" y="15"/>
                      <a:pt x="12" y="15"/>
                    </a:cubicBezTo>
                    <a:cubicBezTo>
                      <a:pt x="256" y="15"/>
                      <a:pt x="256" y="15"/>
                      <a:pt x="256" y="15"/>
                    </a:cubicBezTo>
                    <a:cubicBezTo>
                      <a:pt x="251" y="25"/>
                      <a:pt x="249" y="36"/>
                      <a:pt x="249" y="46"/>
                    </a:cubicBezTo>
                    <a:cubicBezTo>
                      <a:pt x="64" y="46"/>
                      <a:pt x="64" y="46"/>
                      <a:pt x="64" y="46"/>
                    </a:cubicBezTo>
                    <a:cubicBezTo>
                      <a:pt x="61" y="46"/>
                      <a:pt x="58" y="49"/>
                      <a:pt x="58" y="52"/>
                    </a:cubicBezTo>
                    <a:cubicBezTo>
                      <a:pt x="58" y="55"/>
                      <a:pt x="61" y="58"/>
                      <a:pt x="64" y="58"/>
                    </a:cubicBezTo>
                    <a:cubicBezTo>
                      <a:pt x="250" y="58"/>
                      <a:pt x="250" y="58"/>
                      <a:pt x="250" y="58"/>
                    </a:cubicBezTo>
                    <a:cubicBezTo>
                      <a:pt x="252" y="70"/>
                      <a:pt x="256" y="81"/>
                      <a:pt x="259" y="88"/>
                    </a:cubicBezTo>
                    <a:cubicBezTo>
                      <a:pt x="12" y="88"/>
                      <a:pt x="12" y="88"/>
                      <a:pt x="12" y="88"/>
                    </a:cubicBezTo>
                    <a:close/>
                  </a:path>
                </a:pathLst>
              </a:custGeom>
              <a:grpFill/>
              <a:ln>
                <a:noFill/>
              </a:ln>
            </p:spPr>
            <p:txBody>
              <a:bodyPr vert="horz" wrap="square" lIns="91440" tIns="45720" rIns="91440" bIns="45720" numCol="1" anchor="t" anchorCtr="0" compatLnSpc="1"/>
              <a:lstStyle/>
              <a:p>
                <a:endParaRPr lang="zh-CN" altLang="en-US"/>
              </a:p>
            </p:txBody>
          </p:sp>
          <p:sp>
            <p:nvSpPr>
              <p:cNvPr id="48" name="Freeform 16"/>
              <p:cNvSpPr/>
              <p:nvPr/>
            </p:nvSpPr>
            <p:spPr bwMode="auto">
              <a:xfrm>
                <a:off x="2957514" y="1647825"/>
                <a:ext cx="390525" cy="434975"/>
              </a:xfrm>
              <a:custGeom>
                <a:avLst/>
                <a:gdLst>
                  <a:gd name="T0" fmla="*/ 60 w 142"/>
                  <a:gd name="T1" fmla="*/ 157 h 158"/>
                  <a:gd name="T2" fmla="*/ 79 w 142"/>
                  <a:gd name="T3" fmla="*/ 158 h 158"/>
                  <a:gd name="T4" fmla="*/ 140 w 142"/>
                  <a:gd name="T5" fmla="*/ 80 h 158"/>
                  <a:gd name="T6" fmla="*/ 74 w 142"/>
                  <a:gd name="T7" fmla="*/ 38 h 158"/>
                  <a:gd name="T8" fmla="*/ 71 w 142"/>
                  <a:gd name="T9" fmla="*/ 34 h 158"/>
                  <a:gd name="T10" fmla="*/ 125 w 142"/>
                  <a:gd name="T11" fmla="*/ 8 h 158"/>
                  <a:gd name="T12" fmla="*/ 71 w 142"/>
                  <a:gd name="T13" fmla="*/ 34 h 158"/>
                  <a:gd name="T14" fmla="*/ 60 w 142"/>
                  <a:gd name="T15" fmla="*/ 0 h 158"/>
                  <a:gd name="T16" fmla="*/ 52 w 142"/>
                  <a:gd name="T17" fmla="*/ 2 h 158"/>
                  <a:gd name="T18" fmla="*/ 64 w 142"/>
                  <a:gd name="T19" fmla="*/ 37 h 158"/>
                  <a:gd name="T20" fmla="*/ 2 w 142"/>
                  <a:gd name="T21" fmla="*/ 80 h 158"/>
                  <a:gd name="T22" fmla="*/ 60 w 142"/>
                  <a:gd name="T23" fmla="*/ 157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58">
                    <a:moveTo>
                      <a:pt x="60" y="157"/>
                    </a:moveTo>
                    <a:cubicBezTo>
                      <a:pt x="61" y="157"/>
                      <a:pt x="69" y="158"/>
                      <a:pt x="79" y="158"/>
                    </a:cubicBezTo>
                    <a:cubicBezTo>
                      <a:pt x="117" y="158"/>
                      <a:pt x="140" y="113"/>
                      <a:pt x="140" y="80"/>
                    </a:cubicBezTo>
                    <a:cubicBezTo>
                      <a:pt x="142" y="43"/>
                      <a:pt x="105" y="31"/>
                      <a:pt x="74" y="38"/>
                    </a:cubicBezTo>
                    <a:cubicBezTo>
                      <a:pt x="73" y="37"/>
                      <a:pt x="72" y="36"/>
                      <a:pt x="71" y="34"/>
                    </a:cubicBezTo>
                    <a:cubicBezTo>
                      <a:pt x="93" y="41"/>
                      <a:pt x="118" y="29"/>
                      <a:pt x="125" y="8"/>
                    </a:cubicBezTo>
                    <a:cubicBezTo>
                      <a:pt x="105" y="1"/>
                      <a:pt x="79" y="13"/>
                      <a:pt x="71" y="34"/>
                    </a:cubicBezTo>
                    <a:cubicBezTo>
                      <a:pt x="68" y="28"/>
                      <a:pt x="62" y="16"/>
                      <a:pt x="60" y="0"/>
                    </a:cubicBezTo>
                    <a:cubicBezTo>
                      <a:pt x="52" y="2"/>
                      <a:pt x="52" y="2"/>
                      <a:pt x="52" y="2"/>
                    </a:cubicBezTo>
                    <a:cubicBezTo>
                      <a:pt x="55" y="18"/>
                      <a:pt x="60" y="30"/>
                      <a:pt x="64" y="37"/>
                    </a:cubicBezTo>
                    <a:cubicBezTo>
                      <a:pt x="34" y="33"/>
                      <a:pt x="0" y="45"/>
                      <a:pt x="2" y="80"/>
                    </a:cubicBezTo>
                    <a:cubicBezTo>
                      <a:pt x="2" y="112"/>
                      <a:pt x="23" y="155"/>
                      <a:pt x="60" y="157"/>
                    </a:cubicBezTo>
                    <a:close/>
                  </a:path>
                </a:pathLst>
              </a:custGeom>
              <a:grpFill/>
              <a:ln>
                <a:noFill/>
              </a:ln>
            </p:spPr>
            <p:txBody>
              <a:bodyPr vert="horz" wrap="square" lIns="91440" tIns="45720" rIns="91440" bIns="45720" numCol="1" anchor="t" anchorCtr="0" compatLnSpc="1"/>
              <a:lstStyle/>
              <a:p>
                <a:endParaRPr lang="zh-CN" altLang="en-US"/>
              </a:p>
            </p:txBody>
          </p:sp>
        </p:grpSp>
        <p:grpSp>
          <p:nvGrpSpPr>
            <p:cNvPr id="49" name="组合 48"/>
            <p:cNvGrpSpPr/>
            <p:nvPr/>
          </p:nvGrpSpPr>
          <p:grpSpPr>
            <a:xfrm>
              <a:off x="13018" y="5270"/>
              <a:ext cx="985" cy="996"/>
              <a:chOff x="7043739" y="527050"/>
              <a:chExt cx="733425" cy="741363"/>
            </a:xfrm>
          </p:grpSpPr>
          <p:sp>
            <p:nvSpPr>
              <p:cNvPr id="50" name="Freeform 23"/>
              <p:cNvSpPr>
                <a:spLocks noEditPoints="1"/>
              </p:cNvSpPr>
              <p:nvPr/>
            </p:nvSpPr>
            <p:spPr bwMode="auto">
              <a:xfrm>
                <a:off x="7342189" y="582613"/>
                <a:ext cx="434975" cy="414338"/>
              </a:xfrm>
              <a:custGeom>
                <a:avLst/>
                <a:gdLst>
                  <a:gd name="T0" fmla="*/ 130 w 158"/>
                  <a:gd name="T1" fmla="*/ 0 h 151"/>
                  <a:gd name="T2" fmla="*/ 126 w 158"/>
                  <a:gd name="T3" fmla="*/ 1 h 151"/>
                  <a:gd name="T4" fmla="*/ 15 w 158"/>
                  <a:gd name="T5" fmla="*/ 112 h 151"/>
                  <a:gd name="T6" fmla="*/ 15 w 158"/>
                  <a:gd name="T7" fmla="*/ 112 h 151"/>
                  <a:gd name="T8" fmla="*/ 15 w 158"/>
                  <a:gd name="T9" fmla="*/ 112 h 151"/>
                  <a:gd name="T10" fmla="*/ 15 w 158"/>
                  <a:gd name="T11" fmla="*/ 112 h 151"/>
                  <a:gd name="T12" fmla="*/ 3 w 158"/>
                  <a:gd name="T13" fmla="*/ 149 h 151"/>
                  <a:gd name="T14" fmla="*/ 39 w 158"/>
                  <a:gd name="T15" fmla="*/ 137 h 151"/>
                  <a:gd name="T16" fmla="*/ 150 w 158"/>
                  <a:gd name="T17" fmla="*/ 26 h 151"/>
                  <a:gd name="T18" fmla="*/ 130 w 158"/>
                  <a:gd name="T19" fmla="*/ 0 h 151"/>
                  <a:gd name="T20" fmla="*/ 146 w 158"/>
                  <a:gd name="T21" fmla="*/ 22 h 151"/>
                  <a:gd name="T22" fmla="*/ 39 w 158"/>
                  <a:gd name="T23" fmla="*/ 128 h 151"/>
                  <a:gd name="T24" fmla="*/ 23 w 158"/>
                  <a:gd name="T25" fmla="*/ 112 h 151"/>
                  <a:gd name="T26" fmla="*/ 130 w 158"/>
                  <a:gd name="T27" fmla="*/ 6 h 151"/>
                  <a:gd name="T28" fmla="*/ 130 w 158"/>
                  <a:gd name="T29" fmla="*/ 5 h 151"/>
                  <a:gd name="T30" fmla="*/ 146 w 158"/>
                  <a:gd name="T31" fmla="*/ 19 h 151"/>
                  <a:gd name="T32" fmla="*/ 146 w 158"/>
                  <a:gd name="T33" fmla="*/ 2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8" h="151">
                    <a:moveTo>
                      <a:pt x="130" y="0"/>
                    </a:moveTo>
                    <a:cubicBezTo>
                      <a:pt x="128" y="0"/>
                      <a:pt x="127" y="0"/>
                      <a:pt x="126" y="1"/>
                    </a:cubicBezTo>
                    <a:cubicBezTo>
                      <a:pt x="119" y="8"/>
                      <a:pt x="21" y="106"/>
                      <a:pt x="15" y="112"/>
                    </a:cubicBezTo>
                    <a:cubicBezTo>
                      <a:pt x="15" y="112"/>
                      <a:pt x="15" y="112"/>
                      <a:pt x="15" y="112"/>
                    </a:cubicBezTo>
                    <a:cubicBezTo>
                      <a:pt x="15" y="112"/>
                      <a:pt x="15" y="112"/>
                      <a:pt x="15" y="112"/>
                    </a:cubicBezTo>
                    <a:cubicBezTo>
                      <a:pt x="15" y="112"/>
                      <a:pt x="15" y="112"/>
                      <a:pt x="15" y="112"/>
                    </a:cubicBezTo>
                    <a:cubicBezTo>
                      <a:pt x="15" y="112"/>
                      <a:pt x="0" y="146"/>
                      <a:pt x="3" y="149"/>
                    </a:cubicBezTo>
                    <a:cubicBezTo>
                      <a:pt x="5" y="151"/>
                      <a:pt x="39" y="137"/>
                      <a:pt x="39" y="137"/>
                    </a:cubicBezTo>
                    <a:cubicBezTo>
                      <a:pt x="39" y="137"/>
                      <a:pt x="141" y="35"/>
                      <a:pt x="150" y="26"/>
                    </a:cubicBezTo>
                    <a:cubicBezTo>
                      <a:pt x="158" y="18"/>
                      <a:pt x="140" y="0"/>
                      <a:pt x="130" y="0"/>
                    </a:cubicBezTo>
                    <a:close/>
                    <a:moveTo>
                      <a:pt x="146" y="22"/>
                    </a:moveTo>
                    <a:cubicBezTo>
                      <a:pt x="39" y="128"/>
                      <a:pt x="39" y="128"/>
                      <a:pt x="39" y="128"/>
                    </a:cubicBezTo>
                    <a:cubicBezTo>
                      <a:pt x="23" y="112"/>
                      <a:pt x="23" y="112"/>
                      <a:pt x="23" y="112"/>
                    </a:cubicBezTo>
                    <a:cubicBezTo>
                      <a:pt x="43" y="93"/>
                      <a:pt x="124" y="11"/>
                      <a:pt x="130" y="6"/>
                    </a:cubicBezTo>
                    <a:cubicBezTo>
                      <a:pt x="130" y="6"/>
                      <a:pt x="130" y="5"/>
                      <a:pt x="130" y="5"/>
                    </a:cubicBezTo>
                    <a:cubicBezTo>
                      <a:pt x="134" y="5"/>
                      <a:pt x="143" y="12"/>
                      <a:pt x="146" y="19"/>
                    </a:cubicBezTo>
                    <a:cubicBezTo>
                      <a:pt x="146" y="20"/>
                      <a:pt x="146" y="21"/>
                      <a:pt x="146" y="22"/>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1" name="Freeform 24"/>
              <p:cNvSpPr/>
              <p:nvPr/>
            </p:nvSpPr>
            <p:spPr bwMode="auto">
              <a:xfrm>
                <a:off x="7043739" y="527050"/>
                <a:ext cx="552450" cy="741363"/>
              </a:xfrm>
              <a:custGeom>
                <a:avLst/>
                <a:gdLst>
                  <a:gd name="T0" fmla="*/ 184 w 201"/>
                  <a:gd name="T1" fmla="*/ 128 h 270"/>
                  <a:gd name="T2" fmla="*/ 184 w 201"/>
                  <a:gd name="T3" fmla="*/ 214 h 270"/>
                  <a:gd name="T4" fmla="*/ 142 w 201"/>
                  <a:gd name="T5" fmla="*/ 214 h 270"/>
                  <a:gd name="T6" fmla="*/ 142 w 201"/>
                  <a:gd name="T7" fmla="*/ 252 h 270"/>
                  <a:gd name="T8" fmla="*/ 142 w 201"/>
                  <a:gd name="T9" fmla="*/ 253 h 270"/>
                  <a:gd name="T10" fmla="*/ 18 w 201"/>
                  <a:gd name="T11" fmla="*/ 253 h 270"/>
                  <a:gd name="T12" fmla="*/ 18 w 201"/>
                  <a:gd name="T13" fmla="*/ 18 h 270"/>
                  <a:gd name="T14" fmla="*/ 184 w 201"/>
                  <a:gd name="T15" fmla="*/ 18 h 270"/>
                  <a:gd name="T16" fmla="*/ 184 w 201"/>
                  <a:gd name="T17" fmla="*/ 65 h 270"/>
                  <a:gd name="T18" fmla="*/ 201 w 201"/>
                  <a:gd name="T19" fmla="*/ 47 h 270"/>
                  <a:gd name="T20" fmla="*/ 201 w 201"/>
                  <a:gd name="T21" fmla="*/ 9 h 270"/>
                  <a:gd name="T22" fmla="*/ 193 w 201"/>
                  <a:gd name="T23" fmla="*/ 0 h 270"/>
                  <a:gd name="T24" fmla="*/ 9 w 201"/>
                  <a:gd name="T25" fmla="*/ 0 h 270"/>
                  <a:gd name="T26" fmla="*/ 0 w 201"/>
                  <a:gd name="T27" fmla="*/ 9 h 270"/>
                  <a:gd name="T28" fmla="*/ 0 w 201"/>
                  <a:gd name="T29" fmla="*/ 262 h 270"/>
                  <a:gd name="T30" fmla="*/ 9 w 201"/>
                  <a:gd name="T31" fmla="*/ 270 h 270"/>
                  <a:gd name="T32" fmla="*/ 145 w 201"/>
                  <a:gd name="T33" fmla="*/ 270 h 270"/>
                  <a:gd name="T34" fmla="*/ 151 w 201"/>
                  <a:gd name="T35" fmla="*/ 268 h 270"/>
                  <a:gd name="T36" fmla="*/ 198 w 201"/>
                  <a:gd name="T37" fmla="*/ 226 h 270"/>
                  <a:gd name="T38" fmla="*/ 201 w 201"/>
                  <a:gd name="T39" fmla="*/ 219 h 270"/>
                  <a:gd name="T40" fmla="*/ 201 w 201"/>
                  <a:gd name="T41" fmla="*/ 110 h 270"/>
                  <a:gd name="T42" fmla="*/ 184 w 201"/>
                  <a:gd name="T43" fmla="*/ 128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1" h="270">
                    <a:moveTo>
                      <a:pt x="184" y="128"/>
                    </a:moveTo>
                    <a:cubicBezTo>
                      <a:pt x="184" y="214"/>
                      <a:pt x="184" y="214"/>
                      <a:pt x="184" y="214"/>
                    </a:cubicBezTo>
                    <a:cubicBezTo>
                      <a:pt x="142" y="214"/>
                      <a:pt x="142" y="214"/>
                      <a:pt x="142" y="214"/>
                    </a:cubicBezTo>
                    <a:cubicBezTo>
                      <a:pt x="142" y="252"/>
                      <a:pt x="142" y="252"/>
                      <a:pt x="142" y="252"/>
                    </a:cubicBezTo>
                    <a:cubicBezTo>
                      <a:pt x="142" y="253"/>
                      <a:pt x="142" y="253"/>
                      <a:pt x="142" y="253"/>
                    </a:cubicBezTo>
                    <a:cubicBezTo>
                      <a:pt x="18" y="253"/>
                      <a:pt x="18" y="253"/>
                      <a:pt x="18" y="253"/>
                    </a:cubicBezTo>
                    <a:cubicBezTo>
                      <a:pt x="18" y="18"/>
                      <a:pt x="18" y="18"/>
                      <a:pt x="18" y="18"/>
                    </a:cubicBezTo>
                    <a:cubicBezTo>
                      <a:pt x="184" y="18"/>
                      <a:pt x="184" y="18"/>
                      <a:pt x="184" y="18"/>
                    </a:cubicBezTo>
                    <a:cubicBezTo>
                      <a:pt x="184" y="65"/>
                      <a:pt x="184" y="65"/>
                      <a:pt x="184" y="65"/>
                    </a:cubicBezTo>
                    <a:cubicBezTo>
                      <a:pt x="201" y="47"/>
                      <a:pt x="201" y="47"/>
                      <a:pt x="201" y="47"/>
                    </a:cubicBezTo>
                    <a:cubicBezTo>
                      <a:pt x="201" y="9"/>
                      <a:pt x="201" y="9"/>
                      <a:pt x="201" y="9"/>
                    </a:cubicBezTo>
                    <a:cubicBezTo>
                      <a:pt x="201" y="4"/>
                      <a:pt x="197" y="0"/>
                      <a:pt x="193" y="0"/>
                    </a:cubicBezTo>
                    <a:cubicBezTo>
                      <a:pt x="9" y="0"/>
                      <a:pt x="9" y="0"/>
                      <a:pt x="9" y="0"/>
                    </a:cubicBezTo>
                    <a:cubicBezTo>
                      <a:pt x="4" y="0"/>
                      <a:pt x="0" y="4"/>
                      <a:pt x="0" y="9"/>
                    </a:cubicBezTo>
                    <a:cubicBezTo>
                      <a:pt x="0" y="262"/>
                      <a:pt x="0" y="262"/>
                      <a:pt x="0" y="262"/>
                    </a:cubicBezTo>
                    <a:cubicBezTo>
                      <a:pt x="0" y="266"/>
                      <a:pt x="4" y="270"/>
                      <a:pt x="9" y="270"/>
                    </a:cubicBezTo>
                    <a:cubicBezTo>
                      <a:pt x="145" y="270"/>
                      <a:pt x="145" y="270"/>
                      <a:pt x="145" y="270"/>
                    </a:cubicBezTo>
                    <a:cubicBezTo>
                      <a:pt x="147" y="270"/>
                      <a:pt x="149" y="270"/>
                      <a:pt x="151" y="268"/>
                    </a:cubicBezTo>
                    <a:cubicBezTo>
                      <a:pt x="198" y="226"/>
                      <a:pt x="198" y="226"/>
                      <a:pt x="198" y="226"/>
                    </a:cubicBezTo>
                    <a:cubicBezTo>
                      <a:pt x="200" y="224"/>
                      <a:pt x="201" y="222"/>
                      <a:pt x="201" y="219"/>
                    </a:cubicBezTo>
                    <a:cubicBezTo>
                      <a:pt x="201" y="110"/>
                      <a:pt x="201" y="110"/>
                      <a:pt x="201" y="110"/>
                    </a:cubicBezTo>
                    <a:lnTo>
                      <a:pt x="184" y="12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2" name="Freeform 25"/>
              <p:cNvSpPr/>
              <p:nvPr/>
            </p:nvSpPr>
            <p:spPr bwMode="auto">
              <a:xfrm>
                <a:off x="7458076" y="601663"/>
                <a:ext cx="282575" cy="282575"/>
              </a:xfrm>
              <a:custGeom>
                <a:avLst/>
                <a:gdLst>
                  <a:gd name="T0" fmla="*/ 2 w 103"/>
                  <a:gd name="T1" fmla="*/ 103 h 103"/>
                  <a:gd name="T2" fmla="*/ 1 w 103"/>
                  <a:gd name="T3" fmla="*/ 103 h 103"/>
                  <a:gd name="T4" fmla="*/ 1 w 103"/>
                  <a:gd name="T5" fmla="*/ 99 h 103"/>
                  <a:gd name="T6" fmla="*/ 99 w 103"/>
                  <a:gd name="T7" fmla="*/ 1 h 103"/>
                  <a:gd name="T8" fmla="*/ 102 w 103"/>
                  <a:gd name="T9" fmla="*/ 1 h 103"/>
                  <a:gd name="T10" fmla="*/ 102 w 103"/>
                  <a:gd name="T11" fmla="*/ 4 h 103"/>
                  <a:gd name="T12" fmla="*/ 4 w 103"/>
                  <a:gd name="T13" fmla="*/ 103 h 103"/>
                  <a:gd name="T14" fmla="*/ 2 w 103"/>
                  <a:gd name="T15" fmla="*/ 103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103">
                    <a:moveTo>
                      <a:pt x="2" y="103"/>
                    </a:moveTo>
                    <a:cubicBezTo>
                      <a:pt x="2" y="103"/>
                      <a:pt x="1" y="103"/>
                      <a:pt x="1" y="103"/>
                    </a:cubicBezTo>
                    <a:cubicBezTo>
                      <a:pt x="0" y="102"/>
                      <a:pt x="0" y="100"/>
                      <a:pt x="1" y="99"/>
                    </a:cubicBezTo>
                    <a:cubicBezTo>
                      <a:pt x="99" y="1"/>
                      <a:pt x="99" y="1"/>
                      <a:pt x="99" y="1"/>
                    </a:cubicBezTo>
                    <a:cubicBezTo>
                      <a:pt x="100" y="0"/>
                      <a:pt x="101" y="0"/>
                      <a:pt x="102" y="1"/>
                    </a:cubicBezTo>
                    <a:cubicBezTo>
                      <a:pt x="103" y="2"/>
                      <a:pt x="103" y="3"/>
                      <a:pt x="102" y="4"/>
                    </a:cubicBezTo>
                    <a:cubicBezTo>
                      <a:pt x="4" y="103"/>
                      <a:pt x="4" y="103"/>
                      <a:pt x="4" y="103"/>
                    </a:cubicBezTo>
                    <a:cubicBezTo>
                      <a:pt x="3" y="103"/>
                      <a:pt x="3" y="103"/>
                      <a:pt x="2" y="10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53" name="Freeform 27"/>
            <p:cNvSpPr>
              <a:spLocks noEditPoints="1"/>
            </p:cNvSpPr>
            <p:nvPr/>
          </p:nvSpPr>
          <p:spPr bwMode="auto">
            <a:xfrm>
              <a:off x="10814" y="5255"/>
              <a:ext cx="753" cy="1051"/>
            </a:xfrm>
            <a:custGeom>
              <a:avLst/>
              <a:gdLst>
                <a:gd name="T0" fmla="*/ 20 w 204"/>
                <a:gd name="T1" fmla="*/ 87 h 285"/>
                <a:gd name="T2" fmla="*/ 49 w 204"/>
                <a:gd name="T3" fmla="*/ 64 h 285"/>
                <a:gd name="T4" fmla="*/ 66 w 204"/>
                <a:gd name="T5" fmla="*/ 64 h 285"/>
                <a:gd name="T6" fmla="*/ 72 w 204"/>
                <a:gd name="T7" fmla="*/ 73 h 285"/>
                <a:gd name="T8" fmla="*/ 78 w 204"/>
                <a:gd name="T9" fmla="*/ 64 h 285"/>
                <a:gd name="T10" fmla="*/ 92 w 204"/>
                <a:gd name="T11" fmla="*/ 64 h 285"/>
                <a:gd name="T12" fmla="*/ 122 w 204"/>
                <a:gd name="T13" fmla="*/ 87 h 285"/>
                <a:gd name="T14" fmla="*/ 122 w 204"/>
                <a:gd name="T15" fmla="*/ 117 h 285"/>
                <a:gd name="T16" fmla="*/ 104 w 204"/>
                <a:gd name="T17" fmla="*/ 117 h 285"/>
                <a:gd name="T18" fmla="*/ 104 w 204"/>
                <a:gd name="T19" fmla="*/ 91 h 285"/>
                <a:gd name="T20" fmla="*/ 98 w 204"/>
                <a:gd name="T21" fmla="*/ 91 h 285"/>
                <a:gd name="T22" fmla="*/ 98 w 204"/>
                <a:gd name="T23" fmla="*/ 117 h 285"/>
                <a:gd name="T24" fmla="*/ 43 w 204"/>
                <a:gd name="T25" fmla="*/ 117 h 285"/>
                <a:gd name="T26" fmla="*/ 43 w 204"/>
                <a:gd name="T27" fmla="*/ 91 h 285"/>
                <a:gd name="T28" fmla="*/ 38 w 204"/>
                <a:gd name="T29" fmla="*/ 91 h 285"/>
                <a:gd name="T30" fmla="*/ 38 w 204"/>
                <a:gd name="T31" fmla="*/ 117 h 285"/>
                <a:gd name="T32" fmla="*/ 20 w 204"/>
                <a:gd name="T33" fmla="*/ 117 h 285"/>
                <a:gd name="T34" fmla="*/ 20 w 204"/>
                <a:gd name="T35" fmla="*/ 87 h 285"/>
                <a:gd name="T36" fmla="*/ 72 w 204"/>
                <a:gd name="T37" fmla="*/ 57 h 285"/>
                <a:gd name="T38" fmla="*/ 93 w 204"/>
                <a:gd name="T39" fmla="*/ 35 h 285"/>
                <a:gd name="T40" fmla="*/ 72 w 204"/>
                <a:gd name="T41" fmla="*/ 14 h 285"/>
                <a:gd name="T42" fmla="*/ 50 w 204"/>
                <a:gd name="T43" fmla="*/ 35 h 285"/>
                <a:gd name="T44" fmla="*/ 72 w 204"/>
                <a:gd name="T45" fmla="*/ 57 h 285"/>
                <a:gd name="T46" fmla="*/ 43 w 204"/>
                <a:gd name="T47" fmla="*/ 285 h 285"/>
                <a:gd name="T48" fmla="*/ 98 w 204"/>
                <a:gd name="T49" fmla="*/ 285 h 285"/>
                <a:gd name="T50" fmla="*/ 124 w 204"/>
                <a:gd name="T51" fmla="*/ 147 h 285"/>
                <a:gd name="T52" fmla="*/ 17 w 204"/>
                <a:gd name="T53" fmla="*/ 147 h 285"/>
                <a:gd name="T54" fmla="*/ 43 w 204"/>
                <a:gd name="T55" fmla="*/ 285 h 285"/>
                <a:gd name="T56" fmla="*/ 204 w 204"/>
                <a:gd name="T57" fmla="*/ 29 h 285"/>
                <a:gd name="T58" fmla="*/ 166 w 204"/>
                <a:gd name="T59" fmla="*/ 58 h 285"/>
                <a:gd name="T60" fmla="*/ 135 w 204"/>
                <a:gd name="T61" fmla="*/ 73 h 285"/>
                <a:gd name="T62" fmla="*/ 144 w 204"/>
                <a:gd name="T63" fmla="*/ 55 h 285"/>
                <a:gd name="T64" fmla="*/ 122 w 204"/>
                <a:gd name="T65" fmla="*/ 29 h 285"/>
                <a:gd name="T66" fmla="*/ 163 w 204"/>
                <a:gd name="T67" fmla="*/ 0 h 285"/>
                <a:gd name="T68" fmla="*/ 204 w 204"/>
                <a:gd name="T69" fmla="*/ 29 h 285"/>
                <a:gd name="T70" fmla="*/ 187 w 204"/>
                <a:gd name="T71" fmla="*/ 36 h 285"/>
                <a:gd name="T72" fmla="*/ 185 w 204"/>
                <a:gd name="T73" fmla="*/ 34 h 285"/>
                <a:gd name="T74" fmla="*/ 141 w 204"/>
                <a:gd name="T75" fmla="*/ 34 h 285"/>
                <a:gd name="T76" fmla="*/ 139 w 204"/>
                <a:gd name="T77" fmla="*/ 36 h 285"/>
                <a:gd name="T78" fmla="*/ 141 w 204"/>
                <a:gd name="T79" fmla="*/ 39 h 285"/>
                <a:gd name="T80" fmla="*/ 185 w 204"/>
                <a:gd name="T81" fmla="*/ 39 h 285"/>
                <a:gd name="T82" fmla="*/ 187 w 204"/>
                <a:gd name="T83" fmla="*/ 36 h 285"/>
                <a:gd name="T84" fmla="*/ 187 w 204"/>
                <a:gd name="T85" fmla="*/ 22 h 285"/>
                <a:gd name="T86" fmla="*/ 185 w 204"/>
                <a:gd name="T87" fmla="*/ 20 h 285"/>
                <a:gd name="T88" fmla="*/ 141 w 204"/>
                <a:gd name="T89" fmla="*/ 20 h 285"/>
                <a:gd name="T90" fmla="*/ 139 w 204"/>
                <a:gd name="T91" fmla="*/ 22 h 285"/>
                <a:gd name="T92" fmla="*/ 141 w 204"/>
                <a:gd name="T93" fmla="*/ 25 h 285"/>
                <a:gd name="T94" fmla="*/ 185 w 204"/>
                <a:gd name="T95" fmla="*/ 25 h 285"/>
                <a:gd name="T96" fmla="*/ 187 w 204"/>
                <a:gd name="T97" fmla="*/ 22 h 285"/>
                <a:gd name="T98" fmla="*/ 0 w 204"/>
                <a:gd name="T99" fmla="*/ 141 h 285"/>
                <a:gd name="T100" fmla="*/ 141 w 204"/>
                <a:gd name="T101" fmla="*/ 141 h 285"/>
                <a:gd name="T102" fmla="*/ 141 w 204"/>
                <a:gd name="T103" fmla="*/ 121 h 285"/>
                <a:gd name="T104" fmla="*/ 0 w 204"/>
                <a:gd name="T105" fmla="*/ 121 h 285"/>
                <a:gd name="T106" fmla="*/ 0 w 204"/>
                <a:gd name="T107" fmla="*/ 141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4" h="285">
                  <a:moveTo>
                    <a:pt x="20" y="87"/>
                  </a:moveTo>
                  <a:cubicBezTo>
                    <a:pt x="20" y="87"/>
                    <a:pt x="18" y="64"/>
                    <a:pt x="49" y="64"/>
                  </a:cubicBezTo>
                  <a:cubicBezTo>
                    <a:pt x="66" y="64"/>
                    <a:pt x="66" y="64"/>
                    <a:pt x="66" y="64"/>
                  </a:cubicBezTo>
                  <a:cubicBezTo>
                    <a:pt x="72" y="73"/>
                    <a:pt x="72" y="73"/>
                    <a:pt x="72" y="73"/>
                  </a:cubicBezTo>
                  <a:cubicBezTo>
                    <a:pt x="78" y="64"/>
                    <a:pt x="78" y="64"/>
                    <a:pt x="78" y="64"/>
                  </a:cubicBezTo>
                  <a:cubicBezTo>
                    <a:pt x="92" y="64"/>
                    <a:pt x="92" y="64"/>
                    <a:pt x="92" y="64"/>
                  </a:cubicBezTo>
                  <a:cubicBezTo>
                    <a:pt x="92" y="64"/>
                    <a:pt x="120" y="63"/>
                    <a:pt x="122" y="87"/>
                  </a:cubicBezTo>
                  <a:cubicBezTo>
                    <a:pt x="122" y="117"/>
                    <a:pt x="122" y="117"/>
                    <a:pt x="122" y="117"/>
                  </a:cubicBezTo>
                  <a:cubicBezTo>
                    <a:pt x="104" y="117"/>
                    <a:pt x="104" y="117"/>
                    <a:pt x="104" y="117"/>
                  </a:cubicBezTo>
                  <a:cubicBezTo>
                    <a:pt x="104" y="91"/>
                    <a:pt x="104" y="91"/>
                    <a:pt x="104" y="91"/>
                  </a:cubicBezTo>
                  <a:cubicBezTo>
                    <a:pt x="98" y="91"/>
                    <a:pt x="98" y="91"/>
                    <a:pt x="98" y="91"/>
                  </a:cubicBezTo>
                  <a:cubicBezTo>
                    <a:pt x="98" y="117"/>
                    <a:pt x="98" y="117"/>
                    <a:pt x="98" y="117"/>
                  </a:cubicBezTo>
                  <a:cubicBezTo>
                    <a:pt x="43" y="117"/>
                    <a:pt x="43" y="117"/>
                    <a:pt x="43" y="117"/>
                  </a:cubicBezTo>
                  <a:cubicBezTo>
                    <a:pt x="43" y="91"/>
                    <a:pt x="43" y="91"/>
                    <a:pt x="43" y="91"/>
                  </a:cubicBezTo>
                  <a:cubicBezTo>
                    <a:pt x="38" y="91"/>
                    <a:pt x="38" y="91"/>
                    <a:pt x="38" y="91"/>
                  </a:cubicBezTo>
                  <a:cubicBezTo>
                    <a:pt x="38" y="117"/>
                    <a:pt x="38" y="117"/>
                    <a:pt x="38" y="117"/>
                  </a:cubicBezTo>
                  <a:cubicBezTo>
                    <a:pt x="20" y="117"/>
                    <a:pt x="20" y="117"/>
                    <a:pt x="20" y="117"/>
                  </a:cubicBezTo>
                  <a:lnTo>
                    <a:pt x="20" y="87"/>
                  </a:lnTo>
                  <a:close/>
                  <a:moveTo>
                    <a:pt x="72" y="57"/>
                  </a:moveTo>
                  <a:cubicBezTo>
                    <a:pt x="84" y="57"/>
                    <a:pt x="93" y="47"/>
                    <a:pt x="93" y="35"/>
                  </a:cubicBezTo>
                  <a:cubicBezTo>
                    <a:pt x="93" y="23"/>
                    <a:pt x="84" y="14"/>
                    <a:pt x="72" y="14"/>
                  </a:cubicBezTo>
                  <a:cubicBezTo>
                    <a:pt x="60" y="14"/>
                    <a:pt x="50" y="23"/>
                    <a:pt x="50" y="35"/>
                  </a:cubicBezTo>
                  <a:cubicBezTo>
                    <a:pt x="50" y="47"/>
                    <a:pt x="60" y="57"/>
                    <a:pt x="72" y="57"/>
                  </a:cubicBezTo>
                  <a:close/>
                  <a:moveTo>
                    <a:pt x="43" y="285"/>
                  </a:moveTo>
                  <a:cubicBezTo>
                    <a:pt x="98" y="285"/>
                    <a:pt x="98" y="285"/>
                    <a:pt x="98" y="285"/>
                  </a:cubicBezTo>
                  <a:cubicBezTo>
                    <a:pt x="124" y="147"/>
                    <a:pt x="124" y="147"/>
                    <a:pt x="124" y="147"/>
                  </a:cubicBezTo>
                  <a:cubicBezTo>
                    <a:pt x="17" y="147"/>
                    <a:pt x="17" y="147"/>
                    <a:pt x="17" y="147"/>
                  </a:cubicBezTo>
                  <a:lnTo>
                    <a:pt x="43" y="285"/>
                  </a:lnTo>
                  <a:close/>
                  <a:moveTo>
                    <a:pt x="204" y="29"/>
                  </a:moveTo>
                  <a:cubicBezTo>
                    <a:pt x="204" y="45"/>
                    <a:pt x="187" y="57"/>
                    <a:pt x="166" y="58"/>
                  </a:cubicBezTo>
                  <a:cubicBezTo>
                    <a:pt x="154" y="67"/>
                    <a:pt x="135" y="73"/>
                    <a:pt x="135" y="73"/>
                  </a:cubicBezTo>
                  <a:cubicBezTo>
                    <a:pt x="144" y="64"/>
                    <a:pt x="145" y="58"/>
                    <a:pt x="144" y="55"/>
                  </a:cubicBezTo>
                  <a:cubicBezTo>
                    <a:pt x="131" y="50"/>
                    <a:pt x="122" y="41"/>
                    <a:pt x="122" y="29"/>
                  </a:cubicBezTo>
                  <a:cubicBezTo>
                    <a:pt x="122" y="13"/>
                    <a:pt x="140" y="0"/>
                    <a:pt x="163" y="0"/>
                  </a:cubicBezTo>
                  <a:cubicBezTo>
                    <a:pt x="186" y="0"/>
                    <a:pt x="204" y="13"/>
                    <a:pt x="204" y="29"/>
                  </a:cubicBezTo>
                  <a:close/>
                  <a:moveTo>
                    <a:pt x="187" y="36"/>
                  </a:moveTo>
                  <a:cubicBezTo>
                    <a:pt x="187" y="35"/>
                    <a:pt x="186" y="34"/>
                    <a:pt x="185" y="34"/>
                  </a:cubicBezTo>
                  <a:cubicBezTo>
                    <a:pt x="141" y="34"/>
                    <a:pt x="141" y="34"/>
                    <a:pt x="141" y="34"/>
                  </a:cubicBezTo>
                  <a:cubicBezTo>
                    <a:pt x="140" y="34"/>
                    <a:pt x="139" y="35"/>
                    <a:pt x="139" y="36"/>
                  </a:cubicBezTo>
                  <a:cubicBezTo>
                    <a:pt x="139" y="38"/>
                    <a:pt x="140" y="39"/>
                    <a:pt x="141" y="39"/>
                  </a:cubicBezTo>
                  <a:cubicBezTo>
                    <a:pt x="185" y="39"/>
                    <a:pt x="185" y="39"/>
                    <a:pt x="185" y="39"/>
                  </a:cubicBezTo>
                  <a:cubicBezTo>
                    <a:pt x="186" y="39"/>
                    <a:pt x="187" y="38"/>
                    <a:pt x="187" y="36"/>
                  </a:cubicBezTo>
                  <a:close/>
                  <a:moveTo>
                    <a:pt x="187" y="22"/>
                  </a:moveTo>
                  <a:cubicBezTo>
                    <a:pt x="187" y="21"/>
                    <a:pt x="186" y="20"/>
                    <a:pt x="185" y="20"/>
                  </a:cubicBezTo>
                  <a:cubicBezTo>
                    <a:pt x="141" y="20"/>
                    <a:pt x="141" y="20"/>
                    <a:pt x="141" y="20"/>
                  </a:cubicBezTo>
                  <a:cubicBezTo>
                    <a:pt x="140" y="20"/>
                    <a:pt x="139" y="21"/>
                    <a:pt x="139" y="22"/>
                  </a:cubicBezTo>
                  <a:cubicBezTo>
                    <a:pt x="139" y="24"/>
                    <a:pt x="140" y="25"/>
                    <a:pt x="141" y="25"/>
                  </a:cubicBezTo>
                  <a:cubicBezTo>
                    <a:pt x="185" y="25"/>
                    <a:pt x="185" y="25"/>
                    <a:pt x="185" y="25"/>
                  </a:cubicBezTo>
                  <a:cubicBezTo>
                    <a:pt x="186" y="25"/>
                    <a:pt x="187" y="24"/>
                    <a:pt x="187" y="22"/>
                  </a:cubicBezTo>
                  <a:close/>
                  <a:moveTo>
                    <a:pt x="0" y="141"/>
                  </a:moveTo>
                  <a:cubicBezTo>
                    <a:pt x="141" y="141"/>
                    <a:pt x="141" y="141"/>
                    <a:pt x="141" y="141"/>
                  </a:cubicBezTo>
                  <a:cubicBezTo>
                    <a:pt x="141" y="121"/>
                    <a:pt x="141" y="121"/>
                    <a:pt x="141" y="121"/>
                  </a:cubicBezTo>
                  <a:cubicBezTo>
                    <a:pt x="0" y="121"/>
                    <a:pt x="0" y="121"/>
                    <a:pt x="0" y="121"/>
                  </a:cubicBezTo>
                  <a:lnTo>
                    <a:pt x="0" y="141"/>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4" name="Freeform 32"/>
            <p:cNvSpPr>
              <a:spLocks noEditPoints="1"/>
            </p:cNvSpPr>
            <p:nvPr/>
          </p:nvSpPr>
          <p:spPr bwMode="auto">
            <a:xfrm>
              <a:off x="8544" y="5296"/>
              <a:ext cx="704" cy="1026"/>
            </a:xfrm>
            <a:custGeom>
              <a:avLst/>
              <a:gdLst>
                <a:gd name="T0" fmla="*/ 183 w 191"/>
                <a:gd name="T1" fmla="*/ 20 h 278"/>
                <a:gd name="T2" fmla="*/ 145 w 191"/>
                <a:gd name="T3" fmla="*/ 20 h 278"/>
                <a:gd name="T4" fmla="*/ 133 w 191"/>
                <a:gd name="T5" fmla="*/ 15 h 278"/>
                <a:gd name="T6" fmla="*/ 116 w 191"/>
                <a:gd name="T7" fmla="*/ 15 h 278"/>
                <a:gd name="T8" fmla="*/ 116 w 191"/>
                <a:gd name="T9" fmla="*/ 12 h 278"/>
                <a:gd name="T10" fmla="*/ 99 w 191"/>
                <a:gd name="T11" fmla="*/ 0 h 278"/>
                <a:gd name="T12" fmla="*/ 81 w 191"/>
                <a:gd name="T13" fmla="*/ 12 h 278"/>
                <a:gd name="T14" fmla="*/ 81 w 191"/>
                <a:gd name="T15" fmla="*/ 15 h 278"/>
                <a:gd name="T16" fmla="*/ 65 w 191"/>
                <a:gd name="T17" fmla="*/ 15 h 278"/>
                <a:gd name="T18" fmla="*/ 52 w 191"/>
                <a:gd name="T19" fmla="*/ 20 h 278"/>
                <a:gd name="T20" fmla="*/ 8 w 191"/>
                <a:gd name="T21" fmla="*/ 20 h 278"/>
                <a:gd name="T22" fmla="*/ 0 w 191"/>
                <a:gd name="T23" fmla="*/ 28 h 278"/>
                <a:gd name="T24" fmla="*/ 0 w 191"/>
                <a:gd name="T25" fmla="*/ 270 h 278"/>
                <a:gd name="T26" fmla="*/ 8 w 191"/>
                <a:gd name="T27" fmla="*/ 278 h 278"/>
                <a:gd name="T28" fmla="*/ 183 w 191"/>
                <a:gd name="T29" fmla="*/ 278 h 278"/>
                <a:gd name="T30" fmla="*/ 191 w 191"/>
                <a:gd name="T31" fmla="*/ 270 h 278"/>
                <a:gd name="T32" fmla="*/ 191 w 191"/>
                <a:gd name="T33" fmla="*/ 28 h 278"/>
                <a:gd name="T34" fmla="*/ 183 w 191"/>
                <a:gd name="T35" fmla="*/ 20 h 278"/>
                <a:gd name="T36" fmla="*/ 175 w 191"/>
                <a:gd name="T37" fmla="*/ 261 h 278"/>
                <a:gd name="T38" fmla="*/ 16 w 191"/>
                <a:gd name="T39" fmla="*/ 261 h 278"/>
                <a:gd name="T40" fmla="*/ 16 w 191"/>
                <a:gd name="T41" fmla="*/ 37 h 278"/>
                <a:gd name="T42" fmla="*/ 49 w 191"/>
                <a:gd name="T43" fmla="*/ 37 h 278"/>
                <a:gd name="T44" fmla="*/ 65 w 191"/>
                <a:gd name="T45" fmla="*/ 48 h 278"/>
                <a:gd name="T46" fmla="*/ 133 w 191"/>
                <a:gd name="T47" fmla="*/ 48 h 278"/>
                <a:gd name="T48" fmla="*/ 148 w 191"/>
                <a:gd name="T49" fmla="*/ 37 h 278"/>
                <a:gd name="T50" fmla="*/ 175 w 191"/>
                <a:gd name="T51" fmla="*/ 37 h 278"/>
                <a:gd name="T52" fmla="*/ 175 w 191"/>
                <a:gd name="T53" fmla="*/ 261 h 278"/>
                <a:gd name="T54" fmla="*/ 175 w 191"/>
                <a:gd name="T55" fmla="*/ 261 h 278"/>
                <a:gd name="T56" fmla="*/ 38 w 191"/>
                <a:gd name="T57" fmla="*/ 87 h 278"/>
                <a:gd name="T58" fmla="*/ 159 w 191"/>
                <a:gd name="T59" fmla="*/ 87 h 278"/>
                <a:gd name="T60" fmla="*/ 159 w 191"/>
                <a:gd name="T61" fmla="*/ 92 h 278"/>
                <a:gd name="T62" fmla="*/ 38 w 191"/>
                <a:gd name="T63" fmla="*/ 92 h 278"/>
                <a:gd name="T64" fmla="*/ 38 w 191"/>
                <a:gd name="T65" fmla="*/ 87 h 278"/>
                <a:gd name="T66" fmla="*/ 38 w 191"/>
                <a:gd name="T67" fmla="*/ 106 h 278"/>
                <a:gd name="T68" fmla="*/ 159 w 191"/>
                <a:gd name="T69" fmla="*/ 106 h 278"/>
                <a:gd name="T70" fmla="*/ 159 w 191"/>
                <a:gd name="T71" fmla="*/ 112 h 278"/>
                <a:gd name="T72" fmla="*/ 38 w 191"/>
                <a:gd name="T73" fmla="*/ 112 h 278"/>
                <a:gd name="T74" fmla="*/ 38 w 191"/>
                <a:gd name="T75" fmla="*/ 106 h 278"/>
                <a:gd name="T76" fmla="*/ 38 w 191"/>
                <a:gd name="T77" fmla="*/ 127 h 278"/>
                <a:gd name="T78" fmla="*/ 159 w 191"/>
                <a:gd name="T79" fmla="*/ 127 h 278"/>
                <a:gd name="T80" fmla="*/ 159 w 191"/>
                <a:gd name="T81" fmla="*/ 132 h 278"/>
                <a:gd name="T82" fmla="*/ 38 w 191"/>
                <a:gd name="T83" fmla="*/ 132 h 278"/>
                <a:gd name="T84" fmla="*/ 38 w 191"/>
                <a:gd name="T85" fmla="*/ 127 h 278"/>
                <a:gd name="T86" fmla="*/ 38 w 191"/>
                <a:gd name="T87" fmla="*/ 146 h 278"/>
                <a:gd name="T88" fmla="*/ 159 w 191"/>
                <a:gd name="T89" fmla="*/ 146 h 278"/>
                <a:gd name="T90" fmla="*/ 159 w 191"/>
                <a:gd name="T91" fmla="*/ 152 h 278"/>
                <a:gd name="T92" fmla="*/ 38 w 191"/>
                <a:gd name="T93" fmla="*/ 152 h 278"/>
                <a:gd name="T94" fmla="*/ 38 w 191"/>
                <a:gd name="T95" fmla="*/ 146 h 278"/>
                <a:gd name="T96" fmla="*/ 141 w 191"/>
                <a:gd name="T97" fmla="*/ 184 h 278"/>
                <a:gd name="T98" fmla="*/ 92 w 191"/>
                <a:gd name="T99" fmla="*/ 235 h 278"/>
                <a:gd name="T100" fmla="*/ 80 w 191"/>
                <a:gd name="T101" fmla="*/ 238 h 278"/>
                <a:gd name="T102" fmla="*/ 57 w 191"/>
                <a:gd name="T103" fmla="*/ 209 h 278"/>
                <a:gd name="T104" fmla="*/ 73 w 191"/>
                <a:gd name="T105" fmla="*/ 196 h 278"/>
                <a:gd name="T106" fmla="*/ 88 w 191"/>
                <a:gd name="T107" fmla="*/ 217 h 278"/>
                <a:gd name="T108" fmla="*/ 133 w 191"/>
                <a:gd name="T109" fmla="*/ 171 h 278"/>
                <a:gd name="T110" fmla="*/ 141 w 191"/>
                <a:gd name="T111" fmla="*/ 18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278">
                  <a:moveTo>
                    <a:pt x="183" y="20"/>
                  </a:moveTo>
                  <a:cubicBezTo>
                    <a:pt x="145" y="20"/>
                    <a:pt x="145" y="20"/>
                    <a:pt x="145" y="20"/>
                  </a:cubicBezTo>
                  <a:cubicBezTo>
                    <a:pt x="142" y="17"/>
                    <a:pt x="138" y="15"/>
                    <a:pt x="133" y="15"/>
                  </a:cubicBezTo>
                  <a:cubicBezTo>
                    <a:pt x="116" y="15"/>
                    <a:pt x="116" y="15"/>
                    <a:pt x="116" y="15"/>
                  </a:cubicBezTo>
                  <a:cubicBezTo>
                    <a:pt x="116" y="12"/>
                    <a:pt x="116" y="12"/>
                    <a:pt x="116" y="12"/>
                  </a:cubicBezTo>
                  <a:cubicBezTo>
                    <a:pt x="116" y="6"/>
                    <a:pt x="108" y="0"/>
                    <a:pt x="99" y="0"/>
                  </a:cubicBezTo>
                  <a:cubicBezTo>
                    <a:pt x="89" y="0"/>
                    <a:pt x="81" y="6"/>
                    <a:pt x="81" y="12"/>
                  </a:cubicBezTo>
                  <a:cubicBezTo>
                    <a:pt x="81" y="15"/>
                    <a:pt x="81" y="15"/>
                    <a:pt x="81" y="15"/>
                  </a:cubicBezTo>
                  <a:cubicBezTo>
                    <a:pt x="65" y="15"/>
                    <a:pt x="65" y="15"/>
                    <a:pt x="65" y="15"/>
                  </a:cubicBezTo>
                  <a:cubicBezTo>
                    <a:pt x="60" y="15"/>
                    <a:pt x="55" y="17"/>
                    <a:pt x="52" y="20"/>
                  </a:cubicBezTo>
                  <a:cubicBezTo>
                    <a:pt x="8" y="20"/>
                    <a:pt x="8" y="20"/>
                    <a:pt x="8" y="20"/>
                  </a:cubicBezTo>
                  <a:cubicBezTo>
                    <a:pt x="3" y="20"/>
                    <a:pt x="0" y="24"/>
                    <a:pt x="0" y="28"/>
                  </a:cubicBezTo>
                  <a:cubicBezTo>
                    <a:pt x="0" y="270"/>
                    <a:pt x="0" y="270"/>
                    <a:pt x="0" y="270"/>
                  </a:cubicBezTo>
                  <a:cubicBezTo>
                    <a:pt x="0" y="274"/>
                    <a:pt x="3" y="278"/>
                    <a:pt x="8" y="278"/>
                  </a:cubicBezTo>
                  <a:cubicBezTo>
                    <a:pt x="183" y="278"/>
                    <a:pt x="183" y="278"/>
                    <a:pt x="183" y="278"/>
                  </a:cubicBezTo>
                  <a:cubicBezTo>
                    <a:pt x="187" y="278"/>
                    <a:pt x="191" y="274"/>
                    <a:pt x="191" y="270"/>
                  </a:cubicBezTo>
                  <a:cubicBezTo>
                    <a:pt x="191" y="28"/>
                    <a:pt x="191" y="28"/>
                    <a:pt x="191" y="28"/>
                  </a:cubicBezTo>
                  <a:cubicBezTo>
                    <a:pt x="191" y="24"/>
                    <a:pt x="187" y="20"/>
                    <a:pt x="183" y="20"/>
                  </a:cubicBezTo>
                  <a:close/>
                  <a:moveTo>
                    <a:pt x="175" y="261"/>
                  </a:moveTo>
                  <a:cubicBezTo>
                    <a:pt x="16" y="261"/>
                    <a:pt x="16" y="261"/>
                    <a:pt x="16" y="261"/>
                  </a:cubicBezTo>
                  <a:cubicBezTo>
                    <a:pt x="16" y="37"/>
                    <a:pt x="16" y="37"/>
                    <a:pt x="16" y="37"/>
                  </a:cubicBezTo>
                  <a:cubicBezTo>
                    <a:pt x="49" y="37"/>
                    <a:pt x="49" y="37"/>
                    <a:pt x="49" y="37"/>
                  </a:cubicBezTo>
                  <a:cubicBezTo>
                    <a:pt x="51" y="43"/>
                    <a:pt x="57" y="48"/>
                    <a:pt x="65" y="48"/>
                  </a:cubicBezTo>
                  <a:cubicBezTo>
                    <a:pt x="133" y="48"/>
                    <a:pt x="133" y="48"/>
                    <a:pt x="133" y="48"/>
                  </a:cubicBezTo>
                  <a:cubicBezTo>
                    <a:pt x="140" y="48"/>
                    <a:pt x="146" y="43"/>
                    <a:pt x="148" y="37"/>
                  </a:cubicBezTo>
                  <a:cubicBezTo>
                    <a:pt x="175" y="37"/>
                    <a:pt x="175" y="37"/>
                    <a:pt x="175" y="37"/>
                  </a:cubicBezTo>
                  <a:cubicBezTo>
                    <a:pt x="175" y="261"/>
                    <a:pt x="175" y="261"/>
                    <a:pt x="175" y="261"/>
                  </a:cubicBezTo>
                  <a:cubicBezTo>
                    <a:pt x="175" y="261"/>
                    <a:pt x="175" y="261"/>
                    <a:pt x="175" y="261"/>
                  </a:cubicBezTo>
                  <a:close/>
                  <a:moveTo>
                    <a:pt x="38" y="87"/>
                  </a:moveTo>
                  <a:cubicBezTo>
                    <a:pt x="159" y="87"/>
                    <a:pt x="159" y="87"/>
                    <a:pt x="159" y="87"/>
                  </a:cubicBezTo>
                  <a:cubicBezTo>
                    <a:pt x="159" y="92"/>
                    <a:pt x="159" y="92"/>
                    <a:pt x="159" y="92"/>
                  </a:cubicBezTo>
                  <a:cubicBezTo>
                    <a:pt x="38" y="92"/>
                    <a:pt x="38" y="92"/>
                    <a:pt x="38" y="92"/>
                  </a:cubicBezTo>
                  <a:lnTo>
                    <a:pt x="38" y="87"/>
                  </a:lnTo>
                  <a:close/>
                  <a:moveTo>
                    <a:pt x="38" y="106"/>
                  </a:moveTo>
                  <a:cubicBezTo>
                    <a:pt x="159" y="106"/>
                    <a:pt x="159" y="106"/>
                    <a:pt x="159" y="106"/>
                  </a:cubicBezTo>
                  <a:cubicBezTo>
                    <a:pt x="159" y="112"/>
                    <a:pt x="159" y="112"/>
                    <a:pt x="159" y="112"/>
                  </a:cubicBezTo>
                  <a:cubicBezTo>
                    <a:pt x="38" y="112"/>
                    <a:pt x="38" y="112"/>
                    <a:pt x="38" y="112"/>
                  </a:cubicBezTo>
                  <a:lnTo>
                    <a:pt x="38" y="106"/>
                  </a:lnTo>
                  <a:close/>
                  <a:moveTo>
                    <a:pt x="38" y="127"/>
                  </a:moveTo>
                  <a:cubicBezTo>
                    <a:pt x="159" y="127"/>
                    <a:pt x="159" y="127"/>
                    <a:pt x="159" y="127"/>
                  </a:cubicBezTo>
                  <a:cubicBezTo>
                    <a:pt x="159" y="132"/>
                    <a:pt x="159" y="132"/>
                    <a:pt x="159" y="132"/>
                  </a:cubicBezTo>
                  <a:cubicBezTo>
                    <a:pt x="38" y="132"/>
                    <a:pt x="38" y="132"/>
                    <a:pt x="38" y="132"/>
                  </a:cubicBezTo>
                  <a:lnTo>
                    <a:pt x="38" y="127"/>
                  </a:lnTo>
                  <a:close/>
                  <a:moveTo>
                    <a:pt x="38" y="146"/>
                  </a:moveTo>
                  <a:cubicBezTo>
                    <a:pt x="159" y="146"/>
                    <a:pt x="159" y="146"/>
                    <a:pt x="159" y="146"/>
                  </a:cubicBezTo>
                  <a:cubicBezTo>
                    <a:pt x="159" y="152"/>
                    <a:pt x="159" y="152"/>
                    <a:pt x="159" y="152"/>
                  </a:cubicBezTo>
                  <a:cubicBezTo>
                    <a:pt x="38" y="152"/>
                    <a:pt x="38" y="152"/>
                    <a:pt x="38" y="152"/>
                  </a:cubicBezTo>
                  <a:lnTo>
                    <a:pt x="38" y="146"/>
                  </a:lnTo>
                  <a:close/>
                  <a:moveTo>
                    <a:pt x="141" y="184"/>
                  </a:moveTo>
                  <a:cubicBezTo>
                    <a:pt x="122" y="199"/>
                    <a:pt x="107" y="217"/>
                    <a:pt x="92" y="235"/>
                  </a:cubicBezTo>
                  <a:cubicBezTo>
                    <a:pt x="89" y="238"/>
                    <a:pt x="83" y="242"/>
                    <a:pt x="80" y="238"/>
                  </a:cubicBezTo>
                  <a:cubicBezTo>
                    <a:pt x="71" y="229"/>
                    <a:pt x="62" y="220"/>
                    <a:pt x="57" y="209"/>
                  </a:cubicBezTo>
                  <a:cubicBezTo>
                    <a:pt x="54" y="200"/>
                    <a:pt x="69" y="187"/>
                    <a:pt x="73" y="196"/>
                  </a:cubicBezTo>
                  <a:cubicBezTo>
                    <a:pt x="76" y="204"/>
                    <a:pt x="82" y="211"/>
                    <a:pt x="88" y="217"/>
                  </a:cubicBezTo>
                  <a:cubicBezTo>
                    <a:pt x="102" y="201"/>
                    <a:pt x="116" y="185"/>
                    <a:pt x="133" y="171"/>
                  </a:cubicBezTo>
                  <a:cubicBezTo>
                    <a:pt x="144" y="163"/>
                    <a:pt x="149" y="177"/>
                    <a:pt x="141" y="18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4" name="组合 3"/>
          <p:cNvGrpSpPr/>
          <p:nvPr/>
        </p:nvGrpSpPr>
        <p:grpSpPr>
          <a:xfrm>
            <a:off x="2491740" y="4824730"/>
            <a:ext cx="1981200" cy="711835"/>
            <a:chOff x="2408" y="3190"/>
            <a:chExt cx="3120" cy="1121"/>
          </a:xfrm>
        </p:grpSpPr>
        <p:sp>
          <p:nvSpPr>
            <p:cNvPr id="32"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33"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3" name="组合 2"/>
          <p:cNvGrpSpPr/>
          <p:nvPr/>
        </p:nvGrpSpPr>
        <p:grpSpPr>
          <a:xfrm>
            <a:off x="4658360" y="1661795"/>
            <a:ext cx="1981200" cy="711835"/>
            <a:chOff x="2408" y="3190"/>
            <a:chExt cx="3120" cy="1121"/>
          </a:xfrm>
        </p:grpSpPr>
        <p:sp>
          <p:nvSpPr>
            <p:cNvPr id="5"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12"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13" name="组合 12"/>
          <p:cNvGrpSpPr/>
          <p:nvPr/>
        </p:nvGrpSpPr>
        <p:grpSpPr>
          <a:xfrm>
            <a:off x="6087745" y="4770755"/>
            <a:ext cx="1981200" cy="711835"/>
            <a:chOff x="2408" y="3190"/>
            <a:chExt cx="3120" cy="1121"/>
          </a:xfrm>
        </p:grpSpPr>
        <p:sp>
          <p:nvSpPr>
            <p:cNvPr id="14"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15"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16" name="组合 15"/>
          <p:cNvGrpSpPr/>
          <p:nvPr/>
        </p:nvGrpSpPr>
        <p:grpSpPr>
          <a:xfrm>
            <a:off x="7954645" y="1661795"/>
            <a:ext cx="1981200" cy="711835"/>
            <a:chOff x="2408" y="3190"/>
            <a:chExt cx="3120" cy="1121"/>
          </a:xfrm>
        </p:grpSpPr>
        <p:sp>
          <p:nvSpPr>
            <p:cNvPr id="17"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18"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spTree>
    <p:custDataLst>
      <p:tags r:id="rId1"/>
    </p:custDataLst>
  </p:cSld>
  <p:clrMapOvr>
    <a:masterClrMapping/>
  </p:clrMapOvr>
  <p:transition spd="slow">
    <p:random/>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childTnLst>
                          </p:cTn>
                        </p:par>
                        <p:par>
                          <p:cTn id="14" fill="hold">
                            <p:stCondLst>
                              <p:cond delay="1000"/>
                            </p:stCondLst>
                            <p:childTnLst>
                              <p:par>
                                <p:cTn id="15" presetID="21" presetClass="entr" presetSubtype="1"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heel(1)">
                                      <p:cBhvr>
                                        <p:cTn id="17" dur="2000"/>
                                        <p:tgtEl>
                                          <p:spTgt spid="19"/>
                                        </p:tgtEl>
                                      </p:cBhvr>
                                    </p:animEffect>
                                  </p:childTnLst>
                                </p:cTn>
                              </p:par>
                            </p:childTnLst>
                          </p:cTn>
                        </p:par>
                        <p:par>
                          <p:cTn id="18" fill="hold">
                            <p:stCondLst>
                              <p:cond delay="3000"/>
                            </p:stCondLst>
                            <p:childTnLst>
                              <p:par>
                                <p:cTn id="19" presetID="5" presetClass="entr" presetSubtype="1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heckerboard(across)">
                                      <p:cBhvr>
                                        <p:cTn id="21" dur="500"/>
                                        <p:tgtEl>
                                          <p:spTgt spid="4"/>
                                        </p:tgtEl>
                                      </p:cBhvr>
                                    </p:animEffect>
                                  </p:childTnLst>
                                </p:cTn>
                              </p:par>
                            </p:childTnLst>
                          </p:cTn>
                        </p:par>
                        <p:par>
                          <p:cTn id="22" fill="hold">
                            <p:stCondLst>
                              <p:cond delay="3500"/>
                            </p:stCondLst>
                            <p:childTnLst>
                              <p:par>
                                <p:cTn id="23" presetID="5" presetClass="entr" presetSubtype="1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checkerboard(across)">
                                      <p:cBhvr>
                                        <p:cTn id="25" dur="500"/>
                                        <p:tgtEl>
                                          <p:spTgt spid="3"/>
                                        </p:tgtEl>
                                      </p:cBhvr>
                                    </p:animEffect>
                                  </p:childTnLst>
                                </p:cTn>
                              </p:par>
                            </p:childTnLst>
                          </p:cTn>
                        </p:par>
                        <p:par>
                          <p:cTn id="26" fill="hold">
                            <p:stCondLst>
                              <p:cond delay="4000"/>
                            </p:stCondLst>
                            <p:childTnLst>
                              <p:par>
                                <p:cTn id="27" presetID="5" presetClass="entr" presetSubtype="10" fill="hold"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checkerboard(across)">
                                      <p:cBhvr>
                                        <p:cTn id="29" dur="500"/>
                                        <p:tgtEl>
                                          <p:spTgt spid="13"/>
                                        </p:tgtEl>
                                      </p:cBhvr>
                                    </p:animEffect>
                                  </p:childTnLst>
                                </p:cTn>
                              </p:par>
                            </p:childTnLst>
                          </p:cTn>
                        </p:par>
                        <p:par>
                          <p:cTn id="30" fill="hold">
                            <p:stCondLst>
                              <p:cond delay="4500"/>
                            </p:stCondLst>
                            <p:childTnLst>
                              <p:par>
                                <p:cTn id="31" presetID="5" presetClass="entr" presetSubtype="10" fill="hold"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checkerboard(across)">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4239260" y="523240"/>
            <a:ext cx="3974465" cy="460375"/>
          </a:xfrm>
          <a:prstGeom prst="rect">
            <a:avLst/>
          </a:prstGeom>
        </p:spPr>
        <p:txBody>
          <a:bodyPr wrap="square">
            <a:spAutoFit/>
          </a:body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857943" y="36957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436870" y="100076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占位符 10"/>
          <p:cNvPicPr>
            <a:picLocks noGrp="1" noChangeAspect="1"/>
          </p:cNvPicPr>
          <p:nvPr/>
        </p:nvPicPr>
        <p:blipFill>
          <a:blip r:embed="rId3" cstate="print">
            <a:extLst>
              <a:ext uri="{28A0092B-C50C-407E-A947-70E740481C1C}">
                <a14:useLocalDpi xmlns:a14="http://schemas.microsoft.com/office/drawing/2010/main" val="0"/>
              </a:ext>
            </a:extLst>
          </a:blip>
          <a:srcRect t="10971" b="10971"/>
          <a:stretch>
            <a:fillRect/>
          </a:stretch>
        </p:blipFill>
        <p:spPr>
          <a:xfrm>
            <a:off x="2000885" y="2195570"/>
            <a:ext cx="3033976" cy="1575608"/>
          </a:xfrm>
          <a:prstGeom prst="rect">
            <a:avLst/>
          </a:prstGeom>
          <a:noFill/>
          <a:ln>
            <a:solidFill>
              <a:srgbClr val="F2F2F2"/>
            </a:solidFill>
          </a:ln>
          <a:effectLst/>
        </p:spPr>
      </p:pic>
      <p:pic>
        <p:nvPicPr>
          <p:cNvPr id="13" name="图片占位符 12"/>
          <p:cNvPicPr>
            <a:picLocks noGrp="1" noChangeAspect="1"/>
          </p:cNvPicPr>
          <p:nvPr/>
        </p:nvPicPr>
        <p:blipFill>
          <a:blip r:embed="rId4" cstate="print">
            <a:extLst>
              <a:ext uri="{28A0092B-C50C-407E-A947-70E740481C1C}">
                <a14:useLocalDpi xmlns:a14="http://schemas.microsoft.com/office/drawing/2010/main" val="0"/>
              </a:ext>
            </a:extLst>
          </a:blip>
          <a:srcRect t="15377" b="15377"/>
          <a:stretch>
            <a:fillRect/>
          </a:stretch>
        </p:blipFill>
        <p:spPr>
          <a:xfrm>
            <a:off x="5055897" y="2195570"/>
            <a:ext cx="3033976" cy="1575608"/>
          </a:xfrm>
          <a:prstGeom prst="rect">
            <a:avLst/>
          </a:prstGeom>
          <a:noFill/>
          <a:ln>
            <a:solidFill>
              <a:srgbClr val="F2F2F2"/>
            </a:solidFill>
          </a:ln>
          <a:effectLst/>
        </p:spPr>
      </p:pic>
      <p:pic>
        <p:nvPicPr>
          <p:cNvPr id="19" name="图片占位符 18"/>
          <p:cNvPicPr>
            <a:picLocks noGrp="1" noChangeAspect="1"/>
          </p:cNvPicPr>
          <p:nvPr/>
        </p:nvPicPr>
        <p:blipFill>
          <a:blip r:embed="rId5" cstate="print">
            <a:extLst>
              <a:ext uri="{28A0092B-C50C-407E-A947-70E740481C1C}">
                <a14:useLocalDpi xmlns:a14="http://schemas.microsoft.com/office/drawing/2010/main" val="0"/>
              </a:ext>
            </a:extLst>
          </a:blip>
          <a:srcRect t="10056" b="10056"/>
          <a:stretch>
            <a:fillRect/>
          </a:stretch>
        </p:blipFill>
        <p:spPr>
          <a:xfrm>
            <a:off x="8110909" y="2195570"/>
            <a:ext cx="3033976" cy="1575608"/>
          </a:xfrm>
          <a:prstGeom prst="rect">
            <a:avLst/>
          </a:prstGeom>
          <a:noFill/>
          <a:ln>
            <a:solidFill>
              <a:srgbClr val="F2F2F2"/>
            </a:solidFill>
          </a:ln>
          <a:effectLst/>
        </p:spPr>
      </p:pic>
      <p:sp>
        <p:nvSpPr>
          <p:cNvPr id="4" name="矩形 3"/>
          <p:cNvSpPr/>
          <p:nvPr/>
        </p:nvSpPr>
        <p:spPr bwMode="auto">
          <a:xfrm>
            <a:off x="3505200" y="4192270"/>
            <a:ext cx="5754370" cy="706755"/>
          </a:xfrm>
          <a:prstGeom prst="rect">
            <a:avLst/>
          </a:prstGeom>
        </p:spPr>
        <p:txBody>
          <a:bodyPr wrap="square">
            <a:spAutoFit/>
          </a:bodyPr>
          <a:lstStyle/>
          <a:p>
            <a:pPr algn="dist"/>
            <a:r>
              <a:rPr lang="zh-CN" altLang="en-US" sz="4000" b="1">
                <a:solidFill>
                  <a:schemeClr val="tx1">
                    <a:lumMod val="75000"/>
                    <a:lumOff val="25000"/>
                  </a:schemeClr>
                </a:solidFill>
                <a:latin typeface="仿宋" panose="02010609060101010101" charset="-122"/>
                <a:ea typeface="仿宋" panose="02010609060101010101" charset="-122"/>
                <a:sym typeface="+mn-ea"/>
              </a:rPr>
              <a:t>重点与难点</a:t>
            </a:r>
            <a:endParaRPr lang="zh-CN" altLang="en-US" sz="4000" kern="100" spc="600">
              <a:solidFill>
                <a:schemeClr val="accent1"/>
              </a:solidFill>
              <a:latin typeface="+mj-ea"/>
              <a:ea typeface="+mj-ea"/>
              <a:cs typeface="Times New Roman" panose="02020603050405020304" pitchFamily="18" charset="0"/>
            </a:endParaRPr>
          </a:p>
        </p:txBody>
      </p:sp>
      <p:cxnSp>
        <p:nvCxnSpPr>
          <p:cNvPr id="5" name="直接连接符 4"/>
          <p:cNvCxnSpPr/>
          <p:nvPr/>
        </p:nvCxnSpPr>
        <p:spPr>
          <a:xfrm>
            <a:off x="4356290" y="4899179"/>
            <a:ext cx="3991555" cy="0"/>
          </a:xfrm>
          <a:prstGeom prst="line">
            <a:avLst/>
          </a:prstGeom>
          <a:ln>
            <a:solidFill>
              <a:srgbClr val="5A6C6A"/>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127256" y="4976577"/>
            <a:ext cx="4508929" cy="1060450"/>
          </a:xfrm>
          <a:prstGeom prst="rect">
            <a:avLst/>
          </a:prstGeom>
        </p:spPr>
        <p:txBody>
          <a:bodyPr wrap="square">
            <a:spAutoFit/>
          </a:bodyPr>
          <a:lstStyle/>
          <a:p>
            <a:pPr algn="ctr">
              <a:lnSpc>
                <a:spcPct val="150000"/>
              </a:lnSpc>
            </a:pPr>
            <a:r>
              <a:rPr lang="en-US" altLang="zh-CN" sz="1400"/>
              <a:t>Lorem ipsum dolor sit amet, consectetur adipiscing elit. Donec luctus nibh sit amet sem vulputate venenatis bibendum orci pulvinar. </a:t>
            </a:r>
          </a:p>
        </p:txBody>
      </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childTnLst>
                          </p:cTn>
                        </p:par>
                        <p:par>
                          <p:cTn id="14" fill="hold">
                            <p:stCondLst>
                              <p:cond delay="1000"/>
                            </p:stCondLst>
                            <p:childTnLst>
                              <p:par>
                                <p:cTn id="15" presetID="5" presetClass="entr" presetSubtype="10"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checkerboard(across)">
                                      <p:cBhvr>
                                        <p:cTn id="17" dur="1000"/>
                                        <p:tgtEl>
                                          <p:spTgt spid="19"/>
                                        </p:tgtEl>
                                      </p:cBhvr>
                                    </p:animEffect>
                                  </p:childTnLst>
                                </p:cTn>
                              </p:par>
                              <p:par>
                                <p:cTn id="18" presetID="5" presetClass="entr" presetSubtype="1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checkerboard(across)">
                                      <p:cBhvr>
                                        <p:cTn id="20" dur="1000"/>
                                        <p:tgtEl>
                                          <p:spTgt spid="13"/>
                                        </p:tgtEl>
                                      </p:cBhvr>
                                    </p:animEffect>
                                  </p:childTnLst>
                                </p:cTn>
                              </p:par>
                              <p:par>
                                <p:cTn id="21" presetID="5" presetClass="entr" presetSubtype="1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checkerboard(across)">
                                      <p:cBhvr>
                                        <p:cTn id="23" dur="1000"/>
                                        <p:tgtEl>
                                          <p:spTgt spid="2"/>
                                        </p:tgtEl>
                                      </p:cBhvr>
                                    </p:animEffect>
                                  </p:childTnLst>
                                </p:cTn>
                              </p:par>
                            </p:childTnLst>
                          </p:cTn>
                        </p:par>
                        <p:par>
                          <p:cTn id="24" fill="hold">
                            <p:stCondLst>
                              <p:cond delay="2000"/>
                            </p:stCondLst>
                            <p:childTnLst>
                              <p:par>
                                <p:cTn id="25" presetID="42" presetClass="entr" presetSubtype="0"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anim calcmode="lin" valueType="num">
                                      <p:cBhvr>
                                        <p:cTn id="33" dur="1000" fill="hold"/>
                                        <p:tgtEl>
                                          <p:spTgt spid="5"/>
                                        </p:tgtEl>
                                        <p:attrNameLst>
                                          <p:attrName>ppt_x</p:attrName>
                                        </p:attrNameLst>
                                      </p:cBhvr>
                                      <p:tavLst>
                                        <p:tav tm="0">
                                          <p:val>
                                            <p:strVal val="#ppt_x"/>
                                          </p:val>
                                        </p:tav>
                                        <p:tav tm="100000">
                                          <p:val>
                                            <p:strVal val="#ppt_x"/>
                                          </p:val>
                                        </p:tav>
                                      </p:tavLst>
                                    </p:anim>
                                    <p:anim calcmode="lin" valueType="num">
                                      <p:cBhvr>
                                        <p:cTn id="34" dur="1000" fill="hold"/>
                                        <p:tgtEl>
                                          <p:spTgt spid="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4239260" y="523240"/>
            <a:ext cx="3974465" cy="460375"/>
          </a:xfrm>
          <a:prstGeom prst="rect">
            <a:avLst/>
          </a:prstGeom>
        </p:spPr>
        <p:txBody>
          <a:bodyPr wrap="square">
            <a:spAutoFit/>
          </a:body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857943" y="36957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436870" y="100076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50"/>
          <p:cNvGrpSpPr/>
          <p:nvPr/>
        </p:nvGrpSpPr>
        <p:grpSpPr>
          <a:xfrm>
            <a:off x="5732145" y="1522730"/>
            <a:ext cx="1167130" cy="4646930"/>
            <a:chOff x="9027" y="2398"/>
            <a:chExt cx="1838" cy="7318"/>
          </a:xfrm>
        </p:grpSpPr>
        <p:grpSp>
          <p:nvGrpSpPr>
            <p:cNvPr id="4" name="Group 55"/>
            <p:cNvGrpSpPr/>
            <p:nvPr/>
          </p:nvGrpSpPr>
          <p:grpSpPr>
            <a:xfrm>
              <a:off x="9027" y="8056"/>
              <a:ext cx="1838" cy="1661"/>
              <a:chOff x="4116388" y="4011613"/>
              <a:chExt cx="893763" cy="808040"/>
            </a:xfrm>
            <a:solidFill>
              <a:srgbClr val="FBBBA9"/>
            </a:solidFill>
          </p:grpSpPr>
          <p:sp>
            <p:nvSpPr>
              <p:cNvPr id="5" name="Freeform 109"/>
              <p:cNvSpPr/>
              <p:nvPr/>
            </p:nvSpPr>
            <p:spPr bwMode="auto">
              <a:xfrm>
                <a:off x="4116388" y="4011613"/>
                <a:ext cx="893763" cy="806450"/>
              </a:xfrm>
              <a:custGeom>
                <a:avLst/>
                <a:gdLst/>
                <a:ahLst/>
                <a:cxnLst>
                  <a:cxn ang="0">
                    <a:pos x="564" y="138"/>
                  </a:cxn>
                  <a:cxn ang="0">
                    <a:pos x="435" y="0"/>
                  </a:cxn>
                  <a:cxn ang="0">
                    <a:pos x="435" y="0"/>
                  </a:cxn>
                  <a:cxn ang="0">
                    <a:pos x="434" y="2"/>
                  </a:cxn>
                  <a:cxn ang="0">
                    <a:pos x="434" y="0"/>
                  </a:cxn>
                  <a:cxn ang="0">
                    <a:pos x="282" y="140"/>
                  </a:cxn>
                  <a:cxn ang="0">
                    <a:pos x="130" y="0"/>
                  </a:cxn>
                  <a:cxn ang="0">
                    <a:pos x="129" y="2"/>
                  </a:cxn>
                  <a:cxn ang="0">
                    <a:pos x="129" y="0"/>
                  </a:cxn>
                  <a:cxn ang="0">
                    <a:pos x="129" y="0"/>
                  </a:cxn>
                  <a:cxn ang="0">
                    <a:pos x="0" y="138"/>
                  </a:cxn>
                  <a:cxn ang="0">
                    <a:pos x="282" y="511"/>
                  </a:cxn>
                  <a:cxn ang="0">
                    <a:pos x="564" y="138"/>
                  </a:cxn>
                </a:cxnLst>
                <a:rect l="0" t="0" r="r" b="b"/>
                <a:pathLst>
                  <a:path w="564" h="511">
                    <a:moveTo>
                      <a:pt x="564" y="138"/>
                    </a:moveTo>
                    <a:cubicBezTo>
                      <a:pt x="496" y="127"/>
                      <a:pt x="443" y="71"/>
                      <a:pt x="435" y="0"/>
                    </a:cubicBezTo>
                    <a:cubicBezTo>
                      <a:pt x="435" y="0"/>
                      <a:pt x="435" y="0"/>
                      <a:pt x="435" y="0"/>
                    </a:cubicBezTo>
                    <a:cubicBezTo>
                      <a:pt x="435" y="1"/>
                      <a:pt x="434" y="1"/>
                      <a:pt x="434" y="2"/>
                    </a:cubicBezTo>
                    <a:cubicBezTo>
                      <a:pt x="434" y="1"/>
                      <a:pt x="434" y="0"/>
                      <a:pt x="434" y="0"/>
                    </a:cubicBezTo>
                    <a:cubicBezTo>
                      <a:pt x="425" y="79"/>
                      <a:pt x="360" y="140"/>
                      <a:pt x="282" y="140"/>
                    </a:cubicBezTo>
                    <a:cubicBezTo>
                      <a:pt x="204" y="140"/>
                      <a:pt x="139" y="79"/>
                      <a:pt x="130" y="0"/>
                    </a:cubicBezTo>
                    <a:cubicBezTo>
                      <a:pt x="129" y="0"/>
                      <a:pt x="129" y="1"/>
                      <a:pt x="129" y="2"/>
                    </a:cubicBezTo>
                    <a:cubicBezTo>
                      <a:pt x="129" y="1"/>
                      <a:pt x="129" y="1"/>
                      <a:pt x="129" y="0"/>
                    </a:cubicBezTo>
                    <a:cubicBezTo>
                      <a:pt x="129" y="0"/>
                      <a:pt x="129" y="0"/>
                      <a:pt x="129" y="0"/>
                    </a:cubicBezTo>
                    <a:cubicBezTo>
                      <a:pt x="121" y="71"/>
                      <a:pt x="68" y="127"/>
                      <a:pt x="0" y="138"/>
                    </a:cubicBezTo>
                    <a:cubicBezTo>
                      <a:pt x="282" y="511"/>
                      <a:pt x="282" y="511"/>
                      <a:pt x="282" y="511"/>
                    </a:cubicBezTo>
                    <a:lnTo>
                      <a:pt x="564" y="138"/>
                    </a:lnTo>
                    <a:close/>
                  </a:path>
                </a:pathLst>
              </a:custGeom>
              <a:grpFill/>
              <a:ln w="9525">
                <a:noFill/>
                <a:round/>
              </a:ln>
            </p:spPr>
            <p:txBody>
              <a:bodyPr vert="horz" wrap="square" lIns="91440" tIns="45720" rIns="91440" bIns="45720" numCol="1" anchor="t" anchorCtr="0" compatLnSpc="1"/>
              <a:lstStyle/>
              <a:p>
                <a:endParaRPr lang="en-US"/>
              </a:p>
            </p:txBody>
          </p:sp>
          <p:sp>
            <p:nvSpPr>
              <p:cNvPr id="2" name="Freeform 110"/>
              <p:cNvSpPr/>
              <p:nvPr/>
            </p:nvSpPr>
            <p:spPr bwMode="auto">
              <a:xfrm>
                <a:off x="4332288" y="4056063"/>
                <a:ext cx="461963" cy="762000"/>
              </a:xfrm>
              <a:custGeom>
                <a:avLst/>
                <a:gdLst/>
                <a:ahLst/>
                <a:cxnLst>
                  <a:cxn ang="0">
                    <a:pos x="145" y="480"/>
                  </a:cxn>
                  <a:cxn ang="0">
                    <a:pos x="291" y="0"/>
                  </a:cxn>
                  <a:cxn ang="0">
                    <a:pos x="0" y="2"/>
                  </a:cxn>
                  <a:cxn ang="0">
                    <a:pos x="145" y="480"/>
                  </a:cxn>
                </a:cxnLst>
                <a:rect l="0" t="0" r="r" b="b"/>
                <a:pathLst>
                  <a:path w="291" h="480">
                    <a:moveTo>
                      <a:pt x="145" y="480"/>
                    </a:moveTo>
                    <a:lnTo>
                      <a:pt x="291" y="0"/>
                    </a:lnTo>
                    <a:lnTo>
                      <a:pt x="0" y="2"/>
                    </a:lnTo>
                    <a:lnTo>
                      <a:pt x="145" y="480"/>
                    </a:lnTo>
                    <a:close/>
                  </a:path>
                </a:pathLst>
              </a:custGeom>
              <a:grpFill/>
              <a:ln w="9525">
                <a:noFill/>
                <a:round/>
              </a:ln>
            </p:spPr>
            <p:txBody>
              <a:bodyPr vert="horz" wrap="square" lIns="91440" tIns="45720" rIns="91440" bIns="45720" numCol="1" anchor="t" anchorCtr="0" compatLnSpc="1"/>
              <a:lstStyle/>
              <a:p>
                <a:endParaRPr lang="en-US"/>
              </a:p>
            </p:txBody>
          </p:sp>
          <p:sp>
            <p:nvSpPr>
              <p:cNvPr id="3" name="Freeform 58"/>
              <p:cNvSpPr/>
              <p:nvPr/>
            </p:nvSpPr>
            <p:spPr>
              <a:xfrm rot="10800000">
                <a:off x="4388640" y="4586287"/>
                <a:ext cx="353568" cy="233366"/>
              </a:xfrm>
              <a:custGeom>
                <a:avLst/>
                <a:gdLst>
                  <a:gd name="connsiteX0" fmla="*/ 0 w 353568"/>
                  <a:gd name="connsiteY0" fmla="*/ 233366 h 233366"/>
                  <a:gd name="connsiteX1" fmla="*/ 176784 w 353568"/>
                  <a:gd name="connsiteY1" fmla="*/ 0 h 233366"/>
                  <a:gd name="connsiteX2" fmla="*/ 353568 w 353568"/>
                  <a:gd name="connsiteY2" fmla="*/ 233366 h 233366"/>
                  <a:gd name="connsiteX3" fmla="*/ 0 w 353568"/>
                  <a:gd name="connsiteY3" fmla="*/ 233366 h 233366"/>
                  <a:gd name="connsiteX0-1" fmla="*/ 0 w 353568"/>
                  <a:gd name="connsiteY0-2" fmla="*/ 233366 h 233366"/>
                  <a:gd name="connsiteX1-3" fmla="*/ 176784 w 353568"/>
                  <a:gd name="connsiteY1-4" fmla="*/ 0 h 233366"/>
                  <a:gd name="connsiteX2-5" fmla="*/ 353568 w 353568"/>
                  <a:gd name="connsiteY2-6" fmla="*/ 233366 h 233366"/>
                  <a:gd name="connsiteX3-7" fmla="*/ 172589 w 353568"/>
                  <a:gd name="connsiteY3-8" fmla="*/ 233365 h 233366"/>
                  <a:gd name="connsiteX4" fmla="*/ 0 w 353568"/>
                  <a:gd name="connsiteY4" fmla="*/ 233366 h 233366"/>
                </a:gdLst>
                <a:ahLst/>
                <a:cxnLst>
                  <a:cxn ang="0">
                    <a:pos x="connsiteX0-1" y="connsiteY0-2"/>
                  </a:cxn>
                  <a:cxn ang="0">
                    <a:pos x="connsiteX1-3" y="connsiteY1-4"/>
                  </a:cxn>
                  <a:cxn ang="0">
                    <a:pos x="connsiteX2-5" y="connsiteY2-6"/>
                  </a:cxn>
                  <a:cxn ang="0">
                    <a:pos x="connsiteX3-7" y="connsiteY3-8"/>
                  </a:cxn>
                  <a:cxn ang="0">
                    <a:pos x="connsiteX4" y="connsiteY4"/>
                  </a:cxn>
                </a:cxnLst>
                <a:rect l="l" t="t" r="r" b="b"/>
                <a:pathLst>
                  <a:path w="353568" h="233366">
                    <a:moveTo>
                      <a:pt x="0" y="233366"/>
                    </a:moveTo>
                    <a:lnTo>
                      <a:pt x="176784" y="0"/>
                    </a:lnTo>
                    <a:lnTo>
                      <a:pt x="353568" y="233366"/>
                    </a:lnTo>
                    <a:lnTo>
                      <a:pt x="172589" y="233365"/>
                    </a:lnTo>
                    <a:lnTo>
                      <a:pt x="0" y="23336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12" name="Chord 59"/>
            <p:cNvSpPr/>
            <p:nvPr/>
          </p:nvSpPr>
          <p:spPr>
            <a:xfrm>
              <a:off x="9032" y="2398"/>
              <a:ext cx="1828" cy="1880"/>
            </a:xfrm>
            <a:prstGeom prst="chord">
              <a:avLst>
                <a:gd name="adj1" fmla="val 10695413"/>
                <a:gd name="adj2" fmla="val 106171"/>
              </a:avLst>
            </a:prstGeom>
            <a:solidFill>
              <a:srgbClr val="3B474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组合 12"/>
            <p:cNvGrpSpPr/>
            <p:nvPr/>
          </p:nvGrpSpPr>
          <p:grpSpPr>
            <a:xfrm>
              <a:off x="9027" y="3365"/>
              <a:ext cx="1834" cy="5144"/>
              <a:chOff x="5472063" y="2370746"/>
              <a:chExt cx="1164784" cy="3266369"/>
            </a:xfrm>
            <a:solidFill>
              <a:srgbClr val="5A6C6A"/>
            </a:solidFill>
          </p:grpSpPr>
          <p:grpSp>
            <p:nvGrpSpPr>
              <p:cNvPr id="14" name="Group 60"/>
              <p:cNvGrpSpPr/>
              <p:nvPr/>
            </p:nvGrpSpPr>
            <p:grpSpPr>
              <a:xfrm>
                <a:off x="5474135" y="4787362"/>
                <a:ext cx="1162712" cy="849753"/>
                <a:chOff x="4089927" y="3529929"/>
                <a:chExt cx="964145" cy="704633"/>
              </a:xfrm>
              <a:grpFill/>
            </p:grpSpPr>
            <p:grpSp>
              <p:nvGrpSpPr>
                <p:cNvPr id="31" name="Group 137"/>
                <p:cNvGrpSpPr/>
                <p:nvPr/>
              </p:nvGrpSpPr>
              <p:grpSpPr>
                <a:xfrm>
                  <a:off x="4089927" y="3529929"/>
                  <a:ext cx="964145" cy="704633"/>
                  <a:chOff x="4117975" y="3581400"/>
                  <a:chExt cx="890588" cy="650875"/>
                </a:xfrm>
                <a:grpFill/>
              </p:grpSpPr>
              <p:sp>
                <p:nvSpPr>
                  <p:cNvPr id="33" name="Freeform 111"/>
                  <p:cNvSpPr/>
                  <p:nvPr/>
                </p:nvSpPr>
                <p:spPr bwMode="auto">
                  <a:xfrm>
                    <a:off x="4117975" y="3581400"/>
                    <a:ext cx="203200" cy="647700"/>
                  </a:xfrm>
                  <a:custGeom>
                    <a:avLst/>
                    <a:gdLst/>
                    <a:ahLst/>
                    <a:cxnLst>
                      <a:cxn ang="0">
                        <a:pos x="0" y="0"/>
                      </a:cxn>
                      <a:cxn ang="0">
                        <a:pos x="0" y="411"/>
                      </a:cxn>
                      <a:cxn ang="0">
                        <a:pos x="128" y="273"/>
                      </a:cxn>
                      <a:cxn ang="0">
                        <a:pos x="128" y="0"/>
                      </a:cxn>
                      <a:cxn ang="0">
                        <a:pos x="0" y="0"/>
                      </a:cxn>
                    </a:cxnLst>
                    <a:rect l="0" t="0" r="r" b="b"/>
                    <a:pathLst>
                      <a:path w="128" h="411">
                        <a:moveTo>
                          <a:pt x="0" y="0"/>
                        </a:moveTo>
                        <a:cubicBezTo>
                          <a:pt x="0" y="411"/>
                          <a:pt x="0" y="411"/>
                          <a:pt x="0" y="411"/>
                        </a:cubicBezTo>
                        <a:cubicBezTo>
                          <a:pt x="67" y="400"/>
                          <a:pt x="120" y="344"/>
                          <a:pt x="128" y="273"/>
                        </a:cubicBezTo>
                        <a:cubicBezTo>
                          <a:pt x="128" y="0"/>
                          <a:pt x="128" y="0"/>
                          <a:pt x="128" y="0"/>
                        </a:cubicBezTo>
                        <a:lnTo>
                          <a:pt x="0" y="0"/>
                        </a:lnTo>
                        <a:close/>
                      </a:path>
                    </a:pathLst>
                  </a:custGeom>
                  <a:solidFill>
                    <a:srgbClr val="3B4746"/>
                  </a:solidFill>
                  <a:ln w="9525">
                    <a:solidFill>
                      <a:schemeClr val="bg1"/>
                    </a:solidFill>
                    <a:round/>
                  </a:ln>
                </p:spPr>
                <p:txBody>
                  <a:bodyPr vert="horz" wrap="square" lIns="91440" tIns="45720" rIns="91440" bIns="45720" numCol="1" anchor="t" anchorCtr="0" compatLnSpc="1"/>
                  <a:lstStyle/>
                  <a:p>
                    <a:endParaRPr lang="en-US"/>
                  </a:p>
                </p:txBody>
              </p:sp>
              <p:sp>
                <p:nvSpPr>
                  <p:cNvPr id="34" name="Freeform 112"/>
                  <p:cNvSpPr/>
                  <p:nvPr/>
                </p:nvSpPr>
                <p:spPr bwMode="auto">
                  <a:xfrm>
                    <a:off x="4321175" y="3581400"/>
                    <a:ext cx="484188" cy="650875"/>
                  </a:xfrm>
                  <a:custGeom>
                    <a:avLst/>
                    <a:gdLst/>
                    <a:ahLst/>
                    <a:cxnLst>
                      <a:cxn ang="0">
                        <a:pos x="306" y="0"/>
                      </a:cxn>
                      <a:cxn ang="0">
                        <a:pos x="0" y="0"/>
                      </a:cxn>
                      <a:cxn ang="0">
                        <a:pos x="0" y="273"/>
                      </a:cxn>
                      <a:cxn ang="0">
                        <a:pos x="0" y="273"/>
                      </a:cxn>
                      <a:cxn ang="0">
                        <a:pos x="0" y="275"/>
                      </a:cxn>
                      <a:cxn ang="0">
                        <a:pos x="1" y="273"/>
                      </a:cxn>
                      <a:cxn ang="0">
                        <a:pos x="153" y="413"/>
                      </a:cxn>
                      <a:cxn ang="0">
                        <a:pos x="305" y="273"/>
                      </a:cxn>
                      <a:cxn ang="0">
                        <a:pos x="305" y="275"/>
                      </a:cxn>
                      <a:cxn ang="0">
                        <a:pos x="306" y="273"/>
                      </a:cxn>
                      <a:cxn ang="0">
                        <a:pos x="306" y="273"/>
                      </a:cxn>
                      <a:cxn ang="0">
                        <a:pos x="306" y="0"/>
                      </a:cxn>
                    </a:cxnLst>
                    <a:rect l="0" t="0" r="r" b="b"/>
                    <a:pathLst>
                      <a:path w="306" h="413">
                        <a:moveTo>
                          <a:pt x="306" y="0"/>
                        </a:moveTo>
                        <a:cubicBezTo>
                          <a:pt x="0" y="0"/>
                          <a:pt x="0" y="0"/>
                          <a:pt x="0" y="0"/>
                        </a:cubicBezTo>
                        <a:cubicBezTo>
                          <a:pt x="0" y="273"/>
                          <a:pt x="0" y="273"/>
                          <a:pt x="0" y="273"/>
                        </a:cubicBezTo>
                        <a:cubicBezTo>
                          <a:pt x="0" y="273"/>
                          <a:pt x="0" y="273"/>
                          <a:pt x="0" y="273"/>
                        </a:cubicBezTo>
                        <a:cubicBezTo>
                          <a:pt x="0" y="274"/>
                          <a:pt x="0" y="274"/>
                          <a:pt x="0" y="275"/>
                        </a:cubicBezTo>
                        <a:cubicBezTo>
                          <a:pt x="0" y="274"/>
                          <a:pt x="0" y="273"/>
                          <a:pt x="1" y="273"/>
                        </a:cubicBezTo>
                        <a:cubicBezTo>
                          <a:pt x="10" y="352"/>
                          <a:pt x="75" y="413"/>
                          <a:pt x="153" y="413"/>
                        </a:cubicBezTo>
                        <a:cubicBezTo>
                          <a:pt x="231" y="413"/>
                          <a:pt x="296" y="352"/>
                          <a:pt x="305" y="273"/>
                        </a:cubicBezTo>
                        <a:cubicBezTo>
                          <a:pt x="305" y="273"/>
                          <a:pt x="305" y="274"/>
                          <a:pt x="305" y="275"/>
                        </a:cubicBezTo>
                        <a:cubicBezTo>
                          <a:pt x="305" y="274"/>
                          <a:pt x="306" y="274"/>
                          <a:pt x="306" y="273"/>
                        </a:cubicBezTo>
                        <a:cubicBezTo>
                          <a:pt x="306" y="273"/>
                          <a:pt x="306" y="273"/>
                          <a:pt x="306" y="273"/>
                        </a:cubicBezTo>
                        <a:lnTo>
                          <a:pt x="306" y="0"/>
                        </a:lnTo>
                        <a:close/>
                      </a:path>
                    </a:pathLst>
                  </a:custGeom>
                  <a:grpFill/>
                  <a:ln w="9525">
                    <a:solidFill>
                      <a:schemeClr val="bg1"/>
                    </a:solidFill>
                    <a:round/>
                  </a:ln>
                </p:spPr>
                <p:txBody>
                  <a:bodyPr vert="horz" wrap="square" lIns="91440" tIns="45720" rIns="91440" bIns="45720" numCol="1" anchor="t" anchorCtr="0" compatLnSpc="1"/>
                  <a:lstStyle/>
                  <a:p>
                    <a:endParaRPr lang="en-US" dirty="0"/>
                  </a:p>
                </p:txBody>
              </p:sp>
              <p:sp>
                <p:nvSpPr>
                  <p:cNvPr id="35" name="Freeform 113"/>
                  <p:cNvSpPr/>
                  <p:nvPr/>
                </p:nvSpPr>
                <p:spPr bwMode="auto">
                  <a:xfrm>
                    <a:off x="4805363" y="3581400"/>
                    <a:ext cx="203200" cy="647700"/>
                  </a:xfrm>
                  <a:custGeom>
                    <a:avLst/>
                    <a:gdLst/>
                    <a:ahLst/>
                    <a:cxnLst>
                      <a:cxn ang="0">
                        <a:pos x="0" y="273"/>
                      </a:cxn>
                      <a:cxn ang="0">
                        <a:pos x="128" y="411"/>
                      </a:cxn>
                      <a:cxn ang="0">
                        <a:pos x="128" y="0"/>
                      </a:cxn>
                      <a:cxn ang="0">
                        <a:pos x="0" y="0"/>
                      </a:cxn>
                      <a:cxn ang="0">
                        <a:pos x="0" y="273"/>
                      </a:cxn>
                    </a:cxnLst>
                    <a:rect l="0" t="0" r="r" b="b"/>
                    <a:pathLst>
                      <a:path w="128" h="411">
                        <a:moveTo>
                          <a:pt x="0" y="273"/>
                        </a:moveTo>
                        <a:cubicBezTo>
                          <a:pt x="8" y="344"/>
                          <a:pt x="61" y="400"/>
                          <a:pt x="128" y="411"/>
                        </a:cubicBezTo>
                        <a:cubicBezTo>
                          <a:pt x="128" y="0"/>
                          <a:pt x="128" y="0"/>
                          <a:pt x="128" y="0"/>
                        </a:cubicBezTo>
                        <a:cubicBezTo>
                          <a:pt x="0" y="0"/>
                          <a:pt x="0" y="0"/>
                          <a:pt x="0" y="0"/>
                        </a:cubicBezTo>
                        <a:lnTo>
                          <a:pt x="0" y="273"/>
                        </a:lnTo>
                        <a:close/>
                      </a:path>
                    </a:pathLst>
                  </a:custGeom>
                  <a:solidFill>
                    <a:srgbClr val="3B4746"/>
                  </a:solidFill>
                  <a:ln w="9525">
                    <a:solidFill>
                      <a:schemeClr val="bg1"/>
                    </a:solidFill>
                    <a:round/>
                  </a:ln>
                </p:spPr>
                <p:txBody>
                  <a:bodyPr vert="horz" wrap="square" lIns="91440" tIns="45720" rIns="91440" bIns="45720" numCol="1" anchor="t" anchorCtr="0" compatLnSpc="1"/>
                  <a:lstStyle/>
                  <a:p>
                    <a:endParaRPr lang="en-US"/>
                  </a:p>
                </p:txBody>
              </p:sp>
            </p:grpSp>
            <p:sp>
              <p:nvSpPr>
                <p:cNvPr id="32" name="TextBox 62"/>
                <p:cNvSpPr txBox="1"/>
                <p:nvPr/>
              </p:nvSpPr>
              <p:spPr>
                <a:xfrm>
                  <a:off x="4326580" y="3562350"/>
                  <a:ext cx="490840" cy="461665"/>
                </a:xfrm>
                <a:prstGeom prst="rect">
                  <a:avLst/>
                </a:prstGeom>
                <a:grpFill/>
                <a:ln>
                  <a:noFill/>
                </a:ln>
              </p:spPr>
              <p:txBody>
                <a:bodyPr wrap="none" rtlCol="0">
                  <a:spAutoFit/>
                </a:bodyPr>
                <a:lstStyle/>
                <a:p>
                  <a:pPr algn="ctr"/>
                  <a:r>
                    <a:rPr lang="en-US" sz="2400" b="1" dirty="0">
                      <a:solidFill>
                        <a:schemeClr val="bg1"/>
                      </a:solidFill>
                    </a:rPr>
                    <a:t>01</a:t>
                  </a:r>
                </a:p>
              </p:txBody>
            </p:sp>
          </p:grpSp>
          <p:grpSp>
            <p:nvGrpSpPr>
              <p:cNvPr id="15" name="Group 66"/>
              <p:cNvGrpSpPr/>
              <p:nvPr/>
            </p:nvGrpSpPr>
            <p:grpSpPr>
              <a:xfrm>
                <a:off x="5472063" y="3981133"/>
                <a:ext cx="1164784" cy="806228"/>
                <a:chOff x="4088209" y="2861387"/>
                <a:chExt cx="965863" cy="668541"/>
              </a:xfrm>
              <a:grpFill/>
            </p:grpSpPr>
            <p:grpSp>
              <p:nvGrpSpPr>
                <p:cNvPr id="26" name="Group 136"/>
                <p:cNvGrpSpPr/>
                <p:nvPr/>
              </p:nvGrpSpPr>
              <p:grpSpPr>
                <a:xfrm>
                  <a:off x="4088204" y="2861387"/>
                  <a:ext cx="965862" cy="668541"/>
                  <a:chOff x="4116388" y="2963863"/>
                  <a:chExt cx="892175" cy="617537"/>
                </a:xfrm>
                <a:grpFill/>
              </p:grpSpPr>
              <p:sp>
                <p:nvSpPr>
                  <p:cNvPr id="28" name="Freeform 115"/>
                  <p:cNvSpPr/>
                  <p:nvPr/>
                </p:nvSpPr>
                <p:spPr bwMode="auto">
                  <a:xfrm>
                    <a:off x="4116388" y="2963863"/>
                    <a:ext cx="204788" cy="617537"/>
                  </a:xfrm>
                  <a:custGeom>
                    <a:avLst/>
                    <a:gdLst/>
                    <a:ahLst/>
                    <a:cxnLst>
                      <a:cxn ang="0">
                        <a:pos x="0" y="389"/>
                      </a:cxn>
                      <a:cxn ang="0">
                        <a:pos x="129" y="389"/>
                      </a:cxn>
                      <a:cxn ang="0">
                        <a:pos x="129" y="0"/>
                      </a:cxn>
                      <a:cxn ang="0">
                        <a:pos x="1" y="0"/>
                      </a:cxn>
                      <a:cxn ang="0">
                        <a:pos x="0" y="389"/>
                      </a:cxn>
                    </a:cxnLst>
                    <a:rect l="0" t="0" r="r" b="b"/>
                    <a:pathLst>
                      <a:path w="129" h="389">
                        <a:moveTo>
                          <a:pt x="0" y="389"/>
                        </a:moveTo>
                        <a:lnTo>
                          <a:pt x="129" y="389"/>
                        </a:lnTo>
                        <a:lnTo>
                          <a:pt x="129" y="0"/>
                        </a:lnTo>
                        <a:lnTo>
                          <a:pt x="1" y="0"/>
                        </a:lnTo>
                        <a:lnTo>
                          <a:pt x="0" y="389"/>
                        </a:lnTo>
                        <a:close/>
                      </a:path>
                    </a:pathLst>
                  </a:custGeom>
                  <a:grpFill/>
                  <a:ln w="9525">
                    <a:solidFill>
                      <a:schemeClr val="bg1"/>
                    </a:solidFill>
                    <a:round/>
                  </a:ln>
                </p:spPr>
                <p:txBody>
                  <a:bodyPr vert="horz" wrap="square" lIns="91440" tIns="45720" rIns="91440" bIns="45720" numCol="1" anchor="t" anchorCtr="0" compatLnSpc="1"/>
                  <a:lstStyle/>
                  <a:p>
                    <a:endParaRPr lang="en-US"/>
                  </a:p>
                </p:txBody>
              </p:sp>
              <p:sp>
                <p:nvSpPr>
                  <p:cNvPr id="29" name="Rectangle 116"/>
                  <p:cNvSpPr>
                    <a:spLocks noChangeArrowheads="1"/>
                  </p:cNvSpPr>
                  <p:nvPr/>
                </p:nvSpPr>
                <p:spPr bwMode="auto">
                  <a:xfrm>
                    <a:off x="4321175" y="2963863"/>
                    <a:ext cx="484188" cy="617537"/>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p>
                </p:txBody>
              </p:sp>
              <p:sp>
                <p:nvSpPr>
                  <p:cNvPr id="30" name="Rectangle 117"/>
                  <p:cNvSpPr>
                    <a:spLocks noChangeArrowheads="1"/>
                  </p:cNvSpPr>
                  <p:nvPr/>
                </p:nvSpPr>
                <p:spPr bwMode="auto">
                  <a:xfrm>
                    <a:off x="4805363" y="2963863"/>
                    <a:ext cx="203200" cy="617537"/>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p>
                </p:txBody>
              </p:sp>
            </p:grpSp>
            <p:sp>
              <p:nvSpPr>
                <p:cNvPr id="27" name="TextBox 68"/>
                <p:cNvSpPr txBox="1"/>
                <p:nvPr/>
              </p:nvSpPr>
              <p:spPr>
                <a:xfrm>
                  <a:off x="4326580" y="2965450"/>
                  <a:ext cx="490840" cy="461665"/>
                </a:xfrm>
                <a:prstGeom prst="rect">
                  <a:avLst/>
                </a:prstGeom>
                <a:grpFill/>
                <a:ln>
                  <a:noFill/>
                </a:ln>
              </p:spPr>
              <p:txBody>
                <a:bodyPr wrap="none" rtlCol="0">
                  <a:spAutoFit/>
                </a:bodyPr>
                <a:lstStyle/>
                <a:p>
                  <a:pPr algn="ctr"/>
                  <a:r>
                    <a:rPr lang="en-US" sz="2400" b="1" dirty="0">
                      <a:solidFill>
                        <a:schemeClr val="bg1"/>
                      </a:solidFill>
                    </a:rPr>
                    <a:t>02</a:t>
                  </a:r>
                </a:p>
              </p:txBody>
            </p:sp>
          </p:grpSp>
          <p:grpSp>
            <p:nvGrpSpPr>
              <p:cNvPr id="16" name="Group 72"/>
              <p:cNvGrpSpPr/>
              <p:nvPr/>
            </p:nvGrpSpPr>
            <p:grpSpPr>
              <a:xfrm>
                <a:off x="5472063" y="3176976"/>
                <a:ext cx="1164784" cy="804156"/>
                <a:chOff x="4088209" y="2194564"/>
                <a:chExt cx="965863" cy="666823"/>
              </a:xfrm>
              <a:grpFill/>
            </p:grpSpPr>
            <p:grpSp>
              <p:nvGrpSpPr>
                <p:cNvPr id="21" name="Group 135"/>
                <p:cNvGrpSpPr/>
                <p:nvPr/>
              </p:nvGrpSpPr>
              <p:grpSpPr>
                <a:xfrm>
                  <a:off x="4088204" y="2194564"/>
                  <a:ext cx="965862" cy="666823"/>
                  <a:chOff x="4116388" y="2347913"/>
                  <a:chExt cx="892175" cy="615950"/>
                </a:xfrm>
                <a:grpFill/>
              </p:grpSpPr>
              <p:sp>
                <p:nvSpPr>
                  <p:cNvPr id="23" name="Freeform 118"/>
                  <p:cNvSpPr/>
                  <p:nvPr/>
                </p:nvSpPr>
                <p:spPr bwMode="auto">
                  <a:xfrm>
                    <a:off x="4116388" y="2347913"/>
                    <a:ext cx="204788" cy="615950"/>
                  </a:xfrm>
                  <a:custGeom>
                    <a:avLst/>
                    <a:gdLst/>
                    <a:ahLst/>
                    <a:cxnLst>
                      <a:cxn ang="0">
                        <a:pos x="0" y="388"/>
                      </a:cxn>
                      <a:cxn ang="0">
                        <a:pos x="129" y="388"/>
                      </a:cxn>
                      <a:cxn ang="0">
                        <a:pos x="129" y="0"/>
                      </a:cxn>
                      <a:cxn ang="0">
                        <a:pos x="1" y="0"/>
                      </a:cxn>
                      <a:cxn ang="0">
                        <a:pos x="0" y="388"/>
                      </a:cxn>
                    </a:cxnLst>
                    <a:rect l="0" t="0" r="r" b="b"/>
                    <a:pathLst>
                      <a:path w="129" h="388">
                        <a:moveTo>
                          <a:pt x="0" y="388"/>
                        </a:moveTo>
                        <a:lnTo>
                          <a:pt x="129" y="388"/>
                        </a:lnTo>
                        <a:lnTo>
                          <a:pt x="129" y="0"/>
                        </a:lnTo>
                        <a:lnTo>
                          <a:pt x="1" y="0"/>
                        </a:lnTo>
                        <a:lnTo>
                          <a:pt x="0" y="388"/>
                        </a:lnTo>
                        <a:close/>
                      </a:path>
                    </a:pathLst>
                  </a:custGeom>
                  <a:solidFill>
                    <a:srgbClr val="3B4746"/>
                  </a:solidFill>
                  <a:ln w="9525">
                    <a:solidFill>
                      <a:schemeClr val="bg1"/>
                    </a:solidFill>
                    <a:round/>
                  </a:ln>
                </p:spPr>
                <p:txBody>
                  <a:bodyPr vert="horz" wrap="square" lIns="91440" tIns="45720" rIns="91440" bIns="45720" numCol="1" anchor="t" anchorCtr="0" compatLnSpc="1"/>
                  <a:lstStyle/>
                  <a:p>
                    <a:endParaRPr lang="en-US"/>
                  </a:p>
                </p:txBody>
              </p:sp>
              <p:sp>
                <p:nvSpPr>
                  <p:cNvPr id="24" name="Rectangle 119"/>
                  <p:cNvSpPr>
                    <a:spLocks noChangeArrowheads="1"/>
                  </p:cNvSpPr>
                  <p:nvPr/>
                </p:nvSpPr>
                <p:spPr bwMode="auto">
                  <a:xfrm>
                    <a:off x="4321175" y="2347913"/>
                    <a:ext cx="484188" cy="615950"/>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p>
                </p:txBody>
              </p:sp>
              <p:sp>
                <p:nvSpPr>
                  <p:cNvPr id="25" name="Rectangle 120"/>
                  <p:cNvSpPr>
                    <a:spLocks noChangeArrowheads="1"/>
                  </p:cNvSpPr>
                  <p:nvPr/>
                </p:nvSpPr>
                <p:spPr bwMode="auto">
                  <a:xfrm>
                    <a:off x="4805363" y="2347913"/>
                    <a:ext cx="203200" cy="615950"/>
                  </a:xfrm>
                  <a:prstGeom prst="rect">
                    <a:avLst/>
                  </a:prstGeom>
                  <a:solidFill>
                    <a:srgbClr val="3B4746"/>
                  </a:solidFill>
                  <a:ln w="9525">
                    <a:solidFill>
                      <a:schemeClr val="bg1"/>
                    </a:solidFill>
                    <a:miter lim="800000"/>
                  </a:ln>
                </p:spPr>
                <p:txBody>
                  <a:bodyPr vert="horz" wrap="square" lIns="91440" tIns="45720" rIns="91440" bIns="45720" numCol="1" anchor="t" anchorCtr="0" compatLnSpc="1"/>
                  <a:lstStyle/>
                  <a:p>
                    <a:endParaRPr lang="en-US"/>
                  </a:p>
                </p:txBody>
              </p:sp>
            </p:grpSp>
            <p:sp>
              <p:nvSpPr>
                <p:cNvPr id="17" name="TextBox 74"/>
                <p:cNvSpPr txBox="1"/>
                <p:nvPr/>
              </p:nvSpPr>
              <p:spPr>
                <a:xfrm>
                  <a:off x="4326580" y="2305050"/>
                  <a:ext cx="490840" cy="461665"/>
                </a:xfrm>
                <a:prstGeom prst="rect">
                  <a:avLst/>
                </a:prstGeom>
                <a:grpFill/>
                <a:ln>
                  <a:noFill/>
                </a:ln>
              </p:spPr>
              <p:txBody>
                <a:bodyPr wrap="none" rtlCol="0">
                  <a:spAutoFit/>
                </a:bodyPr>
                <a:lstStyle/>
                <a:p>
                  <a:pPr algn="ctr"/>
                  <a:r>
                    <a:rPr lang="en-US" sz="2400" b="1" dirty="0">
                      <a:solidFill>
                        <a:schemeClr val="bg1"/>
                      </a:solidFill>
                    </a:rPr>
                    <a:t>03</a:t>
                  </a:r>
                </a:p>
              </p:txBody>
            </p:sp>
          </p:grpSp>
          <p:grpSp>
            <p:nvGrpSpPr>
              <p:cNvPr id="18" name="Group 78"/>
              <p:cNvGrpSpPr/>
              <p:nvPr/>
            </p:nvGrpSpPr>
            <p:grpSpPr>
              <a:xfrm>
                <a:off x="5472063" y="2370746"/>
                <a:ext cx="1164784" cy="806228"/>
                <a:chOff x="4088209" y="1526021"/>
                <a:chExt cx="965863" cy="668541"/>
              </a:xfrm>
              <a:grpFill/>
            </p:grpSpPr>
            <p:grpSp>
              <p:nvGrpSpPr>
                <p:cNvPr id="19" name="Group 134"/>
                <p:cNvGrpSpPr/>
                <p:nvPr/>
              </p:nvGrpSpPr>
              <p:grpSpPr>
                <a:xfrm>
                  <a:off x="4088204" y="1526021"/>
                  <a:ext cx="965862" cy="668541"/>
                  <a:chOff x="4116388" y="1730375"/>
                  <a:chExt cx="892175" cy="617537"/>
                </a:xfrm>
                <a:grpFill/>
              </p:grpSpPr>
              <p:sp>
                <p:nvSpPr>
                  <p:cNvPr id="20" name="Freeform 121"/>
                  <p:cNvSpPr/>
                  <p:nvPr/>
                </p:nvSpPr>
                <p:spPr bwMode="auto">
                  <a:xfrm>
                    <a:off x="4116388" y="1730375"/>
                    <a:ext cx="204788" cy="617537"/>
                  </a:xfrm>
                  <a:custGeom>
                    <a:avLst/>
                    <a:gdLst/>
                    <a:ahLst/>
                    <a:cxnLst>
                      <a:cxn ang="0">
                        <a:pos x="0" y="389"/>
                      </a:cxn>
                      <a:cxn ang="0">
                        <a:pos x="129" y="389"/>
                      </a:cxn>
                      <a:cxn ang="0">
                        <a:pos x="129" y="0"/>
                      </a:cxn>
                      <a:cxn ang="0">
                        <a:pos x="1" y="0"/>
                      </a:cxn>
                      <a:cxn ang="0">
                        <a:pos x="0" y="389"/>
                      </a:cxn>
                    </a:cxnLst>
                    <a:rect l="0" t="0" r="r" b="b"/>
                    <a:pathLst>
                      <a:path w="129" h="389">
                        <a:moveTo>
                          <a:pt x="0" y="389"/>
                        </a:moveTo>
                        <a:lnTo>
                          <a:pt x="129" y="389"/>
                        </a:lnTo>
                        <a:lnTo>
                          <a:pt x="129" y="0"/>
                        </a:lnTo>
                        <a:lnTo>
                          <a:pt x="1" y="0"/>
                        </a:lnTo>
                        <a:lnTo>
                          <a:pt x="0" y="389"/>
                        </a:lnTo>
                        <a:close/>
                      </a:path>
                    </a:pathLst>
                  </a:custGeom>
                  <a:grpFill/>
                  <a:ln w="9525">
                    <a:solidFill>
                      <a:schemeClr val="bg1"/>
                    </a:solidFill>
                    <a:round/>
                  </a:ln>
                </p:spPr>
                <p:txBody>
                  <a:bodyPr vert="horz" wrap="square" lIns="91440" tIns="45720" rIns="91440" bIns="45720" numCol="1" anchor="t" anchorCtr="0" compatLnSpc="1"/>
                  <a:lstStyle/>
                  <a:p>
                    <a:endParaRPr lang="en-US"/>
                  </a:p>
                </p:txBody>
              </p:sp>
              <p:sp>
                <p:nvSpPr>
                  <p:cNvPr id="36" name="Rectangle 122"/>
                  <p:cNvSpPr>
                    <a:spLocks noChangeArrowheads="1"/>
                  </p:cNvSpPr>
                  <p:nvPr/>
                </p:nvSpPr>
                <p:spPr bwMode="auto">
                  <a:xfrm>
                    <a:off x="4321175" y="1730375"/>
                    <a:ext cx="484188" cy="617537"/>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p>
                </p:txBody>
              </p:sp>
              <p:sp>
                <p:nvSpPr>
                  <p:cNvPr id="37" name="Rectangle 123"/>
                  <p:cNvSpPr>
                    <a:spLocks noChangeArrowheads="1"/>
                  </p:cNvSpPr>
                  <p:nvPr/>
                </p:nvSpPr>
                <p:spPr bwMode="auto">
                  <a:xfrm>
                    <a:off x="4805363" y="1730375"/>
                    <a:ext cx="203200" cy="617537"/>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p>
                </p:txBody>
              </p:sp>
            </p:grpSp>
            <p:sp>
              <p:nvSpPr>
                <p:cNvPr id="38" name="TextBox 80"/>
                <p:cNvSpPr txBox="1"/>
                <p:nvPr/>
              </p:nvSpPr>
              <p:spPr>
                <a:xfrm>
                  <a:off x="4326580" y="1631950"/>
                  <a:ext cx="490840" cy="461665"/>
                </a:xfrm>
                <a:prstGeom prst="rect">
                  <a:avLst/>
                </a:prstGeom>
                <a:grpFill/>
                <a:ln>
                  <a:noFill/>
                </a:ln>
              </p:spPr>
              <p:txBody>
                <a:bodyPr wrap="none" rtlCol="0">
                  <a:spAutoFit/>
                </a:bodyPr>
                <a:lstStyle/>
                <a:p>
                  <a:pPr algn="ctr"/>
                  <a:r>
                    <a:rPr lang="en-US" sz="2400" b="1" dirty="0">
                      <a:solidFill>
                        <a:schemeClr val="bg1"/>
                      </a:solidFill>
                    </a:rPr>
                    <a:t>04</a:t>
                  </a:r>
                </a:p>
              </p:txBody>
            </p:sp>
          </p:grpSp>
        </p:grpSp>
      </p:grpSp>
      <p:grpSp>
        <p:nvGrpSpPr>
          <p:cNvPr id="39" name="组合 38"/>
          <p:cNvGrpSpPr/>
          <p:nvPr/>
        </p:nvGrpSpPr>
        <p:grpSpPr>
          <a:xfrm>
            <a:off x="2610485" y="1736725"/>
            <a:ext cx="1981200" cy="711835"/>
            <a:chOff x="2408" y="3190"/>
            <a:chExt cx="3120" cy="1121"/>
          </a:xfrm>
        </p:grpSpPr>
        <p:sp>
          <p:nvSpPr>
            <p:cNvPr id="40"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41"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42" name="组合 41"/>
          <p:cNvGrpSpPr/>
          <p:nvPr/>
        </p:nvGrpSpPr>
        <p:grpSpPr>
          <a:xfrm>
            <a:off x="2565400" y="4592955"/>
            <a:ext cx="1981200" cy="711835"/>
            <a:chOff x="2408" y="3190"/>
            <a:chExt cx="3120" cy="1121"/>
          </a:xfrm>
        </p:grpSpPr>
        <p:sp>
          <p:nvSpPr>
            <p:cNvPr id="43"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44"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45" name="组合 44"/>
          <p:cNvGrpSpPr/>
          <p:nvPr/>
        </p:nvGrpSpPr>
        <p:grpSpPr>
          <a:xfrm>
            <a:off x="8053070" y="1736725"/>
            <a:ext cx="1981200" cy="711835"/>
            <a:chOff x="2408" y="3190"/>
            <a:chExt cx="3120" cy="1121"/>
          </a:xfrm>
        </p:grpSpPr>
        <p:sp>
          <p:nvSpPr>
            <p:cNvPr id="46"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47"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48" name="组合 47"/>
          <p:cNvGrpSpPr/>
          <p:nvPr/>
        </p:nvGrpSpPr>
        <p:grpSpPr>
          <a:xfrm>
            <a:off x="8053070" y="4540885"/>
            <a:ext cx="1981200" cy="711835"/>
            <a:chOff x="2408" y="3190"/>
            <a:chExt cx="3120" cy="1121"/>
          </a:xfrm>
        </p:grpSpPr>
        <p:sp>
          <p:nvSpPr>
            <p:cNvPr id="49"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50"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spTree>
    <p:custDataLst>
      <p:tags r:id="rId1"/>
    </p:custDataLst>
  </p:cSld>
  <p:clrMapOvr>
    <a:masterClrMapping/>
  </p:clrMapOvr>
  <p:transition spd="slow">
    <p:random/>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1000"/>
                                        <p:tgtEl>
                                          <p:spTgt spid="51"/>
                                        </p:tgtEl>
                                      </p:cBhvr>
                                    </p:animEffect>
                                    <p:anim calcmode="lin" valueType="num">
                                      <p:cBhvr>
                                        <p:cTn id="18" dur="1000" fill="hold"/>
                                        <p:tgtEl>
                                          <p:spTgt spid="51"/>
                                        </p:tgtEl>
                                        <p:attrNameLst>
                                          <p:attrName>ppt_x</p:attrName>
                                        </p:attrNameLst>
                                      </p:cBhvr>
                                      <p:tavLst>
                                        <p:tav tm="0">
                                          <p:val>
                                            <p:strVal val="#ppt_x"/>
                                          </p:val>
                                        </p:tav>
                                        <p:tav tm="100000">
                                          <p:val>
                                            <p:strVal val="#ppt_x"/>
                                          </p:val>
                                        </p:tav>
                                      </p:tavLst>
                                    </p:anim>
                                    <p:anim calcmode="lin" valueType="num">
                                      <p:cBhvr>
                                        <p:cTn id="19" dur="1000" fill="hold"/>
                                        <p:tgtEl>
                                          <p:spTgt spid="51"/>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5" presetClass="entr" presetSubtype="10" fill="hold" nodeType="after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checkerboard(across)">
                                      <p:cBhvr>
                                        <p:cTn id="23" dur="500"/>
                                        <p:tgtEl>
                                          <p:spTgt spid="39"/>
                                        </p:tgtEl>
                                      </p:cBhvr>
                                    </p:animEffect>
                                  </p:childTnLst>
                                </p:cTn>
                              </p:par>
                            </p:childTnLst>
                          </p:cTn>
                        </p:par>
                        <p:par>
                          <p:cTn id="24" fill="hold">
                            <p:stCondLst>
                              <p:cond delay="2500"/>
                            </p:stCondLst>
                            <p:childTnLst>
                              <p:par>
                                <p:cTn id="25" presetID="5" presetClass="entr" presetSubtype="10" fill="hold"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checkerboard(across)">
                                      <p:cBhvr>
                                        <p:cTn id="27" dur="500"/>
                                        <p:tgtEl>
                                          <p:spTgt spid="42"/>
                                        </p:tgtEl>
                                      </p:cBhvr>
                                    </p:animEffect>
                                  </p:childTnLst>
                                </p:cTn>
                              </p:par>
                            </p:childTnLst>
                          </p:cTn>
                        </p:par>
                        <p:par>
                          <p:cTn id="28" fill="hold">
                            <p:stCondLst>
                              <p:cond delay="3000"/>
                            </p:stCondLst>
                            <p:childTnLst>
                              <p:par>
                                <p:cTn id="29" presetID="5" presetClass="entr" presetSubtype="10" fill="hold" nodeType="after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checkerboard(across)">
                                      <p:cBhvr>
                                        <p:cTn id="31" dur="500"/>
                                        <p:tgtEl>
                                          <p:spTgt spid="45"/>
                                        </p:tgtEl>
                                      </p:cBhvr>
                                    </p:animEffect>
                                  </p:childTnLst>
                                </p:cTn>
                              </p:par>
                            </p:childTnLst>
                          </p:cTn>
                        </p:par>
                        <p:par>
                          <p:cTn id="32" fill="hold">
                            <p:stCondLst>
                              <p:cond delay="3500"/>
                            </p:stCondLst>
                            <p:childTnLst>
                              <p:par>
                                <p:cTn id="33" presetID="5" presetClass="entr" presetSubtype="10" fill="hold" nodeType="after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checkerboard(across)">
                                      <p:cBhvr>
                                        <p:cTn id="3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0"/>
            <a:ext cx="12233275" cy="6881495"/>
          </a:xfrm>
          <a:prstGeom prst="rect">
            <a:avLst/>
          </a:prstGeom>
        </p:spPr>
      </p:pic>
      <p:sp>
        <p:nvSpPr>
          <p:cNvPr id="4" name="矩形 3"/>
          <p:cNvSpPr/>
          <p:nvPr/>
        </p:nvSpPr>
        <p:spPr bwMode="auto">
          <a:xfrm>
            <a:off x="3451225" y="3264535"/>
            <a:ext cx="5621020" cy="706755"/>
          </a:xfrm>
          <a:prstGeom prst="rect">
            <a:avLst/>
          </a:prstGeom>
        </p:spPr>
        <p:txBody>
          <a:bodyPr wrap="square">
            <a:spAutoFit/>
          </a:bodyPr>
          <a:lstStyle/>
          <a:p>
            <a:pPr algn="dist"/>
            <a:r>
              <a:rPr lang="zh-CN" altLang="en-US" sz="40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40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188970" y="296164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080635" y="410464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5691505" y="1744980"/>
            <a:ext cx="1856740" cy="1198880"/>
          </a:xfrm>
          <a:prstGeom prst="rect">
            <a:avLst/>
          </a:prstGeom>
          <a:noFill/>
        </p:spPr>
        <p:txBody>
          <a:bodyPr wrap="square" rtlCol="0" anchor="t">
            <a:spAutoFit/>
          </a:bodyPr>
          <a:lstStyle/>
          <a:p>
            <a:pPr eaLnBrk="1" hangingPunct="1"/>
            <a:r>
              <a:rPr lang="en-US" altLang="zh-CN" sz="7200" b="1" dirty="0">
                <a:solidFill>
                  <a:srgbClr val="5A6C6A"/>
                </a:solidFill>
                <a:latin typeface="Yuanti SC" charset="-122"/>
                <a:ea typeface="Yuanti SC" charset="-122"/>
                <a:cs typeface="Yuanti SC" charset="-122"/>
                <a:sym typeface="+mn-ea"/>
              </a:rPr>
              <a:t>04</a:t>
            </a:r>
          </a:p>
        </p:txBody>
      </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1000"/>
                                        <p:tgtEl>
                                          <p:spTgt spid="4"/>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strips(downLeft)">
                                      <p:cBhvr>
                                        <p:cTn id="1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4239260" y="523240"/>
            <a:ext cx="3974465" cy="460375"/>
          </a:xfrm>
          <a:prstGeom prst="rect">
            <a:avLst/>
          </a:prstGeom>
        </p:spPr>
        <p:txBody>
          <a:bodyPr wrap="square">
            <a:spAutoFit/>
          </a:bodyPr>
          <a:lstStyle/>
          <a:p>
            <a:pPr algn="dist"/>
            <a:r>
              <a:rPr lang="zh-CN" altLang="en-US" sz="2400" b="1">
                <a:solidFill>
                  <a:schemeClr val="tx1">
                    <a:lumMod val="75000"/>
                    <a:lumOff val="25000"/>
                  </a:schemeClr>
                </a:solidFill>
                <a:latin typeface="仿宋" panose="02010609060101010101" charset="-122"/>
                <a:ea typeface="仿宋" panose="02010609060101010101" charset="-122"/>
                <a:sym typeface="+mn-ea"/>
              </a:rPr>
              <a:t>研究成果与展望</a:t>
            </a:r>
            <a:endParaRPr lang="zh-CN" altLang="en-US" sz="2400" b="1" kern="100" spc="60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857943" y="36957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436870" y="100076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菱形 1"/>
          <p:cNvSpPr/>
          <p:nvPr/>
        </p:nvSpPr>
        <p:spPr>
          <a:xfrm>
            <a:off x="1288415" y="1757656"/>
            <a:ext cx="3992880" cy="4024654"/>
          </a:xfrm>
          <a:prstGeom prst="diamond">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菱形 22"/>
          <p:cNvSpPr/>
          <p:nvPr/>
        </p:nvSpPr>
        <p:spPr>
          <a:xfrm>
            <a:off x="7189615" y="1757656"/>
            <a:ext cx="3992880" cy="4024654"/>
          </a:xfrm>
          <a:prstGeom prst="diamond">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菱形 23"/>
          <p:cNvSpPr/>
          <p:nvPr/>
        </p:nvSpPr>
        <p:spPr>
          <a:xfrm>
            <a:off x="4239015" y="1757656"/>
            <a:ext cx="3992880" cy="4024654"/>
          </a:xfrm>
          <a:prstGeom prst="diamond">
            <a:avLst/>
          </a:prstGeom>
          <a:solidFill>
            <a:srgbClr val="6982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Freeform 75"/>
          <p:cNvSpPr>
            <a:spLocks noEditPoints="1"/>
          </p:cNvSpPr>
          <p:nvPr/>
        </p:nvSpPr>
        <p:spPr bwMode="auto">
          <a:xfrm>
            <a:off x="5987371" y="2728135"/>
            <a:ext cx="497003" cy="487013"/>
          </a:xfrm>
          <a:custGeom>
            <a:avLst/>
            <a:gdLst>
              <a:gd name="T0" fmla="*/ 32 w 59"/>
              <a:gd name="T1" fmla="*/ 42 h 58"/>
              <a:gd name="T2" fmla="*/ 22 w 59"/>
              <a:gd name="T3" fmla="*/ 42 h 58"/>
              <a:gd name="T4" fmla="*/ 8 w 59"/>
              <a:gd name="T5" fmla="*/ 44 h 58"/>
              <a:gd name="T6" fmla="*/ 22 w 59"/>
              <a:gd name="T7" fmla="*/ 45 h 58"/>
              <a:gd name="T8" fmla="*/ 32 w 59"/>
              <a:gd name="T9" fmla="*/ 45 h 58"/>
              <a:gd name="T10" fmla="*/ 51 w 59"/>
              <a:gd name="T11" fmla="*/ 44 h 58"/>
              <a:gd name="T12" fmla="*/ 27 w 59"/>
              <a:gd name="T13" fmla="*/ 46 h 58"/>
              <a:gd name="T14" fmla="*/ 27 w 59"/>
              <a:gd name="T15" fmla="*/ 41 h 58"/>
              <a:gd name="T16" fmla="*/ 27 w 59"/>
              <a:gd name="T17" fmla="*/ 46 h 58"/>
              <a:gd name="T18" fmla="*/ 27 w 59"/>
              <a:gd name="T19" fmla="*/ 13 h 58"/>
              <a:gd name="T20" fmla="*/ 17 w 59"/>
              <a:gd name="T21" fmla="*/ 13 h 58"/>
              <a:gd name="T22" fmla="*/ 8 w 59"/>
              <a:gd name="T23" fmla="*/ 14 h 58"/>
              <a:gd name="T24" fmla="*/ 17 w 59"/>
              <a:gd name="T25" fmla="*/ 16 h 58"/>
              <a:gd name="T26" fmla="*/ 27 w 59"/>
              <a:gd name="T27" fmla="*/ 16 h 58"/>
              <a:gd name="T28" fmla="*/ 51 w 59"/>
              <a:gd name="T29" fmla="*/ 14 h 58"/>
              <a:gd name="T30" fmla="*/ 22 w 59"/>
              <a:gd name="T31" fmla="*/ 17 h 58"/>
              <a:gd name="T32" fmla="*/ 22 w 59"/>
              <a:gd name="T33" fmla="*/ 12 h 58"/>
              <a:gd name="T34" fmla="*/ 22 w 59"/>
              <a:gd name="T35" fmla="*/ 17 h 58"/>
              <a:gd name="T36" fmla="*/ 45 w 59"/>
              <a:gd name="T37" fmla="*/ 28 h 58"/>
              <a:gd name="T38" fmla="*/ 35 w 59"/>
              <a:gd name="T39" fmla="*/ 28 h 58"/>
              <a:gd name="T40" fmla="*/ 8 w 59"/>
              <a:gd name="T41" fmla="*/ 29 h 58"/>
              <a:gd name="T42" fmla="*/ 35 w 59"/>
              <a:gd name="T43" fmla="*/ 30 h 58"/>
              <a:gd name="T44" fmla="*/ 45 w 59"/>
              <a:gd name="T45" fmla="*/ 30 h 58"/>
              <a:gd name="T46" fmla="*/ 51 w 59"/>
              <a:gd name="T47" fmla="*/ 29 h 58"/>
              <a:gd name="T48" fmla="*/ 40 w 59"/>
              <a:gd name="T49" fmla="*/ 32 h 58"/>
              <a:gd name="T50" fmla="*/ 40 w 59"/>
              <a:gd name="T51" fmla="*/ 26 h 58"/>
              <a:gd name="T52" fmla="*/ 40 w 59"/>
              <a:gd name="T53" fmla="*/ 32 h 58"/>
              <a:gd name="T54" fmla="*/ 6 w 59"/>
              <a:gd name="T55" fmla="*/ 0 h 58"/>
              <a:gd name="T56" fmla="*/ 0 w 59"/>
              <a:gd name="T57" fmla="*/ 53 h 58"/>
              <a:gd name="T58" fmla="*/ 54 w 59"/>
              <a:gd name="T59" fmla="*/ 58 h 58"/>
              <a:gd name="T60" fmla="*/ 59 w 59"/>
              <a:gd name="T61" fmla="*/ 5 h 58"/>
              <a:gd name="T62" fmla="*/ 56 w 59"/>
              <a:gd name="T63" fmla="*/ 53 h 58"/>
              <a:gd name="T64" fmla="*/ 6 w 59"/>
              <a:gd name="T65" fmla="*/ 56 h 58"/>
              <a:gd name="T66" fmla="*/ 3 w 59"/>
              <a:gd name="T67" fmla="*/ 5 h 58"/>
              <a:gd name="T68" fmla="*/ 54 w 59"/>
              <a:gd name="T69" fmla="*/ 2 h 58"/>
              <a:gd name="T70" fmla="*/ 56 w 59"/>
              <a:gd name="T71" fmla="*/ 5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9" h="58">
                <a:moveTo>
                  <a:pt x="50" y="42"/>
                </a:moveTo>
                <a:cubicBezTo>
                  <a:pt x="32" y="42"/>
                  <a:pt x="32" y="42"/>
                  <a:pt x="32" y="42"/>
                </a:cubicBezTo>
                <a:cubicBezTo>
                  <a:pt x="32" y="40"/>
                  <a:pt x="29" y="38"/>
                  <a:pt x="27" y="38"/>
                </a:cubicBezTo>
                <a:cubicBezTo>
                  <a:pt x="25" y="38"/>
                  <a:pt x="22" y="40"/>
                  <a:pt x="22" y="42"/>
                </a:cubicBezTo>
                <a:cubicBezTo>
                  <a:pt x="10" y="42"/>
                  <a:pt x="10" y="42"/>
                  <a:pt x="10" y="42"/>
                </a:cubicBezTo>
                <a:cubicBezTo>
                  <a:pt x="9" y="42"/>
                  <a:pt x="8" y="43"/>
                  <a:pt x="8" y="44"/>
                </a:cubicBezTo>
                <a:cubicBezTo>
                  <a:pt x="8" y="44"/>
                  <a:pt x="9" y="45"/>
                  <a:pt x="10" y="45"/>
                </a:cubicBezTo>
                <a:cubicBezTo>
                  <a:pt x="22" y="45"/>
                  <a:pt x="22" y="45"/>
                  <a:pt x="22" y="45"/>
                </a:cubicBezTo>
                <a:cubicBezTo>
                  <a:pt x="22" y="47"/>
                  <a:pt x="25" y="49"/>
                  <a:pt x="27" y="49"/>
                </a:cubicBezTo>
                <a:cubicBezTo>
                  <a:pt x="29" y="49"/>
                  <a:pt x="32" y="47"/>
                  <a:pt x="32" y="45"/>
                </a:cubicBezTo>
                <a:cubicBezTo>
                  <a:pt x="50" y="45"/>
                  <a:pt x="50" y="45"/>
                  <a:pt x="50" y="45"/>
                </a:cubicBezTo>
                <a:cubicBezTo>
                  <a:pt x="50" y="45"/>
                  <a:pt x="51" y="44"/>
                  <a:pt x="51" y="44"/>
                </a:cubicBezTo>
                <a:cubicBezTo>
                  <a:pt x="51" y="43"/>
                  <a:pt x="50" y="42"/>
                  <a:pt x="50" y="42"/>
                </a:cubicBezTo>
                <a:close/>
                <a:moveTo>
                  <a:pt x="27" y="46"/>
                </a:moveTo>
                <a:cubicBezTo>
                  <a:pt x="26" y="46"/>
                  <a:pt x="24" y="45"/>
                  <a:pt x="24" y="44"/>
                </a:cubicBezTo>
                <a:cubicBezTo>
                  <a:pt x="24" y="42"/>
                  <a:pt x="26" y="41"/>
                  <a:pt x="27" y="41"/>
                </a:cubicBezTo>
                <a:cubicBezTo>
                  <a:pt x="28" y="41"/>
                  <a:pt x="30" y="42"/>
                  <a:pt x="30" y="44"/>
                </a:cubicBezTo>
                <a:cubicBezTo>
                  <a:pt x="30" y="45"/>
                  <a:pt x="28" y="46"/>
                  <a:pt x="27" y="46"/>
                </a:cubicBezTo>
                <a:close/>
                <a:moveTo>
                  <a:pt x="50" y="13"/>
                </a:moveTo>
                <a:cubicBezTo>
                  <a:pt x="27" y="13"/>
                  <a:pt x="27" y="13"/>
                  <a:pt x="27" y="13"/>
                </a:cubicBezTo>
                <a:cubicBezTo>
                  <a:pt x="26" y="11"/>
                  <a:pt x="24" y="9"/>
                  <a:pt x="22" y="9"/>
                </a:cubicBezTo>
                <a:cubicBezTo>
                  <a:pt x="19" y="9"/>
                  <a:pt x="17" y="11"/>
                  <a:pt x="17" y="13"/>
                </a:cubicBezTo>
                <a:cubicBezTo>
                  <a:pt x="10" y="13"/>
                  <a:pt x="10" y="13"/>
                  <a:pt x="10" y="13"/>
                </a:cubicBezTo>
                <a:cubicBezTo>
                  <a:pt x="9" y="13"/>
                  <a:pt x="8" y="14"/>
                  <a:pt x="8" y="14"/>
                </a:cubicBezTo>
                <a:cubicBezTo>
                  <a:pt x="8" y="15"/>
                  <a:pt x="9" y="16"/>
                  <a:pt x="10" y="16"/>
                </a:cubicBezTo>
                <a:cubicBezTo>
                  <a:pt x="17" y="16"/>
                  <a:pt x="17" y="16"/>
                  <a:pt x="17" y="16"/>
                </a:cubicBezTo>
                <a:cubicBezTo>
                  <a:pt x="17" y="18"/>
                  <a:pt x="19" y="20"/>
                  <a:pt x="22" y="20"/>
                </a:cubicBezTo>
                <a:cubicBezTo>
                  <a:pt x="24" y="20"/>
                  <a:pt x="26" y="18"/>
                  <a:pt x="27" y="16"/>
                </a:cubicBezTo>
                <a:cubicBezTo>
                  <a:pt x="50" y="16"/>
                  <a:pt x="50" y="16"/>
                  <a:pt x="50" y="16"/>
                </a:cubicBezTo>
                <a:cubicBezTo>
                  <a:pt x="50" y="16"/>
                  <a:pt x="51" y="15"/>
                  <a:pt x="51" y="14"/>
                </a:cubicBezTo>
                <a:cubicBezTo>
                  <a:pt x="51" y="14"/>
                  <a:pt x="50" y="13"/>
                  <a:pt x="50" y="13"/>
                </a:cubicBezTo>
                <a:close/>
                <a:moveTo>
                  <a:pt x="22" y="17"/>
                </a:moveTo>
                <a:cubicBezTo>
                  <a:pt x="20" y="17"/>
                  <a:pt x="19" y="16"/>
                  <a:pt x="19" y="14"/>
                </a:cubicBezTo>
                <a:cubicBezTo>
                  <a:pt x="19" y="13"/>
                  <a:pt x="20" y="12"/>
                  <a:pt x="22" y="12"/>
                </a:cubicBezTo>
                <a:cubicBezTo>
                  <a:pt x="23" y="12"/>
                  <a:pt x="24" y="13"/>
                  <a:pt x="24" y="14"/>
                </a:cubicBezTo>
                <a:cubicBezTo>
                  <a:pt x="24" y="16"/>
                  <a:pt x="23" y="17"/>
                  <a:pt x="22" y="17"/>
                </a:cubicBezTo>
                <a:close/>
                <a:moveTo>
                  <a:pt x="50" y="28"/>
                </a:moveTo>
                <a:cubicBezTo>
                  <a:pt x="45" y="28"/>
                  <a:pt x="45" y="28"/>
                  <a:pt x="45" y="28"/>
                </a:cubicBezTo>
                <a:cubicBezTo>
                  <a:pt x="45" y="25"/>
                  <a:pt x="43" y="24"/>
                  <a:pt x="40" y="24"/>
                </a:cubicBezTo>
                <a:cubicBezTo>
                  <a:pt x="38" y="24"/>
                  <a:pt x="36" y="25"/>
                  <a:pt x="35" y="28"/>
                </a:cubicBezTo>
                <a:cubicBezTo>
                  <a:pt x="10" y="28"/>
                  <a:pt x="10" y="28"/>
                  <a:pt x="10" y="28"/>
                </a:cubicBezTo>
                <a:cubicBezTo>
                  <a:pt x="9" y="28"/>
                  <a:pt x="8" y="28"/>
                  <a:pt x="8" y="29"/>
                </a:cubicBezTo>
                <a:cubicBezTo>
                  <a:pt x="8" y="30"/>
                  <a:pt x="9" y="30"/>
                  <a:pt x="10" y="30"/>
                </a:cubicBezTo>
                <a:cubicBezTo>
                  <a:pt x="35" y="30"/>
                  <a:pt x="35" y="30"/>
                  <a:pt x="35" y="30"/>
                </a:cubicBezTo>
                <a:cubicBezTo>
                  <a:pt x="36" y="33"/>
                  <a:pt x="38" y="34"/>
                  <a:pt x="40" y="34"/>
                </a:cubicBezTo>
                <a:cubicBezTo>
                  <a:pt x="43" y="34"/>
                  <a:pt x="45" y="33"/>
                  <a:pt x="45" y="30"/>
                </a:cubicBezTo>
                <a:cubicBezTo>
                  <a:pt x="50" y="30"/>
                  <a:pt x="50" y="30"/>
                  <a:pt x="50" y="30"/>
                </a:cubicBezTo>
                <a:cubicBezTo>
                  <a:pt x="50" y="30"/>
                  <a:pt x="51" y="30"/>
                  <a:pt x="51" y="29"/>
                </a:cubicBezTo>
                <a:cubicBezTo>
                  <a:pt x="51" y="28"/>
                  <a:pt x="50" y="28"/>
                  <a:pt x="50" y="28"/>
                </a:cubicBezTo>
                <a:close/>
                <a:moveTo>
                  <a:pt x="40" y="32"/>
                </a:moveTo>
                <a:cubicBezTo>
                  <a:pt x="39" y="32"/>
                  <a:pt x="38" y="30"/>
                  <a:pt x="38" y="29"/>
                </a:cubicBezTo>
                <a:cubicBezTo>
                  <a:pt x="38" y="28"/>
                  <a:pt x="39" y="26"/>
                  <a:pt x="40" y="26"/>
                </a:cubicBezTo>
                <a:cubicBezTo>
                  <a:pt x="42" y="26"/>
                  <a:pt x="43" y="28"/>
                  <a:pt x="43" y="29"/>
                </a:cubicBezTo>
                <a:cubicBezTo>
                  <a:pt x="43" y="30"/>
                  <a:pt x="42" y="32"/>
                  <a:pt x="40" y="32"/>
                </a:cubicBezTo>
                <a:close/>
                <a:moveTo>
                  <a:pt x="54" y="0"/>
                </a:moveTo>
                <a:cubicBezTo>
                  <a:pt x="6" y="0"/>
                  <a:pt x="6" y="0"/>
                  <a:pt x="6" y="0"/>
                </a:cubicBezTo>
                <a:cubicBezTo>
                  <a:pt x="3" y="0"/>
                  <a:pt x="0" y="2"/>
                  <a:pt x="0" y="5"/>
                </a:cubicBezTo>
                <a:cubicBezTo>
                  <a:pt x="0" y="53"/>
                  <a:pt x="0" y="53"/>
                  <a:pt x="0" y="53"/>
                </a:cubicBezTo>
                <a:cubicBezTo>
                  <a:pt x="0" y="56"/>
                  <a:pt x="3" y="58"/>
                  <a:pt x="6" y="58"/>
                </a:cubicBezTo>
                <a:cubicBezTo>
                  <a:pt x="54" y="58"/>
                  <a:pt x="54" y="58"/>
                  <a:pt x="54" y="58"/>
                </a:cubicBezTo>
                <a:cubicBezTo>
                  <a:pt x="57" y="58"/>
                  <a:pt x="59" y="56"/>
                  <a:pt x="59" y="53"/>
                </a:cubicBezTo>
                <a:cubicBezTo>
                  <a:pt x="59" y="5"/>
                  <a:pt x="59" y="5"/>
                  <a:pt x="59" y="5"/>
                </a:cubicBezTo>
                <a:cubicBezTo>
                  <a:pt x="59" y="2"/>
                  <a:pt x="57" y="0"/>
                  <a:pt x="54" y="0"/>
                </a:cubicBezTo>
                <a:close/>
                <a:moveTo>
                  <a:pt x="56" y="53"/>
                </a:moveTo>
                <a:cubicBezTo>
                  <a:pt x="56" y="54"/>
                  <a:pt x="55" y="56"/>
                  <a:pt x="54" y="56"/>
                </a:cubicBezTo>
                <a:cubicBezTo>
                  <a:pt x="6" y="56"/>
                  <a:pt x="6" y="56"/>
                  <a:pt x="6" y="56"/>
                </a:cubicBezTo>
                <a:cubicBezTo>
                  <a:pt x="4" y="56"/>
                  <a:pt x="3" y="54"/>
                  <a:pt x="3" y="53"/>
                </a:cubicBezTo>
                <a:cubicBezTo>
                  <a:pt x="3" y="5"/>
                  <a:pt x="3" y="5"/>
                  <a:pt x="3" y="5"/>
                </a:cubicBezTo>
                <a:cubicBezTo>
                  <a:pt x="3" y="4"/>
                  <a:pt x="4" y="2"/>
                  <a:pt x="6" y="2"/>
                </a:cubicBezTo>
                <a:cubicBezTo>
                  <a:pt x="54" y="2"/>
                  <a:pt x="54" y="2"/>
                  <a:pt x="54" y="2"/>
                </a:cubicBezTo>
                <a:cubicBezTo>
                  <a:pt x="55" y="2"/>
                  <a:pt x="56" y="4"/>
                  <a:pt x="56" y="5"/>
                </a:cubicBezTo>
                <a:lnTo>
                  <a:pt x="56" y="53"/>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cs typeface="+mn-ea"/>
              <a:sym typeface="+mn-lt"/>
            </a:endParaRPr>
          </a:p>
        </p:txBody>
      </p:sp>
      <p:sp>
        <p:nvSpPr>
          <p:cNvPr id="26" name="Freeform 72"/>
          <p:cNvSpPr>
            <a:spLocks noEditPoints="1"/>
          </p:cNvSpPr>
          <p:nvPr/>
        </p:nvSpPr>
        <p:spPr bwMode="auto">
          <a:xfrm>
            <a:off x="3045657" y="2863498"/>
            <a:ext cx="508438" cy="500732"/>
          </a:xfrm>
          <a:custGeom>
            <a:avLst/>
            <a:gdLst>
              <a:gd name="T0" fmla="*/ 13 w 59"/>
              <a:gd name="T1" fmla="*/ 39 h 58"/>
              <a:gd name="T2" fmla="*/ 15 w 59"/>
              <a:gd name="T3" fmla="*/ 38 h 58"/>
              <a:gd name="T4" fmla="*/ 15 w 59"/>
              <a:gd name="T5" fmla="*/ 37 h 58"/>
              <a:gd name="T6" fmla="*/ 14 w 59"/>
              <a:gd name="T7" fmla="*/ 36 h 58"/>
              <a:gd name="T8" fmla="*/ 13 w 59"/>
              <a:gd name="T9" fmla="*/ 36 h 58"/>
              <a:gd name="T10" fmla="*/ 11 w 59"/>
              <a:gd name="T11" fmla="*/ 37 h 58"/>
              <a:gd name="T12" fmla="*/ 11 w 59"/>
              <a:gd name="T13" fmla="*/ 38 h 58"/>
              <a:gd name="T14" fmla="*/ 12 w 59"/>
              <a:gd name="T15" fmla="*/ 40 h 58"/>
              <a:gd name="T16" fmla="*/ 13 w 59"/>
              <a:gd name="T17" fmla="*/ 39 h 58"/>
              <a:gd name="T18" fmla="*/ 22 w 59"/>
              <a:gd name="T19" fmla="*/ 38 h 58"/>
              <a:gd name="T20" fmla="*/ 20 w 59"/>
              <a:gd name="T21" fmla="*/ 37 h 58"/>
              <a:gd name="T22" fmla="*/ 19 w 59"/>
              <a:gd name="T23" fmla="*/ 37 h 58"/>
              <a:gd name="T24" fmla="*/ 6 w 59"/>
              <a:gd name="T25" fmla="*/ 51 h 58"/>
              <a:gd name="T26" fmla="*/ 6 w 59"/>
              <a:gd name="T27" fmla="*/ 52 h 58"/>
              <a:gd name="T28" fmla="*/ 7 w 59"/>
              <a:gd name="T29" fmla="*/ 53 h 58"/>
              <a:gd name="T30" fmla="*/ 8 w 59"/>
              <a:gd name="T31" fmla="*/ 53 h 58"/>
              <a:gd name="T32" fmla="*/ 21 w 59"/>
              <a:gd name="T33" fmla="*/ 39 h 58"/>
              <a:gd name="T34" fmla="*/ 22 w 59"/>
              <a:gd name="T35" fmla="*/ 38 h 58"/>
              <a:gd name="T36" fmla="*/ 22 w 59"/>
              <a:gd name="T37" fmla="*/ 44 h 58"/>
              <a:gd name="T38" fmla="*/ 21 w 59"/>
              <a:gd name="T39" fmla="*/ 44 h 58"/>
              <a:gd name="T40" fmla="*/ 17 w 59"/>
              <a:gd name="T41" fmla="*/ 48 h 58"/>
              <a:gd name="T42" fmla="*/ 16 w 59"/>
              <a:gd name="T43" fmla="*/ 49 h 58"/>
              <a:gd name="T44" fmla="*/ 18 w 59"/>
              <a:gd name="T45" fmla="*/ 50 h 58"/>
              <a:gd name="T46" fmla="*/ 19 w 59"/>
              <a:gd name="T47" fmla="*/ 50 h 58"/>
              <a:gd name="T48" fmla="*/ 23 w 59"/>
              <a:gd name="T49" fmla="*/ 46 h 58"/>
              <a:gd name="T50" fmla="*/ 23 w 59"/>
              <a:gd name="T51" fmla="*/ 45 h 58"/>
              <a:gd name="T52" fmla="*/ 22 w 59"/>
              <a:gd name="T53" fmla="*/ 44 h 58"/>
              <a:gd name="T54" fmla="*/ 59 w 59"/>
              <a:gd name="T55" fmla="*/ 1 h 58"/>
              <a:gd name="T56" fmla="*/ 58 w 59"/>
              <a:gd name="T57" fmla="*/ 0 h 58"/>
              <a:gd name="T58" fmla="*/ 57 w 59"/>
              <a:gd name="T59" fmla="*/ 0 h 58"/>
              <a:gd name="T60" fmla="*/ 57 w 59"/>
              <a:gd name="T61" fmla="*/ 0 h 58"/>
              <a:gd name="T62" fmla="*/ 1 w 59"/>
              <a:gd name="T63" fmla="*/ 24 h 58"/>
              <a:gd name="T64" fmla="*/ 1 w 59"/>
              <a:gd name="T65" fmla="*/ 24 h 58"/>
              <a:gd name="T66" fmla="*/ 1 w 59"/>
              <a:gd name="T67" fmla="*/ 24 h 58"/>
              <a:gd name="T68" fmla="*/ 1 w 59"/>
              <a:gd name="T69" fmla="*/ 24 h 58"/>
              <a:gd name="T70" fmla="*/ 0 w 59"/>
              <a:gd name="T71" fmla="*/ 25 h 58"/>
              <a:gd name="T72" fmla="*/ 1 w 59"/>
              <a:gd name="T73" fmla="*/ 26 h 58"/>
              <a:gd name="T74" fmla="*/ 1 w 59"/>
              <a:gd name="T75" fmla="*/ 26 h 58"/>
              <a:gd name="T76" fmla="*/ 23 w 59"/>
              <a:gd name="T77" fmla="*/ 35 h 58"/>
              <a:gd name="T78" fmla="*/ 32 w 59"/>
              <a:gd name="T79" fmla="*/ 57 h 58"/>
              <a:gd name="T80" fmla="*/ 32 w 59"/>
              <a:gd name="T81" fmla="*/ 57 h 58"/>
              <a:gd name="T82" fmla="*/ 34 w 59"/>
              <a:gd name="T83" fmla="*/ 58 h 58"/>
              <a:gd name="T84" fmla="*/ 35 w 59"/>
              <a:gd name="T85" fmla="*/ 58 h 58"/>
              <a:gd name="T86" fmla="*/ 35 w 59"/>
              <a:gd name="T87" fmla="*/ 58 h 58"/>
              <a:gd name="T88" fmla="*/ 35 w 59"/>
              <a:gd name="T89" fmla="*/ 58 h 58"/>
              <a:gd name="T90" fmla="*/ 35 w 59"/>
              <a:gd name="T91" fmla="*/ 58 h 58"/>
              <a:gd name="T92" fmla="*/ 59 w 59"/>
              <a:gd name="T93" fmla="*/ 2 h 58"/>
              <a:gd name="T94" fmla="*/ 59 w 59"/>
              <a:gd name="T95" fmla="*/ 2 h 58"/>
              <a:gd name="T96" fmla="*/ 59 w 59"/>
              <a:gd name="T97" fmla="*/ 1 h 58"/>
              <a:gd name="T98" fmla="*/ 5 w 59"/>
              <a:gd name="T99" fmla="*/ 25 h 58"/>
              <a:gd name="T100" fmla="*/ 52 w 59"/>
              <a:gd name="T101" fmla="*/ 5 h 58"/>
              <a:gd name="T102" fmla="*/ 24 w 59"/>
              <a:gd name="T103" fmla="*/ 33 h 58"/>
              <a:gd name="T104" fmla="*/ 5 w 59"/>
              <a:gd name="T105" fmla="*/ 25 h 58"/>
              <a:gd name="T106" fmla="*/ 34 w 59"/>
              <a:gd name="T107" fmla="*/ 54 h 58"/>
              <a:gd name="T108" fmla="*/ 26 w 59"/>
              <a:gd name="T109" fmla="*/ 35 h 58"/>
              <a:gd name="T110" fmla="*/ 54 w 59"/>
              <a:gd name="T111" fmla="*/ 7 h 58"/>
              <a:gd name="T112" fmla="*/ 34 w 59"/>
              <a:gd name="T113" fmla="*/ 5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9" h="58">
                <a:moveTo>
                  <a:pt x="13" y="39"/>
                </a:moveTo>
                <a:cubicBezTo>
                  <a:pt x="15" y="38"/>
                  <a:pt x="15" y="38"/>
                  <a:pt x="15" y="38"/>
                </a:cubicBezTo>
                <a:cubicBezTo>
                  <a:pt x="15" y="38"/>
                  <a:pt x="15" y="37"/>
                  <a:pt x="15" y="37"/>
                </a:cubicBezTo>
                <a:cubicBezTo>
                  <a:pt x="15" y="36"/>
                  <a:pt x="14" y="36"/>
                  <a:pt x="14" y="36"/>
                </a:cubicBezTo>
                <a:cubicBezTo>
                  <a:pt x="13" y="36"/>
                  <a:pt x="13" y="36"/>
                  <a:pt x="13" y="36"/>
                </a:cubicBezTo>
                <a:cubicBezTo>
                  <a:pt x="11" y="37"/>
                  <a:pt x="11" y="37"/>
                  <a:pt x="11" y="37"/>
                </a:cubicBezTo>
                <a:cubicBezTo>
                  <a:pt x="11" y="38"/>
                  <a:pt x="11" y="38"/>
                  <a:pt x="11" y="38"/>
                </a:cubicBezTo>
                <a:cubicBezTo>
                  <a:pt x="11" y="39"/>
                  <a:pt x="12" y="40"/>
                  <a:pt x="12" y="40"/>
                </a:cubicBezTo>
                <a:cubicBezTo>
                  <a:pt x="13" y="40"/>
                  <a:pt x="13" y="40"/>
                  <a:pt x="13" y="39"/>
                </a:cubicBezTo>
                <a:close/>
                <a:moveTo>
                  <a:pt x="22" y="38"/>
                </a:moveTo>
                <a:cubicBezTo>
                  <a:pt x="22" y="38"/>
                  <a:pt x="21" y="37"/>
                  <a:pt x="20" y="37"/>
                </a:cubicBezTo>
                <a:cubicBezTo>
                  <a:pt x="20" y="37"/>
                  <a:pt x="20" y="37"/>
                  <a:pt x="19" y="37"/>
                </a:cubicBezTo>
                <a:cubicBezTo>
                  <a:pt x="6" y="51"/>
                  <a:pt x="6" y="51"/>
                  <a:pt x="6" y="51"/>
                </a:cubicBezTo>
                <a:cubicBezTo>
                  <a:pt x="6" y="51"/>
                  <a:pt x="6" y="51"/>
                  <a:pt x="6" y="52"/>
                </a:cubicBezTo>
                <a:cubicBezTo>
                  <a:pt x="6" y="52"/>
                  <a:pt x="6" y="53"/>
                  <a:pt x="7" y="53"/>
                </a:cubicBezTo>
                <a:cubicBezTo>
                  <a:pt x="7" y="53"/>
                  <a:pt x="8" y="53"/>
                  <a:pt x="8" y="53"/>
                </a:cubicBezTo>
                <a:cubicBezTo>
                  <a:pt x="21" y="39"/>
                  <a:pt x="21" y="39"/>
                  <a:pt x="21" y="39"/>
                </a:cubicBezTo>
                <a:cubicBezTo>
                  <a:pt x="22" y="39"/>
                  <a:pt x="22" y="39"/>
                  <a:pt x="22" y="38"/>
                </a:cubicBezTo>
                <a:close/>
                <a:moveTo>
                  <a:pt x="22" y="44"/>
                </a:moveTo>
                <a:cubicBezTo>
                  <a:pt x="21" y="44"/>
                  <a:pt x="21" y="44"/>
                  <a:pt x="21" y="44"/>
                </a:cubicBezTo>
                <a:cubicBezTo>
                  <a:pt x="17" y="48"/>
                  <a:pt x="17" y="48"/>
                  <a:pt x="17" y="48"/>
                </a:cubicBezTo>
                <a:cubicBezTo>
                  <a:pt x="16" y="48"/>
                  <a:pt x="16" y="49"/>
                  <a:pt x="16" y="49"/>
                </a:cubicBezTo>
                <a:cubicBezTo>
                  <a:pt x="16" y="50"/>
                  <a:pt x="17" y="50"/>
                  <a:pt x="18" y="50"/>
                </a:cubicBezTo>
                <a:cubicBezTo>
                  <a:pt x="18" y="50"/>
                  <a:pt x="18" y="50"/>
                  <a:pt x="19" y="50"/>
                </a:cubicBezTo>
                <a:cubicBezTo>
                  <a:pt x="23" y="46"/>
                  <a:pt x="23" y="46"/>
                  <a:pt x="23" y="46"/>
                </a:cubicBezTo>
                <a:cubicBezTo>
                  <a:pt x="23" y="46"/>
                  <a:pt x="23" y="45"/>
                  <a:pt x="23" y="45"/>
                </a:cubicBezTo>
                <a:cubicBezTo>
                  <a:pt x="23" y="44"/>
                  <a:pt x="22" y="44"/>
                  <a:pt x="22" y="44"/>
                </a:cubicBezTo>
                <a:close/>
                <a:moveTo>
                  <a:pt x="59" y="1"/>
                </a:moveTo>
                <a:cubicBezTo>
                  <a:pt x="59" y="0"/>
                  <a:pt x="58" y="0"/>
                  <a:pt x="58" y="0"/>
                </a:cubicBezTo>
                <a:cubicBezTo>
                  <a:pt x="57" y="0"/>
                  <a:pt x="57" y="0"/>
                  <a:pt x="57" y="0"/>
                </a:cubicBezTo>
                <a:cubicBezTo>
                  <a:pt x="57" y="0"/>
                  <a:pt x="57" y="0"/>
                  <a:pt x="57" y="0"/>
                </a:cubicBezTo>
                <a:cubicBezTo>
                  <a:pt x="1" y="24"/>
                  <a:pt x="1" y="24"/>
                  <a:pt x="1" y="24"/>
                </a:cubicBezTo>
                <a:cubicBezTo>
                  <a:pt x="1" y="24"/>
                  <a:pt x="1" y="24"/>
                  <a:pt x="1" y="24"/>
                </a:cubicBezTo>
                <a:cubicBezTo>
                  <a:pt x="1" y="24"/>
                  <a:pt x="1" y="24"/>
                  <a:pt x="1" y="24"/>
                </a:cubicBezTo>
                <a:cubicBezTo>
                  <a:pt x="1" y="24"/>
                  <a:pt x="1" y="24"/>
                  <a:pt x="1" y="24"/>
                </a:cubicBezTo>
                <a:cubicBezTo>
                  <a:pt x="1" y="24"/>
                  <a:pt x="0" y="24"/>
                  <a:pt x="0" y="25"/>
                </a:cubicBezTo>
                <a:cubicBezTo>
                  <a:pt x="0" y="26"/>
                  <a:pt x="1" y="26"/>
                  <a:pt x="1" y="26"/>
                </a:cubicBezTo>
                <a:cubicBezTo>
                  <a:pt x="1" y="26"/>
                  <a:pt x="1" y="26"/>
                  <a:pt x="1" y="26"/>
                </a:cubicBezTo>
                <a:cubicBezTo>
                  <a:pt x="23" y="35"/>
                  <a:pt x="23" y="35"/>
                  <a:pt x="23" y="35"/>
                </a:cubicBezTo>
                <a:cubicBezTo>
                  <a:pt x="32" y="57"/>
                  <a:pt x="32" y="57"/>
                  <a:pt x="32" y="57"/>
                </a:cubicBezTo>
                <a:cubicBezTo>
                  <a:pt x="32" y="57"/>
                  <a:pt x="32" y="57"/>
                  <a:pt x="32" y="57"/>
                </a:cubicBezTo>
                <a:cubicBezTo>
                  <a:pt x="33" y="58"/>
                  <a:pt x="33" y="58"/>
                  <a:pt x="34" y="58"/>
                </a:cubicBezTo>
                <a:cubicBezTo>
                  <a:pt x="34" y="58"/>
                  <a:pt x="35" y="58"/>
                  <a:pt x="35" y="58"/>
                </a:cubicBezTo>
                <a:cubicBezTo>
                  <a:pt x="35" y="58"/>
                  <a:pt x="35" y="58"/>
                  <a:pt x="35" y="58"/>
                </a:cubicBezTo>
                <a:cubicBezTo>
                  <a:pt x="35" y="58"/>
                  <a:pt x="35" y="58"/>
                  <a:pt x="35" y="58"/>
                </a:cubicBezTo>
                <a:cubicBezTo>
                  <a:pt x="35" y="58"/>
                  <a:pt x="35" y="58"/>
                  <a:pt x="35" y="58"/>
                </a:cubicBezTo>
                <a:cubicBezTo>
                  <a:pt x="59" y="2"/>
                  <a:pt x="59" y="2"/>
                  <a:pt x="59" y="2"/>
                </a:cubicBezTo>
                <a:cubicBezTo>
                  <a:pt x="59" y="2"/>
                  <a:pt x="59" y="2"/>
                  <a:pt x="59" y="2"/>
                </a:cubicBezTo>
                <a:cubicBezTo>
                  <a:pt x="59" y="1"/>
                  <a:pt x="59" y="1"/>
                  <a:pt x="59" y="1"/>
                </a:cubicBezTo>
                <a:close/>
                <a:moveTo>
                  <a:pt x="5" y="25"/>
                </a:moveTo>
                <a:cubicBezTo>
                  <a:pt x="52" y="5"/>
                  <a:pt x="52" y="5"/>
                  <a:pt x="52" y="5"/>
                </a:cubicBezTo>
                <a:cubicBezTo>
                  <a:pt x="24" y="33"/>
                  <a:pt x="24" y="33"/>
                  <a:pt x="24" y="33"/>
                </a:cubicBezTo>
                <a:lnTo>
                  <a:pt x="5" y="25"/>
                </a:lnTo>
                <a:close/>
                <a:moveTo>
                  <a:pt x="34" y="54"/>
                </a:moveTo>
                <a:cubicBezTo>
                  <a:pt x="26" y="35"/>
                  <a:pt x="26" y="35"/>
                  <a:pt x="26" y="35"/>
                </a:cubicBezTo>
                <a:cubicBezTo>
                  <a:pt x="54" y="7"/>
                  <a:pt x="54" y="7"/>
                  <a:pt x="54" y="7"/>
                </a:cubicBezTo>
                <a:lnTo>
                  <a:pt x="34" y="54"/>
                </a:lnTo>
                <a:close/>
              </a:path>
            </a:pathLst>
          </a:custGeom>
          <a:solidFill>
            <a:schemeClr val="tx1">
              <a:lumMod val="85000"/>
              <a:lumOff val="15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cs typeface="+mn-ea"/>
              <a:sym typeface="+mn-lt"/>
            </a:endParaRPr>
          </a:p>
        </p:txBody>
      </p:sp>
      <p:sp>
        <p:nvSpPr>
          <p:cNvPr id="27" name="Freeform 76"/>
          <p:cNvSpPr>
            <a:spLocks noEditPoints="1"/>
          </p:cNvSpPr>
          <p:nvPr/>
        </p:nvSpPr>
        <p:spPr bwMode="auto">
          <a:xfrm>
            <a:off x="8916814" y="2863498"/>
            <a:ext cx="511003" cy="500732"/>
          </a:xfrm>
          <a:custGeom>
            <a:avLst/>
            <a:gdLst>
              <a:gd name="T0" fmla="*/ 54 w 59"/>
              <a:gd name="T1" fmla="*/ 22 h 58"/>
              <a:gd name="T2" fmla="*/ 53 w 59"/>
              <a:gd name="T3" fmla="*/ 14 h 58"/>
              <a:gd name="T4" fmla="*/ 48 w 59"/>
              <a:gd name="T5" fmla="*/ 5 h 58"/>
              <a:gd name="T6" fmla="*/ 45 w 59"/>
              <a:gd name="T7" fmla="*/ 5 h 58"/>
              <a:gd name="T8" fmla="*/ 36 w 59"/>
              <a:gd name="T9" fmla="*/ 4 h 58"/>
              <a:gd name="T10" fmla="*/ 34 w 59"/>
              <a:gd name="T11" fmla="*/ 0 h 58"/>
              <a:gd name="T12" fmla="*/ 24 w 59"/>
              <a:gd name="T13" fmla="*/ 2 h 58"/>
              <a:gd name="T14" fmla="*/ 17 w 59"/>
              <a:gd name="T15" fmla="*/ 7 h 58"/>
              <a:gd name="T16" fmla="*/ 13 w 59"/>
              <a:gd name="T17" fmla="*/ 5 h 58"/>
              <a:gd name="T18" fmla="*/ 6 w 59"/>
              <a:gd name="T19" fmla="*/ 11 h 58"/>
              <a:gd name="T20" fmla="*/ 8 w 59"/>
              <a:gd name="T21" fmla="*/ 16 h 58"/>
              <a:gd name="T22" fmla="*/ 2 w 59"/>
              <a:gd name="T23" fmla="*/ 23 h 58"/>
              <a:gd name="T24" fmla="*/ 0 w 59"/>
              <a:gd name="T25" fmla="*/ 33 h 58"/>
              <a:gd name="T26" fmla="*/ 5 w 59"/>
              <a:gd name="T27" fmla="*/ 36 h 58"/>
              <a:gd name="T28" fmla="*/ 6 w 59"/>
              <a:gd name="T29" fmla="*/ 44 h 58"/>
              <a:gd name="T30" fmla="*/ 12 w 59"/>
              <a:gd name="T31" fmla="*/ 53 h 58"/>
              <a:gd name="T32" fmla="*/ 14 w 59"/>
              <a:gd name="T33" fmla="*/ 53 h 58"/>
              <a:gd name="T34" fmla="*/ 23 w 59"/>
              <a:gd name="T35" fmla="*/ 54 h 58"/>
              <a:gd name="T36" fmla="*/ 26 w 59"/>
              <a:gd name="T37" fmla="*/ 58 h 58"/>
              <a:gd name="T38" fmla="*/ 36 w 59"/>
              <a:gd name="T39" fmla="*/ 56 h 58"/>
              <a:gd name="T40" fmla="*/ 42 w 59"/>
              <a:gd name="T41" fmla="*/ 51 h 58"/>
              <a:gd name="T42" fmla="*/ 46 w 59"/>
              <a:gd name="T43" fmla="*/ 53 h 58"/>
              <a:gd name="T44" fmla="*/ 53 w 59"/>
              <a:gd name="T45" fmla="*/ 47 h 58"/>
              <a:gd name="T46" fmla="*/ 52 w 59"/>
              <a:gd name="T47" fmla="*/ 42 h 58"/>
              <a:gd name="T48" fmla="*/ 57 w 59"/>
              <a:gd name="T49" fmla="*/ 35 h 58"/>
              <a:gd name="T50" fmla="*/ 59 w 59"/>
              <a:gd name="T51" fmla="*/ 25 h 58"/>
              <a:gd name="T52" fmla="*/ 56 w 59"/>
              <a:gd name="T53" fmla="*/ 32 h 58"/>
              <a:gd name="T54" fmla="*/ 54 w 59"/>
              <a:gd name="T55" fmla="*/ 33 h 58"/>
              <a:gd name="T56" fmla="*/ 49 w 59"/>
              <a:gd name="T57" fmla="*/ 40 h 58"/>
              <a:gd name="T58" fmla="*/ 51 w 59"/>
              <a:gd name="T59" fmla="*/ 46 h 58"/>
              <a:gd name="T60" fmla="*/ 46 w 59"/>
              <a:gd name="T61" fmla="*/ 50 h 58"/>
              <a:gd name="T62" fmla="*/ 42 w 59"/>
              <a:gd name="T63" fmla="*/ 48 h 58"/>
              <a:gd name="T64" fmla="*/ 36 w 59"/>
              <a:gd name="T65" fmla="*/ 51 h 58"/>
              <a:gd name="T66" fmla="*/ 33 w 59"/>
              <a:gd name="T67" fmla="*/ 56 h 58"/>
              <a:gd name="T68" fmla="*/ 26 w 59"/>
              <a:gd name="T69" fmla="*/ 56 h 58"/>
              <a:gd name="T70" fmla="*/ 24 w 59"/>
              <a:gd name="T71" fmla="*/ 51 h 58"/>
              <a:gd name="T72" fmla="*/ 17 w 59"/>
              <a:gd name="T73" fmla="*/ 48 h 58"/>
              <a:gd name="T74" fmla="*/ 13 w 59"/>
              <a:gd name="T75" fmla="*/ 50 h 58"/>
              <a:gd name="T76" fmla="*/ 8 w 59"/>
              <a:gd name="T77" fmla="*/ 46 h 58"/>
              <a:gd name="T78" fmla="*/ 10 w 59"/>
              <a:gd name="T79" fmla="*/ 40 h 58"/>
              <a:gd name="T80" fmla="*/ 6 w 59"/>
              <a:gd name="T81" fmla="*/ 33 h 58"/>
              <a:gd name="T82" fmla="*/ 3 w 59"/>
              <a:gd name="T83" fmla="*/ 32 h 58"/>
              <a:gd name="T84" fmla="*/ 6 w 59"/>
              <a:gd name="T85" fmla="*/ 25 h 58"/>
              <a:gd name="T86" fmla="*/ 10 w 59"/>
              <a:gd name="T87" fmla="*/ 18 h 58"/>
              <a:gd name="T88" fmla="*/ 8 w 59"/>
              <a:gd name="T89" fmla="*/ 12 h 58"/>
              <a:gd name="T90" fmla="*/ 13 w 59"/>
              <a:gd name="T91" fmla="*/ 8 h 58"/>
              <a:gd name="T92" fmla="*/ 17 w 59"/>
              <a:gd name="T93" fmla="*/ 10 h 58"/>
              <a:gd name="T94" fmla="*/ 24 w 59"/>
              <a:gd name="T95" fmla="*/ 7 h 58"/>
              <a:gd name="T96" fmla="*/ 26 w 59"/>
              <a:gd name="T97" fmla="*/ 2 h 58"/>
              <a:gd name="T98" fmla="*/ 33 w 59"/>
              <a:gd name="T99" fmla="*/ 2 h 58"/>
              <a:gd name="T100" fmla="*/ 36 w 59"/>
              <a:gd name="T101" fmla="*/ 7 h 58"/>
              <a:gd name="T102" fmla="*/ 42 w 59"/>
              <a:gd name="T103" fmla="*/ 10 h 58"/>
              <a:gd name="T104" fmla="*/ 46 w 59"/>
              <a:gd name="T105" fmla="*/ 8 h 58"/>
              <a:gd name="T106" fmla="*/ 51 w 59"/>
              <a:gd name="T107" fmla="*/ 13 h 58"/>
              <a:gd name="T108" fmla="*/ 49 w 59"/>
              <a:gd name="T109" fmla="*/ 18 h 58"/>
              <a:gd name="T110" fmla="*/ 54 w 59"/>
              <a:gd name="T111" fmla="*/ 25 h 58"/>
              <a:gd name="T112" fmla="*/ 56 w 59"/>
              <a:gd name="T113" fmla="*/ 32 h 58"/>
              <a:gd name="T114" fmla="*/ 16 w 59"/>
              <a:gd name="T115" fmla="*/ 29 h 58"/>
              <a:gd name="T116" fmla="*/ 43 w 59"/>
              <a:gd name="T117" fmla="*/ 29 h 58"/>
              <a:gd name="T118" fmla="*/ 30 w 59"/>
              <a:gd name="T119" fmla="*/ 40 h 58"/>
              <a:gd name="T120" fmla="*/ 30 w 59"/>
              <a:gd name="T121" fmla="*/ 18 h 58"/>
              <a:gd name="T122" fmla="*/ 30 w 59"/>
              <a:gd name="T123" fmla="*/ 4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9" h="58">
                <a:moveTo>
                  <a:pt x="57" y="23"/>
                </a:moveTo>
                <a:cubicBezTo>
                  <a:pt x="54" y="22"/>
                  <a:pt x="54" y="22"/>
                  <a:pt x="54" y="22"/>
                </a:cubicBezTo>
                <a:cubicBezTo>
                  <a:pt x="54" y="20"/>
                  <a:pt x="53" y="18"/>
                  <a:pt x="52" y="16"/>
                </a:cubicBezTo>
                <a:cubicBezTo>
                  <a:pt x="53" y="14"/>
                  <a:pt x="53" y="14"/>
                  <a:pt x="53" y="14"/>
                </a:cubicBezTo>
                <a:cubicBezTo>
                  <a:pt x="54" y="13"/>
                  <a:pt x="54" y="12"/>
                  <a:pt x="53" y="11"/>
                </a:cubicBezTo>
                <a:cubicBezTo>
                  <a:pt x="48" y="5"/>
                  <a:pt x="48" y="5"/>
                  <a:pt x="48" y="5"/>
                </a:cubicBezTo>
                <a:cubicBezTo>
                  <a:pt x="47" y="5"/>
                  <a:pt x="47" y="5"/>
                  <a:pt x="46" y="5"/>
                </a:cubicBezTo>
                <a:cubicBezTo>
                  <a:pt x="46" y="5"/>
                  <a:pt x="45" y="5"/>
                  <a:pt x="45" y="5"/>
                </a:cubicBezTo>
                <a:cubicBezTo>
                  <a:pt x="42" y="7"/>
                  <a:pt x="42" y="7"/>
                  <a:pt x="42" y="7"/>
                </a:cubicBezTo>
                <a:cubicBezTo>
                  <a:pt x="40" y="6"/>
                  <a:pt x="38" y="5"/>
                  <a:pt x="36" y="4"/>
                </a:cubicBezTo>
                <a:cubicBezTo>
                  <a:pt x="36" y="2"/>
                  <a:pt x="36" y="2"/>
                  <a:pt x="36" y="2"/>
                </a:cubicBezTo>
                <a:cubicBezTo>
                  <a:pt x="35" y="1"/>
                  <a:pt x="35" y="0"/>
                  <a:pt x="34" y="0"/>
                </a:cubicBezTo>
                <a:cubicBezTo>
                  <a:pt x="26" y="0"/>
                  <a:pt x="26" y="0"/>
                  <a:pt x="26" y="0"/>
                </a:cubicBezTo>
                <a:cubicBezTo>
                  <a:pt x="25" y="0"/>
                  <a:pt x="24" y="1"/>
                  <a:pt x="24" y="2"/>
                </a:cubicBezTo>
                <a:cubicBezTo>
                  <a:pt x="23" y="4"/>
                  <a:pt x="23" y="4"/>
                  <a:pt x="23" y="4"/>
                </a:cubicBezTo>
                <a:cubicBezTo>
                  <a:pt x="21" y="5"/>
                  <a:pt x="19" y="6"/>
                  <a:pt x="17" y="7"/>
                </a:cubicBezTo>
                <a:cubicBezTo>
                  <a:pt x="14" y="5"/>
                  <a:pt x="14" y="5"/>
                  <a:pt x="14" y="5"/>
                </a:cubicBezTo>
                <a:cubicBezTo>
                  <a:pt x="14" y="5"/>
                  <a:pt x="13" y="5"/>
                  <a:pt x="13" y="5"/>
                </a:cubicBezTo>
                <a:cubicBezTo>
                  <a:pt x="12" y="5"/>
                  <a:pt x="12" y="5"/>
                  <a:pt x="12" y="5"/>
                </a:cubicBezTo>
                <a:cubicBezTo>
                  <a:pt x="6" y="11"/>
                  <a:pt x="6" y="11"/>
                  <a:pt x="6" y="11"/>
                </a:cubicBezTo>
                <a:cubicBezTo>
                  <a:pt x="5" y="12"/>
                  <a:pt x="6" y="13"/>
                  <a:pt x="6" y="14"/>
                </a:cubicBezTo>
                <a:cubicBezTo>
                  <a:pt x="8" y="16"/>
                  <a:pt x="8" y="16"/>
                  <a:pt x="8" y="16"/>
                </a:cubicBezTo>
                <a:cubicBezTo>
                  <a:pt x="7" y="18"/>
                  <a:pt x="6" y="20"/>
                  <a:pt x="5" y="22"/>
                </a:cubicBezTo>
                <a:cubicBezTo>
                  <a:pt x="2" y="23"/>
                  <a:pt x="2" y="23"/>
                  <a:pt x="2" y="23"/>
                </a:cubicBezTo>
                <a:cubicBezTo>
                  <a:pt x="1" y="23"/>
                  <a:pt x="0" y="24"/>
                  <a:pt x="0" y="25"/>
                </a:cubicBezTo>
                <a:cubicBezTo>
                  <a:pt x="0" y="33"/>
                  <a:pt x="0" y="33"/>
                  <a:pt x="0" y="33"/>
                </a:cubicBezTo>
                <a:cubicBezTo>
                  <a:pt x="0" y="34"/>
                  <a:pt x="1" y="35"/>
                  <a:pt x="2" y="35"/>
                </a:cubicBezTo>
                <a:cubicBezTo>
                  <a:pt x="5" y="36"/>
                  <a:pt x="5" y="36"/>
                  <a:pt x="5" y="36"/>
                </a:cubicBezTo>
                <a:cubicBezTo>
                  <a:pt x="6" y="38"/>
                  <a:pt x="7" y="40"/>
                  <a:pt x="8" y="42"/>
                </a:cubicBezTo>
                <a:cubicBezTo>
                  <a:pt x="6" y="44"/>
                  <a:pt x="6" y="44"/>
                  <a:pt x="6" y="44"/>
                </a:cubicBezTo>
                <a:cubicBezTo>
                  <a:pt x="6" y="45"/>
                  <a:pt x="5" y="46"/>
                  <a:pt x="6" y="47"/>
                </a:cubicBezTo>
                <a:cubicBezTo>
                  <a:pt x="12" y="53"/>
                  <a:pt x="12" y="53"/>
                  <a:pt x="12" y="53"/>
                </a:cubicBezTo>
                <a:cubicBezTo>
                  <a:pt x="12" y="53"/>
                  <a:pt x="12" y="53"/>
                  <a:pt x="13" y="53"/>
                </a:cubicBezTo>
                <a:cubicBezTo>
                  <a:pt x="13" y="53"/>
                  <a:pt x="14" y="53"/>
                  <a:pt x="14" y="53"/>
                </a:cubicBezTo>
                <a:cubicBezTo>
                  <a:pt x="17" y="51"/>
                  <a:pt x="17" y="51"/>
                  <a:pt x="17" y="51"/>
                </a:cubicBezTo>
                <a:cubicBezTo>
                  <a:pt x="19" y="52"/>
                  <a:pt x="21" y="53"/>
                  <a:pt x="23" y="54"/>
                </a:cubicBezTo>
                <a:cubicBezTo>
                  <a:pt x="24" y="56"/>
                  <a:pt x="24" y="56"/>
                  <a:pt x="24" y="56"/>
                </a:cubicBezTo>
                <a:cubicBezTo>
                  <a:pt x="24" y="57"/>
                  <a:pt x="25" y="58"/>
                  <a:pt x="26" y="58"/>
                </a:cubicBezTo>
                <a:cubicBezTo>
                  <a:pt x="34" y="58"/>
                  <a:pt x="34" y="58"/>
                  <a:pt x="34" y="58"/>
                </a:cubicBezTo>
                <a:cubicBezTo>
                  <a:pt x="35" y="58"/>
                  <a:pt x="35" y="57"/>
                  <a:pt x="36" y="56"/>
                </a:cubicBezTo>
                <a:cubicBezTo>
                  <a:pt x="36" y="54"/>
                  <a:pt x="36" y="54"/>
                  <a:pt x="36" y="54"/>
                </a:cubicBezTo>
                <a:cubicBezTo>
                  <a:pt x="38" y="53"/>
                  <a:pt x="40" y="52"/>
                  <a:pt x="42" y="51"/>
                </a:cubicBezTo>
                <a:cubicBezTo>
                  <a:pt x="45" y="53"/>
                  <a:pt x="45" y="53"/>
                  <a:pt x="45" y="53"/>
                </a:cubicBezTo>
                <a:cubicBezTo>
                  <a:pt x="45" y="53"/>
                  <a:pt x="46" y="53"/>
                  <a:pt x="46" y="53"/>
                </a:cubicBezTo>
                <a:cubicBezTo>
                  <a:pt x="47" y="53"/>
                  <a:pt x="47" y="53"/>
                  <a:pt x="48" y="53"/>
                </a:cubicBezTo>
                <a:cubicBezTo>
                  <a:pt x="53" y="47"/>
                  <a:pt x="53" y="47"/>
                  <a:pt x="53" y="47"/>
                </a:cubicBezTo>
                <a:cubicBezTo>
                  <a:pt x="54" y="46"/>
                  <a:pt x="54" y="45"/>
                  <a:pt x="53" y="44"/>
                </a:cubicBezTo>
                <a:cubicBezTo>
                  <a:pt x="52" y="42"/>
                  <a:pt x="52" y="42"/>
                  <a:pt x="52" y="42"/>
                </a:cubicBezTo>
                <a:cubicBezTo>
                  <a:pt x="53" y="40"/>
                  <a:pt x="54" y="38"/>
                  <a:pt x="54" y="36"/>
                </a:cubicBezTo>
                <a:cubicBezTo>
                  <a:pt x="57" y="35"/>
                  <a:pt x="57" y="35"/>
                  <a:pt x="57" y="35"/>
                </a:cubicBezTo>
                <a:cubicBezTo>
                  <a:pt x="58" y="35"/>
                  <a:pt x="59" y="34"/>
                  <a:pt x="59" y="33"/>
                </a:cubicBezTo>
                <a:cubicBezTo>
                  <a:pt x="59" y="25"/>
                  <a:pt x="59" y="25"/>
                  <a:pt x="59" y="25"/>
                </a:cubicBezTo>
                <a:cubicBezTo>
                  <a:pt x="59" y="24"/>
                  <a:pt x="58" y="23"/>
                  <a:pt x="57" y="23"/>
                </a:cubicBezTo>
                <a:close/>
                <a:moveTo>
                  <a:pt x="56" y="32"/>
                </a:moveTo>
                <a:cubicBezTo>
                  <a:pt x="56" y="32"/>
                  <a:pt x="56" y="32"/>
                  <a:pt x="56" y="32"/>
                </a:cubicBezTo>
                <a:cubicBezTo>
                  <a:pt x="54" y="33"/>
                  <a:pt x="54" y="33"/>
                  <a:pt x="54" y="33"/>
                </a:cubicBezTo>
                <a:cubicBezTo>
                  <a:pt x="53" y="33"/>
                  <a:pt x="52" y="34"/>
                  <a:pt x="52" y="35"/>
                </a:cubicBezTo>
                <a:cubicBezTo>
                  <a:pt x="51" y="37"/>
                  <a:pt x="50" y="39"/>
                  <a:pt x="49" y="40"/>
                </a:cubicBezTo>
                <a:cubicBezTo>
                  <a:pt x="49" y="41"/>
                  <a:pt x="49" y="42"/>
                  <a:pt x="49" y="43"/>
                </a:cubicBezTo>
                <a:cubicBezTo>
                  <a:pt x="51" y="46"/>
                  <a:pt x="51" y="46"/>
                  <a:pt x="51" y="46"/>
                </a:cubicBezTo>
                <a:cubicBezTo>
                  <a:pt x="46" y="50"/>
                  <a:pt x="46" y="50"/>
                  <a:pt x="46" y="50"/>
                </a:cubicBezTo>
                <a:cubicBezTo>
                  <a:pt x="46" y="50"/>
                  <a:pt x="46" y="50"/>
                  <a:pt x="46" y="50"/>
                </a:cubicBezTo>
                <a:cubicBezTo>
                  <a:pt x="44" y="49"/>
                  <a:pt x="44" y="49"/>
                  <a:pt x="44" y="49"/>
                </a:cubicBezTo>
                <a:cubicBezTo>
                  <a:pt x="43" y="48"/>
                  <a:pt x="43" y="48"/>
                  <a:pt x="42" y="48"/>
                </a:cubicBezTo>
                <a:cubicBezTo>
                  <a:pt x="42" y="48"/>
                  <a:pt x="41" y="48"/>
                  <a:pt x="41" y="49"/>
                </a:cubicBezTo>
                <a:cubicBezTo>
                  <a:pt x="39" y="50"/>
                  <a:pt x="37" y="50"/>
                  <a:pt x="36" y="51"/>
                </a:cubicBezTo>
                <a:cubicBezTo>
                  <a:pt x="35" y="51"/>
                  <a:pt x="34" y="52"/>
                  <a:pt x="34" y="53"/>
                </a:cubicBezTo>
                <a:cubicBezTo>
                  <a:pt x="33" y="56"/>
                  <a:pt x="33" y="56"/>
                  <a:pt x="33" y="56"/>
                </a:cubicBezTo>
                <a:cubicBezTo>
                  <a:pt x="33" y="56"/>
                  <a:pt x="33" y="56"/>
                  <a:pt x="33" y="56"/>
                </a:cubicBezTo>
                <a:cubicBezTo>
                  <a:pt x="26" y="56"/>
                  <a:pt x="26" y="56"/>
                  <a:pt x="26" y="56"/>
                </a:cubicBezTo>
                <a:cubicBezTo>
                  <a:pt x="26" y="53"/>
                  <a:pt x="26" y="53"/>
                  <a:pt x="26" y="53"/>
                </a:cubicBezTo>
                <a:cubicBezTo>
                  <a:pt x="25" y="52"/>
                  <a:pt x="25" y="51"/>
                  <a:pt x="24" y="51"/>
                </a:cubicBezTo>
                <a:cubicBezTo>
                  <a:pt x="22" y="50"/>
                  <a:pt x="20" y="50"/>
                  <a:pt x="18" y="49"/>
                </a:cubicBezTo>
                <a:cubicBezTo>
                  <a:pt x="18" y="48"/>
                  <a:pt x="17" y="48"/>
                  <a:pt x="17" y="48"/>
                </a:cubicBezTo>
                <a:cubicBezTo>
                  <a:pt x="16" y="48"/>
                  <a:pt x="16" y="48"/>
                  <a:pt x="16" y="49"/>
                </a:cubicBezTo>
                <a:cubicBezTo>
                  <a:pt x="13" y="50"/>
                  <a:pt x="13" y="50"/>
                  <a:pt x="13" y="50"/>
                </a:cubicBezTo>
                <a:cubicBezTo>
                  <a:pt x="13" y="50"/>
                  <a:pt x="13" y="50"/>
                  <a:pt x="13" y="50"/>
                </a:cubicBezTo>
                <a:cubicBezTo>
                  <a:pt x="8" y="46"/>
                  <a:pt x="8" y="46"/>
                  <a:pt x="8" y="46"/>
                </a:cubicBezTo>
                <a:cubicBezTo>
                  <a:pt x="10" y="43"/>
                  <a:pt x="10" y="43"/>
                  <a:pt x="10" y="43"/>
                </a:cubicBezTo>
                <a:cubicBezTo>
                  <a:pt x="10" y="42"/>
                  <a:pt x="10" y="41"/>
                  <a:pt x="10" y="40"/>
                </a:cubicBezTo>
                <a:cubicBezTo>
                  <a:pt x="9" y="39"/>
                  <a:pt x="8" y="37"/>
                  <a:pt x="8" y="35"/>
                </a:cubicBezTo>
                <a:cubicBezTo>
                  <a:pt x="7" y="34"/>
                  <a:pt x="7" y="33"/>
                  <a:pt x="6" y="33"/>
                </a:cubicBezTo>
                <a:cubicBezTo>
                  <a:pt x="3" y="32"/>
                  <a:pt x="3" y="32"/>
                  <a:pt x="3" y="32"/>
                </a:cubicBezTo>
                <a:cubicBezTo>
                  <a:pt x="3" y="32"/>
                  <a:pt x="3" y="32"/>
                  <a:pt x="3" y="32"/>
                </a:cubicBezTo>
                <a:cubicBezTo>
                  <a:pt x="3" y="26"/>
                  <a:pt x="3" y="26"/>
                  <a:pt x="3" y="26"/>
                </a:cubicBezTo>
                <a:cubicBezTo>
                  <a:pt x="6" y="25"/>
                  <a:pt x="6" y="25"/>
                  <a:pt x="6" y="25"/>
                </a:cubicBezTo>
                <a:cubicBezTo>
                  <a:pt x="7" y="25"/>
                  <a:pt x="7" y="24"/>
                  <a:pt x="8" y="23"/>
                </a:cubicBezTo>
                <a:cubicBezTo>
                  <a:pt x="8" y="21"/>
                  <a:pt x="9" y="19"/>
                  <a:pt x="10" y="18"/>
                </a:cubicBezTo>
                <a:cubicBezTo>
                  <a:pt x="10" y="17"/>
                  <a:pt x="10" y="16"/>
                  <a:pt x="10" y="15"/>
                </a:cubicBezTo>
                <a:cubicBezTo>
                  <a:pt x="8" y="12"/>
                  <a:pt x="8" y="12"/>
                  <a:pt x="8" y="12"/>
                </a:cubicBezTo>
                <a:cubicBezTo>
                  <a:pt x="8" y="12"/>
                  <a:pt x="8" y="12"/>
                  <a:pt x="8" y="12"/>
                </a:cubicBezTo>
                <a:cubicBezTo>
                  <a:pt x="13" y="8"/>
                  <a:pt x="13" y="8"/>
                  <a:pt x="13" y="8"/>
                </a:cubicBezTo>
                <a:cubicBezTo>
                  <a:pt x="16" y="9"/>
                  <a:pt x="16" y="9"/>
                  <a:pt x="16" y="9"/>
                </a:cubicBezTo>
                <a:cubicBezTo>
                  <a:pt x="16" y="10"/>
                  <a:pt x="16" y="10"/>
                  <a:pt x="17" y="10"/>
                </a:cubicBezTo>
                <a:cubicBezTo>
                  <a:pt x="17" y="10"/>
                  <a:pt x="18" y="10"/>
                  <a:pt x="18" y="9"/>
                </a:cubicBezTo>
                <a:cubicBezTo>
                  <a:pt x="20" y="8"/>
                  <a:pt x="22" y="8"/>
                  <a:pt x="24" y="7"/>
                </a:cubicBezTo>
                <a:cubicBezTo>
                  <a:pt x="25" y="7"/>
                  <a:pt x="25" y="6"/>
                  <a:pt x="26" y="5"/>
                </a:cubicBezTo>
                <a:cubicBezTo>
                  <a:pt x="26" y="2"/>
                  <a:pt x="26" y="2"/>
                  <a:pt x="26" y="2"/>
                </a:cubicBezTo>
                <a:cubicBezTo>
                  <a:pt x="33" y="2"/>
                  <a:pt x="33" y="2"/>
                  <a:pt x="33" y="2"/>
                </a:cubicBezTo>
                <a:cubicBezTo>
                  <a:pt x="33" y="2"/>
                  <a:pt x="33" y="2"/>
                  <a:pt x="33" y="2"/>
                </a:cubicBezTo>
                <a:cubicBezTo>
                  <a:pt x="34" y="5"/>
                  <a:pt x="34" y="5"/>
                  <a:pt x="34" y="5"/>
                </a:cubicBezTo>
                <a:cubicBezTo>
                  <a:pt x="34" y="6"/>
                  <a:pt x="35" y="7"/>
                  <a:pt x="36" y="7"/>
                </a:cubicBezTo>
                <a:cubicBezTo>
                  <a:pt x="37" y="8"/>
                  <a:pt x="39" y="8"/>
                  <a:pt x="41" y="9"/>
                </a:cubicBezTo>
                <a:cubicBezTo>
                  <a:pt x="41" y="10"/>
                  <a:pt x="42" y="10"/>
                  <a:pt x="42" y="10"/>
                </a:cubicBezTo>
                <a:cubicBezTo>
                  <a:pt x="43" y="10"/>
                  <a:pt x="43" y="10"/>
                  <a:pt x="44" y="9"/>
                </a:cubicBezTo>
                <a:cubicBezTo>
                  <a:pt x="46" y="8"/>
                  <a:pt x="46" y="8"/>
                  <a:pt x="46" y="8"/>
                </a:cubicBezTo>
                <a:cubicBezTo>
                  <a:pt x="51" y="12"/>
                  <a:pt x="51" y="12"/>
                  <a:pt x="51" y="12"/>
                </a:cubicBezTo>
                <a:cubicBezTo>
                  <a:pt x="51" y="12"/>
                  <a:pt x="51" y="12"/>
                  <a:pt x="51" y="13"/>
                </a:cubicBezTo>
                <a:cubicBezTo>
                  <a:pt x="49" y="15"/>
                  <a:pt x="49" y="15"/>
                  <a:pt x="49" y="15"/>
                </a:cubicBezTo>
                <a:cubicBezTo>
                  <a:pt x="49" y="16"/>
                  <a:pt x="49" y="17"/>
                  <a:pt x="49" y="18"/>
                </a:cubicBezTo>
                <a:cubicBezTo>
                  <a:pt x="50" y="19"/>
                  <a:pt x="51" y="21"/>
                  <a:pt x="52" y="23"/>
                </a:cubicBezTo>
                <a:cubicBezTo>
                  <a:pt x="52" y="24"/>
                  <a:pt x="53" y="25"/>
                  <a:pt x="54" y="25"/>
                </a:cubicBezTo>
                <a:cubicBezTo>
                  <a:pt x="56" y="26"/>
                  <a:pt x="56" y="26"/>
                  <a:pt x="56" y="26"/>
                </a:cubicBezTo>
                <a:lnTo>
                  <a:pt x="56" y="32"/>
                </a:lnTo>
                <a:close/>
                <a:moveTo>
                  <a:pt x="30" y="16"/>
                </a:moveTo>
                <a:cubicBezTo>
                  <a:pt x="22" y="16"/>
                  <a:pt x="16" y="22"/>
                  <a:pt x="16" y="29"/>
                </a:cubicBezTo>
                <a:cubicBezTo>
                  <a:pt x="16" y="36"/>
                  <a:pt x="22" y="42"/>
                  <a:pt x="30" y="42"/>
                </a:cubicBezTo>
                <a:cubicBezTo>
                  <a:pt x="37" y="42"/>
                  <a:pt x="43" y="36"/>
                  <a:pt x="43" y="29"/>
                </a:cubicBezTo>
                <a:cubicBezTo>
                  <a:pt x="43" y="22"/>
                  <a:pt x="37" y="16"/>
                  <a:pt x="30" y="16"/>
                </a:cubicBezTo>
                <a:close/>
                <a:moveTo>
                  <a:pt x="30" y="40"/>
                </a:moveTo>
                <a:cubicBezTo>
                  <a:pt x="24" y="40"/>
                  <a:pt x="19" y="35"/>
                  <a:pt x="19" y="29"/>
                </a:cubicBezTo>
                <a:cubicBezTo>
                  <a:pt x="19" y="23"/>
                  <a:pt x="24" y="18"/>
                  <a:pt x="30" y="18"/>
                </a:cubicBezTo>
                <a:cubicBezTo>
                  <a:pt x="36" y="18"/>
                  <a:pt x="40" y="23"/>
                  <a:pt x="40" y="29"/>
                </a:cubicBezTo>
                <a:cubicBezTo>
                  <a:pt x="40" y="35"/>
                  <a:pt x="36" y="40"/>
                  <a:pt x="30" y="40"/>
                </a:cubicBezTo>
                <a:close/>
              </a:path>
            </a:pathLst>
          </a:custGeom>
          <a:solidFill>
            <a:schemeClr val="tx1">
              <a:lumMod val="85000"/>
              <a:lumOff val="15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cs typeface="+mn-ea"/>
              <a:sym typeface="+mn-lt"/>
            </a:endParaRPr>
          </a:p>
        </p:txBody>
      </p:sp>
      <p:grpSp>
        <p:nvGrpSpPr>
          <p:cNvPr id="42" name="组合 41"/>
          <p:cNvGrpSpPr/>
          <p:nvPr/>
        </p:nvGrpSpPr>
        <p:grpSpPr>
          <a:xfrm>
            <a:off x="2309495" y="3414395"/>
            <a:ext cx="1981200" cy="711835"/>
            <a:chOff x="2408" y="3190"/>
            <a:chExt cx="3120" cy="1121"/>
          </a:xfrm>
        </p:grpSpPr>
        <p:sp>
          <p:nvSpPr>
            <p:cNvPr id="43"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研究成果</a:t>
              </a:r>
            </a:p>
          </p:txBody>
        </p:sp>
        <p:sp>
          <p:nvSpPr>
            <p:cNvPr id="44"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3" name="组合 2"/>
          <p:cNvGrpSpPr/>
          <p:nvPr/>
        </p:nvGrpSpPr>
        <p:grpSpPr>
          <a:xfrm>
            <a:off x="5281295" y="3415030"/>
            <a:ext cx="1981200" cy="711835"/>
            <a:chOff x="2408" y="3190"/>
            <a:chExt cx="3120" cy="1121"/>
          </a:xfrm>
        </p:grpSpPr>
        <p:sp>
          <p:nvSpPr>
            <p:cNvPr id="4"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bg1"/>
                  </a:solidFill>
                  <a:latin typeface="仿宋" panose="02010609060101010101" charset="-122"/>
                  <a:ea typeface="仿宋" panose="02010609060101010101" charset="-122"/>
                  <a:cs typeface="+mn-ea"/>
                  <a:sym typeface="+mn-lt"/>
                </a:rPr>
                <a:t>研究成果</a:t>
              </a:r>
            </a:p>
          </p:txBody>
        </p:sp>
        <p:sp>
          <p:nvSpPr>
            <p:cNvPr id="5"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bg1"/>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bg1"/>
                  </a:solidFill>
                  <a:latin typeface="仿宋" panose="02010609060101010101" charset="-122"/>
                  <a:ea typeface="仿宋" panose="02010609060101010101" charset="-122"/>
                  <a:cs typeface="仿宋" panose="02010609060101010101" charset="-122"/>
                  <a:sym typeface="+mn-lt"/>
                </a:rPr>
              </a:br>
              <a:r>
                <a:rPr lang="zh-CN" altLang="en-US" sz="1200">
                  <a:solidFill>
                    <a:schemeClr val="bg1"/>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12" name="组合 11"/>
          <p:cNvGrpSpPr/>
          <p:nvPr/>
        </p:nvGrpSpPr>
        <p:grpSpPr>
          <a:xfrm>
            <a:off x="8297545" y="3415665"/>
            <a:ext cx="1981200" cy="711835"/>
            <a:chOff x="2408" y="3190"/>
            <a:chExt cx="3120" cy="1121"/>
          </a:xfrm>
        </p:grpSpPr>
        <p:sp>
          <p:nvSpPr>
            <p:cNvPr id="13"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研究成果</a:t>
              </a:r>
            </a:p>
          </p:txBody>
        </p:sp>
        <p:sp>
          <p:nvSpPr>
            <p:cNvPr id="14"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spTree>
    <p:custDataLst>
      <p:tags r:id="rId1"/>
    </p:custDataLst>
  </p:cSld>
  <p:clrMapOvr>
    <a:masterClrMapping/>
  </p:clrMapOvr>
  <p:transition spd="slow">
    <p:random/>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1000"/>
                                        <p:tgtEl>
                                          <p:spTgt spid="23"/>
                                        </p:tgtEl>
                                      </p:cBhvr>
                                    </p:animEffect>
                                    <p:anim calcmode="lin" valueType="num">
                                      <p:cBhvr>
                                        <p:cTn id="23" dur="1000" fill="hold"/>
                                        <p:tgtEl>
                                          <p:spTgt spid="23"/>
                                        </p:tgtEl>
                                        <p:attrNameLst>
                                          <p:attrName>ppt_x</p:attrName>
                                        </p:attrNameLst>
                                      </p:cBhvr>
                                      <p:tavLst>
                                        <p:tav tm="0">
                                          <p:val>
                                            <p:strVal val="#ppt_x"/>
                                          </p:val>
                                        </p:tav>
                                        <p:tav tm="100000">
                                          <p:val>
                                            <p:strVal val="#ppt_x"/>
                                          </p:val>
                                        </p:tav>
                                      </p:tavLst>
                                    </p:anim>
                                    <p:anim calcmode="lin" valueType="num">
                                      <p:cBhvr>
                                        <p:cTn id="24" dur="1000" fill="hold"/>
                                        <p:tgtEl>
                                          <p:spTgt spid="2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1000"/>
                                        <p:tgtEl>
                                          <p:spTgt spid="24"/>
                                        </p:tgtEl>
                                      </p:cBhvr>
                                    </p:animEffect>
                                    <p:anim calcmode="lin" valueType="num">
                                      <p:cBhvr>
                                        <p:cTn id="28" dur="1000" fill="hold"/>
                                        <p:tgtEl>
                                          <p:spTgt spid="24"/>
                                        </p:tgtEl>
                                        <p:attrNameLst>
                                          <p:attrName>ppt_x</p:attrName>
                                        </p:attrNameLst>
                                      </p:cBhvr>
                                      <p:tavLst>
                                        <p:tav tm="0">
                                          <p:val>
                                            <p:strVal val="#ppt_x"/>
                                          </p:val>
                                        </p:tav>
                                        <p:tav tm="100000">
                                          <p:val>
                                            <p:strVal val="#ppt_x"/>
                                          </p:val>
                                        </p:tav>
                                      </p:tavLst>
                                    </p:anim>
                                    <p:anim calcmode="lin" valueType="num">
                                      <p:cBhvr>
                                        <p:cTn id="29" dur="1000" fill="hold"/>
                                        <p:tgtEl>
                                          <p:spTgt spid="2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1000"/>
                                        <p:tgtEl>
                                          <p:spTgt spid="25"/>
                                        </p:tgtEl>
                                      </p:cBhvr>
                                    </p:animEffect>
                                    <p:anim calcmode="lin" valueType="num">
                                      <p:cBhvr>
                                        <p:cTn id="33" dur="1000" fill="hold"/>
                                        <p:tgtEl>
                                          <p:spTgt spid="25"/>
                                        </p:tgtEl>
                                        <p:attrNameLst>
                                          <p:attrName>ppt_x</p:attrName>
                                        </p:attrNameLst>
                                      </p:cBhvr>
                                      <p:tavLst>
                                        <p:tav tm="0">
                                          <p:val>
                                            <p:strVal val="#ppt_x"/>
                                          </p:val>
                                        </p:tav>
                                        <p:tav tm="100000">
                                          <p:val>
                                            <p:strVal val="#ppt_x"/>
                                          </p:val>
                                        </p:tav>
                                      </p:tavLst>
                                    </p:anim>
                                    <p:anim calcmode="lin" valueType="num">
                                      <p:cBhvr>
                                        <p:cTn id="34" dur="1000" fill="hold"/>
                                        <p:tgtEl>
                                          <p:spTgt spid="2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1000"/>
                                        <p:tgtEl>
                                          <p:spTgt spid="26"/>
                                        </p:tgtEl>
                                      </p:cBhvr>
                                    </p:animEffect>
                                    <p:anim calcmode="lin" valueType="num">
                                      <p:cBhvr>
                                        <p:cTn id="38" dur="1000" fill="hold"/>
                                        <p:tgtEl>
                                          <p:spTgt spid="26"/>
                                        </p:tgtEl>
                                        <p:attrNameLst>
                                          <p:attrName>ppt_x</p:attrName>
                                        </p:attrNameLst>
                                      </p:cBhvr>
                                      <p:tavLst>
                                        <p:tav tm="0">
                                          <p:val>
                                            <p:strVal val="#ppt_x"/>
                                          </p:val>
                                        </p:tav>
                                        <p:tav tm="100000">
                                          <p:val>
                                            <p:strVal val="#ppt_x"/>
                                          </p:val>
                                        </p:tav>
                                      </p:tavLst>
                                    </p:anim>
                                    <p:anim calcmode="lin" valueType="num">
                                      <p:cBhvr>
                                        <p:cTn id="39" dur="1000" fill="hold"/>
                                        <p:tgtEl>
                                          <p:spTgt spid="2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1000"/>
                                        <p:tgtEl>
                                          <p:spTgt spid="27"/>
                                        </p:tgtEl>
                                      </p:cBhvr>
                                    </p:animEffect>
                                    <p:anim calcmode="lin" valueType="num">
                                      <p:cBhvr>
                                        <p:cTn id="43" dur="1000" fill="hold"/>
                                        <p:tgtEl>
                                          <p:spTgt spid="27"/>
                                        </p:tgtEl>
                                        <p:attrNameLst>
                                          <p:attrName>ppt_x</p:attrName>
                                        </p:attrNameLst>
                                      </p:cBhvr>
                                      <p:tavLst>
                                        <p:tav tm="0">
                                          <p:val>
                                            <p:strVal val="#ppt_x"/>
                                          </p:val>
                                        </p:tav>
                                        <p:tav tm="100000">
                                          <p:val>
                                            <p:strVal val="#ppt_x"/>
                                          </p:val>
                                        </p:tav>
                                      </p:tavLst>
                                    </p:anim>
                                    <p:anim calcmode="lin" valueType="num">
                                      <p:cBhvr>
                                        <p:cTn id="44" dur="1000" fill="hold"/>
                                        <p:tgtEl>
                                          <p:spTgt spid="27"/>
                                        </p:tgtEl>
                                        <p:attrNameLst>
                                          <p:attrName>ppt_y</p:attrName>
                                        </p:attrNameLst>
                                      </p:cBhvr>
                                      <p:tavLst>
                                        <p:tav tm="0">
                                          <p:val>
                                            <p:strVal val="#ppt_y+.1"/>
                                          </p:val>
                                        </p:tav>
                                        <p:tav tm="100000">
                                          <p:val>
                                            <p:strVal val="#ppt_y"/>
                                          </p:val>
                                        </p:tav>
                                      </p:tavLst>
                                    </p:anim>
                                  </p:childTnLst>
                                </p:cTn>
                              </p:par>
                            </p:childTnLst>
                          </p:cTn>
                        </p:par>
                        <p:par>
                          <p:cTn id="45" fill="hold">
                            <p:stCondLst>
                              <p:cond delay="2000"/>
                            </p:stCondLst>
                            <p:childTnLst>
                              <p:par>
                                <p:cTn id="46" presetID="5" presetClass="entr" presetSubtype="10" fill="hold" nodeType="after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checkerboard(across)">
                                      <p:cBhvr>
                                        <p:cTn id="48" dur="500"/>
                                        <p:tgtEl>
                                          <p:spTgt spid="42"/>
                                        </p:tgtEl>
                                      </p:cBhvr>
                                    </p:animEffect>
                                  </p:childTnLst>
                                </p:cTn>
                              </p:par>
                            </p:childTnLst>
                          </p:cTn>
                        </p:par>
                        <p:par>
                          <p:cTn id="49" fill="hold">
                            <p:stCondLst>
                              <p:cond delay="2500"/>
                            </p:stCondLst>
                            <p:childTnLst>
                              <p:par>
                                <p:cTn id="50" presetID="5" presetClass="entr" presetSubtype="10" fill="hold" nodeType="after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checkerboard(across)">
                                      <p:cBhvr>
                                        <p:cTn id="52" dur="500"/>
                                        <p:tgtEl>
                                          <p:spTgt spid="3"/>
                                        </p:tgtEl>
                                      </p:cBhvr>
                                    </p:animEffect>
                                  </p:childTnLst>
                                </p:cTn>
                              </p:par>
                            </p:childTnLst>
                          </p:cTn>
                        </p:par>
                        <p:par>
                          <p:cTn id="53" fill="hold">
                            <p:stCondLst>
                              <p:cond delay="3000"/>
                            </p:stCondLst>
                            <p:childTnLst>
                              <p:par>
                                <p:cTn id="54" presetID="5" presetClass="entr" presetSubtype="10" fill="hold" nodeType="after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checkerboard(across)">
                                      <p:cBhvr>
                                        <p:cTn id="5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animBg="1"/>
      <p:bldP spid="23" grpId="0" animBg="1"/>
      <p:bldP spid="24" grpId="0" animBg="1"/>
      <p:bldP spid="25" grpId="0" animBg="1"/>
      <p:bldP spid="26" grpId="0" animBg="1"/>
      <p:bldP spid="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0"/>
            <a:ext cx="12233275" cy="6881495"/>
          </a:xfrm>
          <a:prstGeom prst="rect">
            <a:avLst/>
          </a:prstGeom>
        </p:spPr>
      </p:pic>
      <p:sp>
        <p:nvSpPr>
          <p:cNvPr id="11" name="TextBox 32"/>
          <p:cNvSpPr txBox="1">
            <a:spLocks noChangeArrowheads="1"/>
          </p:cNvSpPr>
          <p:nvPr/>
        </p:nvSpPr>
        <p:spPr bwMode="auto">
          <a:xfrm>
            <a:off x="4747895" y="3851910"/>
            <a:ext cx="37179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dirty="0">
              <a:solidFill>
                <a:schemeClr val="tx1">
                  <a:lumMod val="75000"/>
                  <a:lumOff val="25000"/>
                </a:schemeClr>
              </a:solidFill>
              <a:latin typeface="仿宋" panose="02010609060101010101" charset="-122"/>
              <a:ea typeface="仿宋" panose="02010609060101010101" charset="-122"/>
              <a:cs typeface="Yuanti SC" charset="-122"/>
              <a:sym typeface="+mn-ea"/>
            </a:endParaRPr>
          </a:p>
        </p:txBody>
      </p:sp>
      <p:sp>
        <p:nvSpPr>
          <p:cNvPr id="14" name="TextBox 32"/>
          <p:cNvSpPr txBox="1">
            <a:spLocks noChangeArrowheads="1"/>
          </p:cNvSpPr>
          <p:nvPr/>
        </p:nvSpPr>
        <p:spPr bwMode="auto">
          <a:xfrm>
            <a:off x="4747260" y="4806315"/>
            <a:ext cx="371030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dirty="0">
              <a:solidFill>
                <a:schemeClr val="tx1">
                  <a:lumMod val="75000"/>
                  <a:lumOff val="25000"/>
                </a:schemeClr>
              </a:solidFill>
              <a:latin typeface="仿宋" panose="02010609060101010101" charset="-122"/>
              <a:ea typeface="仿宋" panose="02010609060101010101" charset="-122"/>
              <a:cs typeface="Yuanti SC" charset="-122"/>
              <a:sym typeface="+mn-ea"/>
            </a:endParaRPr>
          </a:p>
        </p:txBody>
      </p:sp>
      <p:sp>
        <p:nvSpPr>
          <p:cNvPr id="15" name="TextBox 32"/>
          <p:cNvSpPr txBox="1">
            <a:spLocks noChangeArrowheads="1"/>
          </p:cNvSpPr>
          <p:nvPr/>
        </p:nvSpPr>
        <p:spPr bwMode="auto">
          <a:xfrm>
            <a:off x="3648006" y="4747501"/>
            <a:ext cx="681677" cy="578882"/>
          </a:xfrm>
          <a:prstGeom prst="roundRect">
            <a:avLst/>
          </a:prstGeom>
          <a:solidFill>
            <a:srgbClr val="C0C9BE"/>
          </a:solidFill>
          <a:ln w="28575">
            <a:noFill/>
          </a:ln>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bg1"/>
                </a:solidFill>
                <a:latin typeface="Yuanti SC" charset="-122"/>
                <a:ea typeface="Yuanti SC" charset="-122"/>
                <a:cs typeface="Yuanti SC" charset="-122"/>
              </a:rPr>
              <a:t>04</a:t>
            </a:r>
            <a:endParaRPr lang="zh-CN" altLang="en-US" sz="2800" b="1" dirty="0">
              <a:solidFill>
                <a:schemeClr val="bg1"/>
              </a:solidFill>
              <a:latin typeface="Yuanti SC" charset="-122"/>
              <a:ea typeface="Yuanti SC" charset="-122"/>
              <a:cs typeface="Yuanti SC" charset="-122"/>
            </a:endParaRPr>
          </a:p>
        </p:txBody>
      </p:sp>
      <p:sp>
        <p:nvSpPr>
          <p:cNvPr id="16" name="TextBox 32"/>
          <p:cNvSpPr txBox="1">
            <a:spLocks noChangeArrowheads="1"/>
          </p:cNvSpPr>
          <p:nvPr/>
        </p:nvSpPr>
        <p:spPr bwMode="auto">
          <a:xfrm>
            <a:off x="3648006" y="3852225"/>
            <a:ext cx="681677" cy="578882"/>
          </a:xfrm>
          <a:prstGeom prst="roundRect">
            <a:avLst/>
          </a:prstGeom>
          <a:solidFill>
            <a:srgbClr val="90A08D"/>
          </a:solidFill>
          <a:ln w="28575">
            <a:noFill/>
          </a:ln>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bg1"/>
                </a:solidFill>
                <a:latin typeface="Yuanti SC" charset="-122"/>
                <a:ea typeface="Yuanti SC" charset="-122"/>
                <a:cs typeface="Yuanti SC" charset="-122"/>
              </a:rPr>
              <a:t>03</a:t>
            </a:r>
            <a:endParaRPr lang="zh-CN" altLang="en-US" sz="2800" b="1" dirty="0">
              <a:solidFill>
                <a:schemeClr val="bg1"/>
              </a:solidFill>
              <a:latin typeface="Yuanti SC" charset="-122"/>
              <a:ea typeface="Yuanti SC" charset="-122"/>
              <a:cs typeface="Yuanti SC" charset="-122"/>
            </a:endParaRPr>
          </a:p>
        </p:txBody>
      </p:sp>
      <p:sp>
        <p:nvSpPr>
          <p:cNvPr id="17" name="TextBox 32"/>
          <p:cNvSpPr txBox="1">
            <a:spLocks noChangeArrowheads="1"/>
          </p:cNvSpPr>
          <p:nvPr/>
        </p:nvSpPr>
        <p:spPr bwMode="auto">
          <a:xfrm>
            <a:off x="4747895" y="2035175"/>
            <a:ext cx="379285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dirty="0">
              <a:solidFill>
                <a:schemeClr val="tx1">
                  <a:lumMod val="75000"/>
                  <a:lumOff val="25000"/>
                </a:schemeClr>
              </a:solidFill>
              <a:latin typeface="仿宋" panose="02010609060101010101" charset="-122"/>
              <a:ea typeface="仿宋" panose="02010609060101010101" charset="-122"/>
              <a:cs typeface="Yuanti SC" charset="-122"/>
              <a:sym typeface="+mn-ea"/>
            </a:endParaRPr>
          </a:p>
        </p:txBody>
      </p:sp>
      <p:sp>
        <p:nvSpPr>
          <p:cNvPr id="18" name="TextBox 32"/>
          <p:cNvSpPr txBox="1">
            <a:spLocks noChangeArrowheads="1"/>
          </p:cNvSpPr>
          <p:nvPr/>
        </p:nvSpPr>
        <p:spPr bwMode="auto">
          <a:xfrm>
            <a:off x="3623719" y="1976195"/>
            <a:ext cx="712949" cy="578882"/>
          </a:xfrm>
          <a:prstGeom prst="roundRect">
            <a:avLst/>
          </a:prstGeom>
          <a:solidFill>
            <a:srgbClr val="90A08D"/>
          </a:solidFill>
          <a:ln w="28575">
            <a:noFill/>
          </a:ln>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bg1"/>
                </a:solidFill>
                <a:latin typeface="Yuanti SC" charset="-122"/>
                <a:ea typeface="Yuanti SC" charset="-122"/>
                <a:cs typeface="Yuanti SC" charset="-122"/>
              </a:rPr>
              <a:t>01</a:t>
            </a:r>
            <a:endParaRPr lang="zh-CN" altLang="en-US" sz="2800" b="1" dirty="0">
              <a:solidFill>
                <a:schemeClr val="bg1"/>
              </a:solidFill>
              <a:latin typeface="Yuanti SC" charset="-122"/>
              <a:ea typeface="Yuanti SC" charset="-122"/>
              <a:cs typeface="Yuanti SC" charset="-122"/>
            </a:endParaRPr>
          </a:p>
        </p:txBody>
      </p:sp>
      <p:sp>
        <p:nvSpPr>
          <p:cNvPr id="19" name="TextBox 32"/>
          <p:cNvSpPr txBox="1">
            <a:spLocks noChangeArrowheads="1"/>
          </p:cNvSpPr>
          <p:nvPr/>
        </p:nvSpPr>
        <p:spPr bwMode="auto">
          <a:xfrm>
            <a:off x="4747895" y="2937510"/>
            <a:ext cx="379285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dirty="0">
              <a:solidFill>
                <a:schemeClr val="tx1">
                  <a:lumMod val="75000"/>
                  <a:lumOff val="25000"/>
                </a:schemeClr>
              </a:solidFill>
              <a:latin typeface="仿宋" panose="02010609060101010101" charset="-122"/>
              <a:ea typeface="仿宋" panose="02010609060101010101" charset="-122"/>
              <a:cs typeface="Yuanti SC" charset="-122"/>
              <a:sym typeface="+mn-ea"/>
            </a:endParaRPr>
          </a:p>
        </p:txBody>
      </p:sp>
      <p:sp>
        <p:nvSpPr>
          <p:cNvPr id="20" name="TextBox 32"/>
          <p:cNvSpPr txBox="1">
            <a:spLocks noChangeArrowheads="1"/>
          </p:cNvSpPr>
          <p:nvPr/>
        </p:nvSpPr>
        <p:spPr bwMode="auto">
          <a:xfrm>
            <a:off x="3623719" y="2878455"/>
            <a:ext cx="681677" cy="578882"/>
          </a:xfrm>
          <a:prstGeom prst="roundRect">
            <a:avLst/>
          </a:prstGeom>
          <a:solidFill>
            <a:srgbClr val="C0C9BE"/>
          </a:solidFill>
          <a:ln w="28575">
            <a:noFill/>
          </a:ln>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bg1"/>
                </a:solidFill>
                <a:latin typeface="Yuanti SC" charset="-122"/>
                <a:ea typeface="Yuanti SC" charset="-122"/>
                <a:cs typeface="Yuanti SC" charset="-122"/>
              </a:rPr>
              <a:t>02</a:t>
            </a:r>
            <a:endParaRPr lang="zh-CN" altLang="en-US" sz="2800" b="1" dirty="0">
              <a:solidFill>
                <a:schemeClr val="bg1"/>
              </a:solidFill>
              <a:latin typeface="Yuanti SC" charset="-122"/>
              <a:ea typeface="Yuanti SC" charset="-122"/>
              <a:cs typeface="Yuanti SC" charset="-122"/>
            </a:endParaRPr>
          </a:p>
        </p:txBody>
      </p:sp>
      <p:sp>
        <p:nvSpPr>
          <p:cNvPr id="5" name="TextBox 32"/>
          <p:cNvSpPr txBox="1">
            <a:spLocks noChangeArrowheads="1"/>
          </p:cNvSpPr>
          <p:nvPr/>
        </p:nvSpPr>
        <p:spPr bwMode="auto">
          <a:xfrm>
            <a:off x="4704715" y="5578475"/>
            <a:ext cx="37528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dirty="0">
              <a:solidFill>
                <a:schemeClr val="tx1">
                  <a:lumMod val="75000"/>
                  <a:lumOff val="25000"/>
                </a:schemeClr>
              </a:solidFill>
              <a:latin typeface="仿宋" panose="02010609060101010101" charset="-122"/>
              <a:ea typeface="仿宋" panose="02010609060101010101" charset="-122"/>
              <a:cs typeface="Yuanti SC" charset="-122"/>
              <a:sym typeface="+mn-ea"/>
            </a:endParaRPr>
          </a:p>
        </p:txBody>
      </p:sp>
      <p:sp>
        <p:nvSpPr>
          <p:cNvPr id="7" name="TextBox 32"/>
          <p:cNvSpPr txBox="1">
            <a:spLocks noChangeArrowheads="1"/>
          </p:cNvSpPr>
          <p:nvPr/>
        </p:nvSpPr>
        <p:spPr bwMode="auto">
          <a:xfrm>
            <a:off x="3648006" y="5578716"/>
            <a:ext cx="598806" cy="578486"/>
          </a:xfrm>
          <a:prstGeom prst="roundRect">
            <a:avLst/>
          </a:prstGeom>
          <a:solidFill>
            <a:srgbClr val="90A08D"/>
          </a:solidFill>
          <a:ln w="28575">
            <a:noFill/>
          </a:ln>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bg1"/>
                </a:solidFill>
                <a:latin typeface="Yuanti SC" charset="-122"/>
                <a:ea typeface="Yuanti SC" charset="-122"/>
                <a:cs typeface="Yuanti SC" charset="-122"/>
              </a:rPr>
              <a:t>05</a:t>
            </a:r>
            <a:endParaRPr lang="zh-CN" altLang="en-US" sz="2800" b="1" dirty="0">
              <a:solidFill>
                <a:schemeClr val="bg1"/>
              </a:solidFill>
              <a:latin typeface="Yuanti SC" charset="-122"/>
              <a:ea typeface="Yuanti SC" charset="-122"/>
              <a:cs typeface="Yuanti SC" charset="-122"/>
            </a:endParaRPr>
          </a:p>
        </p:txBody>
      </p:sp>
      <p:grpSp>
        <p:nvGrpSpPr>
          <p:cNvPr id="23" name="组合 22"/>
          <p:cNvGrpSpPr/>
          <p:nvPr/>
        </p:nvGrpSpPr>
        <p:grpSpPr>
          <a:xfrm>
            <a:off x="5171440" y="-19685"/>
            <a:ext cx="2487295" cy="2014220"/>
            <a:chOff x="8144" y="-14"/>
            <a:chExt cx="3917" cy="3172"/>
          </a:xfrm>
        </p:grpSpPr>
        <p:sp>
          <p:nvSpPr>
            <p:cNvPr id="4" name="文本框 3"/>
            <p:cNvSpPr txBox="1"/>
            <p:nvPr/>
          </p:nvSpPr>
          <p:spPr>
            <a:xfrm>
              <a:off x="8893" y="734"/>
              <a:ext cx="3169" cy="1598"/>
            </a:xfrm>
            <a:prstGeom prst="rect">
              <a:avLst/>
            </a:prstGeom>
            <a:noFill/>
          </p:spPr>
          <p:txBody>
            <a:bodyPr wrap="square" rtlCol="0">
              <a:spAutoFit/>
            </a:bodyPr>
            <a:lstStyle/>
            <a:p>
              <a:r>
                <a:rPr lang="zh-CN" altLang="en-US" sz="6000">
                  <a:latin typeface="仿宋" panose="02010609060101010101" charset="-122"/>
                  <a:ea typeface="仿宋" panose="02010609060101010101" charset="-122"/>
                </a:rPr>
                <a:t>目录</a:t>
              </a:r>
            </a:p>
          </p:txBody>
        </p:sp>
        <p:grpSp>
          <p:nvGrpSpPr>
            <p:cNvPr id="9" name="组合 8"/>
            <p:cNvGrpSpPr/>
            <p:nvPr/>
          </p:nvGrpSpPr>
          <p:grpSpPr>
            <a:xfrm rot="1380000">
              <a:off x="9936" y="1588"/>
              <a:ext cx="1768" cy="1571"/>
              <a:chOff x="9506" y="1541"/>
              <a:chExt cx="1768" cy="1571"/>
            </a:xfrm>
          </p:grpSpPr>
          <p:cxnSp>
            <p:nvCxnSpPr>
              <p:cNvPr id="13" name="直接连接符 12"/>
              <p:cNvCxnSpPr/>
              <p:nvPr/>
            </p:nvCxnSpPr>
            <p:spPr>
              <a:xfrm flipH="1">
                <a:off x="9652" y="1541"/>
                <a:ext cx="1622" cy="1438"/>
              </a:xfrm>
              <a:prstGeom prst="line">
                <a:avLst/>
              </a:prstGeom>
              <a:ln w="12700">
                <a:solidFill>
                  <a:srgbClr val="3B4746"/>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9506" y="2898"/>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rot="1380000">
              <a:off x="8144" y="-14"/>
              <a:ext cx="1716" cy="1596"/>
              <a:chOff x="9652" y="1383"/>
              <a:chExt cx="1716" cy="1596"/>
            </a:xfrm>
          </p:grpSpPr>
          <p:cxnSp>
            <p:nvCxnSpPr>
              <p:cNvPr id="21" name="直接连接符 20"/>
              <p:cNvCxnSpPr/>
              <p:nvPr/>
            </p:nvCxnSpPr>
            <p:spPr>
              <a:xfrm flipH="1">
                <a:off x="9652" y="1541"/>
                <a:ext cx="1622" cy="1438"/>
              </a:xfrm>
              <a:prstGeom prst="line">
                <a:avLst/>
              </a:prstGeom>
              <a:ln w="12700">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11180" y="1383"/>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1000"/>
                                        <p:tgtEl>
                                          <p:spTgt spid="23"/>
                                        </p:tgtEl>
                                      </p:cBhvr>
                                    </p:animEffect>
                                  </p:childTnLst>
                                </p:cTn>
                              </p:par>
                            </p:childTnLst>
                          </p:cTn>
                        </p:par>
                        <p:par>
                          <p:cTn id="8" fill="hold">
                            <p:stCondLst>
                              <p:cond delay="1000"/>
                            </p:stCondLst>
                            <p:childTnLst>
                              <p:par>
                                <p:cTn id="9" presetID="55"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1000" fill="hold"/>
                                        <p:tgtEl>
                                          <p:spTgt spid="11"/>
                                        </p:tgtEl>
                                        <p:attrNameLst>
                                          <p:attrName>ppt_w</p:attrName>
                                        </p:attrNameLst>
                                      </p:cBhvr>
                                      <p:tavLst>
                                        <p:tav tm="0">
                                          <p:val>
                                            <p:strVal val="#ppt_w*0.70"/>
                                          </p:val>
                                        </p:tav>
                                        <p:tav tm="100000">
                                          <p:val>
                                            <p:strVal val="#ppt_w"/>
                                          </p:val>
                                        </p:tav>
                                      </p:tavLst>
                                    </p:anim>
                                    <p:anim calcmode="lin" valueType="num">
                                      <p:cBhvr>
                                        <p:cTn id="12" dur="1000" fill="hold"/>
                                        <p:tgtEl>
                                          <p:spTgt spid="11"/>
                                        </p:tgtEl>
                                        <p:attrNameLst>
                                          <p:attrName>ppt_h</p:attrName>
                                        </p:attrNameLst>
                                      </p:cBhvr>
                                      <p:tavLst>
                                        <p:tav tm="0">
                                          <p:val>
                                            <p:strVal val="#ppt_h"/>
                                          </p:val>
                                        </p:tav>
                                        <p:tav tm="100000">
                                          <p:val>
                                            <p:strVal val="#ppt_h"/>
                                          </p:val>
                                        </p:tav>
                                      </p:tavLst>
                                    </p:anim>
                                    <p:animEffect transition="in" filter="fade">
                                      <p:cBhvr>
                                        <p:cTn id="13" dur="1000"/>
                                        <p:tgtEl>
                                          <p:spTgt spid="11"/>
                                        </p:tgtEl>
                                      </p:cBhvr>
                                    </p:animEffect>
                                  </p:childTnLst>
                                </p:cTn>
                              </p:par>
                              <p:par>
                                <p:cTn id="14" presetID="55"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p:cTn id="16" dur="1000" fill="hold"/>
                                        <p:tgtEl>
                                          <p:spTgt spid="14"/>
                                        </p:tgtEl>
                                        <p:attrNameLst>
                                          <p:attrName>ppt_w</p:attrName>
                                        </p:attrNameLst>
                                      </p:cBhvr>
                                      <p:tavLst>
                                        <p:tav tm="0">
                                          <p:val>
                                            <p:strVal val="#ppt_w*0.70"/>
                                          </p:val>
                                        </p:tav>
                                        <p:tav tm="100000">
                                          <p:val>
                                            <p:strVal val="#ppt_w"/>
                                          </p:val>
                                        </p:tav>
                                      </p:tavLst>
                                    </p:anim>
                                    <p:anim calcmode="lin" valueType="num">
                                      <p:cBhvr>
                                        <p:cTn id="17" dur="1000" fill="hold"/>
                                        <p:tgtEl>
                                          <p:spTgt spid="14"/>
                                        </p:tgtEl>
                                        <p:attrNameLst>
                                          <p:attrName>ppt_h</p:attrName>
                                        </p:attrNameLst>
                                      </p:cBhvr>
                                      <p:tavLst>
                                        <p:tav tm="0">
                                          <p:val>
                                            <p:strVal val="#ppt_h"/>
                                          </p:val>
                                        </p:tav>
                                        <p:tav tm="100000">
                                          <p:val>
                                            <p:strVal val="#ppt_h"/>
                                          </p:val>
                                        </p:tav>
                                      </p:tavLst>
                                    </p:anim>
                                    <p:animEffect transition="in" filter="fade">
                                      <p:cBhvr>
                                        <p:cTn id="18" dur="1000"/>
                                        <p:tgtEl>
                                          <p:spTgt spid="14"/>
                                        </p:tgtEl>
                                      </p:cBhvr>
                                    </p:animEffect>
                                  </p:childTnLst>
                                </p:cTn>
                              </p:par>
                              <p:par>
                                <p:cTn id="19" presetID="55"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1000" fill="hold"/>
                                        <p:tgtEl>
                                          <p:spTgt spid="15"/>
                                        </p:tgtEl>
                                        <p:attrNameLst>
                                          <p:attrName>ppt_w</p:attrName>
                                        </p:attrNameLst>
                                      </p:cBhvr>
                                      <p:tavLst>
                                        <p:tav tm="0">
                                          <p:val>
                                            <p:strVal val="#ppt_w*0.70"/>
                                          </p:val>
                                        </p:tav>
                                        <p:tav tm="100000">
                                          <p:val>
                                            <p:strVal val="#ppt_w"/>
                                          </p:val>
                                        </p:tav>
                                      </p:tavLst>
                                    </p:anim>
                                    <p:anim calcmode="lin" valueType="num">
                                      <p:cBhvr>
                                        <p:cTn id="22" dur="1000" fill="hold"/>
                                        <p:tgtEl>
                                          <p:spTgt spid="15"/>
                                        </p:tgtEl>
                                        <p:attrNameLst>
                                          <p:attrName>ppt_h</p:attrName>
                                        </p:attrNameLst>
                                      </p:cBhvr>
                                      <p:tavLst>
                                        <p:tav tm="0">
                                          <p:val>
                                            <p:strVal val="#ppt_h"/>
                                          </p:val>
                                        </p:tav>
                                        <p:tav tm="100000">
                                          <p:val>
                                            <p:strVal val="#ppt_h"/>
                                          </p:val>
                                        </p:tav>
                                      </p:tavLst>
                                    </p:anim>
                                    <p:animEffect transition="in" filter="fade">
                                      <p:cBhvr>
                                        <p:cTn id="23" dur="1000"/>
                                        <p:tgtEl>
                                          <p:spTgt spid="15"/>
                                        </p:tgtEl>
                                      </p:cBhvr>
                                    </p:animEffect>
                                  </p:childTnLst>
                                </p:cTn>
                              </p:par>
                              <p:par>
                                <p:cTn id="24" presetID="55"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p:cTn id="26" dur="1000" fill="hold"/>
                                        <p:tgtEl>
                                          <p:spTgt spid="16"/>
                                        </p:tgtEl>
                                        <p:attrNameLst>
                                          <p:attrName>ppt_w</p:attrName>
                                        </p:attrNameLst>
                                      </p:cBhvr>
                                      <p:tavLst>
                                        <p:tav tm="0">
                                          <p:val>
                                            <p:strVal val="#ppt_w*0.70"/>
                                          </p:val>
                                        </p:tav>
                                        <p:tav tm="100000">
                                          <p:val>
                                            <p:strVal val="#ppt_w"/>
                                          </p:val>
                                        </p:tav>
                                      </p:tavLst>
                                    </p:anim>
                                    <p:anim calcmode="lin" valueType="num">
                                      <p:cBhvr>
                                        <p:cTn id="27" dur="1000" fill="hold"/>
                                        <p:tgtEl>
                                          <p:spTgt spid="16"/>
                                        </p:tgtEl>
                                        <p:attrNameLst>
                                          <p:attrName>ppt_h</p:attrName>
                                        </p:attrNameLst>
                                      </p:cBhvr>
                                      <p:tavLst>
                                        <p:tav tm="0">
                                          <p:val>
                                            <p:strVal val="#ppt_h"/>
                                          </p:val>
                                        </p:tav>
                                        <p:tav tm="100000">
                                          <p:val>
                                            <p:strVal val="#ppt_h"/>
                                          </p:val>
                                        </p:tav>
                                      </p:tavLst>
                                    </p:anim>
                                    <p:animEffect transition="in" filter="fade">
                                      <p:cBhvr>
                                        <p:cTn id="28" dur="1000"/>
                                        <p:tgtEl>
                                          <p:spTgt spid="16"/>
                                        </p:tgtEl>
                                      </p:cBhvr>
                                    </p:animEffect>
                                  </p:childTnLst>
                                </p:cTn>
                              </p:par>
                              <p:par>
                                <p:cTn id="29" presetID="55"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1000" fill="hold"/>
                                        <p:tgtEl>
                                          <p:spTgt spid="17"/>
                                        </p:tgtEl>
                                        <p:attrNameLst>
                                          <p:attrName>ppt_w</p:attrName>
                                        </p:attrNameLst>
                                      </p:cBhvr>
                                      <p:tavLst>
                                        <p:tav tm="0">
                                          <p:val>
                                            <p:strVal val="#ppt_w*0.70"/>
                                          </p:val>
                                        </p:tav>
                                        <p:tav tm="100000">
                                          <p:val>
                                            <p:strVal val="#ppt_w"/>
                                          </p:val>
                                        </p:tav>
                                      </p:tavLst>
                                    </p:anim>
                                    <p:anim calcmode="lin" valueType="num">
                                      <p:cBhvr>
                                        <p:cTn id="32" dur="1000" fill="hold"/>
                                        <p:tgtEl>
                                          <p:spTgt spid="17"/>
                                        </p:tgtEl>
                                        <p:attrNameLst>
                                          <p:attrName>ppt_h</p:attrName>
                                        </p:attrNameLst>
                                      </p:cBhvr>
                                      <p:tavLst>
                                        <p:tav tm="0">
                                          <p:val>
                                            <p:strVal val="#ppt_h"/>
                                          </p:val>
                                        </p:tav>
                                        <p:tav tm="100000">
                                          <p:val>
                                            <p:strVal val="#ppt_h"/>
                                          </p:val>
                                        </p:tav>
                                      </p:tavLst>
                                    </p:anim>
                                    <p:animEffect transition="in" filter="fade">
                                      <p:cBhvr>
                                        <p:cTn id="33" dur="1000"/>
                                        <p:tgtEl>
                                          <p:spTgt spid="17"/>
                                        </p:tgtEl>
                                      </p:cBhvr>
                                    </p:animEffect>
                                  </p:childTnLst>
                                </p:cTn>
                              </p:par>
                              <p:par>
                                <p:cTn id="34" presetID="55"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1000" fill="hold"/>
                                        <p:tgtEl>
                                          <p:spTgt spid="18"/>
                                        </p:tgtEl>
                                        <p:attrNameLst>
                                          <p:attrName>ppt_w</p:attrName>
                                        </p:attrNameLst>
                                      </p:cBhvr>
                                      <p:tavLst>
                                        <p:tav tm="0">
                                          <p:val>
                                            <p:strVal val="#ppt_w*0.70"/>
                                          </p:val>
                                        </p:tav>
                                        <p:tav tm="100000">
                                          <p:val>
                                            <p:strVal val="#ppt_w"/>
                                          </p:val>
                                        </p:tav>
                                      </p:tavLst>
                                    </p:anim>
                                    <p:anim calcmode="lin" valueType="num">
                                      <p:cBhvr>
                                        <p:cTn id="37" dur="1000" fill="hold"/>
                                        <p:tgtEl>
                                          <p:spTgt spid="18"/>
                                        </p:tgtEl>
                                        <p:attrNameLst>
                                          <p:attrName>ppt_h</p:attrName>
                                        </p:attrNameLst>
                                      </p:cBhvr>
                                      <p:tavLst>
                                        <p:tav tm="0">
                                          <p:val>
                                            <p:strVal val="#ppt_h"/>
                                          </p:val>
                                        </p:tav>
                                        <p:tav tm="100000">
                                          <p:val>
                                            <p:strVal val="#ppt_h"/>
                                          </p:val>
                                        </p:tav>
                                      </p:tavLst>
                                    </p:anim>
                                    <p:animEffect transition="in" filter="fade">
                                      <p:cBhvr>
                                        <p:cTn id="38" dur="1000"/>
                                        <p:tgtEl>
                                          <p:spTgt spid="18"/>
                                        </p:tgtEl>
                                      </p:cBhvr>
                                    </p:animEffect>
                                  </p:childTnLst>
                                </p:cTn>
                              </p:par>
                              <p:par>
                                <p:cTn id="39" presetID="55"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p:cTn id="41" dur="1000" fill="hold"/>
                                        <p:tgtEl>
                                          <p:spTgt spid="19"/>
                                        </p:tgtEl>
                                        <p:attrNameLst>
                                          <p:attrName>ppt_w</p:attrName>
                                        </p:attrNameLst>
                                      </p:cBhvr>
                                      <p:tavLst>
                                        <p:tav tm="0">
                                          <p:val>
                                            <p:strVal val="#ppt_w*0.70"/>
                                          </p:val>
                                        </p:tav>
                                        <p:tav tm="100000">
                                          <p:val>
                                            <p:strVal val="#ppt_w"/>
                                          </p:val>
                                        </p:tav>
                                      </p:tavLst>
                                    </p:anim>
                                    <p:anim calcmode="lin" valueType="num">
                                      <p:cBhvr>
                                        <p:cTn id="42" dur="1000" fill="hold"/>
                                        <p:tgtEl>
                                          <p:spTgt spid="19"/>
                                        </p:tgtEl>
                                        <p:attrNameLst>
                                          <p:attrName>ppt_h</p:attrName>
                                        </p:attrNameLst>
                                      </p:cBhvr>
                                      <p:tavLst>
                                        <p:tav tm="0">
                                          <p:val>
                                            <p:strVal val="#ppt_h"/>
                                          </p:val>
                                        </p:tav>
                                        <p:tav tm="100000">
                                          <p:val>
                                            <p:strVal val="#ppt_h"/>
                                          </p:val>
                                        </p:tav>
                                      </p:tavLst>
                                    </p:anim>
                                    <p:animEffect transition="in" filter="fade">
                                      <p:cBhvr>
                                        <p:cTn id="43" dur="1000"/>
                                        <p:tgtEl>
                                          <p:spTgt spid="19"/>
                                        </p:tgtEl>
                                      </p:cBhvr>
                                    </p:animEffect>
                                  </p:childTnLst>
                                </p:cTn>
                              </p:par>
                              <p:par>
                                <p:cTn id="44" presetID="55"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p:cTn id="46" dur="1000" fill="hold"/>
                                        <p:tgtEl>
                                          <p:spTgt spid="20"/>
                                        </p:tgtEl>
                                        <p:attrNameLst>
                                          <p:attrName>ppt_w</p:attrName>
                                        </p:attrNameLst>
                                      </p:cBhvr>
                                      <p:tavLst>
                                        <p:tav tm="0">
                                          <p:val>
                                            <p:strVal val="#ppt_w*0.70"/>
                                          </p:val>
                                        </p:tav>
                                        <p:tav tm="100000">
                                          <p:val>
                                            <p:strVal val="#ppt_w"/>
                                          </p:val>
                                        </p:tav>
                                      </p:tavLst>
                                    </p:anim>
                                    <p:anim calcmode="lin" valueType="num">
                                      <p:cBhvr>
                                        <p:cTn id="47" dur="1000" fill="hold"/>
                                        <p:tgtEl>
                                          <p:spTgt spid="20"/>
                                        </p:tgtEl>
                                        <p:attrNameLst>
                                          <p:attrName>ppt_h</p:attrName>
                                        </p:attrNameLst>
                                      </p:cBhvr>
                                      <p:tavLst>
                                        <p:tav tm="0">
                                          <p:val>
                                            <p:strVal val="#ppt_h"/>
                                          </p:val>
                                        </p:tav>
                                        <p:tav tm="100000">
                                          <p:val>
                                            <p:strVal val="#ppt_h"/>
                                          </p:val>
                                        </p:tav>
                                      </p:tavLst>
                                    </p:anim>
                                    <p:animEffect transition="in" filter="fade">
                                      <p:cBhvr>
                                        <p:cTn id="48" dur="1000"/>
                                        <p:tgtEl>
                                          <p:spTgt spid="20"/>
                                        </p:tgtEl>
                                      </p:cBhvr>
                                    </p:animEffect>
                                  </p:childTnLst>
                                </p:cTn>
                              </p:par>
                              <p:par>
                                <p:cTn id="49" presetID="55"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p:cTn id="51" dur="1000" fill="hold"/>
                                        <p:tgtEl>
                                          <p:spTgt spid="5"/>
                                        </p:tgtEl>
                                        <p:attrNameLst>
                                          <p:attrName>ppt_w</p:attrName>
                                        </p:attrNameLst>
                                      </p:cBhvr>
                                      <p:tavLst>
                                        <p:tav tm="0">
                                          <p:val>
                                            <p:strVal val="#ppt_w*0.70"/>
                                          </p:val>
                                        </p:tav>
                                        <p:tav tm="100000">
                                          <p:val>
                                            <p:strVal val="#ppt_w"/>
                                          </p:val>
                                        </p:tav>
                                      </p:tavLst>
                                    </p:anim>
                                    <p:anim calcmode="lin" valueType="num">
                                      <p:cBhvr>
                                        <p:cTn id="52" dur="1000" fill="hold"/>
                                        <p:tgtEl>
                                          <p:spTgt spid="5"/>
                                        </p:tgtEl>
                                        <p:attrNameLst>
                                          <p:attrName>ppt_h</p:attrName>
                                        </p:attrNameLst>
                                      </p:cBhvr>
                                      <p:tavLst>
                                        <p:tav tm="0">
                                          <p:val>
                                            <p:strVal val="#ppt_h"/>
                                          </p:val>
                                        </p:tav>
                                        <p:tav tm="100000">
                                          <p:val>
                                            <p:strVal val="#ppt_h"/>
                                          </p:val>
                                        </p:tav>
                                      </p:tavLst>
                                    </p:anim>
                                    <p:animEffect transition="in" filter="fade">
                                      <p:cBhvr>
                                        <p:cTn id="53" dur="1000"/>
                                        <p:tgtEl>
                                          <p:spTgt spid="5"/>
                                        </p:tgtEl>
                                      </p:cBhvr>
                                    </p:animEffect>
                                  </p:childTnLst>
                                </p:cTn>
                              </p:par>
                              <p:par>
                                <p:cTn id="54" presetID="55" presetClass="entr" presetSubtype="0"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anim calcmode="lin" valueType="num">
                                      <p:cBhvr>
                                        <p:cTn id="56" dur="1000" fill="hold"/>
                                        <p:tgtEl>
                                          <p:spTgt spid="7"/>
                                        </p:tgtEl>
                                        <p:attrNameLst>
                                          <p:attrName>ppt_w</p:attrName>
                                        </p:attrNameLst>
                                      </p:cBhvr>
                                      <p:tavLst>
                                        <p:tav tm="0">
                                          <p:val>
                                            <p:strVal val="#ppt_w*0.70"/>
                                          </p:val>
                                        </p:tav>
                                        <p:tav tm="100000">
                                          <p:val>
                                            <p:strVal val="#ppt_w"/>
                                          </p:val>
                                        </p:tav>
                                      </p:tavLst>
                                    </p:anim>
                                    <p:anim calcmode="lin" valueType="num">
                                      <p:cBhvr>
                                        <p:cTn id="57" dur="1000" fill="hold"/>
                                        <p:tgtEl>
                                          <p:spTgt spid="7"/>
                                        </p:tgtEl>
                                        <p:attrNameLst>
                                          <p:attrName>ppt_h</p:attrName>
                                        </p:attrNameLst>
                                      </p:cBhvr>
                                      <p:tavLst>
                                        <p:tav tm="0">
                                          <p:val>
                                            <p:strVal val="#ppt_h"/>
                                          </p:val>
                                        </p:tav>
                                        <p:tav tm="100000">
                                          <p:val>
                                            <p:strVal val="#ppt_h"/>
                                          </p:val>
                                        </p:tav>
                                      </p:tavLst>
                                    </p:anim>
                                    <p:animEffect transition="in" filter="fade">
                                      <p:cBhvr>
                                        <p:cTn id="5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5" grpId="0" bldLvl="0" animBg="1"/>
      <p:bldP spid="16" grpId="0" bldLvl="0" animBg="1"/>
      <p:bldP spid="17" grpId="0"/>
      <p:bldP spid="18" grpId="0" bldLvl="0" animBg="1"/>
      <p:bldP spid="19" grpId="0"/>
      <p:bldP spid="20" grpId="0" bldLvl="0" animBg="1"/>
      <p:bldP spid="5" grpId="0"/>
      <p:bldP spid="7"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图片 63"/>
          <p:cNvPicPr>
            <a:picLocks noChangeAspect="1"/>
          </p:cNvPicPr>
          <p:nvPr/>
        </p:nvPicPr>
        <p:blipFill rotWithShape="1">
          <a:blip r:embed="rId3" cstate="print">
            <a:extLst>
              <a:ext uri="{28A0092B-C50C-407E-A947-70E740481C1C}">
                <a14:useLocalDpi xmlns:a14="http://schemas.microsoft.com/office/drawing/2010/main" val="0"/>
              </a:ext>
            </a:extLst>
          </a:blip>
          <a:srcRect l="13607" b="15930"/>
          <a:stretch>
            <a:fillRect/>
          </a:stretch>
        </p:blipFill>
        <p:spPr>
          <a:xfrm>
            <a:off x="1146175" y="2117090"/>
            <a:ext cx="5634990" cy="3649980"/>
          </a:xfrm>
          <a:prstGeom prst="rect">
            <a:avLst/>
          </a:prstGeom>
        </p:spPr>
      </p:pic>
      <p:sp>
        <p:nvSpPr>
          <p:cNvPr id="6" name="矩形 5"/>
          <p:cNvSpPr/>
          <p:nvPr/>
        </p:nvSpPr>
        <p:spPr bwMode="auto">
          <a:xfrm>
            <a:off x="4239260" y="523240"/>
            <a:ext cx="3974465" cy="460375"/>
          </a:xfrm>
          <a:prstGeom prst="rect">
            <a:avLst/>
          </a:prstGeom>
        </p:spPr>
        <p:txBody>
          <a:bodyPr wrap="square">
            <a:spAutoFit/>
          </a:body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857943" y="36957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436870" y="100076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38"/>
          <p:cNvGrpSpPr/>
          <p:nvPr/>
        </p:nvGrpSpPr>
        <p:grpSpPr>
          <a:xfrm>
            <a:off x="6780956" y="2117379"/>
            <a:ext cx="4889500" cy="1617663"/>
            <a:chOff x="1117600" y="1930400"/>
            <a:chExt cx="4889500" cy="1617663"/>
          </a:xfrm>
        </p:grpSpPr>
        <p:sp>
          <p:nvSpPr>
            <p:cNvPr id="41" name="矩形 40"/>
            <p:cNvSpPr/>
            <p:nvPr/>
          </p:nvSpPr>
          <p:spPr>
            <a:xfrm>
              <a:off x="1117600" y="1930400"/>
              <a:ext cx="4889500" cy="1617663"/>
            </a:xfrm>
            <a:prstGeom prst="rect">
              <a:avLst/>
            </a:prstGeom>
            <a:solidFill>
              <a:srgbClr val="69826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charset="-122"/>
                <a:ea typeface="仿宋" panose="02010609060101010101" charset="-122"/>
              </a:endParaRPr>
            </a:p>
          </p:txBody>
        </p:sp>
        <p:sp>
          <p:nvSpPr>
            <p:cNvPr id="43" name="椭圆 22"/>
            <p:cNvSpPr/>
            <p:nvPr/>
          </p:nvSpPr>
          <p:spPr>
            <a:xfrm>
              <a:off x="1346200" y="2172080"/>
              <a:ext cx="495300" cy="494540"/>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 name="connsiteX40" fmla="*/ 325000 h 606722"/>
                <a:gd name="connsiteY40" fmla="*/ 325000 h 606722"/>
                <a:gd name="connsiteX41" fmla="*/ 325000 h 606722"/>
                <a:gd name="connsiteY41" fmla="*/ 325000 h 606722"/>
                <a:gd name="connsiteX42" fmla="*/ 325000 h 606722"/>
                <a:gd name="connsiteY42" fmla="*/ 325000 h 606722"/>
                <a:gd name="connsiteX43" fmla="*/ 325000 h 606722"/>
                <a:gd name="connsiteY43" fmla="*/ 325000 h 606722"/>
                <a:gd name="connsiteX44" fmla="*/ 325000 h 606722"/>
                <a:gd name="connsiteY44" fmla="*/ 325000 h 606722"/>
                <a:gd name="connsiteX45" fmla="*/ 325000 h 606722"/>
                <a:gd name="connsiteY45" fmla="*/ 325000 h 606722"/>
                <a:gd name="connsiteX46" fmla="*/ 325000 h 606722"/>
                <a:gd name="connsiteY46" fmla="*/ 325000 h 606722"/>
                <a:gd name="connsiteX47" fmla="*/ 325000 h 606722"/>
                <a:gd name="connsiteY47" fmla="*/ 325000 h 606722"/>
                <a:gd name="connsiteX48" fmla="*/ 325000 h 606722"/>
                <a:gd name="connsiteY48" fmla="*/ 325000 h 606722"/>
                <a:gd name="connsiteX49" fmla="*/ 325000 h 606722"/>
                <a:gd name="connsiteY49" fmla="*/ 325000 h 606722"/>
                <a:gd name="connsiteX50" fmla="*/ 325000 h 606722"/>
                <a:gd name="connsiteY50" fmla="*/ 325000 h 606722"/>
                <a:gd name="connsiteX51" fmla="*/ 325000 h 606722"/>
                <a:gd name="connsiteY51" fmla="*/ 325000 h 606722"/>
                <a:gd name="connsiteX52" fmla="*/ 325000 h 606722"/>
                <a:gd name="connsiteY52" fmla="*/ 325000 h 606722"/>
                <a:gd name="connsiteX53" fmla="*/ 325000 h 606722"/>
                <a:gd name="connsiteY53" fmla="*/ 325000 h 606722"/>
                <a:gd name="connsiteX54" fmla="*/ 325000 h 606722"/>
                <a:gd name="connsiteY54" fmla="*/ 325000 h 606722"/>
                <a:gd name="connsiteX55" fmla="*/ 325000 h 606722"/>
                <a:gd name="connsiteY55" fmla="*/ 325000 h 606722"/>
                <a:gd name="connsiteX56" fmla="*/ 325000 h 606722"/>
                <a:gd name="connsiteY56" fmla="*/ 325000 h 606722"/>
                <a:gd name="connsiteX57" fmla="*/ 325000 h 606722"/>
                <a:gd name="connsiteY57" fmla="*/ 325000 h 606722"/>
                <a:gd name="connsiteX58" fmla="*/ 325000 h 606722"/>
                <a:gd name="connsiteY58" fmla="*/ 325000 h 606722"/>
                <a:gd name="connsiteX59" fmla="*/ 325000 h 606722"/>
                <a:gd name="connsiteY59" fmla="*/ 325000 h 606722"/>
                <a:gd name="connsiteX60" fmla="*/ 325000 h 606722"/>
                <a:gd name="connsiteY60" fmla="*/ 325000 h 606722"/>
                <a:gd name="connsiteX61" fmla="*/ 325000 h 606722"/>
                <a:gd name="connsiteY61" fmla="*/ 325000 h 606722"/>
                <a:gd name="connsiteX62" fmla="*/ 325000 h 606722"/>
                <a:gd name="connsiteY62" fmla="*/ 325000 h 606722"/>
                <a:gd name="connsiteX63" fmla="*/ 325000 h 606722"/>
                <a:gd name="connsiteY63" fmla="*/ 325000 h 606722"/>
                <a:gd name="connsiteX64" fmla="*/ 325000 h 606722"/>
                <a:gd name="connsiteY64" fmla="*/ 325000 h 606722"/>
                <a:gd name="connsiteX65" fmla="*/ 325000 h 606722"/>
                <a:gd name="connsiteY65" fmla="*/ 325000 h 606722"/>
                <a:gd name="connsiteX66" fmla="*/ 325000 h 606722"/>
                <a:gd name="connsiteY66" fmla="*/ 325000 h 606722"/>
                <a:gd name="connsiteX67" fmla="*/ 325000 h 606722"/>
                <a:gd name="connsiteY67"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7535" h="606604">
                  <a:moveTo>
                    <a:pt x="394900" y="353768"/>
                  </a:moveTo>
                  <a:cubicBezTo>
                    <a:pt x="400507" y="353768"/>
                    <a:pt x="405045" y="358301"/>
                    <a:pt x="405045" y="363900"/>
                  </a:cubicBezTo>
                  <a:lnTo>
                    <a:pt x="405045" y="515616"/>
                  </a:lnTo>
                  <a:cubicBezTo>
                    <a:pt x="405045" y="543435"/>
                    <a:pt x="382353" y="566099"/>
                    <a:pt x="354410" y="566099"/>
                  </a:cubicBezTo>
                  <a:lnTo>
                    <a:pt x="212649" y="566099"/>
                  </a:lnTo>
                  <a:cubicBezTo>
                    <a:pt x="207131" y="566099"/>
                    <a:pt x="202593" y="561566"/>
                    <a:pt x="202593" y="556056"/>
                  </a:cubicBezTo>
                  <a:cubicBezTo>
                    <a:pt x="202593" y="550457"/>
                    <a:pt x="207131" y="545924"/>
                    <a:pt x="212649" y="545924"/>
                  </a:cubicBezTo>
                  <a:lnTo>
                    <a:pt x="354410" y="545924"/>
                  </a:lnTo>
                  <a:cubicBezTo>
                    <a:pt x="371140" y="545924"/>
                    <a:pt x="384845" y="532325"/>
                    <a:pt x="384845" y="515616"/>
                  </a:cubicBezTo>
                  <a:lnTo>
                    <a:pt x="384845" y="363900"/>
                  </a:lnTo>
                  <a:cubicBezTo>
                    <a:pt x="384845" y="358301"/>
                    <a:pt x="389294" y="353768"/>
                    <a:pt x="394900" y="353768"/>
                  </a:cubicBezTo>
                  <a:close/>
                  <a:moveTo>
                    <a:pt x="131640" y="262739"/>
                  </a:moveTo>
                  <a:cubicBezTo>
                    <a:pt x="137236" y="262739"/>
                    <a:pt x="141766" y="267271"/>
                    <a:pt x="141766" y="272870"/>
                  </a:cubicBezTo>
                  <a:lnTo>
                    <a:pt x="141766" y="333565"/>
                  </a:lnTo>
                  <a:cubicBezTo>
                    <a:pt x="141766" y="339075"/>
                    <a:pt x="137236" y="343607"/>
                    <a:pt x="131640" y="343607"/>
                  </a:cubicBezTo>
                  <a:cubicBezTo>
                    <a:pt x="126044" y="343607"/>
                    <a:pt x="121514" y="339075"/>
                    <a:pt x="121514" y="333565"/>
                  </a:cubicBezTo>
                  <a:lnTo>
                    <a:pt x="121514" y="272870"/>
                  </a:lnTo>
                  <a:cubicBezTo>
                    <a:pt x="121514" y="267271"/>
                    <a:pt x="126044" y="262739"/>
                    <a:pt x="131640" y="262739"/>
                  </a:cubicBezTo>
                  <a:close/>
                  <a:moveTo>
                    <a:pt x="489057" y="194973"/>
                  </a:moveTo>
                  <a:cubicBezTo>
                    <a:pt x="492973" y="190974"/>
                    <a:pt x="499381" y="190974"/>
                    <a:pt x="503386" y="194973"/>
                  </a:cubicBezTo>
                  <a:lnTo>
                    <a:pt x="604576" y="296095"/>
                  </a:lnTo>
                  <a:cubicBezTo>
                    <a:pt x="605555" y="296983"/>
                    <a:pt x="606267" y="298138"/>
                    <a:pt x="606801" y="299383"/>
                  </a:cubicBezTo>
                  <a:cubicBezTo>
                    <a:pt x="607780" y="301871"/>
                    <a:pt x="607780" y="304625"/>
                    <a:pt x="606801" y="307113"/>
                  </a:cubicBezTo>
                  <a:cubicBezTo>
                    <a:pt x="606267" y="308357"/>
                    <a:pt x="605555" y="309424"/>
                    <a:pt x="604576" y="310401"/>
                  </a:cubicBezTo>
                  <a:lnTo>
                    <a:pt x="503386" y="411434"/>
                  </a:lnTo>
                  <a:cubicBezTo>
                    <a:pt x="501339" y="413478"/>
                    <a:pt x="498758" y="414455"/>
                    <a:pt x="496177" y="414455"/>
                  </a:cubicBezTo>
                  <a:cubicBezTo>
                    <a:pt x="493596" y="414455"/>
                    <a:pt x="491015" y="413478"/>
                    <a:pt x="489057" y="411434"/>
                  </a:cubicBezTo>
                  <a:cubicBezTo>
                    <a:pt x="485052" y="407524"/>
                    <a:pt x="485052" y="401126"/>
                    <a:pt x="489057" y="397217"/>
                  </a:cubicBezTo>
                  <a:lnTo>
                    <a:pt x="572982" y="313333"/>
                  </a:lnTo>
                  <a:lnTo>
                    <a:pt x="232921" y="313333"/>
                  </a:lnTo>
                  <a:cubicBezTo>
                    <a:pt x="227314" y="313333"/>
                    <a:pt x="222775" y="308802"/>
                    <a:pt x="222775" y="303203"/>
                  </a:cubicBezTo>
                  <a:cubicBezTo>
                    <a:pt x="222775" y="297605"/>
                    <a:pt x="227314" y="293074"/>
                    <a:pt x="232921" y="293074"/>
                  </a:cubicBezTo>
                  <a:lnTo>
                    <a:pt x="572982" y="293074"/>
                  </a:lnTo>
                  <a:lnTo>
                    <a:pt x="489057" y="209279"/>
                  </a:lnTo>
                  <a:cubicBezTo>
                    <a:pt x="485052" y="205281"/>
                    <a:pt x="485052" y="198883"/>
                    <a:pt x="489057" y="194973"/>
                  </a:cubicBezTo>
                  <a:close/>
                  <a:moveTo>
                    <a:pt x="211398" y="40317"/>
                  </a:moveTo>
                  <a:lnTo>
                    <a:pt x="354409" y="40317"/>
                  </a:lnTo>
                  <a:cubicBezTo>
                    <a:pt x="382353" y="40317"/>
                    <a:pt x="405046" y="62981"/>
                    <a:pt x="405046" y="90889"/>
                  </a:cubicBezTo>
                  <a:lnTo>
                    <a:pt x="405046" y="242605"/>
                  </a:lnTo>
                  <a:cubicBezTo>
                    <a:pt x="405046" y="248115"/>
                    <a:pt x="400508" y="252648"/>
                    <a:pt x="394901" y="252648"/>
                  </a:cubicBezTo>
                  <a:cubicBezTo>
                    <a:pt x="389295" y="252648"/>
                    <a:pt x="384845" y="248115"/>
                    <a:pt x="384845" y="242605"/>
                  </a:cubicBezTo>
                  <a:lnTo>
                    <a:pt x="384845" y="90889"/>
                  </a:lnTo>
                  <a:cubicBezTo>
                    <a:pt x="384845" y="74180"/>
                    <a:pt x="371140" y="60581"/>
                    <a:pt x="354409" y="60581"/>
                  </a:cubicBezTo>
                  <a:lnTo>
                    <a:pt x="211398" y="60581"/>
                  </a:lnTo>
                  <a:cubicBezTo>
                    <a:pt x="205791" y="60581"/>
                    <a:pt x="201253" y="56048"/>
                    <a:pt x="201253" y="50449"/>
                  </a:cubicBezTo>
                  <a:cubicBezTo>
                    <a:pt x="201253" y="44850"/>
                    <a:pt x="205791" y="40317"/>
                    <a:pt x="211398" y="40317"/>
                  </a:cubicBezTo>
                  <a:close/>
                  <a:moveTo>
                    <a:pt x="147115" y="20146"/>
                  </a:moveTo>
                  <a:cubicBezTo>
                    <a:pt x="144890" y="20146"/>
                    <a:pt x="142576" y="20590"/>
                    <a:pt x="140084" y="21568"/>
                  </a:cubicBezTo>
                  <a:lnTo>
                    <a:pt x="44232" y="59782"/>
                  </a:lnTo>
                  <a:cubicBezTo>
                    <a:pt x="24919" y="66981"/>
                    <a:pt x="20292" y="73024"/>
                    <a:pt x="20292" y="90887"/>
                  </a:cubicBezTo>
                  <a:lnTo>
                    <a:pt x="20292" y="515689"/>
                  </a:lnTo>
                  <a:cubicBezTo>
                    <a:pt x="20292" y="533464"/>
                    <a:pt x="24919" y="539596"/>
                    <a:pt x="44054" y="546616"/>
                  </a:cubicBezTo>
                  <a:lnTo>
                    <a:pt x="140262" y="585098"/>
                  </a:lnTo>
                  <a:cubicBezTo>
                    <a:pt x="142576" y="585897"/>
                    <a:pt x="144890" y="586431"/>
                    <a:pt x="147115" y="586431"/>
                  </a:cubicBezTo>
                  <a:cubicBezTo>
                    <a:pt x="156015" y="586431"/>
                    <a:pt x="161978" y="578254"/>
                    <a:pt x="161978" y="566257"/>
                  </a:cubicBezTo>
                  <a:lnTo>
                    <a:pt x="161978" y="40319"/>
                  </a:lnTo>
                  <a:cubicBezTo>
                    <a:pt x="161978" y="28233"/>
                    <a:pt x="156015" y="20146"/>
                    <a:pt x="147115" y="20146"/>
                  </a:cubicBezTo>
                  <a:close/>
                  <a:moveTo>
                    <a:pt x="151669" y="315"/>
                  </a:moveTo>
                  <a:cubicBezTo>
                    <a:pt x="169354" y="2727"/>
                    <a:pt x="182270" y="18724"/>
                    <a:pt x="182270" y="40319"/>
                  </a:cubicBezTo>
                  <a:lnTo>
                    <a:pt x="182270" y="566257"/>
                  </a:lnTo>
                  <a:cubicBezTo>
                    <a:pt x="182270" y="589630"/>
                    <a:pt x="167496" y="606604"/>
                    <a:pt x="147115" y="606604"/>
                  </a:cubicBezTo>
                  <a:cubicBezTo>
                    <a:pt x="142487" y="606604"/>
                    <a:pt x="137681" y="605716"/>
                    <a:pt x="132964" y="603938"/>
                  </a:cubicBezTo>
                  <a:lnTo>
                    <a:pt x="36756" y="565457"/>
                  </a:lnTo>
                  <a:cubicBezTo>
                    <a:pt x="10057" y="555592"/>
                    <a:pt x="0" y="542084"/>
                    <a:pt x="0" y="515689"/>
                  </a:cubicBezTo>
                  <a:lnTo>
                    <a:pt x="0" y="90887"/>
                  </a:lnTo>
                  <a:cubicBezTo>
                    <a:pt x="0" y="64492"/>
                    <a:pt x="10057" y="50895"/>
                    <a:pt x="37023" y="40942"/>
                  </a:cubicBezTo>
                  <a:lnTo>
                    <a:pt x="132697" y="2727"/>
                  </a:lnTo>
                  <a:cubicBezTo>
                    <a:pt x="139350" y="217"/>
                    <a:pt x="145774" y="-489"/>
                    <a:pt x="151669" y="3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仿宋" panose="02010609060101010101" charset="-122"/>
                <a:ea typeface="仿宋" panose="02010609060101010101" charset="-122"/>
              </a:endParaRPr>
            </a:p>
          </p:txBody>
        </p:sp>
        <p:cxnSp>
          <p:nvCxnSpPr>
            <p:cNvPr id="44" name="直接连接符 25"/>
            <p:cNvCxnSpPr/>
            <p:nvPr/>
          </p:nvCxnSpPr>
          <p:spPr>
            <a:xfrm>
              <a:off x="2133600" y="2286000"/>
              <a:ext cx="0" cy="9435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5" name="组合 27"/>
            <p:cNvGrpSpPr/>
            <p:nvPr/>
          </p:nvGrpSpPr>
          <p:grpSpPr>
            <a:xfrm>
              <a:off x="2323307" y="2097793"/>
              <a:ext cx="3443287" cy="1269194"/>
              <a:chOff x="874713" y="1063625"/>
              <a:chExt cx="3443287" cy="1269194"/>
            </a:xfrm>
          </p:grpSpPr>
          <p:sp>
            <p:nvSpPr>
              <p:cNvPr id="46" name="矩形 45"/>
              <p:cNvSpPr/>
              <p:nvPr/>
            </p:nvSpPr>
            <p:spPr>
              <a:xfrm>
                <a:off x="874713" y="1464889"/>
                <a:ext cx="3443287"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bg1"/>
                    </a:solidFill>
                    <a:latin typeface="仿宋" panose="02010609060101010101" charset="-122"/>
                    <a:ea typeface="仿宋" panose="02010609060101010101" charset="-122"/>
                  </a:rPr>
                  <a:t>用户可以在投影仪或者计算机上进行演示也可以将演示文稿打印出来，制作成胶片以便应用到更广泛的领域中</a:t>
                </a:r>
              </a:p>
            </p:txBody>
          </p:sp>
          <p:sp>
            <p:nvSpPr>
              <p:cNvPr id="47" name="矩形 46"/>
              <p:cNvSpPr/>
              <p:nvPr/>
            </p:nvSpPr>
            <p:spPr>
              <a:xfrm>
                <a:off x="874713" y="1063625"/>
                <a:ext cx="2084387" cy="46166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bg1"/>
                    </a:solidFill>
                    <a:latin typeface="仿宋" panose="02010609060101010101" charset="-122"/>
                    <a:ea typeface="仿宋" panose="02010609060101010101" charset="-122"/>
                  </a:rPr>
                  <a:t>标题文字添加</a:t>
                </a:r>
              </a:p>
            </p:txBody>
          </p:sp>
        </p:grpSp>
      </p:grpSp>
      <p:grpSp>
        <p:nvGrpSpPr>
          <p:cNvPr id="48" name="组合 39"/>
          <p:cNvGrpSpPr/>
          <p:nvPr/>
        </p:nvGrpSpPr>
        <p:grpSpPr>
          <a:xfrm>
            <a:off x="6780956" y="4149379"/>
            <a:ext cx="4889500" cy="1617663"/>
            <a:chOff x="1117600" y="3962400"/>
            <a:chExt cx="4889500" cy="1617663"/>
          </a:xfrm>
        </p:grpSpPr>
        <p:sp>
          <p:nvSpPr>
            <p:cNvPr id="49" name="矩形 48"/>
            <p:cNvSpPr/>
            <p:nvPr/>
          </p:nvSpPr>
          <p:spPr>
            <a:xfrm>
              <a:off x="1117600" y="3962400"/>
              <a:ext cx="4889500" cy="1617663"/>
            </a:xfrm>
            <a:prstGeom prst="rect">
              <a:avLst/>
            </a:prstGeom>
            <a:solidFill>
              <a:srgbClr val="69826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charset="-122"/>
                <a:ea typeface="仿宋" panose="02010609060101010101" charset="-122"/>
              </a:endParaRPr>
            </a:p>
          </p:txBody>
        </p:sp>
        <p:sp>
          <p:nvSpPr>
            <p:cNvPr id="50" name="椭圆 23"/>
            <p:cNvSpPr/>
            <p:nvPr/>
          </p:nvSpPr>
          <p:spPr>
            <a:xfrm>
              <a:off x="1346200" y="4205422"/>
              <a:ext cx="495300" cy="491857"/>
            </a:xfrm>
            <a:custGeom>
              <a:avLst/>
              <a:gdLst>
                <a:gd name="T0" fmla="*/ 4559 w 4624"/>
                <a:gd name="T1" fmla="*/ 1208 h 4600"/>
                <a:gd name="T2" fmla="*/ 3980 w 4624"/>
                <a:gd name="T3" fmla="*/ 629 h 4600"/>
                <a:gd name="T4" fmla="*/ 3980 w 4624"/>
                <a:gd name="T5" fmla="*/ 628 h 4600"/>
                <a:gd name="T6" fmla="*/ 3979 w 4624"/>
                <a:gd name="T7" fmla="*/ 628 h 4600"/>
                <a:gd name="T8" fmla="*/ 3400 w 4624"/>
                <a:gd name="T9" fmla="*/ 49 h 4600"/>
                <a:gd name="T10" fmla="*/ 3282 w 4624"/>
                <a:gd name="T11" fmla="*/ 0 h 4600"/>
                <a:gd name="T12" fmla="*/ 3164 w 4624"/>
                <a:gd name="T13" fmla="*/ 49 h 4600"/>
                <a:gd name="T14" fmla="*/ 358 w 4624"/>
                <a:gd name="T15" fmla="*/ 2855 h 4600"/>
                <a:gd name="T16" fmla="*/ 313 w 4624"/>
                <a:gd name="T17" fmla="*/ 2939 h 4600"/>
                <a:gd name="T18" fmla="*/ 11 w 4624"/>
                <a:gd name="T19" fmla="*/ 4400 h 4600"/>
                <a:gd name="T20" fmla="*/ 57 w 4624"/>
                <a:gd name="T21" fmla="*/ 4551 h 4600"/>
                <a:gd name="T22" fmla="*/ 175 w 4624"/>
                <a:gd name="T23" fmla="*/ 4600 h 4600"/>
                <a:gd name="T24" fmla="*/ 208 w 4624"/>
                <a:gd name="T25" fmla="*/ 4597 h 4600"/>
                <a:gd name="T26" fmla="*/ 1669 w 4624"/>
                <a:gd name="T27" fmla="*/ 4295 h 4600"/>
                <a:gd name="T28" fmla="*/ 1753 w 4624"/>
                <a:gd name="T29" fmla="*/ 4250 h 4600"/>
                <a:gd name="T30" fmla="*/ 4559 w 4624"/>
                <a:gd name="T31" fmla="*/ 1444 h 4600"/>
                <a:gd name="T32" fmla="*/ 4559 w 4624"/>
                <a:gd name="T33" fmla="*/ 1208 h 4600"/>
                <a:gd name="T34" fmla="*/ 577 w 4624"/>
                <a:gd name="T35" fmla="*/ 3309 h 4600"/>
                <a:gd name="T36" fmla="*/ 1299 w 4624"/>
                <a:gd name="T37" fmla="*/ 4031 h 4600"/>
                <a:gd name="T38" fmla="*/ 389 w 4624"/>
                <a:gd name="T39" fmla="*/ 4219 h 4600"/>
                <a:gd name="T40" fmla="*/ 577 w 4624"/>
                <a:gd name="T41" fmla="*/ 3309 h 4600"/>
                <a:gd name="T42" fmla="*/ 1636 w 4624"/>
                <a:gd name="T43" fmla="*/ 3896 h 4600"/>
                <a:gd name="T44" fmla="*/ 712 w 4624"/>
                <a:gd name="T45" fmla="*/ 2972 h 4600"/>
                <a:gd name="T46" fmla="*/ 3282 w 4624"/>
                <a:gd name="T47" fmla="*/ 402 h 4600"/>
                <a:gd name="T48" fmla="*/ 3626 w 4624"/>
                <a:gd name="T49" fmla="*/ 746 h 4600"/>
                <a:gd name="T50" fmla="*/ 2071 w 4624"/>
                <a:gd name="T51" fmla="*/ 2302 h 4600"/>
                <a:gd name="T52" fmla="*/ 2071 w 4624"/>
                <a:gd name="T53" fmla="*/ 2537 h 4600"/>
                <a:gd name="T54" fmla="*/ 2189 w 4624"/>
                <a:gd name="T55" fmla="*/ 2586 h 4600"/>
                <a:gd name="T56" fmla="*/ 2307 w 4624"/>
                <a:gd name="T57" fmla="*/ 2537 h 4600"/>
                <a:gd name="T58" fmla="*/ 3862 w 4624"/>
                <a:gd name="T59" fmla="*/ 982 h 4600"/>
                <a:gd name="T60" fmla="*/ 4206 w 4624"/>
                <a:gd name="T61" fmla="*/ 1326 h 4600"/>
                <a:gd name="T62" fmla="*/ 1636 w 4624"/>
                <a:gd name="T63" fmla="*/ 3896 h 4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24" h="4600">
                  <a:moveTo>
                    <a:pt x="4559" y="1208"/>
                  </a:moveTo>
                  <a:lnTo>
                    <a:pt x="3980" y="629"/>
                  </a:lnTo>
                  <a:cubicBezTo>
                    <a:pt x="3980" y="629"/>
                    <a:pt x="3980" y="629"/>
                    <a:pt x="3980" y="628"/>
                  </a:cubicBezTo>
                  <a:cubicBezTo>
                    <a:pt x="3979" y="628"/>
                    <a:pt x="3979" y="628"/>
                    <a:pt x="3979" y="628"/>
                  </a:cubicBezTo>
                  <a:lnTo>
                    <a:pt x="3400" y="49"/>
                  </a:lnTo>
                  <a:cubicBezTo>
                    <a:pt x="3369" y="18"/>
                    <a:pt x="3326" y="0"/>
                    <a:pt x="3282" y="0"/>
                  </a:cubicBezTo>
                  <a:cubicBezTo>
                    <a:pt x="3238" y="0"/>
                    <a:pt x="3195" y="18"/>
                    <a:pt x="3164" y="49"/>
                  </a:cubicBezTo>
                  <a:lnTo>
                    <a:pt x="358" y="2855"/>
                  </a:lnTo>
                  <a:cubicBezTo>
                    <a:pt x="335" y="2878"/>
                    <a:pt x="320" y="2907"/>
                    <a:pt x="313" y="2939"/>
                  </a:cubicBezTo>
                  <a:lnTo>
                    <a:pt x="11" y="4400"/>
                  </a:lnTo>
                  <a:cubicBezTo>
                    <a:pt x="0" y="4455"/>
                    <a:pt x="17" y="4512"/>
                    <a:pt x="57" y="4551"/>
                  </a:cubicBezTo>
                  <a:cubicBezTo>
                    <a:pt x="88" y="4583"/>
                    <a:pt x="131" y="4600"/>
                    <a:pt x="175" y="4600"/>
                  </a:cubicBezTo>
                  <a:cubicBezTo>
                    <a:pt x="186" y="4600"/>
                    <a:pt x="197" y="4599"/>
                    <a:pt x="208" y="4597"/>
                  </a:cubicBezTo>
                  <a:lnTo>
                    <a:pt x="1669" y="4295"/>
                  </a:lnTo>
                  <a:cubicBezTo>
                    <a:pt x="1701" y="4288"/>
                    <a:pt x="1730" y="4273"/>
                    <a:pt x="1753" y="4250"/>
                  </a:cubicBezTo>
                  <a:lnTo>
                    <a:pt x="4559" y="1444"/>
                  </a:lnTo>
                  <a:cubicBezTo>
                    <a:pt x="4624" y="1379"/>
                    <a:pt x="4624" y="1273"/>
                    <a:pt x="4559" y="1208"/>
                  </a:cubicBezTo>
                  <a:close/>
                  <a:moveTo>
                    <a:pt x="577" y="3309"/>
                  </a:moveTo>
                  <a:lnTo>
                    <a:pt x="1299" y="4031"/>
                  </a:lnTo>
                  <a:lnTo>
                    <a:pt x="389" y="4219"/>
                  </a:lnTo>
                  <a:lnTo>
                    <a:pt x="577" y="3309"/>
                  </a:lnTo>
                  <a:close/>
                  <a:moveTo>
                    <a:pt x="1636" y="3896"/>
                  </a:moveTo>
                  <a:lnTo>
                    <a:pt x="712" y="2972"/>
                  </a:lnTo>
                  <a:lnTo>
                    <a:pt x="3282" y="402"/>
                  </a:lnTo>
                  <a:lnTo>
                    <a:pt x="3626" y="746"/>
                  </a:lnTo>
                  <a:lnTo>
                    <a:pt x="2071" y="2302"/>
                  </a:lnTo>
                  <a:cubicBezTo>
                    <a:pt x="2006" y="2367"/>
                    <a:pt x="2006" y="2472"/>
                    <a:pt x="2071" y="2537"/>
                  </a:cubicBezTo>
                  <a:cubicBezTo>
                    <a:pt x="2103" y="2570"/>
                    <a:pt x="2146" y="2586"/>
                    <a:pt x="2189" y="2586"/>
                  </a:cubicBezTo>
                  <a:cubicBezTo>
                    <a:pt x="2231" y="2586"/>
                    <a:pt x="2274" y="2570"/>
                    <a:pt x="2307" y="2537"/>
                  </a:cubicBezTo>
                  <a:lnTo>
                    <a:pt x="3862" y="982"/>
                  </a:lnTo>
                  <a:lnTo>
                    <a:pt x="4206" y="1326"/>
                  </a:lnTo>
                  <a:lnTo>
                    <a:pt x="1636" y="389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仿宋" panose="02010609060101010101" charset="-122"/>
                <a:ea typeface="仿宋" panose="02010609060101010101" charset="-122"/>
              </a:endParaRPr>
            </a:p>
          </p:txBody>
        </p:sp>
        <p:cxnSp>
          <p:nvCxnSpPr>
            <p:cNvPr id="51" name="直接连接符 26"/>
            <p:cNvCxnSpPr/>
            <p:nvPr/>
          </p:nvCxnSpPr>
          <p:spPr>
            <a:xfrm>
              <a:off x="2133600" y="4267200"/>
              <a:ext cx="0" cy="9435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2" name="组合 30"/>
            <p:cNvGrpSpPr/>
            <p:nvPr/>
          </p:nvGrpSpPr>
          <p:grpSpPr>
            <a:xfrm>
              <a:off x="2323307" y="4111234"/>
              <a:ext cx="3443287" cy="1269194"/>
              <a:chOff x="874713" y="1063625"/>
              <a:chExt cx="3443287" cy="1269194"/>
            </a:xfrm>
          </p:grpSpPr>
          <p:sp>
            <p:nvSpPr>
              <p:cNvPr id="61" name="矩形 60"/>
              <p:cNvSpPr/>
              <p:nvPr/>
            </p:nvSpPr>
            <p:spPr>
              <a:xfrm>
                <a:off x="874713" y="1464889"/>
                <a:ext cx="3443287"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bg1"/>
                    </a:solidFill>
                    <a:latin typeface="仿宋" panose="02010609060101010101" charset="-122"/>
                    <a:ea typeface="仿宋" panose="02010609060101010101" charset="-122"/>
                  </a:rPr>
                  <a:t>用户可以在投影仪或者计算机上进行演示也可以将演示文稿打印出来，制作成胶片以便应用到更广泛的领域中</a:t>
                </a:r>
              </a:p>
            </p:txBody>
          </p:sp>
          <p:sp>
            <p:nvSpPr>
              <p:cNvPr id="62" name="矩形 61"/>
              <p:cNvSpPr/>
              <p:nvPr/>
            </p:nvSpPr>
            <p:spPr>
              <a:xfrm>
                <a:off x="874713" y="1063625"/>
                <a:ext cx="2084387" cy="46166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bg1"/>
                    </a:solidFill>
                    <a:latin typeface="仿宋" panose="02010609060101010101" charset="-122"/>
                    <a:ea typeface="仿宋" panose="02010609060101010101" charset="-122"/>
                  </a:rPr>
                  <a:t>标题文字添加</a:t>
                </a:r>
              </a:p>
            </p:txBody>
          </p:sp>
        </p:grpSp>
      </p:gr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childTnLst>
                          </p:cTn>
                        </p:par>
                        <p:par>
                          <p:cTn id="14" fill="hold">
                            <p:stCondLst>
                              <p:cond delay="1000"/>
                            </p:stCondLst>
                            <p:childTnLst>
                              <p:par>
                                <p:cTn id="15" presetID="5" presetClass="entr" presetSubtype="10" fill="hold" nodeType="after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checkerboard(across)">
                                      <p:cBhvr>
                                        <p:cTn id="17" dur="500"/>
                                        <p:tgtEl>
                                          <p:spTgt spid="64"/>
                                        </p:tgtEl>
                                      </p:cBhvr>
                                    </p:animEffect>
                                  </p:childTnLst>
                                </p:cTn>
                              </p:par>
                            </p:childTnLst>
                          </p:cTn>
                        </p:par>
                        <p:par>
                          <p:cTn id="18" fill="hold">
                            <p:stCondLst>
                              <p:cond delay="1500"/>
                            </p:stCondLst>
                            <p:childTnLst>
                              <p:par>
                                <p:cTn id="19" presetID="42" presetClass="entr" presetSubtype="0" fill="hold"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1000"/>
                                        <p:tgtEl>
                                          <p:spTgt spid="30"/>
                                        </p:tgtEl>
                                      </p:cBhvr>
                                    </p:animEffect>
                                    <p:anim calcmode="lin" valueType="num">
                                      <p:cBhvr>
                                        <p:cTn id="22" dur="1000" fill="hold"/>
                                        <p:tgtEl>
                                          <p:spTgt spid="30"/>
                                        </p:tgtEl>
                                        <p:attrNameLst>
                                          <p:attrName>ppt_x</p:attrName>
                                        </p:attrNameLst>
                                      </p:cBhvr>
                                      <p:tavLst>
                                        <p:tav tm="0">
                                          <p:val>
                                            <p:strVal val="#ppt_x"/>
                                          </p:val>
                                        </p:tav>
                                        <p:tav tm="100000">
                                          <p:val>
                                            <p:strVal val="#ppt_x"/>
                                          </p:val>
                                        </p:tav>
                                      </p:tavLst>
                                    </p:anim>
                                    <p:anim calcmode="lin" valueType="num">
                                      <p:cBhvr>
                                        <p:cTn id="23" dur="1000" fill="hold"/>
                                        <p:tgtEl>
                                          <p:spTgt spid="30"/>
                                        </p:tgtEl>
                                        <p:attrNameLst>
                                          <p:attrName>ppt_y</p:attrName>
                                        </p:attrNameLst>
                                      </p:cBhvr>
                                      <p:tavLst>
                                        <p:tav tm="0">
                                          <p:val>
                                            <p:strVal val="#ppt_y+.1"/>
                                          </p:val>
                                        </p:tav>
                                        <p:tav tm="100000">
                                          <p:val>
                                            <p:strVal val="#ppt_y"/>
                                          </p:val>
                                        </p:tav>
                                      </p:tavLst>
                                    </p:anim>
                                  </p:childTnLst>
                                </p:cTn>
                              </p:par>
                              <p:par>
                                <p:cTn id="24" presetID="47" presetClass="entr" presetSubtype="0" fill="hold" nodeType="with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fade">
                                      <p:cBhvr>
                                        <p:cTn id="26" dur="1000"/>
                                        <p:tgtEl>
                                          <p:spTgt spid="48"/>
                                        </p:tgtEl>
                                      </p:cBhvr>
                                    </p:animEffect>
                                    <p:anim calcmode="lin" valueType="num">
                                      <p:cBhvr>
                                        <p:cTn id="27" dur="1000" fill="hold"/>
                                        <p:tgtEl>
                                          <p:spTgt spid="48"/>
                                        </p:tgtEl>
                                        <p:attrNameLst>
                                          <p:attrName>ppt_x</p:attrName>
                                        </p:attrNameLst>
                                      </p:cBhvr>
                                      <p:tavLst>
                                        <p:tav tm="0">
                                          <p:val>
                                            <p:strVal val="#ppt_x"/>
                                          </p:val>
                                        </p:tav>
                                        <p:tav tm="100000">
                                          <p:val>
                                            <p:strVal val="#ppt_x"/>
                                          </p:val>
                                        </p:tav>
                                      </p:tavLst>
                                    </p:anim>
                                    <p:anim calcmode="lin" valueType="num">
                                      <p:cBhvr>
                                        <p:cTn id="28"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0"/>
            <a:ext cx="12233275" cy="6881495"/>
          </a:xfrm>
          <a:prstGeom prst="rect">
            <a:avLst/>
          </a:prstGeom>
        </p:spPr>
      </p:pic>
      <p:sp>
        <p:nvSpPr>
          <p:cNvPr id="4" name="矩形 3"/>
          <p:cNvSpPr/>
          <p:nvPr/>
        </p:nvSpPr>
        <p:spPr bwMode="auto">
          <a:xfrm>
            <a:off x="3451225" y="3264535"/>
            <a:ext cx="5621020" cy="706755"/>
          </a:xfrm>
          <a:prstGeom prst="rect">
            <a:avLst/>
          </a:prstGeom>
        </p:spPr>
        <p:txBody>
          <a:bodyPr wrap="square">
            <a:spAutoFit/>
          </a:bodyPr>
          <a:lstStyle/>
          <a:p>
            <a:pPr algn="dist"/>
            <a:r>
              <a:rPr lang="zh-CN" altLang="en-US" sz="40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40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188970" y="296164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080635" y="410464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5691505" y="1744980"/>
            <a:ext cx="1856740" cy="1198880"/>
          </a:xfrm>
          <a:prstGeom prst="rect">
            <a:avLst/>
          </a:prstGeom>
          <a:noFill/>
        </p:spPr>
        <p:txBody>
          <a:bodyPr wrap="square" rtlCol="0" anchor="t">
            <a:spAutoFit/>
          </a:bodyPr>
          <a:lstStyle/>
          <a:p>
            <a:pPr eaLnBrk="1" hangingPunct="1"/>
            <a:r>
              <a:rPr lang="en-US" altLang="zh-CN" sz="7200" b="1" dirty="0">
                <a:solidFill>
                  <a:srgbClr val="5A6C6A"/>
                </a:solidFill>
                <a:latin typeface="Yuanti SC" charset="-122"/>
                <a:ea typeface="Yuanti SC" charset="-122"/>
                <a:cs typeface="Yuanti SC" charset="-122"/>
                <a:sym typeface="+mn-ea"/>
              </a:rPr>
              <a:t>05</a:t>
            </a:r>
          </a:p>
        </p:txBody>
      </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1000"/>
                                        <p:tgtEl>
                                          <p:spTgt spid="4"/>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strips(downLeft)">
                                      <p:cBhvr>
                                        <p:cTn id="1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4239260" y="523240"/>
            <a:ext cx="3974465" cy="460375"/>
          </a:xfrm>
          <a:prstGeom prst="rect">
            <a:avLst/>
          </a:prstGeom>
        </p:spPr>
        <p:txBody>
          <a:bodyPr wrap="square">
            <a:spAutoFit/>
          </a:body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857943" y="36957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436870" y="100076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6861810" y="2331720"/>
            <a:ext cx="3905250" cy="1168400"/>
          </a:xfrm>
          <a:prstGeom prst="rect">
            <a:avLst/>
          </a:prstGeom>
          <a:noFill/>
        </p:spPr>
        <p:txBody>
          <a:bodyPr wrap="square" rtlCol="0">
            <a:spAutoFit/>
          </a:bodyPr>
          <a:lstStyle/>
          <a:p>
            <a:pPr algn="just">
              <a:lnSpc>
                <a:spcPct val="125000"/>
              </a:lnSpc>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p>
        </p:txBody>
      </p:sp>
      <p:sp>
        <p:nvSpPr>
          <p:cNvPr id="3" name="TextBox 38"/>
          <p:cNvSpPr txBox="1"/>
          <p:nvPr/>
        </p:nvSpPr>
        <p:spPr>
          <a:xfrm>
            <a:off x="6931025" y="3550920"/>
            <a:ext cx="3748405" cy="861695"/>
          </a:xfrm>
          <a:prstGeom prst="rect">
            <a:avLst/>
          </a:prstGeom>
          <a:noFill/>
        </p:spPr>
        <p:txBody>
          <a:bodyPr wrap="square" lIns="0" tIns="0" rIns="0" bIns="0" rtlCol="0">
            <a:spAutoFit/>
          </a:bodyPr>
          <a:lstStyle/>
          <a:p>
            <a:pPr algn="just"/>
            <a:r>
              <a:rPr lang="en-US" sz="1400" dirty="0" smtClean="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400" dirty="0">
                <a:solidFill>
                  <a:schemeClr val="tx1">
                    <a:lumMod val="75000"/>
                    <a:lumOff val="25000"/>
                  </a:schemeClr>
                </a:solidFill>
                <a:latin typeface="Arial" panose="020B0604020202020204" pitchFamily="34" charset="0"/>
                <a:cs typeface="Arial" panose="020B0604020202020204" pitchFamily="34" charset="0"/>
              </a:rPr>
              <a:t> </a:t>
            </a:r>
            <a:endParaRPr lang="en-US" altLang="zh-CN" sz="14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4" name="文本框 3"/>
          <p:cNvSpPr txBox="1"/>
          <p:nvPr/>
        </p:nvSpPr>
        <p:spPr>
          <a:xfrm>
            <a:off x="6931025" y="4480560"/>
            <a:ext cx="3905250" cy="1168400"/>
          </a:xfrm>
          <a:prstGeom prst="rect">
            <a:avLst/>
          </a:prstGeom>
          <a:noFill/>
        </p:spPr>
        <p:txBody>
          <a:bodyPr wrap="square" rtlCol="0">
            <a:spAutoFit/>
          </a:bodyPr>
          <a:lstStyle/>
          <a:p>
            <a:pPr algn="just">
              <a:lnSpc>
                <a:spcPct val="125000"/>
              </a:lnSpc>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p>
        </p:txBody>
      </p:sp>
      <p:cxnSp>
        <p:nvCxnSpPr>
          <p:cNvPr id="12" name="直接连接符 11"/>
          <p:cNvCxnSpPr/>
          <p:nvPr/>
        </p:nvCxnSpPr>
        <p:spPr>
          <a:xfrm>
            <a:off x="6310335" y="2327270"/>
            <a:ext cx="0" cy="3078694"/>
          </a:xfrm>
          <a:prstGeom prst="line">
            <a:avLst/>
          </a:prstGeom>
          <a:ln w="28575">
            <a:solidFill>
              <a:srgbClr val="5B5A58"/>
            </a:solidFill>
          </a:ln>
        </p:spPr>
        <p:style>
          <a:lnRef idx="1">
            <a:schemeClr val="accent1"/>
          </a:lnRef>
          <a:fillRef idx="0">
            <a:schemeClr val="accent1"/>
          </a:fillRef>
          <a:effectRef idx="0">
            <a:schemeClr val="accent1"/>
          </a:effectRef>
          <a:fontRef idx="minor">
            <a:schemeClr val="tx1"/>
          </a:fontRef>
        </p:style>
      </p:cxnSp>
      <p:sp>
        <p:nvSpPr>
          <p:cNvPr id="5" name="Freeform"/>
          <p:cNvSpPr/>
          <p:nvPr/>
        </p:nvSpPr>
        <p:spPr>
          <a:xfrm>
            <a:off x="1163790" y="2035243"/>
            <a:ext cx="4759279" cy="3746666"/>
          </a:xfrm>
          <a:prstGeom prst="rect">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childTnLst>
                          </p:cTn>
                        </p:par>
                        <p:par>
                          <p:cTn id="14" fill="hold">
                            <p:stCondLst>
                              <p:cond delay="1000"/>
                            </p:stCondLst>
                            <p:childTnLst>
                              <p:par>
                                <p:cTn id="15" presetID="5" presetClass="entr" presetSubtype="1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par>
                          <p:cTn id="18" fill="hold">
                            <p:stCondLst>
                              <p:cond delay="1500"/>
                            </p:stCondLst>
                            <p:childTnLst>
                              <p:par>
                                <p:cTn id="19" presetID="42" presetClass="entr" presetSubtype="0"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anim calcmode="lin" valueType="num">
                                      <p:cBhvr>
                                        <p:cTn id="32" dur="1000" fill="hold"/>
                                        <p:tgtEl>
                                          <p:spTgt spid="4"/>
                                        </p:tgtEl>
                                        <p:attrNameLst>
                                          <p:attrName>ppt_x</p:attrName>
                                        </p:attrNameLst>
                                      </p:cBhvr>
                                      <p:tavLst>
                                        <p:tav tm="0">
                                          <p:val>
                                            <p:strVal val="#ppt_x"/>
                                          </p:val>
                                        </p:tav>
                                        <p:tav tm="100000">
                                          <p:val>
                                            <p:strVal val="#ppt_x"/>
                                          </p:val>
                                        </p:tav>
                                      </p:tavLst>
                                    </p:anim>
                                    <p:anim calcmode="lin" valueType="num">
                                      <p:cBhvr>
                                        <p:cTn id="33" dur="1000" fill="hold"/>
                                        <p:tgtEl>
                                          <p:spTgt spid="4"/>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1000"/>
                                        <p:tgtEl>
                                          <p:spTgt spid="12"/>
                                        </p:tgtEl>
                                      </p:cBhvr>
                                    </p:animEffect>
                                    <p:anim calcmode="lin" valueType="num">
                                      <p:cBhvr>
                                        <p:cTn id="37" dur="1000" fill="hold"/>
                                        <p:tgtEl>
                                          <p:spTgt spid="12"/>
                                        </p:tgtEl>
                                        <p:attrNameLst>
                                          <p:attrName>ppt_x</p:attrName>
                                        </p:attrNameLst>
                                      </p:cBhvr>
                                      <p:tavLst>
                                        <p:tav tm="0">
                                          <p:val>
                                            <p:strVal val="#ppt_x"/>
                                          </p:val>
                                        </p:tav>
                                        <p:tav tm="100000">
                                          <p:val>
                                            <p:strVal val="#ppt_x"/>
                                          </p:val>
                                        </p:tav>
                                      </p:tavLst>
                                    </p:anim>
                                    <p:anim calcmode="lin" valueType="num">
                                      <p:cBhvr>
                                        <p:cTn id="3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3" grpId="0"/>
      <p:bldP spid="4" grpId="0"/>
      <p:bldP spid="5"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4239260" y="523240"/>
            <a:ext cx="3974465" cy="460375"/>
          </a:xfrm>
          <a:prstGeom prst="rect">
            <a:avLst/>
          </a:prstGeom>
        </p:spPr>
        <p:txBody>
          <a:bodyPr wrap="square">
            <a:spAutoFit/>
          </a:body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857943" y="36957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436870" y="100076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7038975" y="2609215"/>
            <a:ext cx="2621280" cy="829945"/>
          </a:xfrm>
          <a:prstGeom prst="rect">
            <a:avLst/>
          </a:prstGeom>
          <a:noFill/>
        </p:spPr>
        <p:txBody>
          <a:bodyPr wrap="none" rtlCol="0">
            <a:spAutoFit/>
          </a:bodyPr>
          <a:lstStyle/>
          <a:p>
            <a:pPr algn="dist"/>
            <a:r>
              <a:rPr lang="zh-CN" altLang="en-US" sz="4800">
                <a:solidFill>
                  <a:schemeClr val="tx1">
                    <a:lumMod val="65000"/>
                    <a:lumOff val="35000"/>
                  </a:schemeClr>
                </a:solidFill>
                <a:latin typeface="宋体" panose="02010600030101010101" pitchFamily="2" charset="-122"/>
                <a:ea typeface="宋体" panose="02010600030101010101" pitchFamily="2" charset="-122"/>
                <a:cs typeface="Aharoni" panose="02010803020104030203" pitchFamily="2" charset="-79"/>
                <a:sym typeface="+mn-ea"/>
              </a:rPr>
              <a:t>论文总结</a:t>
            </a:r>
          </a:p>
        </p:txBody>
      </p:sp>
      <p:cxnSp>
        <p:nvCxnSpPr>
          <p:cNvPr id="2" name="直接连接符 1"/>
          <p:cNvCxnSpPr/>
          <p:nvPr/>
        </p:nvCxnSpPr>
        <p:spPr>
          <a:xfrm>
            <a:off x="6192520" y="3617059"/>
            <a:ext cx="4762500" cy="0"/>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718300" y="3687445"/>
            <a:ext cx="3263265" cy="1383665"/>
          </a:xfrm>
          <a:prstGeom prst="rect">
            <a:avLst/>
          </a:prstGeom>
          <a:noFill/>
        </p:spPr>
        <p:txBody>
          <a:bodyPr wrap="square" rtlCol="0">
            <a:spAutoFit/>
          </a:bodyPr>
          <a:lstStyle/>
          <a:p>
            <a:pPr algn="l" fontAlgn="auto">
              <a:lnSpc>
                <a:spcPct val="200000"/>
              </a:lnSpc>
            </a:pPr>
            <a:r>
              <a:rPr lang="zh-CN" altLang="en-US" sz="1400" spc="300">
                <a:solidFill>
                  <a:schemeClr val="tx1">
                    <a:lumMod val="65000"/>
                    <a:lumOff val="35000"/>
                  </a:schemeClr>
                </a:solidFill>
                <a:uFillTx/>
                <a:latin typeface="宋体" panose="02010600030101010101" pitchFamily="2" charset="-122"/>
                <a:ea typeface="宋体" panose="02010600030101010101" pitchFamily="2" charset="-122"/>
                <a:sym typeface="+mn-ea"/>
              </a:rPr>
              <a:t>點擊這裡更換相關內容，增加你的文字描述和相關素材。點擊這裡更換相關內容。</a:t>
            </a:r>
          </a:p>
        </p:txBody>
      </p:sp>
      <p:grpSp>
        <p:nvGrpSpPr>
          <p:cNvPr id="5" name="组合 4"/>
          <p:cNvGrpSpPr/>
          <p:nvPr/>
        </p:nvGrpSpPr>
        <p:grpSpPr>
          <a:xfrm>
            <a:off x="1760220" y="1880235"/>
            <a:ext cx="3676650" cy="3362960"/>
            <a:chOff x="7949" y="4084"/>
            <a:chExt cx="3442" cy="3420"/>
          </a:xfrm>
        </p:grpSpPr>
        <p:sp>
          <p:nvSpPr>
            <p:cNvPr id="12" name="矩形 11"/>
            <p:cNvSpPr/>
            <p:nvPr/>
          </p:nvSpPr>
          <p:spPr>
            <a:xfrm>
              <a:off x="7949" y="4084"/>
              <a:ext cx="1664" cy="1664"/>
            </a:xfrm>
            <a:prstGeom prst="rect">
              <a:avLst/>
            </a:prstGeom>
            <a:solidFill>
              <a:srgbClr val="3B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9727" y="4084"/>
              <a:ext cx="1664" cy="1664"/>
            </a:xfrm>
            <a:prstGeom prst="rect">
              <a:avLst/>
            </a:prstGeom>
            <a:solidFill>
              <a:srgbClr val="5A6C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7949" y="5840"/>
              <a:ext cx="1664" cy="1664"/>
            </a:xfrm>
            <a:prstGeom prst="rect">
              <a:avLst/>
            </a:prstGeom>
            <a:solidFill>
              <a:srgbClr val="5A6C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9727" y="5840"/>
              <a:ext cx="1664" cy="1664"/>
            </a:xfrm>
            <a:prstGeom prst="rect">
              <a:avLst/>
            </a:prstGeom>
            <a:solidFill>
              <a:srgbClr val="3B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AutoShape 112"/>
            <p:cNvSpPr/>
            <p:nvPr/>
          </p:nvSpPr>
          <p:spPr bwMode="auto">
            <a:xfrm>
              <a:off x="10275" y="4682"/>
              <a:ext cx="568" cy="56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5" name="组合 54"/>
            <p:cNvGrpSpPr/>
            <p:nvPr/>
          </p:nvGrpSpPr>
          <p:grpSpPr>
            <a:xfrm>
              <a:off x="10362" y="6387"/>
              <a:ext cx="389" cy="567"/>
              <a:chOff x="2528974" y="2863357"/>
              <a:chExt cx="246811" cy="359779"/>
            </a:xfrm>
            <a:solidFill>
              <a:schemeClr val="bg1"/>
            </a:solidFill>
          </p:grpSpPr>
          <p:sp>
            <p:nvSpPr>
              <p:cNvPr id="56"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7"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58" name="Group 124"/>
            <p:cNvGrpSpPr/>
            <p:nvPr/>
          </p:nvGrpSpPr>
          <p:grpSpPr>
            <a:xfrm>
              <a:off x="8498" y="4678"/>
              <a:ext cx="567" cy="477"/>
              <a:chOff x="5368132" y="2625725"/>
              <a:chExt cx="465138" cy="391319"/>
            </a:xfrm>
            <a:solidFill>
              <a:schemeClr val="bg1"/>
            </a:solidFill>
          </p:grpSpPr>
          <p:sp>
            <p:nvSpPr>
              <p:cNvPr id="59"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0"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1"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62" name="组合 61"/>
            <p:cNvGrpSpPr/>
            <p:nvPr/>
          </p:nvGrpSpPr>
          <p:grpSpPr>
            <a:xfrm flipH="1">
              <a:off x="8498" y="6389"/>
              <a:ext cx="566" cy="566"/>
              <a:chOff x="2473104" y="2145028"/>
              <a:chExt cx="359165" cy="359165"/>
            </a:xfrm>
            <a:solidFill>
              <a:schemeClr val="bg1"/>
            </a:solidFill>
          </p:grpSpPr>
          <p:sp>
            <p:nvSpPr>
              <p:cNvPr id="63"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4"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spTree>
    <p:custDataLst>
      <p:tags r:id="rId1"/>
    </p:custDataLst>
  </p:cSld>
  <p:clrMapOvr>
    <a:masterClrMapping/>
  </p:clrMapOvr>
  <p:transition spd="slow">
    <p:random/>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1000" fill="hold"/>
                                        <p:tgtEl>
                                          <p:spTgt spid="4"/>
                                        </p:tgtEl>
                                        <p:attrNameLst>
                                          <p:attrName>ppt_w</p:attrName>
                                        </p:attrNameLst>
                                      </p:cBhvr>
                                      <p:tavLst>
                                        <p:tav tm="0">
                                          <p:val>
                                            <p:strVal val="#ppt_w*0.70"/>
                                          </p:val>
                                        </p:tav>
                                        <p:tav tm="100000">
                                          <p:val>
                                            <p:strVal val="#ppt_w"/>
                                          </p:val>
                                        </p:tav>
                                      </p:tavLst>
                                    </p:anim>
                                    <p:anim calcmode="lin" valueType="num">
                                      <p:cBhvr>
                                        <p:cTn id="18" dur="1000" fill="hold"/>
                                        <p:tgtEl>
                                          <p:spTgt spid="4"/>
                                        </p:tgtEl>
                                        <p:attrNameLst>
                                          <p:attrName>ppt_h</p:attrName>
                                        </p:attrNameLst>
                                      </p:cBhvr>
                                      <p:tavLst>
                                        <p:tav tm="0">
                                          <p:val>
                                            <p:strVal val="#ppt_h"/>
                                          </p:val>
                                        </p:tav>
                                        <p:tav tm="100000">
                                          <p:val>
                                            <p:strVal val="#ppt_h"/>
                                          </p:val>
                                        </p:tav>
                                      </p:tavLst>
                                    </p:anim>
                                    <p:animEffect transition="in" filter="fade">
                                      <p:cBhvr>
                                        <p:cTn id="19" dur="1000"/>
                                        <p:tgtEl>
                                          <p:spTgt spid="4"/>
                                        </p:tgtEl>
                                      </p:cBhvr>
                                    </p:animEffect>
                                  </p:childTnLst>
                                </p:cTn>
                              </p:par>
                              <p:par>
                                <p:cTn id="20" presetID="55" presetClass="entr" presetSubtype="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1000" fill="hold"/>
                                        <p:tgtEl>
                                          <p:spTgt spid="2"/>
                                        </p:tgtEl>
                                        <p:attrNameLst>
                                          <p:attrName>ppt_w</p:attrName>
                                        </p:attrNameLst>
                                      </p:cBhvr>
                                      <p:tavLst>
                                        <p:tav tm="0">
                                          <p:val>
                                            <p:strVal val="#ppt_w*0.70"/>
                                          </p:val>
                                        </p:tav>
                                        <p:tav tm="100000">
                                          <p:val>
                                            <p:strVal val="#ppt_w"/>
                                          </p:val>
                                        </p:tav>
                                      </p:tavLst>
                                    </p:anim>
                                    <p:anim calcmode="lin" valueType="num">
                                      <p:cBhvr>
                                        <p:cTn id="23" dur="1000" fill="hold"/>
                                        <p:tgtEl>
                                          <p:spTgt spid="2"/>
                                        </p:tgtEl>
                                        <p:attrNameLst>
                                          <p:attrName>ppt_h</p:attrName>
                                        </p:attrNameLst>
                                      </p:cBhvr>
                                      <p:tavLst>
                                        <p:tav tm="0">
                                          <p:val>
                                            <p:strVal val="#ppt_h"/>
                                          </p:val>
                                        </p:tav>
                                        <p:tav tm="100000">
                                          <p:val>
                                            <p:strVal val="#ppt_h"/>
                                          </p:val>
                                        </p:tav>
                                      </p:tavLst>
                                    </p:anim>
                                    <p:animEffect transition="in" filter="fade">
                                      <p:cBhvr>
                                        <p:cTn id="24" dur="1000"/>
                                        <p:tgtEl>
                                          <p:spTgt spid="2"/>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1000" fill="hold"/>
                                        <p:tgtEl>
                                          <p:spTgt spid="3"/>
                                        </p:tgtEl>
                                        <p:attrNameLst>
                                          <p:attrName>ppt_w</p:attrName>
                                        </p:attrNameLst>
                                      </p:cBhvr>
                                      <p:tavLst>
                                        <p:tav tm="0">
                                          <p:val>
                                            <p:strVal val="#ppt_w*0.70"/>
                                          </p:val>
                                        </p:tav>
                                        <p:tav tm="100000">
                                          <p:val>
                                            <p:strVal val="#ppt_w"/>
                                          </p:val>
                                        </p:tav>
                                      </p:tavLst>
                                    </p:anim>
                                    <p:anim calcmode="lin" valueType="num">
                                      <p:cBhvr>
                                        <p:cTn id="28" dur="1000" fill="hold"/>
                                        <p:tgtEl>
                                          <p:spTgt spid="3"/>
                                        </p:tgtEl>
                                        <p:attrNameLst>
                                          <p:attrName>ppt_h</p:attrName>
                                        </p:attrNameLst>
                                      </p:cBhvr>
                                      <p:tavLst>
                                        <p:tav tm="0">
                                          <p:val>
                                            <p:strVal val="#ppt_h"/>
                                          </p:val>
                                        </p:tav>
                                        <p:tav tm="100000">
                                          <p:val>
                                            <p:strVal val="#ppt_h"/>
                                          </p:val>
                                        </p:tav>
                                      </p:tavLst>
                                    </p:anim>
                                    <p:animEffect transition="in" filter="fade">
                                      <p:cBhvr>
                                        <p:cTn id="29" dur="1000"/>
                                        <p:tgtEl>
                                          <p:spTgt spid="3"/>
                                        </p:tgtEl>
                                      </p:cBhvr>
                                    </p:animEffect>
                                  </p:childTnLst>
                                </p:cTn>
                              </p:par>
                            </p:childTnLst>
                          </p:cTn>
                        </p:par>
                        <p:par>
                          <p:cTn id="30" fill="hold">
                            <p:stCondLst>
                              <p:cond delay="2000"/>
                            </p:stCondLst>
                            <p:childTnLst>
                              <p:par>
                                <p:cTn id="31" presetID="3" presetClass="entr" presetSubtype="10"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blinds(horizontal)">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flipH="1">
            <a:off x="0" y="0"/>
            <a:ext cx="12233275" cy="6881495"/>
          </a:xfrm>
          <a:prstGeom prst="rect">
            <a:avLst/>
          </a:prstGeom>
        </p:spPr>
      </p:pic>
      <p:grpSp>
        <p:nvGrpSpPr>
          <p:cNvPr id="11" name="组合 10"/>
          <p:cNvGrpSpPr/>
          <p:nvPr/>
        </p:nvGrpSpPr>
        <p:grpSpPr>
          <a:xfrm>
            <a:off x="4352290" y="519430"/>
            <a:ext cx="3513455" cy="5244465"/>
            <a:chOff x="6854" y="818"/>
            <a:chExt cx="5533" cy="8259"/>
          </a:xfrm>
        </p:grpSpPr>
        <p:grpSp>
          <p:nvGrpSpPr>
            <p:cNvPr id="28" name="组合 27"/>
            <p:cNvGrpSpPr/>
            <p:nvPr/>
          </p:nvGrpSpPr>
          <p:grpSpPr>
            <a:xfrm>
              <a:off x="6854" y="971"/>
              <a:ext cx="5533" cy="7998"/>
              <a:chOff x="4562351" y="826142"/>
              <a:chExt cx="3192664" cy="5078713"/>
            </a:xfrm>
          </p:grpSpPr>
          <p:sp>
            <p:nvSpPr>
              <p:cNvPr id="29" name="文本框 28"/>
              <p:cNvSpPr txBox="1"/>
              <p:nvPr/>
            </p:nvSpPr>
            <p:spPr>
              <a:xfrm>
                <a:off x="4615281" y="1152660"/>
                <a:ext cx="1293255" cy="1861179"/>
              </a:xfrm>
              <a:prstGeom prst="rect">
                <a:avLst/>
              </a:prstGeom>
              <a:noFill/>
            </p:spPr>
            <p:txBody>
              <a:bodyPr wrap="square" rtlCol="0">
                <a:spAutoFit/>
              </a:bodyPr>
              <a:lstStyle/>
              <a:p>
                <a:r>
                  <a:rPr lang="zh-CN" altLang="en-US" sz="11500" dirty="0">
                    <a:solidFill>
                      <a:srgbClr val="161317"/>
                    </a:solidFill>
                    <a:latin typeface="仿宋" panose="02010609060101010101" charset="-122"/>
                    <a:ea typeface="仿宋" panose="02010609060101010101" charset="-122"/>
                  </a:rPr>
                  <a:t>感</a:t>
                </a:r>
              </a:p>
            </p:txBody>
          </p:sp>
          <p:sp>
            <p:nvSpPr>
              <p:cNvPr id="30" name="文本框 29"/>
              <p:cNvSpPr txBox="1"/>
              <p:nvPr/>
            </p:nvSpPr>
            <p:spPr>
              <a:xfrm>
                <a:off x="6461760" y="2270848"/>
                <a:ext cx="1293255" cy="1445255"/>
              </a:xfrm>
              <a:prstGeom prst="rect">
                <a:avLst/>
              </a:prstGeom>
              <a:noFill/>
            </p:spPr>
            <p:txBody>
              <a:bodyPr wrap="square" rtlCol="0">
                <a:spAutoFit/>
              </a:bodyPr>
              <a:lstStyle/>
              <a:p>
                <a:r>
                  <a:rPr lang="zh-CN" altLang="en-US" sz="8800" dirty="0">
                    <a:solidFill>
                      <a:srgbClr val="161317"/>
                    </a:solidFill>
                    <a:latin typeface="仿宋" panose="02010609060101010101" charset="-122"/>
                    <a:ea typeface="仿宋" panose="02010609060101010101" charset="-122"/>
                  </a:rPr>
                  <a:t>谢</a:t>
                </a:r>
              </a:p>
            </p:txBody>
          </p:sp>
          <p:cxnSp>
            <p:nvCxnSpPr>
              <p:cNvPr id="31" name="直接连接符 30"/>
              <p:cNvCxnSpPr/>
              <p:nvPr/>
            </p:nvCxnSpPr>
            <p:spPr>
              <a:xfrm flipH="1">
                <a:off x="5908467" y="826142"/>
                <a:ext cx="665307" cy="616959"/>
              </a:xfrm>
              <a:prstGeom prst="line">
                <a:avLst/>
              </a:prstGeom>
              <a:ln w="12700">
                <a:solidFill>
                  <a:srgbClr val="3B4746"/>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4562351" y="1483328"/>
                <a:ext cx="3012706" cy="2893859"/>
              </a:xfrm>
              <a:prstGeom prst="line">
                <a:avLst/>
              </a:prstGeom>
              <a:ln w="12700">
                <a:solidFill>
                  <a:srgbClr val="3B4746"/>
                </a:solidFill>
              </a:ln>
            </p:spPr>
            <p:style>
              <a:lnRef idx="1">
                <a:schemeClr val="accent1"/>
              </a:lnRef>
              <a:fillRef idx="0">
                <a:schemeClr val="accent1"/>
              </a:fillRef>
              <a:effectRef idx="0">
                <a:schemeClr val="accent1"/>
              </a:effectRef>
              <a:fontRef idx="minor">
                <a:schemeClr val="tx1"/>
              </a:fontRef>
            </p:style>
          </p:cxnSp>
          <p:sp>
            <p:nvSpPr>
              <p:cNvPr id="34" name="流程图: 接点 33"/>
              <p:cNvSpPr/>
              <p:nvPr/>
            </p:nvSpPr>
            <p:spPr>
              <a:xfrm>
                <a:off x="5622966" y="3501729"/>
                <a:ext cx="901020" cy="901020"/>
              </a:xfrm>
              <a:prstGeom prst="flowChartConnector">
                <a:avLst/>
              </a:prstGeom>
              <a:solidFill>
                <a:srgbClr val="3B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61317"/>
                  </a:solidFill>
                </a:endParaRPr>
              </a:p>
            </p:txBody>
          </p:sp>
          <p:sp>
            <p:nvSpPr>
              <p:cNvPr id="35" name="流程图: 接点 34"/>
              <p:cNvSpPr/>
              <p:nvPr/>
            </p:nvSpPr>
            <p:spPr>
              <a:xfrm>
                <a:off x="5622966" y="4572444"/>
                <a:ext cx="901020" cy="901020"/>
              </a:xfrm>
              <a:prstGeom prst="flowChartConnector">
                <a:avLst/>
              </a:prstGeom>
              <a:solidFill>
                <a:srgbClr val="3B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61317"/>
                  </a:solidFill>
                </a:endParaRPr>
              </a:p>
            </p:txBody>
          </p:sp>
          <p:sp>
            <p:nvSpPr>
              <p:cNvPr id="36" name="文本框 35"/>
              <p:cNvSpPr txBox="1"/>
              <p:nvPr/>
            </p:nvSpPr>
            <p:spPr>
              <a:xfrm>
                <a:off x="5706769" y="3502114"/>
                <a:ext cx="866821" cy="923327"/>
              </a:xfrm>
              <a:prstGeom prst="rect">
                <a:avLst/>
              </a:prstGeom>
              <a:noFill/>
            </p:spPr>
            <p:txBody>
              <a:bodyPr wrap="square" rtlCol="0">
                <a:spAutoFit/>
              </a:bodyPr>
              <a:lstStyle/>
              <a:p>
                <a:r>
                  <a:rPr lang="zh-CN" altLang="en-US" sz="5400" dirty="0" smtClean="0">
                    <a:solidFill>
                      <a:schemeClr val="bg1"/>
                    </a:solidFill>
                    <a:latin typeface="仿宋" panose="02010609060101010101" charset="-122"/>
                    <a:ea typeface="仿宋" panose="02010609060101010101" charset="-122"/>
                  </a:rPr>
                  <a:t>聆</a:t>
                </a:r>
                <a:endParaRPr lang="zh-CN" altLang="en-US" sz="5400" dirty="0">
                  <a:solidFill>
                    <a:schemeClr val="bg1"/>
                  </a:solidFill>
                  <a:latin typeface="仿宋" panose="02010609060101010101" charset="-122"/>
                  <a:ea typeface="仿宋" panose="02010609060101010101" charset="-122"/>
                </a:endParaRPr>
              </a:p>
            </p:txBody>
          </p:sp>
          <p:sp>
            <p:nvSpPr>
              <p:cNvPr id="37" name="文本框 36"/>
              <p:cNvSpPr txBox="1"/>
              <p:nvPr/>
            </p:nvSpPr>
            <p:spPr>
              <a:xfrm>
                <a:off x="5721195" y="4638233"/>
                <a:ext cx="866821" cy="922017"/>
              </a:xfrm>
              <a:prstGeom prst="rect">
                <a:avLst/>
              </a:prstGeom>
              <a:noFill/>
            </p:spPr>
            <p:txBody>
              <a:bodyPr wrap="square" rtlCol="0">
                <a:spAutoFit/>
              </a:bodyPr>
              <a:lstStyle/>
              <a:p>
                <a:r>
                  <a:rPr lang="zh-CN" altLang="en-US" sz="5400" dirty="0">
                    <a:solidFill>
                      <a:schemeClr val="bg1"/>
                    </a:solidFill>
                    <a:latin typeface="仿宋" panose="02010609060101010101" charset="-122"/>
                    <a:ea typeface="仿宋" panose="02010609060101010101" charset="-122"/>
                  </a:rPr>
                  <a:t>听</a:t>
                </a:r>
              </a:p>
            </p:txBody>
          </p:sp>
          <p:cxnSp>
            <p:nvCxnSpPr>
              <p:cNvPr id="39" name="直接连接符 38"/>
              <p:cNvCxnSpPr/>
              <p:nvPr/>
            </p:nvCxnSpPr>
            <p:spPr>
              <a:xfrm flipH="1">
                <a:off x="6191333" y="5287896"/>
                <a:ext cx="665307" cy="616959"/>
              </a:xfrm>
              <a:prstGeom prst="line">
                <a:avLst/>
              </a:prstGeom>
              <a:ln w="12700">
                <a:solidFill>
                  <a:srgbClr val="3B4746"/>
                </a:solidFill>
              </a:ln>
            </p:spPr>
            <p:style>
              <a:lnRef idx="1">
                <a:schemeClr val="accent1"/>
              </a:lnRef>
              <a:fillRef idx="0">
                <a:schemeClr val="accent1"/>
              </a:fillRef>
              <a:effectRef idx="0">
                <a:schemeClr val="accent1"/>
              </a:effectRef>
              <a:fontRef idx="minor">
                <a:schemeClr val="tx1"/>
              </a:fontRef>
            </p:style>
          </p:cxnSp>
        </p:grpSp>
        <p:sp>
          <p:nvSpPr>
            <p:cNvPr id="6" name="椭圆 5"/>
            <p:cNvSpPr/>
            <p:nvPr/>
          </p:nvSpPr>
          <p:spPr>
            <a:xfrm>
              <a:off x="10249" y="818"/>
              <a:ext cx="188" cy="214"/>
            </a:xfrm>
            <a:prstGeom prst="ellipse">
              <a:avLst/>
            </a:prstGeom>
            <a:solidFill>
              <a:srgbClr val="3B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1979" y="1943"/>
              <a:ext cx="188" cy="214"/>
            </a:xfrm>
            <a:prstGeom prst="ellipse">
              <a:avLst/>
            </a:prstGeom>
            <a:solidFill>
              <a:srgbClr val="3B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9539" y="8863"/>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a:spLocks noChangeArrowheads="1"/>
          </p:cNvSpPr>
          <p:nvPr/>
        </p:nvSpPr>
        <p:spPr bwMode="auto">
          <a:xfrm>
            <a:off x="4909780" y="3771265"/>
            <a:ext cx="923330" cy="4144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defRPr sz="1500">
                <a:solidFill>
                  <a:schemeClr val="tx1"/>
                </a:solidFill>
                <a:latin typeface="Calibri" panose="020F0502020204030204" pitchFamily="34" charset="0"/>
                <a:ea typeface="宋体" panose="02010600030101010101" pitchFamily="2" charset="-122"/>
              </a:defRPr>
            </a:lvl1pPr>
            <a:lvl2pPr marL="742950" indent="-285750">
              <a:defRPr sz="1500">
                <a:solidFill>
                  <a:schemeClr val="tx1"/>
                </a:solidFill>
                <a:latin typeface="Calibri" panose="020F0502020204030204" pitchFamily="34" charset="0"/>
                <a:ea typeface="宋体" panose="02010600030101010101" pitchFamily="2" charset="-122"/>
              </a:defRPr>
            </a:lvl2pPr>
            <a:lvl3pPr marL="1143000" indent="-228600">
              <a:defRPr sz="1500">
                <a:solidFill>
                  <a:schemeClr val="tx1"/>
                </a:solidFill>
                <a:latin typeface="Calibri" panose="020F0502020204030204" pitchFamily="34" charset="0"/>
                <a:ea typeface="宋体" panose="02010600030101010101" pitchFamily="2" charset="-122"/>
              </a:defRPr>
            </a:lvl3pPr>
            <a:lvl4pPr marL="1600200" indent="-228600">
              <a:defRPr sz="1500">
                <a:solidFill>
                  <a:schemeClr val="tx1"/>
                </a:solidFill>
                <a:latin typeface="Calibri" panose="020F0502020204030204" pitchFamily="34" charset="0"/>
                <a:ea typeface="宋体" panose="02010600030101010101" pitchFamily="2" charset="-122"/>
              </a:defRPr>
            </a:lvl4pPr>
            <a:lvl5pPr marL="2057400" indent="-228600">
              <a:defRPr sz="1500">
                <a:solidFill>
                  <a:schemeClr val="tx1"/>
                </a:solidFill>
                <a:latin typeface="Calibri" panose="020F0502020204030204" pitchFamily="34" charset="0"/>
                <a:ea typeface="宋体" panose="02010600030101010101" pitchFamily="2" charset="-122"/>
              </a:defRPr>
            </a:lvl5pPr>
            <a:lvl6pPr marL="2514600" indent="-228600" defTabSz="775970"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6pPr>
            <a:lvl7pPr marL="2971800" indent="-228600" defTabSz="775970"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7pPr>
            <a:lvl8pPr marL="3429000" indent="-228600" defTabSz="775970"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8pPr>
            <a:lvl9pPr marL="3886200" indent="-228600" defTabSz="775970"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9pPr>
          </a:lstStyle>
          <a:p>
            <a:pPr>
              <a:lnSpc>
                <a:spcPct val="200000"/>
              </a:lnSpc>
            </a:pPr>
            <a:r>
              <a:rPr lang="zh-CN" altLang="en-US" sz="2400" dirty="0">
                <a:latin typeface="仿宋" panose="02010609060101010101" charset="-122"/>
                <a:ea typeface="仿宋" panose="02010609060101010101" charset="-122"/>
              </a:rPr>
              <a:t>汇报人</a:t>
            </a:r>
            <a:r>
              <a:rPr lang="zh-CN" altLang="en-US" sz="2400" dirty="0" smtClean="0">
                <a:latin typeface="仿宋" panose="02010609060101010101" charset="-122"/>
                <a:ea typeface="仿宋" panose="02010609060101010101" charset="-122"/>
              </a:rPr>
              <a:t>：</a:t>
            </a:r>
            <a:r>
              <a:rPr lang="zh-CN" altLang="en-US" sz="2400" dirty="0">
                <a:latin typeface="仿宋" panose="02010609060101010101" charset="-122"/>
                <a:ea typeface="仿宋" panose="02010609060101010101" charset="-122"/>
              </a:rPr>
              <a:t>优</a:t>
            </a:r>
            <a:r>
              <a:rPr lang="zh-CN" altLang="en-US" sz="2400" dirty="0" smtClean="0">
                <a:latin typeface="仿宋" panose="02010609060101010101" charset="-122"/>
                <a:ea typeface="仿宋" panose="02010609060101010101" charset="-122"/>
              </a:rPr>
              <a:t>品</a:t>
            </a:r>
            <a:r>
              <a:rPr lang="en-US" altLang="zh-CN" sz="2400" dirty="0" smtClean="0">
                <a:latin typeface="仿宋" panose="02010609060101010101" charset="-122"/>
                <a:ea typeface="仿宋" panose="02010609060101010101" charset="-122"/>
              </a:rPr>
              <a:t>PPT</a:t>
            </a:r>
            <a:endParaRPr lang="zh-CN" altLang="en-US" sz="2400" dirty="0">
              <a:latin typeface="仿宋" panose="02010609060101010101" charset="-122"/>
              <a:ea typeface="仿宋" panose="02010609060101010101" charset="-122"/>
            </a:endParaRPr>
          </a:p>
        </p:txBody>
      </p:sp>
      <p:cxnSp>
        <p:nvCxnSpPr>
          <p:cNvPr id="13" name="直接连接符 12"/>
          <p:cNvCxnSpPr/>
          <p:nvPr/>
        </p:nvCxnSpPr>
        <p:spPr>
          <a:xfrm flipH="1">
            <a:off x="4043680" y="2139315"/>
            <a:ext cx="2199005" cy="1911985"/>
          </a:xfrm>
          <a:prstGeom prst="line">
            <a:avLst/>
          </a:prstGeom>
          <a:ln w="12700">
            <a:solidFill>
              <a:srgbClr val="3B4746"/>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3956050" y="3983990"/>
            <a:ext cx="119380" cy="1358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705" y="3608656"/>
            <a:ext cx="3392805" cy="3106517"/>
          </a:xfrm>
          <a:prstGeom prst="rect">
            <a:avLst/>
          </a:prstGeom>
        </p:spPr>
      </p:pic>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1000"/>
                                        <p:tgtEl>
                                          <p:spTgt spid="11"/>
                                        </p:tgtEl>
                                      </p:cBhvr>
                                    </p:animEffect>
                                  </p:childTnLst>
                                </p:cTn>
                              </p:par>
                            </p:childTnLst>
                          </p:cTn>
                        </p:par>
                        <p:par>
                          <p:cTn id="8" fill="hold">
                            <p:stCondLst>
                              <p:cond delay="1000"/>
                            </p:stCondLst>
                            <p:childTnLst>
                              <p:par>
                                <p:cTn id="9" presetID="42"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69074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0"/>
            <a:ext cx="12233275" cy="6881495"/>
          </a:xfrm>
          <a:prstGeom prst="rect">
            <a:avLst/>
          </a:prstGeom>
        </p:spPr>
      </p:pic>
      <p:sp>
        <p:nvSpPr>
          <p:cNvPr id="4" name="矩形 3"/>
          <p:cNvSpPr/>
          <p:nvPr/>
        </p:nvSpPr>
        <p:spPr bwMode="auto">
          <a:xfrm>
            <a:off x="3451225" y="3264535"/>
            <a:ext cx="5621020" cy="706755"/>
          </a:xfrm>
          <a:prstGeom prst="rect">
            <a:avLst/>
          </a:prstGeom>
        </p:spPr>
        <p:txBody>
          <a:bodyPr wrap="square">
            <a:spAutoFit/>
          </a:bodyPr>
          <a:lstStyle/>
          <a:p>
            <a:pPr algn="dist"/>
            <a:r>
              <a:rPr lang="zh-CN" altLang="en-US" sz="40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40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188970" y="296164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080635" y="410464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5691505" y="1744980"/>
            <a:ext cx="1856740" cy="1198880"/>
          </a:xfrm>
          <a:prstGeom prst="rect">
            <a:avLst/>
          </a:prstGeom>
          <a:noFill/>
        </p:spPr>
        <p:txBody>
          <a:bodyPr wrap="square" rtlCol="0" anchor="t">
            <a:spAutoFit/>
          </a:bodyPr>
          <a:lstStyle/>
          <a:p>
            <a:pPr eaLnBrk="1" hangingPunct="1"/>
            <a:r>
              <a:rPr lang="en-US" altLang="zh-CN" sz="7200" b="1" dirty="0">
                <a:solidFill>
                  <a:srgbClr val="5A6C6A"/>
                </a:solidFill>
                <a:latin typeface="Yuanti SC" charset="-122"/>
                <a:ea typeface="Yuanti SC" charset="-122"/>
                <a:cs typeface="Yuanti SC" charset="-122"/>
                <a:sym typeface="+mn-ea"/>
              </a:rPr>
              <a:t>01</a:t>
            </a:r>
          </a:p>
        </p:txBody>
      </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1000"/>
                                        <p:tgtEl>
                                          <p:spTgt spid="4"/>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strips(downLeft)">
                                      <p:cBhvr>
                                        <p:cTn id="1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4239260" y="523240"/>
            <a:ext cx="3974465" cy="460375"/>
          </a:xfrm>
          <a:prstGeom prst="rect">
            <a:avLst/>
          </a:prstGeom>
        </p:spPr>
        <p:txBody>
          <a:bodyPr wrap="square">
            <a:spAutoFit/>
          </a:body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857943" y="36957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436870" y="100076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82946" y="1533525"/>
            <a:ext cx="3954156" cy="5143500"/>
          </a:xfrm>
          <a:prstGeom prst="rect">
            <a:avLst/>
          </a:prstGeom>
        </p:spPr>
      </p:pic>
      <p:grpSp>
        <p:nvGrpSpPr>
          <p:cNvPr id="37" name="组合 36"/>
          <p:cNvGrpSpPr/>
          <p:nvPr/>
        </p:nvGrpSpPr>
        <p:grpSpPr>
          <a:xfrm>
            <a:off x="6265388" y="2441137"/>
            <a:ext cx="4333614" cy="1211487"/>
            <a:chOff x="1323426" y="4972160"/>
            <a:chExt cx="4333614" cy="1211487"/>
          </a:xfrm>
        </p:grpSpPr>
        <p:grpSp>
          <p:nvGrpSpPr>
            <p:cNvPr id="38" name="Group 35"/>
            <p:cNvGrpSpPr/>
            <p:nvPr/>
          </p:nvGrpSpPr>
          <p:grpSpPr>
            <a:xfrm>
              <a:off x="1323426" y="5243657"/>
              <a:ext cx="590471" cy="590471"/>
              <a:chOff x="633817" y="2071684"/>
              <a:chExt cx="449414" cy="449414"/>
            </a:xfrm>
          </p:grpSpPr>
          <p:sp>
            <p:nvSpPr>
              <p:cNvPr id="41" name="Oval 61"/>
              <p:cNvSpPr/>
              <p:nvPr/>
            </p:nvSpPr>
            <p:spPr>
              <a:xfrm>
                <a:off x="633817" y="2071684"/>
                <a:ext cx="449414" cy="449414"/>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5">
                  <a:solidFill>
                    <a:schemeClr val="tx1">
                      <a:lumMod val="75000"/>
                      <a:lumOff val="25000"/>
                    </a:schemeClr>
                  </a:solidFill>
                  <a:latin typeface="仿宋" panose="02010609060101010101" charset="-122"/>
                  <a:ea typeface="仿宋" panose="02010609060101010101" charset="-122"/>
                </a:endParaRPr>
              </a:p>
            </p:txBody>
          </p:sp>
          <p:sp>
            <p:nvSpPr>
              <p:cNvPr id="42" name="Freeform 26"/>
              <p:cNvSpPr/>
              <p:nvPr/>
            </p:nvSpPr>
            <p:spPr bwMode="auto">
              <a:xfrm>
                <a:off x="785786" y="2214560"/>
                <a:ext cx="166924" cy="17311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5A6C6A"/>
              </a:solidFill>
              <a:ln>
                <a:noFill/>
              </a:ln>
            </p:spPr>
            <p:txBody>
              <a:bodyPr vert="horz" wrap="square" lIns="120140" tIns="60070" rIns="120140" bIns="60070" numCol="1" anchor="t" anchorCtr="0" compatLnSpc="1"/>
              <a:lstStyle/>
              <a:p>
                <a:endParaRPr lang="en-US" sz="2365" dirty="0">
                  <a:solidFill>
                    <a:schemeClr val="tx1">
                      <a:lumMod val="75000"/>
                      <a:lumOff val="25000"/>
                    </a:schemeClr>
                  </a:solidFill>
                  <a:latin typeface="仿宋" panose="02010609060101010101" charset="-122"/>
                  <a:ea typeface="仿宋" panose="02010609060101010101" charset="-122"/>
                </a:endParaRPr>
              </a:p>
            </p:txBody>
          </p:sp>
        </p:grpSp>
        <p:sp>
          <p:nvSpPr>
            <p:cNvPr id="39" name="文本框 38"/>
            <p:cNvSpPr txBox="1"/>
            <p:nvPr/>
          </p:nvSpPr>
          <p:spPr>
            <a:xfrm>
              <a:off x="2113564" y="4972160"/>
              <a:ext cx="1407160" cy="460375"/>
            </a:xfrm>
            <a:prstGeom prst="rect">
              <a:avLst/>
            </a:prstGeom>
            <a:noFill/>
          </p:spPr>
          <p:txBody>
            <a:bodyPr wrap="none" rtlCol="0">
              <a:spAutoFit/>
            </a:bodyPr>
            <a:lstStyle/>
            <a:p>
              <a:r>
                <a:rPr lang="zh-CN" altLang="en-US" sz="2400" b="1" dirty="0">
                  <a:solidFill>
                    <a:schemeClr val="tx1">
                      <a:lumMod val="75000"/>
                      <a:lumOff val="25000"/>
                    </a:schemeClr>
                  </a:solidFill>
                  <a:latin typeface="仿宋" panose="02010609060101010101" charset="-122"/>
                  <a:ea typeface="仿宋" panose="02010609060101010101" charset="-122"/>
                </a:rPr>
                <a:t>研究背景</a:t>
              </a:r>
            </a:p>
          </p:txBody>
        </p:sp>
        <p:sp>
          <p:nvSpPr>
            <p:cNvPr id="40" name="矩形 39"/>
            <p:cNvSpPr/>
            <p:nvPr/>
          </p:nvSpPr>
          <p:spPr>
            <a:xfrm>
              <a:off x="2113564" y="5484609"/>
              <a:ext cx="3543476" cy="699038"/>
            </a:xfrm>
            <a:prstGeom prst="rect">
              <a:avLst/>
            </a:prstGeom>
          </p:spPr>
          <p:txBody>
            <a:bodyPr wrap="square">
              <a:spAutoFit/>
              <a:scene3d>
                <a:camera prst="orthographicFront"/>
                <a:lightRig rig="threePt" dir="t"/>
              </a:scene3d>
              <a:sp3d contourW="12700"/>
            </a:bodyPr>
            <a:lstStyle/>
            <a:p>
              <a:pPr>
                <a:lnSpc>
                  <a:spcPct val="150000"/>
                </a:lnSpc>
              </a:pPr>
              <a:r>
                <a:rPr lang="zh-CN" altLang="en-US" sz="1315" dirty="0">
                  <a:solidFill>
                    <a:schemeClr val="tx1">
                      <a:lumMod val="75000"/>
                      <a:lumOff val="25000"/>
                    </a:schemeClr>
                  </a:solidFill>
                  <a:latin typeface="仿宋" panose="02010609060101010101" charset="-122"/>
                  <a:ea typeface="仿宋" panose="02010609060101010101" charset="-122"/>
                </a:rPr>
                <a:t>单击此处添加段落文本单击此处添加段落文本单击此处添加段落文本</a:t>
              </a:r>
            </a:p>
          </p:txBody>
        </p:sp>
      </p:grpSp>
      <p:grpSp>
        <p:nvGrpSpPr>
          <p:cNvPr id="43" name="组合 42"/>
          <p:cNvGrpSpPr/>
          <p:nvPr/>
        </p:nvGrpSpPr>
        <p:grpSpPr>
          <a:xfrm>
            <a:off x="6265388" y="4027400"/>
            <a:ext cx="4333614" cy="1211487"/>
            <a:chOff x="1323426" y="4972160"/>
            <a:chExt cx="4333614" cy="1211487"/>
          </a:xfrm>
        </p:grpSpPr>
        <p:grpSp>
          <p:nvGrpSpPr>
            <p:cNvPr id="44" name="Group 35"/>
            <p:cNvGrpSpPr/>
            <p:nvPr/>
          </p:nvGrpSpPr>
          <p:grpSpPr>
            <a:xfrm>
              <a:off x="1323426" y="5243657"/>
              <a:ext cx="590471" cy="590471"/>
              <a:chOff x="633817" y="2071684"/>
              <a:chExt cx="449414" cy="449414"/>
            </a:xfrm>
          </p:grpSpPr>
          <p:sp>
            <p:nvSpPr>
              <p:cNvPr id="47" name="Oval 61"/>
              <p:cNvSpPr/>
              <p:nvPr/>
            </p:nvSpPr>
            <p:spPr>
              <a:xfrm>
                <a:off x="633817" y="2071684"/>
                <a:ext cx="449414" cy="449414"/>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5">
                  <a:solidFill>
                    <a:schemeClr val="tx1">
                      <a:lumMod val="75000"/>
                      <a:lumOff val="25000"/>
                    </a:schemeClr>
                  </a:solidFill>
                  <a:latin typeface="仿宋" panose="02010609060101010101" charset="-122"/>
                  <a:ea typeface="仿宋" panose="02010609060101010101" charset="-122"/>
                </a:endParaRPr>
              </a:p>
            </p:txBody>
          </p:sp>
          <p:sp>
            <p:nvSpPr>
              <p:cNvPr id="48" name="Freeform 26"/>
              <p:cNvSpPr/>
              <p:nvPr/>
            </p:nvSpPr>
            <p:spPr bwMode="auto">
              <a:xfrm>
                <a:off x="785786" y="2214560"/>
                <a:ext cx="166924" cy="17311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5A6C6A"/>
              </a:solidFill>
              <a:ln>
                <a:noFill/>
              </a:ln>
            </p:spPr>
            <p:txBody>
              <a:bodyPr vert="horz" wrap="square" lIns="120140" tIns="60070" rIns="120140" bIns="60070" numCol="1" anchor="t" anchorCtr="0" compatLnSpc="1"/>
              <a:lstStyle/>
              <a:p>
                <a:endParaRPr lang="en-US" sz="2365" dirty="0">
                  <a:solidFill>
                    <a:schemeClr val="tx1">
                      <a:lumMod val="75000"/>
                      <a:lumOff val="25000"/>
                    </a:schemeClr>
                  </a:solidFill>
                  <a:latin typeface="仿宋" panose="02010609060101010101" charset="-122"/>
                  <a:ea typeface="仿宋" panose="02010609060101010101" charset="-122"/>
                </a:endParaRPr>
              </a:p>
            </p:txBody>
          </p:sp>
        </p:grpSp>
        <p:sp>
          <p:nvSpPr>
            <p:cNvPr id="45" name="文本框 44"/>
            <p:cNvSpPr txBox="1"/>
            <p:nvPr/>
          </p:nvSpPr>
          <p:spPr>
            <a:xfrm>
              <a:off x="2113564" y="4972160"/>
              <a:ext cx="1407160" cy="460375"/>
            </a:xfrm>
            <a:prstGeom prst="rect">
              <a:avLst/>
            </a:prstGeom>
            <a:noFill/>
          </p:spPr>
          <p:txBody>
            <a:bodyPr wrap="none" rtlCol="0">
              <a:spAutoFit/>
            </a:bodyPr>
            <a:lstStyle/>
            <a:p>
              <a:pPr algn="l"/>
              <a:r>
                <a:rPr lang="zh-CN" altLang="en-US" sz="2400" b="1" dirty="0">
                  <a:solidFill>
                    <a:schemeClr val="tx1">
                      <a:lumMod val="75000"/>
                      <a:lumOff val="25000"/>
                    </a:schemeClr>
                  </a:solidFill>
                  <a:latin typeface="仿宋" panose="02010609060101010101" charset="-122"/>
                  <a:ea typeface="仿宋" panose="02010609060101010101" charset="-122"/>
                  <a:sym typeface="+mn-ea"/>
                </a:rPr>
                <a:t>研究意义</a:t>
              </a:r>
            </a:p>
          </p:txBody>
        </p:sp>
        <p:sp>
          <p:nvSpPr>
            <p:cNvPr id="46" name="矩形 45"/>
            <p:cNvSpPr/>
            <p:nvPr/>
          </p:nvSpPr>
          <p:spPr>
            <a:xfrm>
              <a:off x="2113564" y="5484609"/>
              <a:ext cx="3543476" cy="699038"/>
            </a:xfrm>
            <a:prstGeom prst="rect">
              <a:avLst/>
            </a:prstGeom>
          </p:spPr>
          <p:txBody>
            <a:bodyPr wrap="square">
              <a:spAutoFit/>
              <a:scene3d>
                <a:camera prst="orthographicFront"/>
                <a:lightRig rig="threePt" dir="t"/>
              </a:scene3d>
              <a:sp3d contourW="12700"/>
            </a:bodyPr>
            <a:lstStyle/>
            <a:p>
              <a:pPr>
                <a:lnSpc>
                  <a:spcPct val="150000"/>
                </a:lnSpc>
              </a:pPr>
              <a:r>
                <a:rPr lang="zh-CN" altLang="en-US" sz="1315" dirty="0">
                  <a:solidFill>
                    <a:schemeClr val="tx1">
                      <a:lumMod val="75000"/>
                      <a:lumOff val="25000"/>
                    </a:schemeClr>
                  </a:solidFill>
                  <a:latin typeface="仿宋" panose="02010609060101010101" charset="-122"/>
                  <a:ea typeface="仿宋" panose="02010609060101010101" charset="-122"/>
                </a:rPr>
                <a:t>单击此处添加段落文本单击此处添加段落文本单击此处添加段落文本</a:t>
              </a:r>
            </a:p>
          </p:txBody>
        </p:sp>
      </p:grpSp>
    </p:spTree>
    <p:custDataLst>
      <p:tags r:id="rId1"/>
    </p:custDataLst>
  </p:cSld>
  <p:clrMapOvr>
    <a:masterClrMapping/>
  </p:clrMapOvr>
  <p:transition spd="slow">
    <p:random/>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childTnLst>
                          </p:cTn>
                        </p:par>
                        <p:par>
                          <p:cTn id="14" fill="hold">
                            <p:stCondLst>
                              <p:cond delay="1000"/>
                            </p:stCondLst>
                            <p:childTnLst>
                              <p:par>
                                <p:cTn id="15" presetID="5" presetClass="entr" presetSubtype="1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checkerboard(across)">
                                      <p:cBhvr>
                                        <p:cTn id="17" dur="500"/>
                                        <p:tgtEl>
                                          <p:spTgt spid="14"/>
                                        </p:tgtEl>
                                      </p:cBhvr>
                                    </p:animEffect>
                                  </p:childTnLst>
                                </p:cTn>
                              </p:par>
                            </p:childTnLst>
                          </p:cTn>
                        </p:par>
                        <p:par>
                          <p:cTn id="18" fill="hold">
                            <p:stCondLst>
                              <p:cond delay="1500"/>
                            </p:stCondLst>
                            <p:childTnLst>
                              <p:par>
                                <p:cTn id="19" presetID="22" presetClass="entr" presetSubtype="4" fill="hold" nodeType="after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wipe(down)">
                                      <p:cBhvr>
                                        <p:cTn id="21" dur="500"/>
                                        <p:tgtEl>
                                          <p:spTgt spid="37"/>
                                        </p:tgtEl>
                                      </p:cBhvr>
                                    </p:animEffect>
                                  </p:childTnLst>
                                </p:cTn>
                              </p:par>
                            </p:childTnLst>
                          </p:cTn>
                        </p:par>
                        <p:par>
                          <p:cTn id="22" fill="hold">
                            <p:stCondLst>
                              <p:cond delay="2000"/>
                            </p:stCondLst>
                            <p:childTnLst>
                              <p:par>
                                <p:cTn id="23" presetID="22" presetClass="entr" presetSubtype="4" fill="hold" nodeType="after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wipe(down)">
                                      <p:cBhvr>
                                        <p:cTn id="2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4239260" y="523240"/>
            <a:ext cx="3974465" cy="460375"/>
          </a:xfrm>
          <a:prstGeom prst="rect">
            <a:avLst/>
          </a:prstGeom>
        </p:spPr>
        <p:txBody>
          <a:bodyPr wrap="square">
            <a:spAutoFit/>
          </a:body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857943" y="36957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436870" y="100076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4003040" y="1736090"/>
            <a:ext cx="4136390" cy="3865880"/>
            <a:chOff x="6304" y="2734"/>
            <a:chExt cx="6514" cy="6088"/>
          </a:xfrm>
        </p:grpSpPr>
        <p:grpSp>
          <p:nvGrpSpPr>
            <p:cNvPr id="2" name="组合 1"/>
            <p:cNvGrpSpPr/>
            <p:nvPr/>
          </p:nvGrpSpPr>
          <p:grpSpPr>
            <a:xfrm>
              <a:off x="6304" y="2734"/>
              <a:ext cx="6514" cy="6089"/>
              <a:chOff x="9491314" y="3772300"/>
              <a:chExt cx="5177282" cy="4839728"/>
            </a:xfrm>
            <a:solidFill>
              <a:srgbClr val="5A6C6A"/>
            </a:solidFill>
          </p:grpSpPr>
          <p:sp>
            <p:nvSpPr>
              <p:cNvPr id="3" name="Freeform 191"/>
              <p:cNvSpPr>
                <a:spLocks noChangeArrowheads="1"/>
              </p:cNvSpPr>
              <p:nvPr/>
            </p:nvSpPr>
            <p:spPr bwMode="auto">
              <a:xfrm>
                <a:off x="9963365" y="5870581"/>
                <a:ext cx="8681" cy="147483"/>
              </a:xfrm>
              <a:custGeom>
                <a:avLst/>
                <a:gdLst>
                  <a:gd name="T0" fmla="*/ 0 w 7"/>
                  <a:gd name="T1" fmla="*/ 147 h 148"/>
                  <a:gd name="T2" fmla="*/ 0 w 7"/>
                  <a:gd name="T3" fmla="*/ 147 h 148"/>
                  <a:gd name="T4" fmla="*/ 6 w 7"/>
                  <a:gd name="T5" fmla="*/ 147 h 148"/>
                  <a:gd name="T6" fmla="*/ 0 w 7"/>
                  <a:gd name="T7" fmla="*/ 0 h 148"/>
                  <a:gd name="T8" fmla="*/ 0 w 7"/>
                  <a:gd name="T9" fmla="*/ 147 h 148"/>
                </a:gdLst>
                <a:ahLst/>
                <a:cxnLst>
                  <a:cxn ang="0">
                    <a:pos x="T0" y="T1"/>
                  </a:cxn>
                  <a:cxn ang="0">
                    <a:pos x="T2" y="T3"/>
                  </a:cxn>
                  <a:cxn ang="0">
                    <a:pos x="T4" y="T5"/>
                  </a:cxn>
                  <a:cxn ang="0">
                    <a:pos x="T6" y="T7"/>
                  </a:cxn>
                  <a:cxn ang="0">
                    <a:pos x="T8" y="T9"/>
                  </a:cxn>
                </a:cxnLst>
                <a:rect l="0" t="0" r="r" b="b"/>
                <a:pathLst>
                  <a:path w="7" h="148">
                    <a:moveTo>
                      <a:pt x="0" y="147"/>
                    </a:moveTo>
                    <a:lnTo>
                      <a:pt x="0" y="147"/>
                    </a:lnTo>
                    <a:cubicBezTo>
                      <a:pt x="6" y="147"/>
                      <a:pt x="6" y="147"/>
                      <a:pt x="6" y="147"/>
                    </a:cubicBezTo>
                    <a:cubicBezTo>
                      <a:pt x="6" y="100"/>
                      <a:pt x="0" y="47"/>
                      <a:pt x="0" y="0"/>
                    </a:cubicBezTo>
                    <a:lnTo>
                      <a:pt x="0" y="147"/>
                    </a:lnTo>
                  </a:path>
                </a:pathLst>
              </a:custGeom>
              <a:grpFill/>
              <a:ln>
                <a:noFill/>
              </a:ln>
              <a:effectLst/>
            </p:spPr>
            <p:txBody>
              <a:bodyPr wrap="none" lIns="121853" tIns="60926" rIns="121853" bIns="60926" anchor="ctr"/>
              <a:lstStyle/>
              <a:p>
                <a:endParaRPr lang="en-US">
                  <a:latin typeface="Calibri Light" panose="020F0302020204030204"/>
                </a:endParaRPr>
              </a:p>
            </p:txBody>
          </p:sp>
          <p:sp>
            <p:nvSpPr>
              <p:cNvPr id="4" name="Freeform 193"/>
              <p:cNvSpPr>
                <a:spLocks noChangeArrowheads="1"/>
              </p:cNvSpPr>
              <p:nvPr/>
            </p:nvSpPr>
            <p:spPr bwMode="auto">
              <a:xfrm>
                <a:off x="9963365" y="5718762"/>
                <a:ext cx="8681" cy="151819"/>
              </a:xfrm>
              <a:custGeom>
                <a:avLst/>
                <a:gdLst>
                  <a:gd name="T0" fmla="*/ 0 w 7"/>
                  <a:gd name="T1" fmla="*/ 0 h 154"/>
                  <a:gd name="T2" fmla="*/ 0 w 7"/>
                  <a:gd name="T3" fmla="*/ 0 h 154"/>
                  <a:gd name="T4" fmla="*/ 0 w 7"/>
                  <a:gd name="T5" fmla="*/ 153 h 154"/>
                  <a:gd name="T6" fmla="*/ 6 w 7"/>
                  <a:gd name="T7" fmla="*/ 0 h 154"/>
                  <a:gd name="T8" fmla="*/ 0 w 7"/>
                  <a:gd name="T9" fmla="*/ 0 h 154"/>
                </a:gdLst>
                <a:ahLst/>
                <a:cxnLst>
                  <a:cxn ang="0">
                    <a:pos x="T0" y="T1"/>
                  </a:cxn>
                  <a:cxn ang="0">
                    <a:pos x="T2" y="T3"/>
                  </a:cxn>
                  <a:cxn ang="0">
                    <a:pos x="T4" y="T5"/>
                  </a:cxn>
                  <a:cxn ang="0">
                    <a:pos x="T6" y="T7"/>
                  </a:cxn>
                  <a:cxn ang="0">
                    <a:pos x="T8" y="T9"/>
                  </a:cxn>
                </a:cxnLst>
                <a:rect l="0" t="0" r="r" b="b"/>
                <a:pathLst>
                  <a:path w="7" h="154">
                    <a:moveTo>
                      <a:pt x="0" y="0"/>
                    </a:moveTo>
                    <a:lnTo>
                      <a:pt x="0" y="0"/>
                    </a:lnTo>
                    <a:cubicBezTo>
                      <a:pt x="0" y="153"/>
                      <a:pt x="0" y="153"/>
                      <a:pt x="0" y="153"/>
                    </a:cubicBezTo>
                    <a:cubicBezTo>
                      <a:pt x="0" y="100"/>
                      <a:pt x="6" y="53"/>
                      <a:pt x="6" y="0"/>
                    </a:cubicBezTo>
                    <a:lnTo>
                      <a:pt x="0" y="0"/>
                    </a:lnTo>
                  </a:path>
                </a:pathLst>
              </a:custGeom>
              <a:grpFill/>
              <a:ln>
                <a:noFill/>
              </a:ln>
              <a:effectLst/>
            </p:spPr>
            <p:txBody>
              <a:bodyPr wrap="none" lIns="121853" tIns="60926" rIns="121853" bIns="60926" anchor="ctr"/>
              <a:lstStyle/>
              <a:p>
                <a:endParaRPr lang="en-US">
                  <a:latin typeface="Calibri Light" panose="020F0302020204030204"/>
                </a:endParaRPr>
              </a:p>
            </p:txBody>
          </p:sp>
          <p:grpSp>
            <p:nvGrpSpPr>
              <p:cNvPr id="5" name="Group 6"/>
              <p:cNvGrpSpPr/>
              <p:nvPr/>
            </p:nvGrpSpPr>
            <p:grpSpPr>
              <a:xfrm>
                <a:off x="9491314" y="3772300"/>
                <a:ext cx="2533844" cy="1946462"/>
                <a:chOff x="9491314" y="3772300"/>
                <a:chExt cx="2533844" cy="1946462"/>
              </a:xfrm>
              <a:grpFill/>
            </p:grpSpPr>
            <p:sp>
              <p:nvSpPr>
                <p:cNvPr id="12" name="Freeform 190"/>
                <p:cNvSpPr>
                  <a:spLocks noChangeArrowheads="1"/>
                </p:cNvSpPr>
                <p:nvPr/>
              </p:nvSpPr>
              <p:spPr bwMode="auto">
                <a:xfrm>
                  <a:off x="10267206" y="3961978"/>
                  <a:ext cx="1757952" cy="1756784"/>
                </a:xfrm>
                <a:custGeom>
                  <a:avLst/>
                  <a:gdLst>
                    <a:gd name="T0" fmla="*/ 1784 w 1785"/>
                    <a:gd name="T1" fmla="*/ 618 h 1785"/>
                    <a:gd name="T2" fmla="*/ 1784 w 1785"/>
                    <a:gd name="T3" fmla="*/ 618 h 1785"/>
                    <a:gd name="T4" fmla="*/ 1784 w 1785"/>
                    <a:gd name="T5" fmla="*/ 0 h 1785"/>
                    <a:gd name="T6" fmla="*/ 0 w 1785"/>
                    <a:gd name="T7" fmla="*/ 1784 h 1785"/>
                    <a:gd name="T8" fmla="*/ 606 w 1785"/>
                    <a:gd name="T9" fmla="*/ 1784 h 1785"/>
                    <a:gd name="T10" fmla="*/ 1784 w 1785"/>
                    <a:gd name="T11" fmla="*/ 618 h 1785"/>
                  </a:gdLst>
                  <a:ahLst/>
                  <a:cxnLst>
                    <a:cxn ang="0">
                      <a:pos x="T0" y="T1"/>
                    </a:cxn>
                    <a:cxn ang="0">
                      <a:pos x="T2" y="T3"/>
                    </a:cxn>
                    <a:cxn ang="0">
                      <a:pos x="T4" y="T5"/>
                    </a:cxn>
                    <a:cxn ang="0">
                      <a:pos x="T6" y="T7"/>
                    </a:cxn>
                    <a:cxn ang="0">
                      <a:pos x="T8" y="T9"/>
                    </a:cxn>
                    <a:cxn ang="0">
                      <a:pos x="T10" y="T11"/>
                    </a:cxn>
                  </a:cxnLst>
                  <a:rect l="0" t="0" r="r" b="b"/>
                  <a:pathLst>
                    <a:path w="1785" h="1785">
                      <a:moveTo>
                        <a:pt x="1784" y="618"/>
                      </a:moveTo>
                      <a:lnTo>
                        <a:pt x="1784" y="618"/>
                      </a:lnTo>
                      <a:cubicBezTo>
                        <a:pt x="1784" y="0"/>
                        <a:pt x="1784" y="0"/>
                        <a:pt x="1784" y="0"/>
                      </a:cubicBezTo>
                      <a:cubicBezTo>
                        <a:pt x="836" y="77"/>
                        <a:pt x="76" y="836"/>
                        <a:pt x="0" y="1784"/>
                      </a:cubicBezTo>
                      <a:cubicBezTo>
                        <a:pt x="606" y="1784"/>
                        <a:pt x="606" y="1784"/>
                        <a:pt x="606" y="1784"/>
                      </a:cubicBezTo>
                      <a:cubicBezTo>
                        <a:pt x="665" y="1166"/>
                        <a:pt x="1166" y="677"/>
                        <a:pt x="1784" y="618"/>
                      </a:cubicBezTo>
                    </a:path>
                  </a:pathLst>
                </a:custGeom>
                <a:grpFill/>
                <a:ln>
                  <a:noFill/>
                </a:ln>
                <a:effectLst/>
              </p:spPr>
              <p:txBody>
                <a:bodyPr wrap="none" lIns="121853" tIns="60926" rIns="121853" bIns="60926" anchor="ctr"/>
                <a:lstStyle/>
                <a:p>
                  <a:endParaRPr lang="en-US">
                    <a:latin typeface="Calibri Light" panose="020F0302020204030204"/>
                  </a:endParaRPr>
                </a:p>
              </p:txBody>
            </p:sp>
            <p:sp>
              <p:nvSpPr>
                <p:cNvPr id="23" name="Freeform 197"/>
                <p:cNvSpPr>
                  <a:spLocks noChangeArrowheads="1"/>
                </p:cNvSpPr>
                <p:nvPr/>
              </p:nvSpPr>
              <p:spPr bwMode="auto">
                <a:xfrm>
                  <a:off x="9708345" y="3997859"/>
                  <a:ext cx="894169" cy="728738"/>
                </a:xfrm>
                <a:custGeom>
                  <a:avLst/>
                  <a:gdLst>
                    <a:gd name="T0" fmla="*/ 907 w 908"/>
                    <a:gd name="T1" fmla="*/ 742 h 743"/>
                    <a:gd name="T2" fmla="*/ 842 w 908"/>
                    <a:gd name="T3" fmla="*/ 742 h 743"/>
                    <a:gd name="T4" fmla="*/ 842 w 908"/>
                    <a:gd name="T5" fmla="*/ 59 h 743"/>
                    <a:gd name="T6" fmla="*/ 0 w 908"/>
                    <a:gd name="T7" fmla="*/ 59 h 743"/>
                    <a:gd name="T8" fmla="*/ 0 w 908"/>
                    <a:gd name="T9" fmla="*/ 0 h 743"/>
                    <a:gd name="T10" fmla="*/ 907 w 908"/>
                    <a:gd name="T11" fmla="*/ 0 h 743"/>
                    <a:gd name="T12" fmla="*/ 907 w 908"/>
                    <a:gd name="T13" fmla="*/ 742 h 743"/>
                  </a:gdLst>
                  <a:ahLst/>
                  <a:cxnLst>
                    <a:cxn ang="0">
                      <a:pos x="T0" y="T1"/>
                    </a:cxn>
                    <a:cxn ang="0">
                      <a:pos x="T2" y="T3"/>
                    </a:cxn>
                    <a:cxn ang="0">
                      <a:pos x="T4" y="T5"/>
                    </a:cxn>
                    <a:cxn ang="0">
                      <a:pos x="T6" y="T7"/>
                    </a:cxn>
                    <a:cxn ang="0">
                      <a:pos x="T8" y="T9"/>
                    </a:cxn>
                    <a:cxn ang="0">
                      <a:pos x="T10" y="T11"/>
                    </a:cxn>
                    <a:cxn ang="0">
                      <a:pos x="T12" y="T13"/>
                    </a:cxn>
                  </a:cxnLst>
                  <a:rect l="0" t="0" r="r" b="b"/>
                  <a:pathLst>
                    <a:path w="908" h="743">
                      <a:moveTo>
                        <a:pt x="907" y="742"/>
                      </a:moveTo>
                      <a:lnTo>
                        <a:pt x="842" y="742"/>
                      </a:lnTo>
                      <a:lnTo>
                        <a:pt x="842" y="59"/>
                      </a:lnTo>
                      <a:lnTo>
                        <a:pt x="0" y="59"/>
                      </a:lnTo>
                      <a:lnTo>
                        <a:pt x="0" y="0"/>
                      </a:lnTo>
                      <a:lnTo>
                        <a:pt x="907" y="0"/>
                      </a:lnTo>
                      <a:lnTo>
                        <a:pt x="907" y="742"/>
                      </a:lnTo>
                    </a:path>
                  </a:pathLst>
                </a:custGeom>
                <a:grpFill/>
                <a:ln>
                  <a:noFill/>
                </a:ln>
                <a:effectLst/>
              </p:spPr>
              <p:txBody>
                <a:bodyPr wrap="none" lIns="121853" tIns="60926" rIns="121853" bIns="60926" anchor="ctr"/>
                <a:lstStyle/>
                <a:p>
                  <a:endParaRPr lang="en-US" dirty="0">
                    <a:latin typeface="Calibri Light" panose="020F0302020204030204"/>
                  </a:endParaRPr>
                </a:p>
              </p:txBody>
            </p:sp>
            <p:sp>
              <p:nvSpPr>
                <p:cNvPr id="24" name="Freeform 212"/>
                <p:cNvSpPr>
                  <a:spLocks noChangeArrowheads="1"/>
                </p:cNvSpPr>
                <p:nvPr/>
              </p:nvSpPr>
              <p:spPr bwMode="auto">
                <a:xfrm>
                  <a:off x="9491314" y="3772300"/>
                  <a:ext cx="529554" cy="529203"/>
                </a:xfrm>
                <a:custGeom>
                  <a:avLst/>
                  <a:gdLst>
                    <a:gd name="T0" fmla="*/ 536 w 537"/>
                    <a:gd name="T1" fmla="*/ 265 h 537"/>
                    <a:gd name="T2" fmla="*/ 536 w 537"/>
                    <a:gd name="T3" fmla="*/ 265 h 537"/>
                    <a:gd name="T4" fmla="*/ 265 w 537"/>
                    <a:gd name="T5" fmla="*/ 536 h 537"/>
                    <a:gd name="T6" fmla="*/ 0 w 537"/>
                    <a:gd name="T7" fmla="*/ 265 h 537"/>
                    <a:gd name="T8" fmla="*/ 265 w 537"/>
                    <a:gd name="T9" fmla="*/ 0 h 537"/>
                    <a:gd name="T10" fmla="*/ 536 w 537"/>
                    <a:gd name="T11" fmla="*/ 265 h 537"/>
                  </a:gdLst>
                  <a:ahLst/>
                  <a:cxnLst>
                    <a:cxn ang="0">
                      <a:pos x="T0" y="T1"/>
                    </a:cxn>
                    <a:cxn ang="0">
                      <a:pos x="T2" y="T3"/>
                    </a:cxn>
                    <a:cxn ang="0">
                      <a:pos x="T4" y="T5"/>
                    </a:cxn>
                    <a:cxn ang="0">
                      <a:pos x="T6" y="T7"/>
                    </a:cxn>
                    <a:cxn ang="0">
                      <a:pos x="T8" y="T9"/>
                    </a:cxn>
                    <a:cxn ang="0">
                      <a:pos x="T10" y="T11"/>
                    </a:cxn>
                  </a:cxnLst>
                  <a:rect l="0" t="0" r="r" b="b"/>
                  <a:pathLst>
                    <a:path w="537" h="537">
                      <a:moveTo>
                        <a:pt x="536" y="265"/>
                      </a:moveTo>
                      <a:lnTo>
                        <a:pt x="536" y="265"/>
                      </a:lnTo>
                      <a:cubicBezTo>
                        <a:pt x="536" y="418"/>
                        <a:pt x="413" y="536"/>
                        <a:pt x="265" y="536"/>
                      </a:cubicBezTo>
                      <a:cubicBezTo>
                        <a:pt x="118" y="536"/>
                        <a:pt x="0" y="418"/>
                        <a:pt x="0" y="265"/>
                      </a:cubicBezTo>
                      <a:cubicBezTo>
                        <a:pt x="0" y="118"/>
                        <a:pt x="118" y="0"/>
                        <a:pt x="265" y="0"/>
                      </a:cubicBezTo>
                      <a:cubicBezTo>
                        <a:pt x="413" y="0"/>
                        <a:pt x="536" y="118"/>
                        <a:pt x="536" y="265"/>
                      </a:cubicBezTo>
                    </a:path>
                  </a:pathLst>
                </a:custGeom>
                <a:grpFill/>
                <a:ln>
                  <a:noFill/>
                </a:ln>
                <a:effectLst/>
              </p:spPr>
              <p:txBody>
                <a:bodyPr wrap="none" lIns="121853" tIns="60926" rIns="121853" bIns="60926" anchor="ctr"/>
                <a:lstStyle/>
                <a:p>
                  <a:endParaRPr lang="en-US">
                    <a:latin typeface="Calibri Light" panose="020F0302020204030204"/>
                  </a:endParaRPr>
                </a:p>
              </p:txBody>
            </p:sp>
          </p:grpSp>
          <p:grpSp>
            <p:nvGrpSpPr>
              <p:cNvPr id="13" name="Group 3"/>
              <p:cNvGrpSpPr/>
              <p:nvPr/>
            </p:nvGrpSpPr>
            <p:grpSpPr>
              <a:xfrm>
                <a:off x="12315980" y="6013728"/>
                <a:ext cx="2309211" cy="2598300"/>
                <a:chOff x="12315980" y="6013728"/>
                <a:chExt cx="2309211" cy="2598300"/>
              </a:xfrm>
              <a:grpFill/>
            </p:grpSpPr>
            <p:sp>
              <p:nvSpPr>
                <p:cNvPr id="19" name="Freeform 194"/>
                <p:cNvSpPr>
                  <a:spLocks noChangeArrowheads="1"/>
                </p:cNvSpPr>
                <p:nvPr/>
              </p:nvSpPr>
              <p:spPr bwMode="auto">
                <a:xfrm>
                  <a:off x="12315980" y="6013728"/>
                  <a:ext cx="1757952" cy="1756780"/>
                </a:xfrm>
                <a:custGeom>
                  <a:avLst/>
                  <a:gdLst>
                    <a:gd name="T0" fmla="*/ 0 w 1785"/>
                    <a:gd name="T1" fmla="*/ 1131 h 1784"/>
                    <a:gd name="T2" fmla="*/ 0 w 1785"/>
                    <a:gd name="T3" fmla="*/ 1131 h 1784"/>
                    <a:gd name="T4" fmla="*/ 0 w 1785"/>
                    <a:gd name="T5" fmla="*/ 1783 h 1784"/>
                    <a:gd name="T6" fmla="*/ 1784 w 1785"/>
                    <a:gd name="T7" fmla="*/ 0 h 1784"/>
                    <a:gd name="T8" fmla="*/ 1113 w 1785"/>
                    <a:gd name="T9" fmla="*/ 0 h 1784"/>
                    <a:gd name="T10" fmla="*/ 0 w 1785"/>
                    <a:gd name="T11" fmla="*/ 1131 h 1784"/>
                  </a:gdLst>
                  <a:ahLst/>
                  <a:cxnLst>
                    <a:cxn ang="0">
                      <a:pos x="T0" y="T1"/>
                    </a:cxn>
                    <a:cxn ang="0">
                      <a:pos x="T2" y="T3"/>
                    </a:cxn>
                    <a:cxn ang="0">
                      <a:pos x="T4" y="T5"/>
                    </a:cxn>
                    <a:cxn ang="0">
                      <a:pos x="T6" y="T7"/>
                    </a:cxn>
                    <a:cxn ang="0">
                      <a:pos x="T8" y="T9"/>
                    </a:cxn>
                    <a:cxn ang="0">
                      <a:pos x="T10" y="T11"/>
                    </a:cxn>
                  </a:cxnLst>
                  <a:rect l="0" t="0" r="r" b="b"/>
                  <a:pathLst>
                    <a:path w="1785" h="1784">
                      <a:moveTo>
                        <a:pt x="0" y="1131"/>
                      </a:moveTo>
                      <a:lnTo>
                        <a:pt x="0" y="1131"/>
                      </a:lnTo>
                      <a:cubicBezTo>
                        <a:pt x="0" y="1783"/>
                        <a:pt x="0" y="1783"/>
                        <a:pt x="0" y="1783"/>
                      </a:cubicBezTo>
                      <a:cubicBezTo>
                        <a:pt x="948" y="1713"/>
                        <a:pt x="1713" y="954"/>
                        <a:pt x="1784" y="0"/>
                      </a:cubicBezTo>
                      <a:cubicBezTo>
                        <a:pt x="1113" y="0"/>
                        <a:pt x="1113" y="0"/>
                        <a:pt x="1113" y="0"/>
                      </a:cubicBezTo>
                      <a:cubicBezTo>
                        <a:pt x="1042" y="583"/>
                        <a:pt x="583" y="1048"/>
                        <a:pt x="0" y="1131"/>
                      </a:cubicBezTo>
                    </a:path>
                  </a:pathLst>
                </a:custGeom>
                <a:grpFill/>
                <a:ln>
                  <a:noFill/>
                </a:ln>
                <a:effectLst/>
              </p:spPr>
              <p:txBody>
                <a:bodyPr wrap="none" lIns="121853" tIns="60926" rIns="121853" bIns="60926" anchor="ctr"/>
                <a:lstStyle/>
                <a:p>
                  <a:endParaRPr lang="en-US">
                    <a:latin typeface="Calibri Light" panose="020F0302020204030204"/>
                  </a:endParaRPr>
                </a:p>
              </p:txBody>
            </p:sp>
            <p:sp>
              <p:nvSpPr>
                <p:cNvPr id="20" name="Freeform 199"/>
                <p:cNvSpPr>
                  <a:spLocks noChangeArrowheads="1"/>
                </p:cNvSpPr>
                <p:nvPr/>
              </p:nvSpPr>
              <p:spPr bwMode="auto">
                <a:xfrm>
                  <a:off x="13492289" y="7401801"/>
                  <a:ext cx="859443" cy="971653"/>
                </a:xfrm>
                <a:custGeom>
                  <a:avLst/>
                  <a:gdLst>
                    <a:gd name="T0" fmla="*/ 872 w 873"/>
                    <a:gd name="T1" fmla="*/ 988 h 989"/>
                    <a:gd name="T2" fmla="*/ 0 w 873"/>
                    <a:gd name="T3" fmla="*/ 988 h 989"/>
                    <a:gd name="T4" fmla="*/ 0 w 873"/>
                    <a:gd name="T5" fmla="*/ 0 h 989"/>
                    <a:gd name="T6" fmla="*/ 65 w 873"/>
                    <a:gd name="T7" fmla="*/ 0 h 989"/>
                    <a:gd name="T8" fmla="*/ 65 w 873"/>
                    <a:gd name="T9" fmla="*/ 930 h 989"/>
                    <a:gd name="T10" fmla="*/ 872 w 873"/>
                    <a:gd name="T11" fmla="*/ 930 h 989"/>
                    <a:gd name="T12" fmla="*/ 872 w 873"/>
                    <a:gd name="T13" fmla="*/ 988 h 989"/>
                  </a:gdLst>
                  <a:ahLst/>
                  <a:cxnLst>
                    <a:cxn ang="0">
                      <a:pos x="T0" y="T1"/>
                    </a:cxn>
                    <a:cxn ang="0">
                      <a:pos x="T2" y="T3"/>
                    </a:cxn>
                    <a:cxn ang="0">
                      <a:pos x="T4" y="T5"/>
                    </a:cxn>
                    <a:cxn ang="0">
                      <a:pos x="T6" y="T7"/>
                    </a:cxn>
                    <a:cxn ang="0">
                      <a:pos x="T8" y="T9"/>
                    </a:cxn>
                    <a:cxn ang="0">
                      <a:pos x="T10" y="T11"/>
                    </a:cxn>
                    <a:cxn ang="0">
                      <a:pos x="T12" y="T13"/>
                    </a:cxn>
                  </a:cxnLst>
                  <a:rect l="0" t="0" r="r" b="b"/>
                  <a:pathLst>
                    <a:path w="873" h="989">
                      <a:moveTo>
                        <a:pt x="872" y="988"/>
                      </a:moveTo>
                      <a:lnTo>
                        <a:pt x="0" y="988"/>
                      </a:lnTo>
                      <a:lnTo>
                        <a:pt x="0" y="0"/>
                      </a:lnTo>
                      <a:lnTo>
                        <a:pt x="65" y="0"/>
                      </a:lnTo>
                      <a:lnTo>
                        <a:pt x="65" y="930"/>
                      </a:lnTo>
                      <a:lnTo>
                        <a:pt x="872" y="930"/>
                      </a:lnTo>
                      <a:lnTo>
                        <a:pt x="872" y="988"/>
                      </a:lnTo>
                    </a:path>
                  </a:pathLst>
                </a:custGeom>
                <a:grpFill/>
                <a:ln>
                  <a:noFill/>
                </a:ln>
                <a:effectLst/>
              </p:spPr>
              <p:txBody>
                <a:bodyPr wrap="none" lIns="121853" tIns="60926" rIns="121853" bIns="60926" anchor="ctr"/>
                <a:lstStyle/>
                <a:p>
                  <a:endParaRPr lang="en-US">
                    <a:latin typeface="Calibri Light" panose="020F0302020204030204"/>
                  </a:endParaRPr>
                </a:p>
              </p:txBody>
            </p:sp>
            <p:sp>
              <p:nvSpPr>
                <p:cNvPr id="21" name="Freeform 213"/>
                <p:cNvSpPr>
                  <a:spLocks noChangeArrowheads="1"/>
                </p:cNvSpPr>
                <p:nvPr/>
              </p:nvSpPr>
              <p:spPr bwMode="auto">
                <a:xfrm>
                  <a:off x="14095636" y="8078489"/>
                  <a:ext cx="529555" cy="533539"/>
                </a:xfrm>
                <a:custGeom>
                  <a:avLst/>
                  <a:gdLst>
                    <a:gd name="T0" fmla="*/ 0 w 536"/>
                    <a:gd name="T1" fmla="*/ 271 h 543"/>
                    <a:gd name="T2" fmla="*/ 0 w 536"/>
                    <a:gd name="T3" fmla="*/ 271 h 543"/>
                    <a:gd name="T4" fmla="*/ 265 w 536"/>
                    <a:gd name="T5" fmla="*/ 542 h 543"/>
                    <a:gd name="T6" fmla="*/ 535 w 536"/>
                    <a:gd name="T7" fmla="*/ 271 h 543"/>
                    <a:gd name="T8" fmla="*/ 265 w 536"/>
                    <a:gd name="T9" fmla="*/ 0 h 543"/>
                    <a:gd name="T10" fmla="*/ 0 w 536"/>
                    <a:gd name="T11" fmla="*/ 271 h 543"/>
                  </a:gdLst>
                  <a:ahLst/>
                  <a:cxnLst>
                    <a:cxn ang="0">
                      <a:pos x="T0" y="T1"/>
                    </a:cxn>
                    <a:cxn ang="0">
                      <a:pos x="T2" y="T3"/>
                    </a:cxn>
                    <a:cxn ang="0">
                      <a:pos x="T4" y="T5"/>
                    </a:cxn>
                    <a:cxn ang="0">
                      <a:pos x="T6" y="T7"/>
                    </a:cxn>
                    <a:cxn ang="0">
                      <a:pos x="T8" y="T9"/>
                    </a:cxn>
                    <a:cxn ang="0">
                      <a:pos x="T10" y="T11"/>
                    </a:cxn>
                  </a:cxnLst>
                  <a:rect l="0" t="0" r="r" b="b"/>
                  <a:pathLst>
                    <a:path w="536" h="543">
                      <a:moveTo>
                        <a:pt x="0" y="271"/>
                      </a:moveTo>
                      <a:lnTo>
                        <a:pt x="0" y="271"/>
                      </a:lnTo>
                      <a:cubicBezTo>
                        <a:pt x="0" y="418"/>
                        <a:pt x="117" y="542"/>
                        <a:pt x="265" y="542"/>
                      </a:cubicBezTo>
                      <a:cubicBezTo>
                        <a:pt x="412" y="542"/>
                        <a:pt x="535" y="418"/>
                        <a:pt x="535" y="271"/>
                      </a:cubicBezTo>
                      <a:cubicBezTo>
                        <a:pt x="535" y="124"/>
                        <a:pt x="412" y="0"/>
                        <a:pt x="265" y="0"/>
                      </a:cubicBezTo>
                      <a:cubicBezTo>
                        <a:pt x="117" y="0"/>
                        <a:pt x="0" y="124"/>
                        <a:pt x="0" y="271"/>
                      </a:cubicBezTo>
                    </a:path>
                  </a:pathLst>
                </a:custGeom>
                <a:grpFill/>
                <a:ln>
                  <a:noFill/>
                </a:ln>
                <a:effectLst/>
              </p:spPr>
              <p:txBody>
                <a:bodyPr wrap="none" lIns="121853" tIns="60926" rIns="121853" bIns="60926" anchor="ctr"/>
                <a:lstStyle/>
                <a:p>
                  <a:endParaRPr lang="en-US">
                    <a:latin typeface="Calibri Light" panose="020F0302020204030204"/>
                  </a:endParaRPr>
                </a:p>
              </p:txBody>
            </p:sp>
          </p:grpSp>
          <p:grpSp>
            <p:nvGrpSpPr>
              <p:cNvPr id="14" name="Group 2"/>
              <p:cNvGrpSpPr/>
              <p:nvPr/>
            </p:nvGrpSpPr>
            <p:grpSpPr>
              <a:xfrm>
                <a:off x="12315980" y="3866549"/>
                <a:ext cx="2352616" cy="1852213"/>
                <a:chOff x="12315980" y="3866549"/>
                <a:chExt cx="2352616" cy="1852213"/>
              </a:xfrm>
              <a:grpFill/>
            </p:grpSpPr>
            <p:sp>
              <p:nvSpPr>
                <p:cNvPr id="16" name="Freeform 195"/>
                <p:cNvSpPr>
                  <a:spLocks noChangeArrowheads="1"/>
                </p:cNvSpPr>
                <p:nvPr/>
              </p:nvSpPr>
              <p:spPr bwMode="auto">
                <a:xfrm>
                  <a:off x="12315980" y="3961978"/>
                  <a:ext cx="1757952" cy="1756784"/>
                </a:xfrm>
                <a:custGeom>
                  <a:avLst/>
                  <a:gdLst>
                    <a:gd name="T0" fmla="*/ 1119 w 1785"/>
                    <a:gd name="T1" fmla="*/ 1784 h 1785"/>
                    <a:gd name="T2" fmla="*/ 1119 w 1785"/>
                    <a:gd name="T3" fmla="*/ 1784 h 1785"/>
                    <a:gd name="T4" fmla="*/ 1784 w 1785"/>
                    <a:gd name="T5" fmla="*/ 1784 h 1785"/>
                    <a:gd name="T6" fmla="*/ 0 w 1785"/>
                    <a:gd name="T7" fmla="*/ 0 h 1785"/>
                    <a:gd name="T8" fmla="*/ 0 w 1785"/>
                    <a:gd name="T9" fmla="*/ 630 h 1785"/>
                    <a:gd name="T10" fmla="*/ 1119 w 1785"/>
                    <a:gd name="T11" fmla="*/ 1784 h 1785"/>
                  </a:gdLst>
                  <a:ahLst/>
                  <a:cxnLst>
                    <a:cxn ang="0">
                      <a:pos x="T0" y="T1"/>
                    </a:cxn>
                    <a:cxn ang="0">
                      <a:pos x="T2" y="T3"/>
                    </a:cxn>
                    <a:cxn ang="0">
                      <a:pos x="T4" y="T5"/>
                    </a:cxn>
                    <a:cxn ang="0">
                      <a:pos x="T6" y="T7"/>
                    </a:cxn>
                    <a:cxn ang="0">
                      <a:pos x="T8" y="T9"/>
                    </a:cxn>
                    <a:cxn ang="0">
                      <a:pos x="T10" y="T11"/>
                    </a:cxn>
                  </a:cxnLst>
                  <a:rect l="0" t="0" r="r" b="b"/>
                  <a:pathLst>
                    <a:path w="1785" h="1785">
                      <a:moveTo>
                        <a:pt x="1119" y="1784"/>
                      </a:moveTo>
                      <a:lnTo>
                        <a:pt x="1119" y="1784"/>
                      </a:lnTo>
                      <a:cubicBezTo>
                        <a:pt x="1784" y="1784"/>
                        <a:pt x="1784" y="1784"/>
                        <a:pt x="1784" y="1784"/>
                      </a:cubicBezTo>
                      <a:cubicBezTo>
                        <a:pt x="1713" y="836"/>
                        <a:pt x="948" y="77"/>
                        <a:pt x="0" y="0"/>
                      </a:cubicBezTo>
                      <a:cubicBezTo>
                        <a:pt x="0" y="630"/>
                        <a:pt x="0" y="630"/>
                        <a:pt x="0" y="630"/>
                      </a:cubicBezTo>
                      <a:cubicBezTo>
                        <a:pt x="595" y="706"/>
                        <a:pt x="1060" y="1189"/>
                        <a:pt x="1119" y="1784"/>
                      </a:cubicBezTo>
                    </a:path>
                  </a:pathLst>
                </a:custGeom>
                <a:grpFill/>
                <a:ln>
                  <a:noFill/>
                </a:ln>
                <a:effectLst/>
              </p:spPr>
              <p:txBody>
                <a:bodyPr wrap="none" lIns="121853" tIns="60926" rIns="121853" bIns="60926" anchor="ctr"/>
                <a:lstStyle/>
                <a:p>
                  <a:endParaRPr lang="en-US">
                    <a:latin typeface="Calibri Light" panose="020F0302020204030204"/>
                  </a:endParaRPr>
                </a:p>
              </p:txBody>
            </p:sp>
            <p:sp>
              <p:nvSpPr>
                <p:cNvPr id="17" name="Freeform 196"/>
                <p:cNvSpPr>
                  <a:spLocks noChangeArrowheads="1"/>
                </p:cNvSpPr>
                <p:nvPr/>
              </p:nvSpPr>
              <p:spPr bwMode="auto">
                <a:xfrm>
                  <a:off x="13948052" y="4322010"/>
                  <a:ext cx="486150" cy="537879"/>
                </a:xfrm>
                <a:custGeom>
                  <a:avLst/>
                  <a:gdLst>
                    <a:gd name="T0" fmla="*/ 494 w 495"/>
                    <a:gd name="T1" fmla="*/ 548 h 549"/>
                    <a:gd name="T2" fmla="*/ 0 w 495"/>
                    <a:gd name="T3" fmla="*/ 548 h 549"/>
                    <a:gd name="T4" fmla="*/ 0 w 495"/>
                    <a:gd name="T5" fmla="*/ 489 h 549"/>
                    <a:gd name="T6" fmla="*/ 429 w 495"/>
                    <a:gd name="T7" fmla="*/ 489 h 549"/>
                    <a:gd name="T8" fmla="*/ 429 w 495"/>
                    <a:gd name="T9" fmla="*/ 0 h 549"/>
                    <a:gd name="T10" fmla="*/ 494 w 495"/>
                    <a:gd name="T11" fmla="*/ 0 h 549"/>
                    <a:gd name="T12" fmla="*/ 494 w 495"/>
                    <a:gd name="T13" fmla="*/ 548 h 549"/>
                  </a:gdLst>
                  <a:ahLst/>
                  <a:cxnLst>
                    <a:cxn ang="0">
                      <a:pos x="T0" y="T1"/>
                    </a:cxn>
                    <a:cxn ang="0">
                      <a:pos x="T2" y="T3"/>
                    </a:cxn>
                    <a:cxn ang="0">
                      <a:pos x="T4" y="T5"/>
                    </a:cxn>
                    <a:cxn ang="0">
                      <a:pos x="T6" y="T7"/>
                    </a:cxn>
                    <a:cxn ang="0">
                      <a:pos x="T8" y="T9"/>
                    </a:cxn>
                    <a:cxn ang="0">
                      <a:pos x="T10" y="T11"/>
                    </a:cxn>
                    <a:cxn ang="0">
                      <a:pos x="T12" y="T13"/>
                    </a:cxn>
                  </a:cxnLst>
                  <a:rect l="0" t="0" r="r" b="b"/>
                  <a:pathLst>
                    <a:path w="495" h="549">
                      <a:moveTo>
                        <a:pt x="494" y="548"/>
                      </a:moveTo>
                      <a:lnTo>
                        <a:pt x="0" y="548"/>
                      </a:lnTo>
                      <a:lnTo>
                        <a:pt x="0" y="489"/>
                      </a:lnTo>
                      <a:lnTo>
                        <a:pt x="429" y="489"/>
                      </a:lnTo>
                      <a:lnTo>
                        <a:pt x="429" y="0"/>
                      </a:lnTo>
                      <a:lnTo>
                        <a:pt x="494" y="0"/>
                      </a:lnTo>
                      <a:lnTo>
                        <a:pt x="494" y="548"/>
                      </a:lnTo>
                    </a:path>
                  </a:pathLst>
                </a:custGeom>
                <a:grpFill/>
                <a:ln>
                  <a:noFill/>
                </a:ln>
                <a:effectLst/>
              </p:spPr>
              <p:txBody>
                <a:bodyPr wrap="none" lIns="121853" tIns="60926" rIns="121853" bIns="60926" anchor="ctr"/>
                <a:lstStyle/>
                <a:p>
                  <a:endParaRPr lang="en-US">
                    <a:latin typeface="Calibri Light" panose="020F0302020204030204"/>
                  </a:endParaRPr>
                </a:p>
              </p:txBody>
            </p:sp>
            <p:sp>
              <p:nvSpPr>
                <p:cNvPr id="18" name="Freeform 214"/>
                <p:cNvSpPr>
                  <a:spLocks noChangeArrowheads="1"/>
                </p:cNvSpPr>
                <p:nvPr/>
              </p:nvSpPr>
              <p:spPr bwMode="auto">
                <a:xfrm>
                  <a:off x="14139041" y="3866549"/>
                  <a:ext cx="529555" cy="529203"/>
                </a:xfrm>
                <a:custGeom>
                  <a:avLst/>
                  <a:gdLst>
                    <a:gd name="T0" fmla="*/ 536 w 537"/>
                    <a:gd name="T1" fmla="*/ 265 h 537"/>
                    <a:gd name="T2" fmla="*/ 536 w 537"/>
                    <a:gd name="T3" fmla="*/ 265 h 537"/>
                    <a:gd name="T4" fmla="*/ 265 w 537"/>
                    <a:gd name="T5" fmla="*/ 536 h 537"/>
                    <a:gd name="T6" fmla="*/ 0 w 537"/>
                    <a:gd name="T7" fmla="*/ 265 h 537"/>
                    <a:gd name="T8" fmla="*/ 265 w 537"/>
                    <a:gd name="T9" fmla="*/ 0 h 537"/>
                    <a:gd name="T10" fmla="*/ 536 w 537"/>
                    <a:gd name="T11" fmla="*/ 265 h 537"/>
                  </a:gdLst>
                  <a:ahLst/>
                  <a:cxnLst>
                    <a:cxn ang="0">
                      <a:pos x="T0" y="T1"/>
                    </a:cxn>
                    <a:cxn ang="0">
                      <a:pos x="T2" y="T3"/>
                    </a:cxn>
                    <a:cxn ang="0">
                      <a:pos x="T4" y="T5"/>
                    </a:cxn>
                    <a:cxn ang="0">
                      <a:pos x="T6" y="T7"/>
                    </a:cxn>
                    <a:cxn ang="0">
                      <a:pos x="T8" y="T9"/>
                    </a:cxn>
                    <a:cxn ang="0">
                      <a:pos x="T10" y="T11"/>
                    </a:cxn>
                  </a:cxnLst>
                  <a:rect l="0" t="0" r="r" b="b"/>
                  <a:pathLst>
                    <a:path w="537" h="537">
                      <a:moveTo>
                        <a:pt x="536" y="265"/>
                      </a:moveTo>
                      <a:lnTo>
                        <a:pt x="536" y="265"/>
                      </a:lnTo>
                      <a:cubicBezTo>
                        <a:pt x="536" y="418"/>
                        <a:pt x="418" y="536"/>
                        <a:pt x="265" y="536"/>
                      </a:cubicBezTo>
                      <a:cubicBezTo>
                        <a:pt x="118" y="536"/>
                        <a:pt x="0" y="418"/>
                        <a:pt x="0" y="265"/>
                      </a:cubicBezTo>
                      <a:cubicBezTo>
                        <a:pt x="0" y="118"/>
                        <a:pt x="118" y="0"/>
                        <a:pt x="265" y="0"/>
                      </a:cubicBezTo>
                      <a:cubicBezTo>
                        <a:pt x="418" y="0"/>
                        <a:pt x="536" y="118"/>
                        <a:pt x="536" y="265"/>
                      </a:cubicBezTo>
                    </a:path>
                  </a:pathLst>
                </a:custGeom>
                <a:grpFill/>
                <a:ln>
                  <a:noFill/>
                </a:ln>
                <a:effectLst/>
              </p:spPr>
              <p:txBody>
                <a:bodyPr wrap="none" lIns="121853" tIns="60926" rIns="121853" bIns="60926" anchor="ctr"/>
                <a:lstStyle/>
                <a:p>
                  <a:endParaRPr lang="en-US">
                    <a:latin typeface="Calibri Light" panose="020F0302020204030204"/>
                  </a:endParaRPr>
                </a:p>
              </p:txBody>
            </p:sp>
          </p:grpSp>
          <p:grpSp>
            <p:nvGrpSpPr>
              <p:cNvPr id="15" name="Group 4"/>
              <p:cNvGrpSpPr/>
              <p:nvPr/>
            </p:nvGrpSpPr>
            <p:grpSpPr>
              <a:xfrm>
                <a:off x="10267206" y="6013728"/>
                <a:ext cx="1757952" cy="2468168"/>
                <a:chOff x="10267206" y="6013728"/>
                <a:chExt cx="1757952" cy="2468168"/>
              </a:xfrm>
              <a:grpFill/>
            </p:grpSpPr>
            <p:sp>
              <p:nvSpPr>
                <p:cNvPr id="25" name="Freeform 192"/>
                <p:cNvSpPr>
                  <a:spLocks noChangeArrowheads="1"/>
                </p:cNvSpPr>
                <p:nvPr/>
              </p:nvSpPr>
              <p:spPr bwMode="auto">
                <a:xfrm>
                  <a:off x="10267206" y="6013728"/>
                  <a:ext cx="1757952" cy="1756780"/>
                </a:xfrm>
                <a:custGeom>
                  <a:avLst/>
                  <a:gdLst>
                    <a:gd name="T0" fmla="*/ 606 w 1785"/>
                    <a:gd name="T1" fmla="*/ 0 h 1784"/>
                    <a:gd name="T2" fmla="*/ 606 w 1785"/>
                    <a:gd name="T3" fmla="*/ 0 h 1784"/>
                    <a:gd name="T4" fmla="*/ 0 w 1785"/>
                    <a:gd name="T5" fmla="*/ 0 h 1784"/>
                    <a:gd name="T6" fmla="*/ 1784 w 1785"/>
                    <a:gd name="T7" fmla="*/ 1783 h 1784"/>
                    <a:gd name="T8" fmla="*/ 1784 w 1785"/>
                    <a:gd name="T9" fmla="*/ 1137 h 1784"/>
                    <a:gd name="T10" fmla="*/ 606 w 1785"/>
                    <a:gd name="T11" fmla="*/ 0 h 1784"/>
                  </a:gdLst>
                  <a:ahLst/>
                  <a:cxnLst>
                    <a:cxn ang="0">
                      <a:pos x="T0" y="T1"/>
                    </a:cxn>
                    <a:cxn ang="0">
                      <a:pos x="T2" y="T3"/>
                    </a:cxn>
                    <a:cxn ang="0">
                      <a:pos x="T4" y="T5"/>
                    </a:cxn>
                    <a:cxn ang="0">
                      <a:pos x="T6" y="T7"/>
                    </a:cxn>
                    <a:cxn ang="0">
                      <a:pos x="T8" y="T9"/>
                    </a:cxn>
                    <a:cxn ang="0">
                      <a:pos x="T10" y="T11"/>
                    </a:cxn>
                  </a:cxnLst>
                  <a:rect l="0" t="0" r="r" b="b"/>
                  <a:pathLst>
                    <a:path w="1785" h="1784">
                      <a:moveTo>
                        <a:pt x="606" y="0"/>
                      </a:moveTo>
                      <a:lnTo>
                        <a:pt x="606" y="0"/>
                      </a:lnTo>
                      <a:cubicBezTo>
                        <a:pt x="0" y="0"/>
                        <a:pt x="0" y="0"/>
                        <a:pt x="0" y="0"/>
                      </a:cubicBezTo>
                      <a:cubicBezTo>
                        <a:pt x="76" y="954"/>
                        <a:pt x="836" y="1713"/>
                        <a:pt x="1784" y="1783"/>
                      </a:cubicBezTo>
                      <a:cubicBezTo>
                        <a:pt x="1784" y="1137"/>
                        <a:pt x="1784" y="1137"/>
                        <a:pt x="1784" y="1137"/>
                      </a:cubicBezTo>
                      <a:cubicBezTo>
                        <a:pt x="1171" y="1084"/>
                        <a:pt x="683" y="607"/>
                        <a:pt x="606" y="0"/>
                      </a:cubicBezTo>
                    </a:path>
                  </a:pathLst>
                </a:custGeom>
                <a:grpFill/>
                <a:ln>
                  <a:noFill/>
                </a:ln>
                <a:effectLst/>
              </p:spPr>
              <p:txBody>
                <a:bodyPr wrap="none" lIns="121853" tIns="60926" rIns="121853" bIns="60926" anchor="ctr"/>
                <a:lstStyle/>
                <a:p>
                  <a:endParaRPr lang="en-US">
                    <a:latin typeface="Calibri Light" panose="020F0302020204030204"/>
                  </a:endParaRPr>
                </a:p>
              </p:txBody>
            </p:sp>
            <p:sp>
              <p:nvSpPr>
                <p:cNvPr id="26" name="Freeform 198"/>
                <p:cNvSpPr>
                  <a:spLocks noChangeArrowheads="1"/>
                </p:cNvSpPr>
                <p:nvPr/>
              </p:nvSpPr>
              <p:spPr bwMode="auto">
                <a:xfrm>
                  <a:off x="10636161" y="7783523"/>
                  <a:ext cx="894168" cy="451125"/>
                </a:xfrm>
                <a:custGeom>
                  <a:avLst/>
                  <a:gdLst>
                    <a:gd name="T0" fmla="*/ 907 w 908"/>
                    <a:gd name="T1" fmla="*/ 459 h 460"/>
                    <a:gd name="T2" fmla="*/ 0 w 908"/>
                    <a:gd name="T3" fmla="*/ 459 h 460"/>
                    <a:gd name="T4" fmla="*/ 0 w 908"/>
                    <a:gd name="T5" fmla="*/ 394 h 460"/>
                    <a:gd name="T6" fmla="*/ 842 w 908"/>
                    <a:gd name="T7" fmla="*/ 394 h 460"/>
                    <a:gd name="T8" fmla="*/ 842 w 908"/>
                    <a:gd name="T9" fmla="*/ 0 h 460"/>
                    <a:gd name="T10" fmla="*/ 907 w 908"/>
                    <a:gd name="T11" fmla="*/ 0 h 460"/>
                    <a:gd name="T12" fmla="*/ 907 w 908"/>
                    <a:gd name="T13" fmla="*/ 459 h 460"/>
                  </a:gdLst>
                  <a:ahLst/>
                  <a:cxnLst>
                    <a:cxn ang="0">
                      <a:pos x="T0" y="T1"/>
                    </a:cxn>
                    <a:cxn ang="0">
                      <a:pos x="T2" y="T3"/>
                    </a:cxn>
                    <a:cxn ang="0">
                      <a:pos x="T4" y="T5"/>
                    </a:cxn>
                    <a:cxn ang="0">
                      <a:pos x="T6" y="T7"/>
                    </a:cxn>
                    <a:cxn ang="0">
                      <a:pos x="T8" y="T9"/>
                    </a:cxn>
                    <a:cxn ang="0">
                      <a:pos x="T10" y="T11"/>
                    </a:cxn>
                    <a:cxn ang="0">
                      <a:pos x="T12" y="T13"/>
                    </a:cxn>
                  </a:cxnLst>
                  <a:rect l="0" t="0" r="r" b="b"/>
                  <a:pathLst>
                    <a:path w="908" h="460">
                      <a:moveTo>
                        <a:pt x="907" y="459"/>
                      </a:moveTo>
                      <a:lnTo>
                        <a:pt x="0" y="459"/>
                      </a:lnTo>
                      <a:lnTo>
                        <a:pt x="0" y="394"/>
                      </a:lnTo>
                      <a:lnTo>
                        <a:pt x="842" y="394"/>
                      </a:lnTo>
                      <a:lnTo>
                        <a:pt x="842" y="0"/>
                      </a:lnTo>
                      <a:lnTo>
                        <a:pt x="907" y="0"/>
                      </a:lnTo>
                      <a:lnTo>
                        <a:pt x="907" y="459"/>
                      </a:lnTo>
                    </a:path>
                  </a:pathLst>
                </a:custGeom>
                <a:grpFill/>
                <a:ln>
                  <a:noFill/>
                </a:ln>
                <a:effectLst/>
              </p:spPr>
              <p:txBody>
                <a:bodyPr wrap="none" lIns="121853" tIns="60926" rIns="121853" bIns="60926" anchor="ctr"/>
                <a:lstStyle/>
                <a:p>
                  <a:endParaRPr lang="en-US">
                    <a:latin typeface="Calibri Light" panose="020F0302020204030204"/>
                  </a:endParaRPr>
                </a:p>
              </p:txBody>
            </p:sp>
            <p:sp>
              <p:nvSpPr>
                <p:cNvPr id="27" name="Freeform 215"/>
                <p:cNvSpPr>
                  <a:spLocks noChangeArrowheads="1"/>
                </p:cNvSpPr>
                <p:nvPr/>
              </p:nvSpPr>
              <p:spPr bwMode="auto">
                <a:xfrm>
                  <a:off x="10340999" y="7948357"/>
                  <a:ext cx="529555" cy="533539"/>
                </a:xfrm>
                <a:custGeom>
                  <a:avLst/>
                  <a:gdLst>
                    <a:gd name="T0" fmla="*/ 536 w 537"/>
                    <a:gd name="T1" fmla="*/ 271 h 542"/>
                    <a:gd name="T2" fmla="*/ 536 w 537"/>
                    <a:gd name="T3" fmla="*/ 271 h 542"/>
                    <a:gd name="T4" fmla="*/ 271 w 537"/>
                    <a:gd name="T5" fmla="*/ 541 h 542"/>
                    <a:gd name="T6" fmla="*/ 0 w 537"/>
                    <a:gd name="T7" fmla="*/ 271 h 542"/>
                    <a:gd name="T8" fmla="*/ 271 w 537"/>
                    <a:gd name="T9" fmla="*/ 0 h 542"/>
                    <a:gd name="T10" fmla="*/ 536 w 537"/>
                    <a:gd name="T11" fmla="*/ 271 h 542"/>
                  </a:gdLst>
                  <a:ahLst/>
                  <a:cxnLst>
                    <a:cxn ang="0">
                      <a:pos x="T0" y="T1"/>
                    </a:cxn>
                    <a:cxn ang="0">
                      <a:pos x="T2" y="T3"/>
                    </a:cxn>
                    <a:cxn ang="0">
                      <a:pos x="T4" y="T5"/>
                    </a:cxn>
                    <a:cxn ang="0">
                      <a:pos x="T6" y="T7"/>
                    </a:cxn>
                    <a:cxn ang="0">
                      <a:pos x="T8" y="T9"/>
                    </a:cxn>
                    <a:cxn ang="0">
                      <a:pos x="T10" y="T11"/>
                    </a:cxn>
                  </a:cxnLst>
                  <a:rect l="0" t="0" r="r" b="b"/>
                  <a:pathLst>
                    <a:path w="537" h="542">
                      <a:moveTo>
                        <a:pt x="536" y="271"/>
                      </a:moveTo>
                      <a:lnTo>
                        <a:pt x="536" y="271"/>
                      </a:lnTo>
                      <a:cubicBezTo>
                        <a:pt x="536" y="418"/>
                        <a:pt x="418" y="541"/>
                        <a:pt x="271" y="541"/>
                      </a:cubicBezTo>
                      <a:cubicBezTo>
                        <a:pt x="118" y="541"/>
                        <a:pt x="0" y="418"/>
                        <a:pt x="0" y="271"/>
                      </a:cubicBezTo>
                      <a:cubicBezTo>
                        <a:pt x="0" y="123"/>
                        <a:pt x="118" y="0"/>
                        <a:pt x="271" y="0"/>
                      </a:cubicBezTo>
                      <a:cubicBezTo>
                        <a:pt x="418" y="0"/>
                        <a:pt x="536" y="123"/>
                        <a:pt x="536" y="271"/>
                      </a:cubicBezTo>
                    </a:path>
                  </a:pathLst>
                </a:custGeom>
                <a:grpFill/>
                <a:ln>
                  <a:noFill/>
                </a:ln>
                <a:effectLst/>
              </p:spPr>
              <p:txBody>
                <a:bodyPr wrap="none" lIns="121853" tIns="60926" rIns="121853" bIns="60926" anchor="ctr"/>
                <a:lstStyle/>
                <a:p>
                  <a:endParaRPr lang="en-US">
                    <a:latin typeface="Calibri Light" panose="020F0302020204030204"/>
                  </a:endParaRPr>
                </a:p>
              </p:txBody>
            </p:sp>
          </p:grpSp>
        </p:grpSp>
        <p:sp>
          <p:nvSpPr>
            <p:cNvPr id="37" name="Freeform 178"/>
            <p:cNvSpPr>
              <a:spLocks noEditPoints="1"/>
            </p:cNvSpPr>
            <p:nvPr/>
          </p:nvSpPr>
          <p:spPr bwMode="auto">
            <a:xfrm>
              <a:off x="8849" y="4297"/>
              <a:ext cx="1773" cy="1336"/>
            </a:xfrm>
            <a:custGeom>
              <a:avLst/>
              <a:gdLst/>
              <a:ahLst/>
              <a:cxnLst>
                <a:cxn ang="0">
                  <a:pos x="158" y="119"/>
                </a:cxn>
                <a:cxn ang="0">
                  <a:pos x="0" y="119"/>
                </a:cxn>
                <a:cxn ang="0">
                  <a:pos x="0" y="0"/>
                </a:cxn>
                <a:cxn ang="0">
                  <a:pos x="9" y="0"/>
                </a:cxn>
                <a:cxn ang="0">
                  <a:pos x="9" y="108"/>
                </a:cxn>
                <a:cxn ang="0">
                  <a:pos x="158" y="108"/>
                </a:cxn>
                <a:cxn ang="0">
                  <a:pos x="158" y="119"/>
                </a:cxn>
                <a:cxn ang="0">
                  <a:pos x="50" y="99"/>
                </a:cxn>
                <a:cxn ang="0">
                  <a:pos x="29" y="99"/>
                </a:cxn>
                <a:cxn ang="0">
                  <a:pos x="29" y="60"/>
                </a:cxn>
                <a:cxn ang="0">
                  <a:pos x="50" y="60"/>
                </a:cxn>
                <a:cxn ang="0">
                  <a:pos x="50" y="99"/>
                </a:cxn>
                <a:cxn ang="0">
                  <a:pos x="78" y="99"/>
                </a:cxn>
                <a:cxn ang="0">
                  <a:pos x="59" y="99"/>
                </a:cxn>
                <a:cxn ang="0">
                  <a:pos x="59" y="19"/>
                </a:cxn>
                <a:cxn ang="0">
                  <a:pos x="78" y="19"/>
                </a:cxn>
                <a:cxn ang="0">
                  <a:pos x="78" y="99"/>
                </a:cxn>
                <a:cxn ang="0">
                  <a:pos x="109" y="99"/>
                </a:cxn>
                <a:cxn ang="0">
                  <a:pos x="89" y="99"/>
                </a:cxn>
                <a:cxn ang="0">
                  <a:pos x="89" y="39"/>
                </a:cxn>
                <a:cxn ang="0">
                  <a:pos x="109" y="39"/>
                </a:cxn>
                <a:cxn ang="0">
                  <a:pos x="109" y="99"/>
                </a:cxn>
                <a:cxn ang="0">
                  <a:pos x="139" y="99"/>
                </a:cxn>
                <a:cxn ang="0">
                  <a:pos x="119" y="99"/>
                </a:cxn>
                <a:cxn ang="0">
                  <a:pos x="119" y="11"/>
                </a:cxn>
                <a:cxn ang="0">
                  <a:pos x="139" y="11"/>
                </a:cxn>
                <a:cxn ang="0">
                  <a:pos x="139" y="99"/>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rgbClr val="3B4746"/>
            </a:solidFill>
            <a:ln w="9525">
              <a:noFill/>
              <a:round/>
            </a:ln>
          </p:spPr>
          <p:txBody>
            <a:bodyPr vert="horz" wrap="square" lIns="91440" tIns="45720" rIns="91440" bIns="45720" numCol="1" anchor="t" anchorCtr="0" compatLnSpc="1"/>
            <a:lstStyle/>
            <a:p>
              <a:endParaRPr lang="en-US" dirty="0"/>
            </a:p>
          </p:txBody>
        </p:sp>
      </p:grpSp>
      <p:grpSp>
        <p:nvGrpSpPr>
          <p:cNvPr id="28" name="组合 27"/>
          <p:cNvGrpSpPr/>
          <p:nvPr/>
        </p:nvGrpSpPr>
        <p:grpSpPr>
          <a:xfrm>
            <a:off x="1981835" y="1666240"/>
            <a:ext cx="1981200" cy="711835"/>
            <a:chOff x="2408" y="3190"/>
            <a:chExt cx="3120" cy="1121"/>
          </a:xfrm>
        </p:grpSpPr>
        <p:sp>
          <p:nvSpPr>
            <p:cNvPr id="29"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30"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31" name="组合 30"/>
          <p:cNvGrpSpPr/>
          <p:nvPr/>
        </p:nvGrpSpPr>
        <p:grpSpPr>
          <a:xfrm>
            <a:off x="1936750" y="4635500"/>
            <a:ext cx="1981200" cy="711835"/>
            <a:chOff x="2408" y="3190"/>
            <a:chExt cx="3120" cy="1121"/>
          </a:xfrm>
        </p:grpSpPr>
        <p:sp>
          <p:nvSpPr>
            <p:cNvPr id="32"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33"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34" name="组合 33"/>
          <p:cNvGrpSpPr/>
          <p:nvPr/>
        </p:nvGrpSpPr>
        <p:grpSpPr>
          <a:xfrm>
            <a:off x="8484235" y="1736090"/>
            <a:ext cx="1981200" cy="711835"/>
            <a:chOff x="2408" y="3190"/>
            <a:chExt cx="3120" cy="1121"/>
          </a:xfrm>
        </p:grpSpPr>
        <p:sp>
          <p:nvSpPr>
            <p:cNvPr id="35"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36"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38" name="组合 37"/>
          <p:cNvGrpSpPr/>
          <p:nvPr/>
        </p:nvGrpSpPr>
        <p:grpSpPr>
          <a:xfrm>
            <a:off x="8484235" y="4764405"/>
            <a:ext cx="1981200" cy="711835"/>
            <a:chOff x="2408" y="3190"/>
            <a:chExt cx="3120" cy="1121"/>
          </a:xfrm>
        </p:grpSpPr>
        <p:sp>
          <p:nvSpPr>
            <p:cNvPr id="39"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40"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spTree>
    <p:custDataLst>
      <p:tags r:id="rId1"/>
    </p:custDataLst>
  </p:cSld>
  <p:clrMapOvr>
    <a:masterClrMapping/>
  </p:clrMapOvr>
  <p:transition spd="slow">
    <p:random/>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1000"/>
                                        <p:tgtEl>
                                          <p:spTgt spid="41"/>
                                        </p:tgtEl>
                                      </p:cBhvr>
                                    </p:animEffect>
                                    <p:anim calcmode="lin" valueType="num">
                                      <p:cBhvr>
                                        <p:cTn id="18" dur="1000" fill="hold"/>
                                        <p:tgtEl>
                                          <p:spTgt spid="41"/>
                                        </p:tgtEl>
                                        <p:attrNameLst>
                                          <p:attrName>ppt_x</p:attrName>
                                        </p:attrNameLst>
                                      </p:cBhvr>
                                      <p:tavLst>
                                        <p:tav tm="0">
                                          <p:val>
                                            <p:strVal val="#ppt_x"/>
                                          </p:val>
                                        </p:tav>
                                        <p:tav tm="100000">
                                          <p:val>
                                            <p:strVal val="#ppt_x"/>
                                          </p:val>
                                        </p:tav>
                                      </p:tavLst>
                                    </p:anim>
                                    <p:anim calcmode="lin" valueType="num">
                                      <p:cBhvr>
                                        <p:cTn id="19" dur="1000" fill="hold"/>
                                        <p:tgtEl>
                                          <p:spTgt spid="41"/>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5" presetClass="entr" presetSubtype="10"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checkerboard(across)">
                                      <p:cBhvr>
                                        <p:cTn id="23" dur="500"/>
                                        <p:tgtEl>
                                          <p:spTgt spid="28"/>
                                        </p:tgtEl>
                                      </p:cBhvr>
                                    </p:animEffect>
                                  </p:childTnLst>
                                </p:cTn>
                              </p:par>
                            </p:childTnLst>
                          </p:cTn>
                        </p:par>
                        <p:par>
                          <p:cTn id="24" fill="hold">
                            <p:stCondLst>
                              <p:cond delay="2500"/>
                            </p:stCondLst>
                            <p:childTnLst>
                              <p:par>
                                <p:cTn id="25" presetID="5" presetClass="entr" presetSubtype="10" fill="hold"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checkerboard(across)">
                                      <p:cBhvr>
                                        <p:cTn id="27" dur="500"/>
                                        <p:tgtEl>
                                          <p:spTgt spid="31"/>
                                        </p:tgtEl>
                                      </p:cBhvr>
                                    </p:animEffect>
                                  </p:childTnLst>
                                </p:cTn>
                              </p:par>
                            </p:childTnLst>
                          </p:cTn>
                        </p:par>
                        <p:par>
                          <p:cTn id="28" fill="hold">
                            <p:stCondLst>
                              <p:cond delay="3000"/>
                            </p:stCondLst>
                            <p:childTnLst>
                              <p:par>
                                <p:cTn id="29" presetID="5" presetClass="entr" presetSubtype="10" fill="hold" nodeType="after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checkerboard(across)">
                                      <p:cBhvr>
                                        <p:cTn id="31" dur="500"/>
                                        <p:tgtEl>
                                          <p:spTgt spid="34"/>
                                        </p:tgtEl>
                                      </p:cBhvr>
                                    </p:animEffect>
                                  </p:childTnLst>
                                </p:cTn>
                              </p:par>
                            </p:childTnLst>
                          </p:cTn>
                        </p:par>
                        <p:par>
                          <p:cTn id="32" fill="hold">
                            <p:stCondLst>
                              <p:cond delay="3500"/>
                            </p:stCondLst>
                            <p:childTnLst>
                              <p:par>
                                <p:cTn id="33" presetID="5" presetClass="entr" presetSubtype="10" fill="hold" nodeType="after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checkerboard(across)">
                                      <p:cBhvr>
                                        <p:cTn id="3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4239260" y="523240"/>
            <a:ext cx="3974465" cy="460375"/>
          </a:xfrm>
          <a:prstGeom prst="rect">
            <a:avLst/>
          </a:prstGeom>
        </p:spPr>
        <p:txBody>
          <a:bodyPr wrap="square">
            <a:spAutoFit/>
          </a:body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857943" y="36957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436870" y="100076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0"/>
          <p:cNvSpPr/>
          <p:nvPr/>
        </p:nvSpPr>
        <p:spPr>
          <a:xfrm>
            <a:off x="6325235" y="1768475"/>
            <a:ext cx="5431155" cy="41173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a:spLocks noChangeArrowheads="1"/>
          </p:cNvSpPr>
          <p:nvPr/>
        </p:nvSpPr>
        <p:spPr bwMode="auto">
          <a:xfrm>
            <a:off x="1744332" y="2978401"/>
            <a:ext cx="4465620" cy="2707005"/>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lIns="122843" tIns="61422" rIns="122843" bIns="61422">
            <a:spAutoFit/>
          </a:bodyPr>
          <a:lstStyle/>
          <a:p>
            <a:pPr algn="just">
              <a:lnSpc>
                <a:spcPct val="150000"/>
              </a:lnSpc>
            </a:pPr>
            <a:r>
              <a:rPr lang="zh-CN" altLang="en-US" sz="1600" dirty="0">
                <a:solidFill>
                  <a:schemeClr val="tx1">
                    <a:lumMod val="75000"/>
                    <a:lumOff val="25000"/>
                  </a:schemeClr>
                </a:solidFill>
                <a:latin typeface="仿宋" panose="02010609060101010101" charset="-122"/>
                <a:ea typeface="仿宋" panose="02010609060101010101" charset="-122"/>
                <a:cs typeface="仿宋" panose="02010609060101010101" charset="-122"/>
              </a:rPr>
              <a:t>点击增加文本内容    点击增加文本内容</a:t>
            </a:r>
          </a:p>
          <a:p>
            <a:pPr algn="just">
              <a:lnSpc>
                <a:spcPct val="150000"/>
              </a:lnSpc>
            </a:pPr>
            <a:r>
              <a:rPr lang="zh-CN" altLang="en-US" sz="1600" dirty="0">
                <a:solidFill>
                  <a:schemeClr val="tx1">
                    <a:lumMod val="75000"/>
                    <a:lumOff val="25000"/>
                  </a:schemeClr>
                </a:solidFill>
                <a:latin typeface="仿宋" panose="02010609060101010101" charset="-122"/>
                <a:ea typeface="仿宋" panose="02010609060101010101" charset="-122"/>
                <a:cs typeface="仿宋" panose="02010609060101010101" charset="-122"/>
              </a:rPr>
              <a:t>点击增加文本内容    点击增加文本内容</a:t>
            </a:r>
          </a:p>
          <a:p>
            <a:pPr algn="just">
              <a:lnSpc>
                <a:spcPct val="150000"/>
              </a:lnSpc>
            </a:pPr>
            <a:r>
              <a:rPr lang="zh-CN" altLang="en-US" sz="1600" dirty="0">
                <a:solidFill>
                  <a:schemeClr val="tx1">
                    <a:lumMod val="75000"/>
                    <a:lumOff val="25000"/>
                  </a:schemeClr>
                </a:solidFill>
                <a:latin typeface="仿宋" panose="02010609060101010101" charset="-122"/>
                <a:ea typeface="仿宋" panose="02010609060101010101" charset="-122"/>
                <a:cs typeface="仿宋" panose="02010609060101010101" charset="-122"/>
              </a:rPr>
              <a:t>点击增加文本内容    点击增加文本内容</a:t>
            </a:r>
          </a:p>
          <a:p>
            <a:pPr algn="just">
              <a:lnSpc>
                <a:spcPct val="150000"/>
              </a:lnSpc>
            </a:pPr>
            <a:r>
              <a:rPr lang="zh-CN" altLang="en-US" sz="1600" dirty="0">
                <a:solidFill>
                  <a:schemeClr val="tx1">
                    <a:lumMod val="75000"/>
                    <a:lumOff val="25000"/>
                  </a:schemeClr>
                </a:solidFill>
                <a:latin typeface="仿宋" panose="02010609060101010101" charset="-122"/>
                <a:ea typeface="仿宋" panose="02010609060101010101" charset="-122"/>
                <a:cs typeface="仿宋" panose="02010609060101010101" charset="-122"/>
              </a:rPr>
              <a:t>点击增加文本内容    点击增加文本内容</a:t>
            </a:r>
          </a:p>
          <a:p>
            <a:pPr algn="just">
              <a:lnSpc>
                <a:spcPct val="150000"/>
              </a:lnSpc>
            </a:pPr>
            <a:r>
              <a:rPr lang="zh-CN" altLang="en-US" sz="1600" dirty="0">
                <a:solidFill>
                  <a:schemeClr val="tx1">
                    <a:lumMod val="75000"/>
                    <a:lumOff val="25000"/>
                  </a:schemeClr>
                </a:solidFill>
                <a:latin typeface="仿宋" panose="02010609060101010101" charset="-122"/>
                <a:ea typeface="仿宋" panose="02010609060101010101" charset="-122"/>
                <a:cs typeface="仿宋" panose="02010609060101010101" charset="-122"/>
              </a:rPr>
              <a:t>点击增加文本内容    点击增加文本内容</a:t>
            </a:r>
          </a:p>
          <a:p>
            <a:pPr algn="just">
              <a:lnSpc>
                <a:spcPct val="150000"/>
              </a:lnSpc>
            </a:pPr>
            <a:r>
              <a:rPr lang="zh-CN" altLang="en-US" sz="1600" dirty="0">
                <a:solidFill>
                  <a:schemeClr val="tx1">
                    <a:lumMod val="75000"/>
                    <a:lumOff val="25000"/>
                  </a:schemeClr>
                </a:solidFill>
                <a:latin typeface="仿宋" panose="02010609060101010101" charset="-122"/>
                <a:ea typeface="仿宋" panose="02010609060101010101" charset="-122"/>
                <a:cs typeface="仿宋" panose="02010609060101010101" charset="-122"/>
              </a:rPr>
              <a:t>点击增加文本内容    点击增加文本内容</a:t>
            </a: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a:p>
            <a:pPr algn="just">
              <a:lnSpc>
                <a:spcPct val="150000"/>
              </a:lnSpc>
            </a:pP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193290" y="2098040"/>
            <a:ext cx="2621280" cy="829945"/>
          </a:xfrm>
          <a:prstGeom prst="rect">
            <a:avLst/>
          </a:prstGeom>
          <a:noFill/>
        </p:spPr>
        <p:txBody>
          <a:bodyPr wrap="none" rtlCol="0" anchor="t">
            <a:spAutoFit/>
          </a:bodyPr>
          <a:lstStyle/>
          <a:p>
            <a:r>
              <a:rPr lang="zh-CN" altLang="en-US" sz="4800">
                <a:solidFill>
                  <a:schemeClr val="tx1">
                    <a:lumMod val="75000"/>
                    <a:lumOff val="25000"/>
                  </a:schemeClr>
                </a:solidFill>
                <a:latin typeface="仿宋" panose="02010609060101010101" charset="-122"/>
                <a:ea typeface="仿宋" panose="02010609060101010101" charset="-122"/>
                <a:sym typeface="+mn-ea"/>
              </a:rPr>
              <a:t>研究背景</a:t>
            </a:r>
          </a:p>
        </p:txBody>
      </p:sp>
      <p:sp>
        <p:nvSpPr>
          <p:cNvPr id="12" name="L 形 11"/>
          <p:cNvSpPr/>
          <p:nvPr/>
        </p:nvSpPr>
        <p:spPr>
          <a:xfrm rot="5400000">
            <a:off x="1493206" y="2953416"/>
            <a:ext cx="457385" cy="407148"/>
          </a:xfrm>
          <a:prstGeom prst="corner">
            <a:avLst>
              <a:gd name="adj1" fmla="val 25014"/>
              <a:gd name="adj2" fmla="val 23544"/>
            </a:avLst>
          </a:prstGeom>
          <a:solidFill>
            <a:srgbClr val="5A6C6A"/>
          </a:solidFill>
          <a:ln>
            <a:no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solidFill>
                <a:schemeClr val="bg1">
                  <a:lumMod val="50000"/>
                </a:schemeClr>
              </a:solidFill>
            </a:endParaRPr>
          </a:p>
        </p:txBody>
      </p:sp>
      <p:sp>
        <p:nvSpPr>
          <p:cNvPr id="13" name="L 形 12"/>
          <p:cNvSpPr/>
          <p:nvPr/>
        </p:nvSpPr>
        <p:spPr>
          <a:xfrm rot="16200000">
            <a:off x="5412020" y="5123616"/>
            <a:ext cx="457385" cy="407148"/>
          </a:xfrm>
          <a:prstGeom prst="corner">
            <a:avLst>
              <a:gd name="adj1" fmla="val 25014"/>
              <a:gd name="adj2" fmla="val 23544"/>
            </a:avLst>
          </a:prstGeom>
          <a:solidFill>
            <a:srgbClr val="5A6C6A"/>
          </a:solidFill>
          <a:ln>
            <a:no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500" fill="hold"/>
                                        <p:tgtEl>
                                          <p:spTgt spid="2"/>
                                        </p:tgtEl>
                                        <p:attrNameLst>
                                          <p:attrName>ppt_w</p:attrName>
                                        </p:attrNameLst>
                                      </p:cBhvr>
                                      <p:tavLst>
                                        <p:tav tm="0">
                                          <p:val>
                                            <p:fltVal val="0"/>
                                          </p:val>
                                        </p:tav>
                                        <p:tav tm="100000">
                                          <p:val>
                                            <p:strVal val="#ppt_w"/>
                                          </p:val>
                                        </p:tav>
                                      </p:tavLst>
                                    </p:anim>
                                    <p:anim calcmode="lin" valueType="num">
                                      <p:cBhvr>
                                        <p:cTn id="24" dur="500" fill="hold"/>
                                        <p:tgtEl>
                                          <p:spTgt spid="2"/>
                                        </p:tgtEl>
                                        <p:attrNameLst>
                                          <p:attrName>ppt_h</p:attrName>
                                        </p:attrNameLst>
                                      </p:cBhvr>
                                      <p:tavLst>
                                        <p:tav tm="0">
                                          <p:val>
                                            <p:fltVal val="0"/>
                                          </p:val>
                                        </p:tav>
                                        <p:tav tm="100000">
                                          <p:val>
                                            <p:strVal val="#ppt_h"/>
                                          </p:val>
                                        </p:tav>
                                      </p:tavLst>
                                    </p:anim>
                                    <p:animEffect transition="in" filter="fade">
                                      <p:cBhvr>
                                        <p:cTn id="25" dur="500"/>
                                        <p:tgtEl>
                                          <p:spTgt spid="2"/>
                                        </p:tgtEl>
                                      </p:cBhvr>
                                    </p:animEffect>
                                  </p:childTnLst>
                                </p:cTn>
                              </p:par>
                            </p:childTnLst>
                          </p:cTn>
                        </p:par>
                        <p:par>
                          <p:cTn id="26" fill="hold">
                            <p:stCondLst>
                              <p:cond delay="2500"/>
                            </p:stCondLst>
                            <p:childTnLst>
                              <p:par>
                                <p:cTn id="27" presetID="42" presetClass="entr" presetSubtype="0"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par>
                          <p:cTn id="32" fill="hold">
                            <p:stCondLst>
                              <p:cond delay="3500"/>
                            </p:stCondLst>
                            <p:childTnLst>
                              <p:par>
                                <p:cTn id="33" presetID="2" presetClass="entr" presetSubtype="9"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0-#ppt_w/2"/>
                                          </p:val>
                                        </p:tav>
                                        <p:tav tm="100000">
                                          <p:val>
                                            <p:strVal val="#ppt_x"/>
                                          </p:val>
                                        </p:tav>
                                      </p:tavLst>
                                    </p:anim>
                                    <p:anim calcmode="lin" valueType="num">
                                      <p:cBhvr additive="base">
                                        <p:cTn id="36" dur="500" fill="hold"/>
                                        <p:tgtEl>
                                          <p:spTgt spid="12"/>
                                        </p:tgtEl>
                                        <p:attrNameLst>
                                          <p:attrName>ppt_y</p:attrName>
                                        </p:attrNameLst>
                                      </p:cBhvr>
                                      <p:tavLst>
                                        <p:tav tm="0">
                                          <p:val>
                                            <p:strVal val="0-#ppt_h/2"/>
                                          </p:val>
                                        </p:tav>
                                        <p:tav tm="100000">
                                          <p:val>
                                            <p:strVal val="#ppt_y"/>
                                          </p:val>
                                        </p:tav>
                                      </p:tavLst>
                                    </p:anim>
                                  </p:childTnLst>
                                </p:cTn>
                              </p:par>
                            </p:childTnLst>
                          </p:cTn>
                        </p:par>
                        <p:par>
                          <p:cTn id="37" fill="hold">
                            <p:stCondLst>
                              <p:cond delay="4000"/>
                            </p:stCondLst>
                            <p:childTnLst>
                              <p:par>
                                <p:cTn id="38" presetID="2" presetClass="entr" presetSubtype="6"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 fill="hold"/>
                                        <p:tgtEl>
                                          <p:spTgt spid="13"/>
                                        </p:tgtEl>
                                        <p:attrNameLst>
                                          <p:attrName>ppt_x</p:attrName>
                                        </p:attrNameLst>
                                      </p:cBhvr>
                                      <p:tavLst>
                                        <p:tav tm="0">
                                          <p:val>
                                            <p:strVal val="1+#ppt_w/2"/>
                                          </p:val>
                                        </p:tav>
                                        <p:tav tm="100000">
                                          <p:val>
                                            <p:strVal val="#ppt_x"/>
                                          </p:val>
                                        </p:tav>
                                      </p:tavLst>
                                    </p:anim>
                                    <p:anim calcmode="lin" valueType="num">
                                      <p:cBhvr additive="base">
                                        <p:cTn id="4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bldLvl="0" animBg="1"/>
      <p:bldP spid="2" grpId="0"/>
      <p:bldP spid="5" grpId="0"/>
      <p:bldP spid="12" grpId="0" bldLvl="0" animBg="1"/>
      <p:bldP spid="13"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4239260" y="523240"/>
            <a:ext cx="3974465" cy="460375"/>
          </a:xfrm>
          <a:prstGeom prst="rect">
            <a:avLst/>
          </a:prstGeom>
        </p:spPr>
        <p:txBody>
          <a:bodyPr wrap="square">
            <a:spAutoFit/>
          </a:body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857943" y="36957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436870" y="100076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006766" y="2265875"/>
            <a:ext cx="8750177" cy="1476700"/>
            <a:chOff x="3557" y="3900"/>
            <a:chExt cx="11022" cy="1860"/>
          </a:xfrm>
        </p:grpSpPr>
        <p:sp>
          <p:nvSpPr>
            <p:cNvPr id="2" name="椭圆 1"/>
            <p:cNvSpPr/>
            <p:nvPr/>
          </p:nvSpPr>
          <p:spPr>
            <a:xfrm>
              <a:off x="6689" y="3904"/>
              <a:ext cx="1854" cy="1854"/>
            </a:xfrm>
            <a:prstGeom prst="ellipse">
              <a:avLst/>
            </a:prstGeom>
            <a:solidFill>
              <a:srgbClr val="3B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9636" y="3904"/>
              <a:ext cx="1854" cy="1854"/>
            </a:xfrm>
            <a:prstGeom prst="ellipse">
              <a:avLst/>
            </a:prstGeom>
            <a:solidFill>
              <a:srgbClr val="5A6C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2725" y="3906"/>
              <a:ext cx="1854" cy="1854"/>
            </a:xfrm>
            <a:prstGeom prst="ellipse">
              <a:avLst/>
            </a:prstGeom>
            <a:solidFill>
              <a:srgbClr val="3B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557" y="3900"/>
              <a:ext cx="1854" cy="1854"/>
            </a:xfrm>
            <a:prstGeom prst="ellipse">
              <a:avLst/>
            </a:prstGeom>
            <a:solidFill>
              <a:srgbClr val="5A6C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5"/>
            <p:cNvSpPr>
              <a:spLocks noEditPoints="1"/>
            </p:cNvSpPr>
            <p:nvPr/>
          </p:nvSpPr>
          <p:spPr bwMode="auto">
            <a:xfrm>
              <a:off x="4054" y="4377"/>
              <a:ext cx="861" cy="901"/>
            </a:xfrm>
            <a:custGeom>
              <a:avLst/>
              <a:gdLst>
                <a:gd name="T0" fmla="*/ 153 w 244"/>
                <a:gd name="T1" fmla="*/ 76 h 256"/>
                <a:gd name="T2" fmla="*/ 99 w 244"/>
                <a:gd name="T3" fmla="*/ 111 h 256"/>
                <a:gd name="T4" fmla="*/ 105 w 244"/>
                <a:gd name="T5" fmla="*/ 99 h 256"/>
                <a:gd name="T6" fmla="*/ 142 w 244"/>
                <a:gd name="T7" fmla="*/ 99 h 256"/>
                <a:gd name="T8" fmla="*/ 146 w 244"/>
                <a:gd name="T9" fmla="*/ 111 h 256"/>
                <a:gd name="T10" fmla="*/ 162 w 244"/>
                <a:gd name="T11" fmla="*/ 61 h 256"/>
                <a:gd name="T12" fmla="*/ 82 w 244"/>
                <a:gd name="T13" fmla="*/ 73 h 256"/>
                <a:gd name="T14" fmla="*/ 123 w 244"/>
                <a:gd name="T15" fmla="*/ 0 h 256"/>
                <a:gd name="T16" fmla="*/ 123 w 244"/>
                <a:gd name="T17" fmla="*/ 25 h 256"/>
                <a:gd name="T18" fmla="*/ 123 w 244"/>
                <a:gd name="T19" fmla="*/ 0 h 256"/>
                <a:gd name="T20" fmla="*/ 103 w 244"/>
                <a:gd name="T21" fmla="*/ 59 h 256"/>
                <a:gd name="T22" fmla="*/ 107 w 244"/>
                <a:gd name="T23" fmla="*/ 44 h 256"/>
                <a:gd name="T24" fmla="*/ 137 w 244"/>
                <a:gd name="T25" fmla="*/ 59 h 256"/>
                <a:gd name="T26" fmla="*/ 141 w 244"/>
                <a:gd name="T27" fmla="*/ 44 h 256"/>
                <a:gd name="T28" fmla="*/ 151 w 244"/>
                <a:gd name="T29" fmla="*/ 59 h 256"/>
                <a:gd name="T30" fmla="*/ 134 w 244"/>
                <a:gd name="T31" fmla="*/ 29 h 256"/>
                <a:gd name="T32" fmla="*/ 123 w 244"/>
                <a:gd name="T33" fmla="*/ 34 h 256"/>
                <a:gd name="T34" fmla="*/ 110 w 244"/>
                <a:gd name="T35" fmla="*/ 29 h 256"/>
                <a:gd name="T36" fmla="*/ 93 w 244"/>
                <a:gd name="T37" fmla="*/ 59 h 256"/>
                <a:gd name="T38" fmla="*/ 69 w 244"/>
                <a:gd name="T39" fmla="*/ 99 h 256"/>
                <a:gd name="T40" fmla="*/ 42 w 244"/>
                <a:gd name="T41" fmla="*/ 99 h 256"/>
                <a:gd name="T42" fmla="*/ 123 w 244"/>
                <a:gd name="T43" fmla="*/ 85 h 256"/>
                <a:gd name="T44" fmla="*/ 123 w 244"/>
                <a:gd name="T45" fmla="*/ 113 h 256"/>
                <a:gd name="T46" fmla="*/ 123 w 244"/>
                <a:gd name="T47" fmla="*/ 85 h 256"/>
                <a:gd name="T48" fmla="*/ 204 w 244"/>
                <a:gd name="T49" fmla="*/ 97 h 256"/>
                <a:gd name="T50" fmla="*/ 177 w 244"/>
                <a:gd name="T51" fmla="*/ 97 h 256"/>
                <a:gd name="T52" fmla="*/ 101 w 244"/>
                <a:gd name="T53" fmla="*/ 145 h 256"/>
                <a:gd name="T54" fmla="*/ 140 w 244"/>
                <a:gd name="T55" fmla="*/ 145 h 256"/>
                <a:gd name="T56" fmla="*/ 155 w 244"/>
                <a:gd name="T57" fmla="*/ 145 h 256"/>
                <a:gd name="T58" fmla="*/ 136 w 244"/>
                <a:gd name="T59" fmla="*/ 117 h 256"/>
                <a:gd name="T60" fmla="*/ 89 w 244"/>
                <a:gd name="T61" fmla="*/ 132 h 256"/>
                <a:gd name="T62" fmla="*/ 101 w 244"/>
                <a:gd name="T63" fmla="*/ 145 h 256"/>
                <a:gd name="T64" fmla="*/ 34 w 244"/>
                <a:gd name="T65" fmla="*/ 145 h 256"/>
                <a:gd name="T66" fmla="*/ 72 w 244"/>
                <a:gd name="T67" fmla="*/ 145 h 256"/>
                <a:gd name="T68" fmla="*/ 88 w 244"/>
                <a:gd name="T69" fmla="*/ 145 h 256"/>
                <a:gd name="T70" fmla="*/ 69 w 244"/>
                <a:gd name="T71" fmla="*/ 117 h 256"/>
                <a:gd name="T72" fmla="*/ 22 w 244"/>
                <a:gd name="T73" fmla="*/ 132 h 256"/>
                <a:gd name="T74" fmla="*/ 244 w 244"/>
                <a:gd name="T75" fmla="*/ 174 h 256"/>
                <a:gd name="T76" fmla="*/ 223 w 244"/>
                <a:gd name="T77" fmla="*/ 151 h 256"/>
                <a:gd name="T78" fmla="*/ 207 w 244"/>
                <a:gd name="T79" fmla="*/ 151 h 256"/>
                <a:gd name="T80" fmla="*/ 169 w 244"/>
                <a:gd name="T81" fmla="*/ 151 h 256"/>
                <a:gd name="T82" fmla="*/ 155 w 244"/>
                <a:gd name="T83" fmla="*/ 151 h 256"/>
                <a:gd name="T84" fmla="*/ 140 w 244"/>
                <a:gd name="T85" fmla="*/ 151 h 256"/>
                <a:gd name="T86" fmla="*/ 101 w 244"/>
                <a:gd name="T87" fmla="*/ 151 h 256"/>
                <a:gd name="T88" fmla="*/ 88 w 244"/>
                <a:gd name="T89" fmla="*/ 151 h 256"/>
                <a:gd name="T90" fmla="*/ 72 w 244"/>
                <a:gd name="T91" fmla="*/ 151 h 256"/>
                <a:gd name="T92" fmla="*/ 34 w 244"/>
                <a:gd name="T93" fmla="*/ 151 h 256"/>
                <a:gd name="T94" fmla="*/ 0 w 244"/>
                <a:gd name="T95" fmla="*/ 151 h 256"/>
                <a:gd name="T96" fmla="*/ 26 w 244"/>
                <a:gd name="T97" fmla="*/ 174 h 256"/>
                <a:gd name="T98" fmla="*/ 16 w 244"/>
                <a:gd name="T99" fmla="*/ 243 h 256"/>
                <a:gd name="T100" fmla="*/ 227 w 244"/>
                <a:gd name="T101" fmla="*/ 256 h 256"/>
                <a:gd name="T102" fmla="*/ 219 w 244"/>
                <a:gd name="T103" fmla="*/ 243 h 256"/>
                <a:gd name="T104" fmla="*/ 244 w 244"/>
                <a:gd name="T105" fmla="*/ 174 h 256"/>
                <a:gd name="T106" fmla="*/ 157 w 244"/>
                <a:gd name="T107" fmla="*/ 145 h 256"/>
                <a:gd name="T108" fmla="*/ 172 w 244"/>
                <a:gd name="T109" fmla="*/ 145 h 256"/>
                <a:gd name="T110" fmla="*/ 211 w 244"/>
                <a:gd name="T111" fmla="*/ 145 h 256"/>
                <a:gd name="T112" fmla="*/ 223 w 244"/>
                <a:gd name="T113" fmla="*/ 130 h 256"/>
                <a:gd name="T114" fmla="*/ 176 w 244"/>
                <a:gd name="T115" fmla="*/ 11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4" h="256">
                  <a:moveTo>
                    <a:pt x="146" y="111"/>
                  </a:moveTo>
                  <a:cubicBezTo>
                    <a:pt x="153" y="76"/>
                    <a:pt x="153" y="76"/>
                    <a:pt x="153" y="76"/>
                  </a:cubicBezTo>
                  <a:cubicBezTo>
                    <a:pt x="92" y="76"/>
                    <a:pt x="92" y="76"/>
                    <a:pt x="92" y="76"/>
                  </a:cubicBezTo>
                  <a:cubicBezTo>
                    <a:pt x="99" y="111"/>
                    <a:pt x="99" y="111"/>
                    <a:pt x="99" y="111"/>
                  </a:cubicBezTo>
                  <a:cubicBezTo>
                    <a:pt x="101" y="110"/>
                    <a:pt x="104" y="109"/>
                    <a:pt x="108" y="109"/>
                  </a:cubicBezTo>
                  <a:cubicBezTo>
                    <a:pt x="106" y="106"/>
                    <a:pt x="105" y="103"/>
                    <a:pt x="105" y="99"/>
                  </a:cubicBezTo>
                  <a:cubicBezTo>
                    <a:pt x="105" y="89"/>
                    <a:pt x="113" y="80"/>
                    <a:pt x="123" y="80"/>
                  </a:cubicBezTo>
                  <a:cubicBezTo>
                    <a:pt x="133" y="80"/>
                    <a:pt x="142" y="89"/>
                    <a:pt x="142" y="99"/>
                  </a:cubicBezTo>
                  <a:cubicBezTo>
                    <a:pt x="142" y="103"/>
                    <a:pt x="141" y="106"/>
                    <a:pt x="139" y="109"/>
                  </a:cubicBezTo>
                  <a:cubicBezTo>
                    <a:pt x="141" y="109"/>
                    <a:pt x="143" y="110"/>
                    <a:pt x="146" y="111"/>
                  </a:cubicBezTo>
                  <a:close/>
                  <a:moveTo>
                    <a:pt x="82" y="61"/>
                  </a:moveTo>
                  <a:cubicBezTo>
                    <a:pt x="162" y="61"/>
                    <a:pt x="162" y="61"/>
                    <a:pt x="162" y="61"/>
                  </a:cubicBezTo>
                  <a:cubicBezTo>
                    <a:pt x="162" y="73"/>
                    <a:pt x="162" y="73"/>
                    <a:pt x="162" y="73"/>
                  </a:cubicBezTo>
                  <a:cubicBezTo>
                    <a:pt x="82" y="73"/>
                    <a:pt x="82" y="73"/>
                    <a:pt x="82" y="73"/>
                  </a:cubicBezTo>
                  <a:lnTo>
                    <a:pt x="82" y="61"/>
                  </a:lnTo>
                  <a:close/>
                  <a:moveTo>
                    <a:pt x="123" y="0"/>
                  </a:moveTo>
                  <a:cubicBezTo>
                    <a:pt x="130" y="0"/>
                    <a:pt x="135" y="6"/>
                    <a:pt x="135" y="13"/>
                  </a:cubicBezTo>
                  <a:cubicBezTo>
                    <a:pt x="135" y="19"/>
                    <a:pt x="130" y="25"/>
                    <a:pt x="123" y="25"/>
                  </a:cubicBezTo>
                  <a:cubicBezTo>
                    <a:pt x="116" y="25"/>
                    <a:pt x="111" y="19"/>
                    <a:pt x="111" y="13"/>
                  </a:cubicBezTo>
                  <a:cubicBezTo>
                    <a:pt x="111" y="6"/>
                    <a:pt x="116" y="0"/>
                    <a:pt x="123" y="0"/>
                  </a:cubicBezTo>
                  <a:close/>
                  <a:moveTo>
                    <a:pt x="93" y="59"/>
                  </a:moveTo>
                  <a:cubicBezTo>
                    <a:pt x="103" y="59"/>
                    <a:pt x="103" y="59"/>
                    <a:pt x="103" y="59"/>
                  </a:cubicBezTo>
                  <a:cubicBezTo>
                    <a:pt x="103" y="44"/>
                    <a:pt x="103" y="44"/>
                    <a:pt x="103" y="44"/>
                  </a:cubicBezTo>
                  <a:cubicBezTo>
                    <a:pt x="107" y="44"/>
                    <a:pt x="107" y="44"/>
                    <a:pt x="107" y="44"/>
                  </a:cubicBezTo>
                  <a:cubicBezTo>
                    <a:pt x="107" y="59"/>
                    <a:pt x="107" y="59"/>
                    <a:pt x="107" y="59"/>
                  </a:cubicBezTo>
                  <a:cubicBezTo>
                    <a:pt x="137" y="59"/>
                    <a:pt x="137" y="59"/>
                    <a:pt x="137" y="59"/>
                  </a:cubicBezTo>
                  <a:cubicBezTo>
                    <a:pt x="137" y="44"/>
                    <a:pt x="137" y="44"/>
                    <a:pt x="137" y="44"/>
                  </a:cubicBezTo>
                  <a:cubicBezTo>
                    <a:pt x="141" y="44"/>
                    <a:pt x="141" y="44"/>
                    <a:pt x="141" y="44"/>
                  </a:cubicBezTo>
                  <a:cubicBezTo>
                    <a:pt x="141" y="59"/>
                    <a:pt x="141" y="59"/>
                    <a:pt x="141" y="59"/>
                  </a:cubicBezTo>
                  <a:cubicBezTo>
                    <a:pt x="151" y="59"/>
                    <a:pt x="151" y="59"/>
                    <a:pt x="151" y="59"/>
                  </a:cubicBezTo>
                  <a:cubicBezTo>
                    <a:pt x="151" y="42"/>
                    <a:pt x="151" y="42"/>
                    <a:pt x="151" y="42"/>
                  </a:cubicBezTo>
                  <a:cubicBezTo>
                    <a:pt x="150" y="28"/>
                    <a:pt x="134" y="29"/>
                    <a:pt x="134" y="29"/>
                  </a:cubicBezTo>
                  <a:cubicBezTo>
                    <a:pt x="126" y="29"/>
                    <a:pt x="126" y="29"/>
                    <a:pt x="126" y="29"/>
                  </a:cubicBezTo>
                  <a:cubicBezTo>
                    <a:pt x="123" y="34"/>
                    <a:pt x="123" y="34"/>
                    <a:pt x="123" y="34"/>
                  </a:cubicBezTo>
                  <a:cubicBezTo>
                    <a:pt x="120" y="29"/>
                    <a:pt x="120" y="29"/>
                    <a:pt x="120" y="29"/>
                  </a:cubicBezTo>
                  <a:cubicBezTo>
                    <a:pt x="110" y="29"/>
                    <a:pt x="110" y="29"/>
                    <a:pt x="110" y="29"/>
                  </a:cubicBezTo>
                  <a:cubicBezTo>
                    <a:pt x="93" y="29"/>
                    <a:pt x="93" y="42"/>
                    <a:pt x="93" y="42"/>
                  </a:cubicBezTo>
                  <a:lnTo>
                    <a:pt x="93" y="59"/>
                  </a:lnTo>
                  <a:close/>
                  <a:moveTo>
                    <a:pt x="56" y="85"/>
                  </a:moveTo>
                  <a:cubicBezTo>
                    <a:pt x="63" y="85"/>
                    <a:pt x="69" y="91"/>
                    <a:pt x="69" y="99"/>
                  </a:cubicBezTo>
                  <a:cubicBezTo>
                    <a:pt x="69" y="107"/>
                    <a:pt x="63" y="113"/>
                    <a:pt x="56" y="113"/>
                  </a:cubicBezTo>
                  <a:cubicBezTo>
                    <a:pt x="48" y="113"/>
                    <a:pt x="42" y="107"/>
                    <a:pt x="42" y="99"/>
                  </a:cubicBezTo>
                  <a:cubicBezTo>
                    <a:pt x="42" y="91"/>
                    <a:pt x="48" y="85"/>
                    <a:pt x="56" y="85"/>
                  </a:cubicBezTo>
                  <a:close/>
                  <a:moveTo>
                    <a:pt x="123" y="85"/>
                  </a:moveTo>
                  <a:cubicBezTo>
                    <a:pt x="131" y="85"/>
                    <a:pt x="137" y="91"/>
                    <a:pt x="137" y="99"/>
                  </a:cubicBezTo>
                  <a:cubicBezTo>
                    <a:pt x="137" y="107"/>
                    <a:pt x="131" y="113"/>
                    <a:pt x="123" y="113"/>
                  </a:cubicBezTo>
                  <a:cubicBezTo>
                    <a:pt x="115" y="113"/>
                    <a:pt x="109" y="107"/>
                    <a:pt x="109" y="99"/>
                  </a:cubicBezTo>
                  <a:cubicBezTo>
                    <a:pt x="109" y="91"/>
                    <a:pt x="115" y="85"/>
                    <a:pt x="123" y="85"/>
                  </a:cubicBezTo>
                  <a:close/>
                  <a:moveTo>
                    <a:pt x="191" y="111"/>
                  </a:moveTo>
                  <a:cubicBezTo>
                    <a:pt x="198" y="111"/>
                    <a:pt x="204" y="105"/>
                    <a:pt x="204" y="97"/>
                  </a:cubicBezTo>
                  <a:cubicBezTo>
                    <a:pt x="204" y="90"/>
                    <a:pt x="198" y="83"/>
                    <a:pt x="191" y="83"/>
                  </a:cubicBezTo>
                  <a:cubicBezTo>
                    <a:pt x="183" y="83"/>
                    <a:pt x="177" y="90"/>
                    <a:pt x="177" y="97"/>
                  </a:cubicBezTo>
                  <a:cubicBezTo>
                    <a:pt x="177" y="105"/>
                    <a:pt x="183" y="111"/>
                    <a:pt x="191" y="111"/>
                  </a:cubicBezTo>
                  <a:close/>
                  <a:moveTo>
                    <a:pt x="101" y="145"/>
                  </a:moveTo>
                  <a:cubicBezTo>
                    <a:pt x="105" y="145"/>
                    <a:pt x="105" y="145"/>
                    <a:pt x="105" y="145"/>
                  </a:cubicBezTo>
                  <a:cubicBezTo>
                    <a:pt x="140" y="145"/>
                    <a:pt x="140" y="145"/>
                    <a:pt x="140" y="145"/>
                  </a:cubicBezTo>
                  <a:cubicBezTo>
                    <a:pt x="143" y="145"/>
                    <a:pt x="143" y="145"/>
                    <a:pt x="143" y="145"/>
                  </a:cubicBezTo>
                  <a:cubicBezTo>
                    <a:pt x="155" y="145"/>
                    <a:pt x="155" y="145"/>
                    <a:pt x="155" y="145"/>
                  </a:cubicBezTo>
                  <a:cubicBezTo>
                    <a:pt x="155" y="132"/>
                    <a:pt x="155" y="132"/>
                    <a:pt x="155" y="132"/>
                  </a:cubicBezTo>
                  <a:cubicBezTo>
                    <a:pt x="154" y="117"/>
                    <a:pt x="136" y="117"/>
                    <a:pt x="136" y="117"/>
                  </a:cubicBezTo>
                  <a:cubicBezTo>
                    <a:pt x="109" y="117"/>
                    <a:pt x="109" y="117"/>
                    <a:pt x="109" y="117"/>
                  </a:cubicBezTo>
                  <a:cubicBezTo>
                    <a:pt x="89" y="118"/>
                    <a:pt x="89" y="132"/>
                    <a:pt x="89" y="132"/>
                  </a:cubicBezTo>
                  <a:cubicBezTo>
                    <a:pt x="89" y="145"/>
                    <a:pt x="89" y="145"/>
                    <a:pt x="89" y="145"/>
                  </a:cubicBezTo>
                  <a:lnTo>
                    <a:pt x="101" y="145"/>
                  </a:lnTo>
                  <a:close/>
                  <a:moveTo>
                    <a:pt x="22" y="145"/>
                  </a:moveTo>
                  <a:cubicBezTo>
                    <a:pt x="34" y="145"/>
                    <a:pt x="34" y="145"/>
                    <a:pt x="34" y="145"/>
                  </a:cubicBezTo>
                  <a:cubicBezTo>
                    <a:pt x="37" y="145"/>
                    <a:pt x="37" y="145"/>
                    <a:pt x="37" y="145"/>
                  </a:cubicBezTo>
                  <a:cubicBezTo>
                    <a:pt x="72" y="145"/>
                    <a:pt x="72" y="145"/>
                    <a:pt x="72" y="145"/>
                  </a:cubicBezTo>
                  <a:cubicBezTo>
                    <a:pt x="76" y="145"/>
                    <a:pt x="76" y="145"/>
                    <a:pt x="76" y="145"/>
                  </a:cubicBezTo>
                  <a:cubicBezTo>
                    <a:pt x="88" y="145"/>
                    <a:pt x="88" y="145"/>
                    <a:pt x="88" y="145"/>
                  </a:cubicBezTo>
                  <a:cubicBezTo>
                    <a:pt x="88" y="132"/>
                    <a:pt x="88" y="132"/>
                    <a:pt x="88" y="132"/>
                  </a:cubicBezTo>
                  <a:cubicBezTo>
                    <a:pt x="86" y="117"/>
                    <a:pt x="69" y="117"/>
                    <a:pt x="69" y="117"/>
                  </a:cubicBezTo>
                  <a:cubicBezTo>
                    <a:pt x="41" y="117"/>
                    <a:pt x="41" y="117"/>
                    <a:pt x="41" y="117"/>
                  </a:cubicBezTo>
                  <a:cubicBezTo>
                    <a:pt x="21" y="118"/>
                    <a:pt x="22" y="132"/>
                    <a:pt x="22" y="132"/>
                  </a:cubicBezTo>
                  <a:cubicBezTo>
                    <a:pt x="22" y="145"/>
                    <a:pt x="22" y="145"/>
                    <a:pt x="22" y="145"/>
                  </a:cubicBezTo>
                  <a:close/>
                  <a:moveTo>
                    <a:pt x="244" y="174"/>
                  </a:moveTo>
                  <a:cubicBezTo>
                    <a:pt x="244" y="151"/>
                    <a:pt x="244" y="151"/>
                    <a:pt x="244" y="151"/>
                  </a:cubicBezTo>
                  <a:cubicBezTo>
                    <a:pt x="223" y="151"/>
                    <a:pt x="223" y="151"/>
                    <a:pt x="223" y="151"/>
                  </a:cubicBezTo>
                  <a:cubicBezTo>
                    <a:pt x="211" y="151"/>
                    <a:pt x="211" y="151"/>
                    <a:pt x="211" y="151"/>
                  </a:cubicBezTo>
                  <a:cubicBezTo>
                    <a:pt x="207" y="151"/>
                    <a:pt x="207" y="151"/>
                    <a:pt x="207" y="151"/>
                  </a:cubicBezTo>
                  <a:cubicBezTo>
                    <a:pt x="172" y="151"/>
                    <a:pt x="172" y="151"/>
                    <a:pt x="172" y="151"/>
                  </a:cubicBezTo>
                  <a:cubicBezTo>
                    <a:pt x="169" y="151"/>
                    <a:pt x="169" y="151"/>
                    <a:pt x="169" y="151"/>
                  </a:cubicBezTo>
                  <a:cubicBezTo>
                    <a:pt x="157" y="151"/>
                    <a:pt x="157" y="151"/>
                    <a:pt x="157" y="151"/>
                  </a:cubicBezTo>
                  <a:cubicBezTo>
                    <a:pt x="155" y="151"/>
                    <a:pt x="155" y="151"/>
                    <a:pt x="155" y="151"/>
                  </a:cubicBezTo>
                  <a:cubicBezTo>
                    <a:pt x="143" y="151"/>
                    <a:pt x="143" y="151"/>
                    <a:pt x="143" y="151"/>
                  </a:cubicBezTo>
                  <a:cubicBezTo>
                    <a:pt x="140" y="151"/>
                    <a:pt x="140" y="151"/>
                    <a:pt x="140" y="151"/>
                  </a:cubicBezTo>
                  <a:cubicBezTo>
                    <a:pt x="105" y="151"/>
                    <a:pt x="105" y="151"/>
                    <a:pt x="105" y="151"/>
                  </a:cubicBezTo>
                  <a:cubicBezTo>
                    <a:pt x="101" y="151"/>
                    <a:pt x="101" y="151"/>
                    <a:pt x="101" y="151"/>
                  </a:cubicBezTo>
                  <a:cubicBezTo>
                    <a:pt x="89" y="151"/>
                    <a:pt x="89" y="151"/>
                    <a:pt x="89" y="151"/>
                  </a:cubicBezTo>
                  <a:cubicBezTo>
                    <a:pt x="88" y="151"/>
                    <a:pt x="88" y="151"/>
                    <a:pt x="88" y="151"/>
                  </a:cubicBezTo>
                  <a:cubicBezTo>
                    <a:pt x="76" y="151"/>
                    <a:pt x="76" y="151"/>
                    <a:pt x="76" y="151"/>
                  </a:cubicBezTo>
                  <a:cubicBezTo>
                    <a:pt x="72" y="151"/>
                    <a:pt x="72" y="151"/>
                    <a:pt x="72" y="151"/>
                  </a:cubicBezTo>
                  <a:cubicBezTo>
                    <a:pt x="37" y="151"/>
                    <a:pt x="37" y="151"/>
                    <a:pt x="37" y="151"/>
                  </a:cubicBezTo>
                  <a:cubicBezTo>
                    <a:pt x="34" y="151"/>
                    <a:pt x="34" y="151"/>
                    <a:pt x="34" y="151"/>
                  </a:cubicBezTo>
                  <a:cubicBezTo>
                    <a:pt x="22" y="151"/>
                    <a:pt x="22" y="151"/>
                    <a:pt x="22" y="151"/>
                  </a:cubicBezTo>
                  <a:cubicBezTo>
                    <a:pt x="0" y="151"/>
                    <a:pt x="0" y="151"/>
                    <a:pt x="0" y="151"/>
                  </a:cubicBezTo>
                  <a:cubicBezTo>
                    <a:pt x="0" y="174"/>
                    <a:pt x="0" y="174"/>
                    <a:pt x="0" y="174"/>
                  </a:cubicBezTo>
                  <a:cubicBezTo>
                    <a:pt x="26" y="174"/>
                    <a:pt x="26" y="174"/>
                    <a:pt x="26" y="174"/>
                  </a:cubicBezTo>
                  <a:cubicBezTo>
                    <a:pt x="26" y="243"/>
                    <a:pt x="26" y="243"/>
                    <a:pt x="26" y="243"/>
                  </a:cubicBezTo>
                  <a:cubicBezTo>
                    <a:pt x="16" y="243"/>
                    <a:pt x="16" y="243"/>
                    <a:pt x="16" y="243"/>
                  </a:cubicBezTo>
                  <a:cubicBezTo>
                    <a:pt x="16" y="256"/>
                    <a:pt x="16" y="256"/>
                    <a:pt x="16" y="256"/>
                  </a:cubicBezTo>
                  <a:cubicBezTo>
                    <a:pt x="227" y="256"/>
                    <a:pt x="227" y="256"/>
                    <a:pt x="227" y="256"/>
                  </a:cubicBezTo>
                  <a:cubicBezTo>
                    <a:pt x="227" y="243"/>
                    <a:pt x="227" y="243"/>
                    <a:pt x="227" y="243"/>
                  </a:cubicBezTo>
                  <a:cubicBezTo>
                    <a:pt x="219" y="243"/>
                    <a:pt x="219" y="243"/>
                    <a:pt x="219" y="243"/>
                  </a:cubicBezTo>
                  <a:cubicBezTo>
                    <a:pt x="219" y="174"/>
                    <a:pt x="219" y="174"/>
                    <a:pt x="219" y="174"/>
                  </a:cubicBezTo>
                  <a:lnTo>
                    <a:pt x="244" y="174"/>
                  </a:lnTo>
                  <a:close/>
                  <a:moveTo>
                    <a:pt x="157" y="130"/>
                  </a:moveTo>
                  <a:cubicBezTo>
                    <a:pt x="157" y="145"/>
                    <a:pt x="157" y="145"/>
                    <a:pt x="157" y="145"/>
                  </a:cubicBezTo>
                  <a:cubicBezTo>
                    <a:pt x="169" y="145"/>
                    <a:pt x="169" y="145"/>
                    <a:pt x="169" y="145"/>
                  </a:cubicBezTo>
                  <a:cubicBezTo>
                    <a:pt x="172" y="145"/>
                    <a:pt x="172" y="145"/>
                    <a:pt x="172" y="145"/>
                  </a:cubicBezTo>
                  <a:cubicBezTo>
                    <a:pt x="207" y="145"/>
                    <a:pt x="207" y="145"/>
                    <a:pt x="207" y="145"/>
                  </a:cubicBezTo>
                  <a:cubicBezTo>
                    <a:pt x="211" y="145"/>
                    <a:pt x="211" y="145"/>
                    <a:pt x="211" y="145"/>
                  </a:cubicBezTo>
                  <a:cubicBezTo>
                    <a:pt x="223" y="145"/>
                    <a:pt x="223" y="145"/>
                    <a:pt x="223" y="145"/>
                  </a:cubicBezTo>
                  <a:cubicBezTo>
                    <a:pt x="223" y="130"/>
                    <a:pt x="223" y="130"/>
                    <a:pt x="223" y="130"/>
                  </a:cubicBezTo>
                  <a:cubicBezTo>
                    <a:pt x="221" y="115"/>
                    <a:pt x="204" y="116"/>
                    <a:pt x="204" y="116"/>
                  </a:cubicBezTo>
                  <a:cubicBezTo>
                    <a:pt x="176" y="116"/>
                    <a:pt x="176" y="116"/>
                    <a:pt x="176" y="116"/>
                  </a:cubicBezTo>
                  <a:cubicBezTo>
                    <a:pt x="156" y="116"/>
                    <a:pt x="157" y="130"/>
                    <a:pt x="157" y="13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3" name="Freeform 6"/>
            <p:cNvSpPr>
              <a:spLocks noEditPoints="1"/>
            </p:cNvSpPr>
            <p:nvPr/>
          </p:nvSpPr>
          <p:spPr bwMode="auto">
            <a:xfrm>
              <a:off x="7248" y="4377"/>
              <a:ext cx="737" cy="855"/>
            </a:xfrm>
            <a:custGeom>
              <a:avLst/>
              <a:gdLst>
                <a:gd name="T0" fmla="*/ 204 w 209"/>
                <a:gd name="T1" fmla="*/ 122 h 243"/>
                <a:gd name="T2" fmla="*/ 198 w 209"/>
                <a:gd name="T3" fmla="*/ 105 h 243"/>
                <a:gd name="T4" fmla="*/ 199 w 209"/>
                <a:gd name="T5" fmla="*/ 94 h 243"/>
                <a:gd name="T6" fmla="*/ 196 w 209"/>
                <a:gd name="T7" fmla="*/ 80 h 243"/>
                <a:gd name="T8" fmla="*/ 191 w 209"/>
                <a:gd name="T9" fmla="*/ 65 h 243"/>
                <a:gd name="T10" fmla="*/ 184 w 209"/>
                <a:gd name="T11" fmla="*/ 50 h 243"/>
                <a:gd name="T12" fmla="*/ 183 w 209"/>
                <a:gd name="T13" fmla="*/ 37 h 243"/>
                <a:gd name="T14" fmla="*/ 175 w 209"/>
                <a:gd name="T15" fmla="*/ 27 h 243"/>
                <a:gd name="T16" fmla="*/ 173 w 209"/>
                <a:gd name="T17" fmla="*/ 19 h 243"/>
                <a:gd name="T18" fmla="*/ 162 w 209"/>
                <a:gd name="T19" fmla="*/ 13 h 243"/>
                <a:gd name="T20" fmla="*/ 151 w 209"/>
                <a:gd name="T21" fmla="*/ 8 h 243"/>
                <a:gd name="T22" fmla="*/ 137 w 209"/>
                <a:gd name="T23" fmla="*/ 4 h 243"/>
                <a:gd name="T24" fmla="*/ 122 w 209"/>
                <a:gd name="T25" fmla="*/ 1 h 243"/>
                <a:gd name="T26" fmla="*/ 107 w 209"/>
                <a:gd name="T27" fmla="*/ 0 h 243"/>
                <a:gd name="T28" fmla="*/ 92 w 209"/>
                <a:gd name="T29" fmla="*/ 1 h 243"/>
                <a:gd name="T30" fmla="*/ 77 w 209"/>
                <a:gd name="T31" fmla="*/ 4 h 243"/>
                <a:gd name="T32" fmla="*/ 61 w 209"/>
                <a:gd name="T33" fmla="*/ 8 h 243"/>
                <a:gd name="T34" fmla="*/ 47 w 209"/>
                <a:gd name="T35" fmla="*/ 14 h 243"/>
                <a:gd name="T36" fmla="*/ 33 w 209"/>
                <a:gd name="T37" fmla="*/ 22 h 243"/>
                <a:gd name="T38" fmla="*/ 22 w 209"/>
                <a:gd name="T39" fmla="*/ 32 h 243"/>
                <a:gd name="T40" fmla="*/ 13 w 209"/>
                <a:gd name="T41" fmla="*/ 44 h 243"/>
                <a:gd name="T42" fmla="*/ 6 w 209"/>
                <a:gd name="T43" fmla="*/ 57 h 243"/>
                <a:gd name="T44" fmla="*/ 2 w 209"/>
                <a:gd name="T45" fmla="*/ 71 h 243"/>
                <a:gd name="T46" fmla="*/ 0 w 209"/>
                <a:gd name="T47" fmla="*/ 97 h 243"/>
                <a:gd name="T48" fmla="*/ 6 w 209"/>
                <a:gd name="T49" fmla="*/ 125 h 243"/>
                <a:gd name="T50" fmla="*/ 54 w 209"/>
                <a:gd name="T51" fmla="*/ 243 h 243"/>
                <a:gd name="T52" fmla="*/ 159 w 209"/>
                <a:gd name="T53" fmla="*/ 229 h 243"/>
                <a:gd name="T54" fmla="*/ 161 w 209"/>
                <a:gd name="T55" fmla="*/ 205 h 243"/>
                <a:gd name="T56" fmla="*/ 166 w 209"/>
                <a:gd name="T57" fmla="*/ 202 h 243"/>
                <a:gd name="T58" fmla="*/ 173 w 209"/>
                <a:gd name="T59" fmla="*/ 201 h 243"/>
                <a:gd name="T60" fmla="*/ 180 w 209"/>
                <a:gd name="T61" fmla="*/ 201 h 243"/>
                <a:gd name="T62" fmla="*/ 181 w 209"/>
                <a:gd name="T63" fmla="*/ 202 h 243"/>
                <a:gd name="T64" fmla="*/ 189 w 209"/>
                <a:gd name="T65" fmla="*/ 203 h 243"/>
                <a:gd name="T66" fmla="*/ 195 w 209"/>
                <a:gd name="T67" fmla="*/ 200 h 243"/>
                <a:gd name="T68" fmla="*/ 199 w 209"/>
                <a:gd name="T69" fmla="*/ 194 h 243"/>
                <a:gd name="T70" fmla="*/ 199 w 209"/>
                <a:gd name="T71" fmla="*/ 184 h 243"/>
                <a:gd name="T72" fmla="*/ 201 w 209"/>
                <a:gd name="T73" fmla="*/ 180 h 243"/>
                <a:gd name="T74" fmla="*/ 202 w 209"/>
                <a:gd name="T75" fmla="*/ 175 h 243"/>
                <a:gd name="T76" fmla="*/ 200 w 209"/>
                <a:gd name="T77" fmla="*/ 171 h 243"/>
                <a:gd name="T78" fmla="*/ 198 w 209"/>
                <a:gd name="T79" fmla="*/ 167 h 243"/>
                <a:gd name="T80" fmla="*/ 203 w 209"/>
                <a:gd name="T81" fmla="*/ 163 h 243"/>
                <a:gd name="T82" fmla="*/ 202 w 209"/>
                <a:gd name="T83" fmla="*/ 155 h 243"/>
                <a:gd name="T84" fmla="*/ 203 w 209"/>
                <a:gd name="T85" fmla="*/ 144 h 243"/>
                <a:gd name="T86" fmla="*/ 208 w 209"/>
                <a:gd name="T87" fmla="*/ 140 h 243"/>
                <a:gd name="T88" fmla="*/ 98 w 209"/>
                <a:gd name="T89" fmla="*/ 144 h 243"/>
                <a:gd name="T90" fmla="*/ 98 w 209"/>
                <a:gd name="T91" fmla="*/ 144 h 243"/>
                <a:gd name="T92" fmla="*/ 90 w 209"/>
                <a:gd name="T93" fmla="*/ 110 h 243"/>
                <a:gd name="T94" fmla="*/ 96 w 209"/>
                <a:gd name="T95" fmla="*/ 51 h 243"/>
                <a:gd name="T96" fmla="*/ 129 w 209"/>
                <a:gd name="T97" fmla="*/ 5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9" h="243">
                  <a:moveTo>
                    <a:pt x="209" y="136"/>
                  </a:moveTo>
                  <a:cubicBezTo>
                    <a:pt x="208" y="132"/>
                    <a:pt x="208" y="132"/>
                    <a:pt x="208" y="132"/>
                  </a:cubicBezTo>
                  <a:cubicBezTo>
                    <a:pt x="206" y="127"/>
                    <a:pt x="206" y="127"/>
                    <a:pt x="206" y="127"/>
                  </a:cubicBezTo>
                  <a:cubicBezTo>
                    <a:pt x="204" y="122"/>
                    <a:pt x="204" y="122"/>
                    <a:pt x="204" y="122"/>
                  </a:cubicBezTo>
                  <a:cubicBezTo>
                    <a:pt x="203" y="118"/>
                    <a:pt x="203" y="118"/>
                    <a:pt x="203" y="118"/>
                  </a:cubicBezTo>
                  <a:cubicBezTo>
                    <a:pt x="201" y="113"/>
                    <a:pt x="201" y="113"/>
                    <a:pt x="201" y="113"/>
                  </a:cubicBezTo>
                  <a:cubicBezTo>
                    <a:pt x="199" y="109"/>
                    <a:pt x="199" y="109"/>
                    <a:pt x="199" y="109"/>
                  </a:cubicBezTo>
                  <a:cubicBezTo>
                    <a:pt x="198" y="105"/>
                    <a:pt x="198" y="105"/>
                    <a:pt x="198" y="105"/>
                  </a:cubicBezTo>
                  <a:cubicBezTo>
                    <a:pt x="197" y="100"/>
                    <a:pt x="197" y="100"/>
                    <a:pt x="197" y="100"/>
                  </a:cubicBezTo>
                  <a:cubicBezTo>
                    <a:pt x="197" y="98"/>
                    <a:pt x="197" y="98"/>
                    <a:pt x="197" y="98"/>
                  </a:cubicBezTo>
                  <a:cubicBezTo>
                    <a:pt x="198" y="96"/>
                    <a:pt x="198" y="96"/>
                    <a:pt x="198" y="96"/>
                  </a:cubicBezTo>
                  <a:cubicBezTo>
                    <a:pt x="199" y="94"/>
                    <a:pt x="199" y="94"/>
                    <a:pt x="199" y="94"/>
                  </a:cubicBezTo>
                  <a:cubicBezTo>
                    <a:pt x="199" y="92"/>
                    <a:pt x="199" y="92"/>
                    <a:pt x="199" y="92"/>
                  </a:cubicBezTo>
                  <a:cubicBezTo>
                    <a:pt x="198" y="88"/>
                    <a:pt x="198" y="88"/>
                    <a:pt x="198" y="88"/>
                  </a:cubicBezTo>
                  <a:cubicBezTo>
                    <a:pt x="197" y="84"/>
                    <a:pt x="197" y="84"/>
                    <a:pt x="197" y="84"/>
                  </a:cubicBezTo>
                  <a:cubicBezTo>
                    <a:pt x="196" y="80"/>
                    <a:pt x="196" y="80"/>
                    <a:pt x="196" y="80"/>
                  </a:cubicBezTo>
                  <a:cubicBezTo>
                    <a:pt x="195" y="77"/>
                    <a:pt x="195" y="77"/>
                    <a:pt x="195" y="77"/>
                  </a:cubicBezTo>
                  <a:cubicBezTo>
                    <a:pt x="194" y="73"/>
                    <a:pt x="194" y="73"/>
                    <a:pt x="194" y="73"/>
                  </a:cubicBezTo>
                  <a:cubicBezTo>
                    <a:pt x="193" y="69"/>
                    <a:pt x="193" y="69"/>
                    <a:pt x="193" y="69"/>
                  </a:cubicBezTo>
                  <a:cubicBezTo>
                    <a:pt x="191" y="65"/>
                    <a:pt x="191" y="65"/>
                    <a:pt x="191" y="65"/>
                  </a:cubicBezTo>
                  <a:cubicBezTo>
                    <a:pt x="190" y="61"/>
                    <a:pt x="190" y="61"/>
                    <a:pt x="190" y="61"/>
                  </a:cubicBezTo>
                  <a:cubicBezTo>
                    <a:pt x="188" y="58"/>
                    <a:pt x="188" y="58"/>
                    <a:pt x="188" y="58"/>
                  </a:cubicBezTo>
                  <a:cubicBezTo>
                    <a:pt x="186" y="54"/>
                    <a:pt x="186" y="54"/>
                    <a:pt x="186" y="54"/>
                  </a:cubicBezTo>
                  <a:cubicBezTo>
                    <a:pt x="184" y="50"/>
                    <a:pt x="184" y="50"/>
                    <a:pt x="184" y="50"/>
                  </a:cubicBezTo>
                  <a:cubicBezTo>
                    <a:pt x="190" y="47"/>
                    <a:pt x="190" y="47"/>
                    <a:pt x="190" y="47"/>
                  </a:cubicBezTo>
                  <a:cubicBezTo>
                    <a:pt x="188" y="44"/>
                    <a:pt x="188" y="44"/>
                    <a:pt x="188" y="44"/>
                  </a:cubicBezTo>
                  <a:cubicBezTo>
                    <a:pt x="186" y="41"/>
                    <a:pt x="186" y="41"/>
                    <a:pt x="186" y="41"/>
                  </a:cubicBezTo>
                  <a:cubicBezTo>
                    <a:pt x="183" y="37"/>
                    <a:pt x="183" y="37"/>
                    <a:pt x="183" y="37"/>
                  </a:cubicBezTo>
                  <a:cubicBezTo>
                    <a:pt x="181" y="34"/>
                    <a:pt x="181" y="34"/>
                    <a:pt x="181" y="34"/>
                  </a:cubicBezTo>
                  <a:cubicBezTo>
                    <a:pt x="179" y="32"/>
                    <a:pt x="179" y="32"/>
                    <a:pt x="179" y="32"/>
                  </a:cubicBezTo>
                  <a:cubicBezTo>
                    <a:pt x="177" y="30"/>
                    <a:pt x="177" y="30"/>
                    <a:pt x="177" y="30"/>
                  </a:cubicBezTo>
                  <a:cubicBezTo>
                    <a:pt x="175" y="27"/>
                    <a:pt x="175" y="27"/>
                    <a:pt x="175" y="27"/>
                  </a:cubicBezTo>
                  <a:cubicBezTo>
                    <a:pt x="173" y="25"/>
                    <a:pt x="173" y="25"/>
                    <a:pt x="173" y="25"/>
                  </a:cubicBezTo>
                  <a:cubicBezTo>
                    <a:pt x="170" y="23"/>
                    <a:pt x="170" y="23"/>
                    <a:pt x="170" y="23"/>
                  </a:cubicBezTo>
                  <a:cubicBezTo>
                    <a:pt x="175" y="21"/>
                    <a:pt x="175" y="21"/>
                    <a:pt x="175" y="21"/>
                  </a:cubicBezTo>
                  <a:cubicBezTo>
                    <a:pt x="173" y="19"/>
                    <a:pt x="173" y="19"/>
                    <a:pt x="173" y="19"/>
                  </a:cubicBezTo>
                  <a:cubicBezTo>
                    <a:pt x="170" y="18"/>
                    <a:pt x="170" y="18"/>
                    <a:pt x="170" y="18"/>
                  </a:cubicBezTo>
                  <a:cubicBezTo>
                    <a:pt x="168" y="16"/>
                    <a:pt x="168" y="16"/>
                    <a:pt x="168" y="16"/>
                  </a:cubicBezTo>
                  <a:cubicBezTo>
                    <a:pt x="165" y="14"/>
                    <a:pt x="165" y="14"/>
                    <a:pt x="165" y="14"/>
                  </a:cubicBezTo>
                  <a:cubicBezTo>
                    <a:pt x="162" y="13"/>
                    <a:pt x="162" y="13"/>
                    <a:pt x="162" y="13"/>
                  </a:cubicBezTo>
                  <a:cubicBezTo>
                    <a:pt x="159" y="12"/>
                    <a:pt x="159" y="12"/>
                    <a:pt x="159" y="12"/>
                  </a:cubicBezTo>
                  <a:cubicBezTo>
                    <a:pt x="157" y="10"/>
                    <a:pt x="157" y="10"/>
                    <a:pt x="157" y="10"/>
                  </a:cubicBezTo>
                  <a:cubicBezTo>
                    <a:pt x="154" y="9"/>
                    <a:pt x="154" y="9"/>
                    <a:pt x="154" y="9"/>
                  </a:cubicBezTo>
                  <a:cubicBezTo>
                    <a:pt x="151" y="8"/>
                    <a:pt x="151" y="8"/>
                    <a:pt x="151" y="8"/>
                  </a:cubicBezTo>
                  <a:cubicBezTo>
                    <a:pt x="148" y="7"/>
                    <a:pt x="148" y="7"/>
                    <a:pt x="148" y="7"/>
                  </a:cubicBezTo>
                  <a:cubicBezTo>
                    <a:pt x="144" y="6"/>
                    <a:pt x="144" y="6"/>
                    <a:pt x="144" y="6"/>
                  </a:cubicBezTo>
                  <a:cubicBezTo>
                    <a:pt x="140" y="5"/>
                    <a:pt x="140" y="5"/>
                    <a:pt x="140" y="5"/>
                  </a:cubicBezTo>
                  <a:cubicBezTo>
                    <a:pt x="137" y="4"/>
                    <a:pt x="137" y="4"/>
                    <a:pt x="137" y="4"/>
                  </a:cubicBezTo>
                  <a:cubicBezTo>
                    <a:pt x="133" y="3"/>
                    <a:pt x="133" y="3"/>
                    <a:pt x="133" y="3"/>
                  </a:cubicBezTo>
                  <a:cubicBezTo>
                    <a:pt x="129" y="2"/>
                    <a:pt x="129" y="2"/>
                    <a:pt x="129" y="2"/>
                  </a:cubicBezTo>
                  <a:cubicBezTo>
                    <a:pt x="126" y="2"/>
                    <a:pt x="126" y="2"/>
                    <a:pt x="126" y="2"/>
                  </a:cubicBezTo>
                  <a:cubicBezTo>
                    <a:pt x="122" y="1"/>
                    <a:pt x="122" y="1"/>
                    <a:pt x="122" y="1"/>
                  </a:cubicBezTo>
                  <a:cubicBezTo>
                    <a:pt x="118" y="1"/>
                    <a:pt x="118" y="1"/>
                    <a:pt x="118" y="1"/>
                  </a:cubicBezTo>
                  <a:cubicBezTo>
                    <a:pt x="114" y="1"/>
                    <a:pt x="114" y="1"/>
                    <a:pt x="114" y="1"/>
                  </a:cubicBezTo>
                  <a:cubicBezTo>
                    <a:pt x="111" y="0"/>
                    <a:pt x="111" y="0"/>
                    <a:pt x="111" y="0"/>
                  </a:cubicBezTo>
                  <a:cubicBezTo>
                    <a:pt x="107" y="0"/>
                    <a:pt x="107" y="0"/>
                    <a:pt x="107" y="0"/>
                  </a:cubicBezTo>
                  <a:cubicBezTo>
                    <a:pt x="103" y="0"/>
                    <a:pt x="103" y="0"/>
                    <a:pt x="103" y="0"/>
                  </a:cubicBezTo>
                  <a:cubicBezTo>
                    <a:pt x="99" y="1"/>
                    <a:pt x="99" y="1"/>
                    <a:pt x="99" y="1"/>
                  </a:cubicBezTo>
                  <a:cubicBezTo>
                    <a:pt x="96" y="1"/>
                    <a:pt x="96" y="1"/>
                    <a:pt x="96" y="1"/>
                  </a:cubicBezTo>
                  <a:cubicBezTo>
                    <a:pt x="92" y="1"/>
                    <a:pt x="92" y="1"/>
                    <a:pt x="92" y="1"/>
                  </a:cubicBezTo>
                  <a:cubicBezTo>
                    <a:pt x="88" y="2"/>
                    <a:pt x="88" y="2"/>
                    <a:pt x="88" y="2"/>
                  </a:cubicBezTo>
                  <a:cubicBezTo>
                    <a:pt x="84" y="2"/>
                    <a:pt x="84" y="2"/>
                    <a:pt x="84" y="2"/>
                  </a:cubicBezTo>
                  <a:cubicBezTo>
                    <a:pt x="81" y="3"/>
                    <a:pt x="81" y="3"/>
                    <a:pt x="81" y="3"/>
                  </a:cubicBezTo>
                  <a:cubicBezTo>
                    <a:pt x="77" y="4"/>
                    <a:pt x="77" y="4"/>
                    <a:pt x="77" y="4"/>
                  </a:cubicBezTo>
                  <a:cubicBezTo>
                    <a:pt x="73" y="4"/>
                    <a:pt x="73" y="4"/>
                    <a:pt x="73" y="4"/>
                  </a:cubicBezTo>
                  <a:cubicBezTo>
                    <a:pt x="69" y="6"/>
                    <a:pt x="69" y="6"/>
                    <a:pt x="69" y="6"/>
                  </a:cubicBezTo>
                  <a:cubicBezTo>
                    <a:pt x="65" y="7"/>
                    <a:pt x="65" y="7"/>
                    <a:pt x="65" y="7"/>
                  </a:cubicBezTo>
                  <a:cubicBezTo>
                    <a:pt x="61" y="8"/>
                    <a:pt x="61" y="8"/>
                    <a:pt x="61" y="8"/>
                  </a:cubicBezTo>
                  <a:cubicBezTo>
                    <a:pt x="58" y="9"/>
                    <a:pt x="58" y="9"/>
                    <a:pt x="58" y="9"/>
                  </a:cubicBezTo>
                  <a:cubicBezTo>
                    <a:pt x="54" y="11"/>
                    <a:pt x="54" y="11"/>
                    <a:pt x="54" y="11"/>
                  </a:cubicBezTo>
                  <a:cubicBezTo>
                    <a:pt x="50" y="12"/>
                    <a:pt x="50" y="12"/>
                    <a:pt x="50" y="12"/>
                  </a:cubicBezTo>
                  <a:cubicBezTo>
                    <a:pt x="47" y="14"/>
                    <a:pt x="47" y="14"/>
                    <a:pt x="47" y="14"/>
                  </a:cubicBezTo>
                  <a:cubicBezTo>
                    <a:pt x="43" y="16"/>
                    <a:pt x="43" y="16"/>
                    <a:pt x="43" y="16"/>
                  </a:cubicBezTo>
                  <a:cubicBezTo>
                    <a:pt x="40" y="18"/>
                    <a:pt x="40" y="18"/>
                    <a:pt x="40" y="18"/>
                  </a:cubicBezTo>
                  <a:cubicBezTo>
                    <a:pt x="37" y="20"/>
                    <a:pt x="37" y="20"/>
                    <a:pt x="37" y="20"/>
                  </a:cubicBezTo>
                  <a:cubicBezTo>
                    <a:pt x="33" y="22"/>
                    <a:pt x="33" y="22"/>
                    <a:pt x="33" y="22"/>
                  </a:cubicBezTo>
                  <a:cubicBezTo>
                    <a:pt x="30" y="25"/>
                    <a:pt x="30" y="25"/>
                    <a:pt x="30" y="25"/>
                  </a:cubicBezTo>
                  <a:cubicBezTo>
                    <a:pt x="28" y="27"/>
                    <a:pt x="28" y="27"/>
                    <a:pt x="28" y="27"/>
                  </a:cubicBezTo>
                  <a:cubicBezTo>
                    <a:pt x="25" y="30"/>
                    <a:pt x="25" y="30"/>
                    <a:pt x="25" y="30"/>
                  </a:cubicBezTo>
                  <a:cubicBezTo>
                    <a:pt x="22" y="32"/>
                    <a:pt x="22" y="32"/>
                    <a:pt x="22" y="32"/>
                  </a:cubicBezTo>
                  <a:cubicBezTo>
                    <a:pt x="20" y="35"/>
                    <a:pt x="20" y="35"/>
                    <a:pt x="20" y="35"/>
                  </a:cubicBezTo>
                  <a:cubicBezTo>
                    <a:pt x="18" y="38"/>
                    <a:pt x="18" y="38"/>
                    <a:pt x="18" y="38"/>
                  </a:cubicBezTo>
                  <a:cubicBezTo>
                    <a:pt x="15" y="41"/>
                    <a:pt x="15" y="41"/>
                    <a:pt x="15" y="41"/>
                  </a:cubicBezTo>
                  <a:cubicBezTo>
                    <a:pt x="13" y="44"/>
                    <a:pt x="13" y="44"/>
                    <a:pt x="13" y="44"/>
                  </a:cubicBezTo>
                  <a:cubicBezTo>
                    <a:pt x="11" y="47"/>
                    <a:pt x="11" y="47"/>
                    <a:pt x="11" y="47"/>
                  </a:cubicBezTo>
                  <a:cubicBezTo>
                    <a:pt x="10" y="50"/>
                    <a:pt x="10" y="50"/>
                    <a:pt x="10" y="50"/>
                  </a:cubicBezTo>
                  <a:cubicBezTo>
                    <a:pt x="8" y="54"/>
                    <a:pt x="8" y="54"/>
                    <a:pt x="8" y="54"/>
                  </a:cubicBezTo>
                  <a:cubicBezTo>
                    <a:pt x="6" y="57"/>
                    <a:pt x="6" y="57"/>
                    <a:pt x="6" y="57"/>
                  </a:cubicBezTo>
                  <a:cubicBezTo>
                    <a:pt x="5" y="61"/>
                    <a:pt x="5" y="61"/>
                    <a:pt x="5" y="61"/>
                  </a:cubicBezTo>
                  <a:cubicBezTo>
                    <a:pt x="4" y="64"/>
                    <a:pt x="4" y="64"/>
                    <a:pt x="4" y="64"/>
                  </a:cubicBezTo>
                  <a:cubicBezTo>
                    <a:pt x="3" y="68"/>
                    <a:pt x="3" y="68"/>
                    <a:pt x="3" y="68"/>
                  </a:cubicBezTo>
                  <a:cubicBezTo>
                    <a:pt x="2" y="71"/>
                    <a:pt x="2" y="71"/>
                    <a:pt x="2" y="71"/>
                  </a:cubicBezTo>
                  <a:cubicBezTo>
                    <a:pt x="1" y="75"/>
                    <a:pt x="1" y="75"/>
                    <a:pt x="1" y="75"/>
                  </a:cubicBezTo>
                  <a:cubicBezTo>
                    <a:pt x="0" y="82"/>
                    <a:pt x="0" y="82"/>
                    <a:pt x="0" y="82"/>
                  </a:cubicBezTo>
                  <a:cubicBezTo>
                    <a:pt x="0" y="89"/>
                    <a:pt x="0" y="89"/>
                    <a:pt x="0" y="89"/>
                  </a:cubicBezTo>
                  <a:cubicBezTo>
                    <a:pt x="0" y="97"/>
                    <a:pt x="0" y="97"/>
                    <a:pt x="0" y="97"/>
                  </a:cubicBezTo>
                  <a:cubicBezTo>
                    <a:pt x="1" y="104"/>
                    <a:pt x="1" y="104"/>
                    <a:pt x="1" y="104"/>
                  </a:cubicBezTo>
                  <a:cubicBezTo>
                    <a:pt x="2" y="111"/>
                    <a:pt x="2" y="111"/>
                    <a:pt x="2" y="111"/>
                  </a:cubicBezTo>
                  <a:cubicBezTo>
                    <a:pt x="4" y="118"/>
                    <a:pt x="4" y="118"/>
                    <a:pt x="4" y="118"/>
                  </a:cubicBezTo>
                  <a:cubicBezTo>
                    <a:pt x="6" y="125"/>
                    <a:pt x="6" y="125"/>
                    <a:pt x="6" y="125"/>
                  </a:cubicBezTo>
                  <a:cubicBezTo>
                    <a:pt x="24" y="155"/>
                    <a:pt x="24" y="155"/>
                    <a:pt x="24" y="155"/>
                  </a:cubicBezTo>
                  <a:cubicBezTo>
                    <a:pt x="55" y="186"/>
                    <a:pt x="54" y="218"/>
                    <a:pt x="54" y="218"/>
                  </a:cubicBezTo>
                  <a:cubicBezTo>
                    <a:pt x="54" y="224"/>
                    <a:pt x="54" y="224"/>
                    <a:pt x="54" y="224"/>
                  </a:cubicBezTo>
                  <a:cubicBezTo>
                    <a:pt x="54" y="243"/>
                    <a:pt x="54" y="243"/>
                    <a:pt x="54" y="243"/>
                  </a:cubicBezTo>
                  <a:cubicBezTo>
                    <a:pt x="159" y="243"/>
                    <a:pt x="159" y="243"/>
                    <a:pt x="159" y="243"/>
                  </a:cubicBezTo>
                  <a:cubicBezTo>
                    <a:pt x="159" y="241"/>
                    <a:pt x="159" y="241"/>
                    <a:pt x="159" y="241"/>
                  </a:cubicBezTo>
                  <a:cubicBezTo>
                    <a:pt x="159" y="235"/>
                    <a:pt x="159" y="235"/>
                    <a:pt x="159" y="235"/>
                  </a:cubicBezTo>
                  <a:cubicBezTo>
                    <a:pt x="159" y="229"/>
                    <a:pt x="159" y="229"/>
                    <a:pt x="159" y="229"/>
                  </a:cubicBezTo>
                  <a:cubicBezTo>
                    <a:pt x="160" y="215"/>
                    <a:pt x="160" y="215"/>
                    <a:pt x="160" y="215"/>
                  </a:cubicBezTo>
                  <a:cubicBezTo>
                    <a:pt x="160" y="208"/>
                    <a:pt x="160" y="208"/>
                    <a:pt x="160" y="208"/>
                  </a:cubicBezTo>
                  <a:cubicBezTo>
                    <a:pt x="161" y="207"/>
                    <a:pt x="161" y="207"/>
                    <a:pt x="161" y="207"/>
                  </a:cubicBezTo>
                  <a:cubicBezTo>
                    <a:pt x="161" y="205"/>
                    <a:pt x="161" y="205"/>
                    <a:pt x="161" y="205"/>
                  </a:cubicBezTo>
                  <a:cubicBezTo>
                    <a:pt x="162" y="204"/>
                    <a:pt x="162" y="204"/>
                    <a:pt x="162" y="204"/>
                  </a:cubicBezTo>
                  <a:cubicBezTo>
                    <a:pt x="163" y="203"/>
                    <a:pt x="163" y="203"/>
                    <a:pt x="163" y="203"/>
                  </a:cubicBezTo>
                  <a:cubicBezTo>
                    <a:pt x="164" y="202"/>
                    <a:pt x="164" y="202"/>
                    <a:pt x="164" y="202"/>
                  </a:cubicBezTo>
                  <a:cubicBezTo>
                    <a:pt x="166" y="202"/>
                    <a:pt x="166" y="202"/>
                    <a:pt x="166" y="202"/>
                  </a:cubicBezTo>
                  <a:cubicBezTo>
                    <a:pt x="167" y="201"/>
                    <a:pt x="167" y="201"/>
                    <a:pt x="167" y="201"/>
                  </a:cubicBezTo>
                  <a:cubicBezTo>
                    <a:pt x="169" y="201"/>
                    <a:pt x="169" y="201"/>
                    <a:pt x="169" y="201"/>
                  </a:cubicBezTo>
                  <a:cubicBezTo>
                    <a:pt x="171" y="201"/>
                    <a:pt x="171" y="201"/>
                    <a:pt x="171" y="201"/>
                  </a:cubicBezTo>
                  <a:cubicBezTo>
                    <a:pt x="173" y="201"/>
                    <a:pt x="173" y="201"/>
                    <a:pt x="173" y="201"/>
                  </a:cubicBezTo>
                  <a:cubicBezTo>
                    <a:pt x="174" y="201"/>
                    <a:pt x="174" y="201"/>
                    <a:pt x="174" y="201"/>
                  </a:cubicBezTo>
                  <a:cubicBezTo>
                    <a:pt x="176" y="201"/>
                    <a:pt x="176" y="201"/>
                    <a:pt x="176" y="201"/>
                  </a:cubicBezTo>
                  <a:cubicBezTo>
                    <a:pt x="178" y="201"/>
                    <a:pt x="178" y="201"/>
                    <a:pt x="178" y="201"/>
                  </a:cubicBezTo>
                  <a:cubicBezTo>
                    <a:pt x="180" y="201"/>
                    <a:pt x="180" y="201"/>
                    <a:pt x="180" y="201"/>
                  </a:cubicBezTo>
                  <a:cubicBezTo>
                    <a:pt x="182" y="202"/>
                    <a:pt x="182" y="202"/>
                    <a:pt x="182" y="202"/>
                  </a:cubicBezTo>
                  <a:cubicBezTo>
                    <a:pt x="184" y="202"/>
                    <a:pt x="184" y="202"/>
                    <a:pt x="184" y="202"/>
                  </a:cubicBezTo>
                  <a:cubicBezTo>
                    <a:pt x="186" y="202"/>
                    <a:pt x="186" y="202"/>
                    <a:pt x="186" y="202"/>
                  </a:cubicBezTo>
                  <a:cubicBezTo>
                    <a:pt x="181" y="202"/>
                    <a:pt x="181" y="202"/>
                    <a:pt x="181" y="202"/>
                  </a:cubicBezTo>
                  <a:cubicBezTo>
                    <a:pt x="183" y="202"/>
                    <a:pt x="183" y="202"/>
                    <a:pt x="183" y="202"/>
                  </a:cubicBezTo>
                  <a:cubicBezTo>
                    <a:pt x="185" y="203"/>
                    <a:pt x="185" y="203"/>
                    <a:pt x="185" y="203"/>
                  </a:cubicBezTo>
                  <a:cubicBezTo>
                    <a:pt x="188" y="203"/>
                    <a:pt x="188" y="203"/>
                    <a:pt x="188" y="203"/>
                  </a:cubicBezTo>
                  <a:cubicBezTo>
                    <a:pt x="189" y="203"/>
                    <a:pt x="189" y="203"/>
                    <a:pt x="189" y="203"/>
                  </a:cubicBezTo>
                  <a:cubicBezTo>
                    <a:pt x="191" y="202"/>
                    <a:pt x="191" y="202"/>
                    <a:pt x="191" y="202"/>
                  </a:cubicBezTo>
                  <a:cubicBezTo>
                    <a:pt x="192" y="202"/>
                    <a:pt x="192" y="202"/>
                    <a:pt x="192" y="202"/>
                  </a:cubicBezTo>
                  <a:cubicBezTo>
                    <a:pt x="194" y="201"/>
                    <a:pt x="194" y="201"/>
                    <a:pt x="194" y="201"/>
                  </a:cubicBezTo>
                  <a:cubicBezTo>
                    <a:pt x="195" y="200"/>
                    <a:pt x="195" y="200"/>
                    <a:pt x="195" y="200"/>
                  </a:cubicBezTo>
                  <a:cubicBezTo>
                    <a:pt x="197" y="199"/>
                    <a:pt x="197" y="199"/>
                    <a:pt x="197" y="199"/>
                  </a:cubicBezTo>
                  <a:cubicBezTo>
                    <a:pt x="198" y="198"/>
                    <a:pt x="198" y="198"/>
                    <a:pt x="198" y="198"/>
                  </a:cubicBezTo>
                  <a:cubicBezTo>
                    <a:pt x="198" y="196"/>
                    <a:pt x="198" y="196"/>
                    <a:pt x="198" y="196"/>
                  </a:cubicBezTo>
                  <a:cubicBezTo>
                    <a:pt x="199" y="194"/>
                    <a:pt x="199" y="194"/>
                    <a:pt x="199" y="194"/>
                  </a:cubicBezTo>
                  <a:cubicBezTo>
                    <a:pt x="199" y="191"/>
                    <a:pt x="199" y="191"/>
                    <a:pt x="199" y="191"/>
                  </a:cubicBezTo>
                  <a:cubicBezTo>
                    <a:pt x="198" y="188"/>
                    <a:pt x="198" y="188"/>
                    <a:pt x="198" y="188"/>
                  </a:cubicBezTo>
                  <a:cubicBezTo>
                    <a:pt x="198" y="185"/>
                    <a:pt x="198" y="185"/>
                    <a:pt x="198" y="185"/>
                  </a:cubicBezTo>
                  <a:cubicBezTo>
                    <a:pt x="199" y="184"/>
                    <a:pt x="199" y="184"/>
                    <a:pt x="199" y="184"/>
                  </a:cubicBezTo>
                  <a:cubicBezTo>
                    <a:pt x="199" y="183"/>
                    <a:pt x="199" y="183"/>
                    <a:pt x="199" y="183"/>
                  </a:cubicBezTo>
                  <a:cubicBezTo>
                    <a:pt x="200" y="182"/>
                    <a:pt x="200" y="182"/>
                    <a:pt x="200" y="182"/>
                  </a:cubicBezTo>
                  <a:cubicBezTo>
                    <a:pt x="200" y="181"/>
                    <a:pt x="200" y="181"/>
                    <a:pt x="200" y="181"/>
                  </a:cubicBezTo>
                  <a:cubicBezTo>
                    <a:pt x="201" y="180"/>
                    <a:pt x="201" y="180"/>
                    <a:pt x="201" y="180"/>
                  </a:cubicBezTo>
                  <a:cubicBezTo>
                    <a:pt x="202" y="179"/>
                    <a:pt x="202" y="179"/>
                    <a:pt x="202" y="179"/>
                  </a:cubicBezTo>
                  <a:cubicBezTo>
                    <a:pt x="202" y="178"/>
                    <a:pt x="202" y="178"/>
                    <a:pt x="202" y="178"/>
                  </a:cubicBezTo>
                  <a:cubicBezTo>
                    <a:pt x="202" y="177"/>
                    <a:pt x="202" y="177"/>
                    <a:pt x="202" y="177"/>
                  </a:cubicBezTo>
                  <a:cubicBezTo>
                    <a:pt x="202" y="175"/>
                    <a:pt x="202" y="175"/>
                    <a:pt x="202" y="175"/>
                  </a:cubicBezTo>
                  <a:cubicBezTo>
                    <a:pt x="202" y="174"/>
                    <a:pt x="202" y="174"/>
                    <a:pt x="202" y="174"/>
                  </a:cubicBezTo>
                  <a:cubicBezTo>
                    <a:pt x="202" y="173"/>
                    <a:pt x="202" y="173"/>
                    <a:pt x="202" y="173"/>
                  </a:cubicBezTo>
                  <a:cubicBezTo>
                    <a:pt x="201" y="172"/>
                    <a:pt x="201" y="172"/>
                    <a:pt x="201" y="172"/>
                  </a:cubicBezTo>
                  <a:cubicBezTo>
                    <a:pt x="200" y="171"/>
                    <a:pt x="200" y="171"/>
                    <a:pt x="200" y="171"/>
                  </a:cubicBezTo>
                  <a:cubicBezTo>
                    <a:pt x="199" y="169"/>
                    <a:pt x="199" y="169"/>
                    <a:pt x="199" y="169"/>
                  </a:cubicBezTo>
                  <a:cubicBezTo>
                    <a:pt x="198" y="169"/>
                    <a:pt x="198" y="169"/>
                    <a:pt x="198" y="169"/>
                  </a:cubicBezTo>
                  <a:cubicBezTo>
                    <a:pt x="197" y="168"/>
                    <a:pt x="197" y="168"/>
                    <a:pt x="197" y="168"/>
                  </a:cubicBezTo>
                  <a:cubicBezTo>
                    <a:pt x="198" y="167"/>
                    <a:pt x="198" y="167"/>
                    <a:pt x="198" y="167"/>
                  </a:cubicBezTo>
                  <a:cubicBezTo>
                    <a:pt x="200" y="166"/>
                    <a:pt x="200" y="166"/>
                    <a:pt x="200" y="166"/>
                  </a:cubicBezTo>
                  <a:cubicBezTo>
                    <a:pt x="201" y="165"/>
                    <a:pt x="201" y="165"/>
                    <a:pt x="201" y="165"/>
                  </a:cubicBezTo>
                  <a:cubicBezTo>
                    <a:pt x="202" y="164"/>
                    <a:pt x="202" y="164"/>
                    <a:pt x="202" y="164"/>
                  </a:cubicBezTo>
                  <a:cubicBezTo>
                    <a:pt x="203" y="163"/>
                    <a:pt x="203" y="163"/>
                    <a:pt x="203" y="163"/>
                  </a:cubicBezTo>
                  <a:cubicBezTo>
                    <a:pt x="203" y="162"/>
                    <a:pt x="203" y="162"/>
                    <a:pt x="203" y="162"/>
                  </a:cubicBezTo>
                  <a:cubicBezTo>
                    <a:pt x="204" y="161"/>
                    <a:pt x="204" y="161"/>
                    <a:pt x="204" y="161"/>
                  </a:cubicBezTo>
                  <a:cubicBezTo>
                    <a:pt x="203" y="160"/>
                    <a:pt x="203" y="160"/>
                    <a:pt x="203" y="160"/>
                  </a:cubicBezTo>
                  <a:cubicBezTo>
                    <a:pt x="202" y="155"/>
                    <a:pt x="202" y="155"/>
                    <a:pt x="202" y="155"/>
                  </a:cubicBezTo>
                  <a:cubicBezTo>
                    <a:pt x="201" y="152"/>
                    <a:pt x="201" y="152"/>
                    <a:pt x="201" y="152"/>
                  </a:cubicBezTo>
                  <a:cubicBezTo>
                    <a:pt x="201" y="148"/>
                    <a:pt x="201" y="148"/>
                    <a:pt x="201" y="148"/>
                  </a:cubicBezTo>
                  <a:cubicBezTo>
                    <a:pt x="201" y="145"/>
                    <a:pt x="201" y="145"/>
                    <a:pt x="201" y="145"/>
                  </a:cubicBezTo>
                  <a:cubicBezTo>
                    <a:pt x="203" y="144"/>
                    <a:pt x="203" y="144"/>
                    <a:pt x="203" y="144"/>
                  </a:cubicBezTo>
                  <a:cubicBezTo>
                    <a:pt x="204" y="143"/>
                    <a:pt x="204" y="143"/>
                    <a:pt x="204" y="143"/>
                  </a:cubicBezTo>
                  <a:cubicBezTo>
                    <a:pt x="206" y="142"/>
                    <a:pt x="206" y="142"/>
                    <a:pt x="206" y="142"/>
                  </a:cubicBezTo>
                  <a:cubicBezTo>
                    <a:pt x="207" y="141"/>
                    <a:pt x="207" y="141"/>
                    <a:pt x="207" y="141"/>
                  </a:cubicBezTo>
                  <a:cubicBezTo>
                    <a:pt x="208" y="140"/>
                    <a:pt x="208" y="140"/>
                    <a:pt x="208" y="140"/>
                  </a:cubicBezTo>
                  <a:cubicBezTo>
                    <a:pt x="209" y="139"/>
                    <a:pt x="209" y="139"/>
                    <a:pt x="209" y="139"/>
                  </a:cubicBezTo>
                  <a:cubicBezTo>
                    <a:pt x="209" y="138"/>
                    <a:pt x="209" y="138"/>
                    <a:pt x="209" y="138"/>
                  </a:cubicBezTo>
                  <a:lnTo>
                    <a:pt x="209" y="136"/>
                  </a:lnTo>
                  <a:close/>
                  <a:moveTo>
                    <a:pt x="98" y="144"/>
                  </a:moveTo>
                  <a:cubicBezTo>
                    <a:pt x="91" y="144"/>
                    <a:pt x="86" y="139"/>
                    <a:pt x="86" y="132"/>
                  </a:cubicBezTo>
                  <a:cubicBezTo>
                    <a:pt x="86" y="125"/>
                    <a:pt x="91" y="120"/>
                    <a:pt x="98" y="120"/>
                  </a:cubicBezTo>
                  <a:cubicBezTo>
                    <a:pt x="105" y="120"/>
                    <a:pt x="110" y="125"/>
                    <a:pt x="110" y="132"/>
                  </a:cubicBezTo>
                  <a:cubicBezTo>
                    <a:pt x="110" y="139"/>
                    <a:pt x="105" y="144"/>
                    <a:pt x="98" y="144"/>
                  </a:cubicBezTo>
                  <a:close/>
                  <a:moveTo>
                    <a:pt x="115" y="86"/>
                  </a:moveTo>
                  <a:cubicBezTo>
                    <a:pt x="109" y="93"/>
                    <a:pt x="107" y="99"/>
                    <a:pt x="107" y="107"/>
                  </a:cubicBezTo>
                  <a:cubicBezTo>
                    <a:pt x="107" y="110"/>
                    <a:pt x="107" y="110"/>
                    <a:pt x="107" y="110"/>
                  </a:cubicBezTo>
                  <a:cubicBezTo>
                    <a:pt x="90" y="110"/>
                    <a:pt x="90" y="110"/>
                    <a:pt x="90" y="110"/>
                  </a:cubicBezTo>
                  <a:cubicBezTo>
                    <a:pt x="90" y="106"/>
                    <a:pt x="90" y="106"/>
                    <a:pt x="90" y="106"/>
                  </a:cubicBezTo>
                  <a:cubicBezTo>
                    <a:pt x="89" y="98"/>
                    <a:pt x="92" y="89"/>
                    <a:pt x="99" y="81"/>
                  </a:cubicBezTo>
                  <a:cubicBezTo>
                    <a:pt x="105" y="74"/>
                    <a:pt x="109" y="68"/>
                    <a:pt x="109" y="62"/>
                  </a:cubicBezTo>
                  <a:cubicBezTo>
                    <a:pt x="109" y="56"/>
                    <a:pt x="105" y="51"/>
                    <a:pt x="96" y="51"/>
                  </a:cubicBezTo>
                  <a:cubicBezTo>
                    <a:pt x="91" y="51"/>
                    <a:pt x="85" y="53"/>
                    <a:pt x="81" y="56"/>
                  </a:cubicBezTo>
                  <a:cubicBezTo>
                    <a:pt x="76" y="42"/>
                    <a:pt x="76" y="42"/>
                    <a:pt x="76" y="42"/>
                  </a:cubicBezTo>
                  <a:cubicBezTo>
                    <a:pt x="82" y="38"/>
                    <a:pt x="90" y="36"/>
                    <a:pt x="100" y="36"/>
                  </a:cubicBezTo>
                  <a:cubicBezTo>
                    <a:pt x="120" y="36"/>
                    <a:pt x="129" y="47"/>
                    <a:pt x="129" y="59"/>
                  </a:cubicBezTo>
                  <a:cubicBezTo>
                    <a:pt x="129" y="71"/>
                    <a:pt x="122" y="78"/>
                    <a:pt x="115" y="8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4" name="Freeform 17"/>
            <p:cNvSpPr>
              <a:spLocks noEditPoints="1"/>
            </p:cNvSpPr>
            <p:nvPr/>
          </p:nvSpPr>
          <p:spPr bwMode="auto">
            <a:xfrm>
              <a:off x="10185" y="4304"/>
              <a:ext cx="757" cy="930"/>
            </a:xfrm>
            <a:custGeom>
              <a:avLst/>
              <a:gdLst>
                <a:gd name="T0" fmla="*/ 67 w 215"/>
                <a:gd name="T1" fmla="*/ 66 h 264"/>
                <a:gd name="T2" fmla="*/ 68 w 215"/>
                <a:gd name="T3" fmla="*/ 64 h 264"/>
                <a:gd name="T4" fmla="*/ 68 w 215"/>
                <a:gd name="T5" fmla="*/ 64 h 264"/>
                <a:gd name="T6" fmla="*/ 68 w 215"/>
                <a:gd name="T7" fmla="*/ 41 h 264"/>
                <a:gd name="T8" fmla="*/ 112 w 215"/>
                <a:gd name="T9" fmla="*/ 68 h 264"/>
                <a:gd name="T10" fmla="*/ 156 w 215"/>
                <a:gd name="T11" fmla="*/ 41 h 264"/>
                <a:gd name="T12" fmla="*/ 156 w 215"/>
                <a:gd name="T13" fmla="*/ 62 h 264"/>
                <a:gd name="T14" fmla="*/ 157 w 215"/>
                <a:gd name="T15" fmla="*/ 66 h 264"/>
                <a:gd name="T16" fmla="*/ 112 w 215"/>
                <a:gd name="T17" fmla="*/ 81 h 264"/>
                <a:gd name="T18" fmla="*/ 67 w 215"/>
                <a:gd name="T19" fmla="*/ 66 h 264"/>
                <a:gd name="T20" fmla="*/ 181 w 215"/>
                <a:gd name="T21" fmla="*/ 21 h 264"/>
                <a:gd name="T22" fmla="*/ 112 w 215"/>
                <a:gd name="T23" fmla="*/ 0 h 264"/>
                <a:gd name="T24" fmla="*/ 43 w 215"/>
                <a:gd name="T25" fmla="*/ 21 h 264"/>
                <a:gd name="T26" fmla="*/ 112 w 215"/>
                <a:gd name="T27" fmla="*/ 63 h 264"/>
                <a:gd name="T28" fmla="*/ 181 w 215"/>
                <a:gd name="T29" fmla="*/ 21 h 264"/>
                <a:gd name="T30" fmla="*/ 67 w 215"/>
                <a:gd name="T31" fmla="*/ 105 h 264"/>
                <a:gd name="T32" fmla="*/ 112 w 215"/>
                <a:gd name="T33" fmla="*/ 148 h 264"/>
                <a:gd name="T34" fmla="*/ 157 w 215"/>
                <a:gd name="T35" fmla="*/ 105 h 264"/>
                <a:gd name="T36" fmla="*/ 157 w 215"/>
                <a:gd name="T37" fmla="*/ 81 h 264"/>
                <a:gd name="T38" fmla="*/ 112 w 215"/>
                <a:gd name="T39" fmla="*/ 92 h 264"/>
                <a:gd name="T40" fmla="*/ 67 w 215"/>
                <a:gd name="T41" fmla="*/ 81 h 264"/>
                <a:gd name="T42" fmla="*/ 67 w 215"/>
                <a:gd name="T43" fmla="*/ 105 h 264"/>
                <a:gd name="T44" fmla="*/ 215 w 215"/>
                <a:gd name="T45" fmla="*/ 202 h 264"/>
                <a:gd name="T46" fmla="*/ 215 w 215"/>
                <a:gd name="T47" fmla="*/ 264 h 264"/>
                <a:gd name="T48" fmla="*/ 177 w 215"/>
                <a:gd name="T49" fmla="*/ 264 h 264"/>
                <a:gd name="T50" fmla="*/ 177 w 215"/>
                <a:gd name="T51" fmla="*/ 210 h 264"/>
                <a:gd name="T52" fmla="*/ 165 w 215"/>
                <a:gd name="T53" fmla="*/ 210 h 264"/>
                <a:gd name="T54" fmla="*/ 165 w 215"/>
                <a:gd name="T55" fmla="*/ 264 h 264"/>
                <a:gd name="T56" fmla="*/ 52 w 215"/>
                <a:gd name="T57" fmla="*/ 264 h 264"/>
                <a:gd name="T58" fmla="*/ 52 w 215"/>
                <a:gd name="T59" fmla="*/ 210 h 264"/>
                <a:gd name="T60" fmla="*/ 40 w 215"/>
                <a:gd name="T61" fmla="*/ 210 h 264"/>
                <a:gd name="T62" fmla="*/ 40 w 215"/>
                <a:gd name="T63" fmla="*/ 264 h 264"/>
                <a:gd name="T64" fmla="*/ 3 w 215"/>
                <a:gd name="T65" fmla="*/ 264 h 264"/>
                <a:gd name="T66" fmla="*/ 3 w 215"/>
                <a:gd name="T67" fmla="*/ 202 h 264"/>
                <a:gd name="T68" fmla="*/ 64 w 215"/>
                <a:gd name="T69" fmla="*/ 154 h 264"/>
                <a:gd name="T70" fmla="*/ 99 w 215"/>
                <a:gd name="T71" fmla="*/ 154 h 264"/>
                <a:gd name="T72" fmla="*/ 111 w 215"/>
                <a:gd name="T73" fmla="*/ 174 h 264"/>
                <a:gd name="T74" fmla="*/ 124 w 215"/>
                <a:gd name="T75" fmla="*/ 154 h 264"/>
                <a:gd name="T76" fmla="*/ 154 w 215"/>
                <a:gd name="T77" fmla="*/ 154 h 264"/>
                <a:gd name="T78" fmla="*/ 215 w 215"/>
                <a:gd name="T79" fmla="*/ 202 h 264"/>
                <a:gd name="T80" fmla="*/ 122 w 215"/>
                <a:gd name="T81" fmla="*/ 195 h 264"/>
                <a:gd name="T82" fmla="*/ 112 w 215"/>
                <a:gd name="T83" fmla="*/ 177 h 264"/>
                <a:gd name="T84" fmla="*/ 101 w 215"/>
                <a:gd name="T85" fmla="*/ 195 h 264"/>
                <a:gd name="T86" fmla="*/ 112 w 215"/>
                <a:gd name="T87" fmla="*/ 247 h 264"/>
                <a:gd name="T88" fmla="*/ 122 w 215"/>
                <a:gd name="T89" fmla="*/ 195 h 264"/>
                <a:gd name="T90" fmla="*/ 48 w 215"/>
                <a:gd name="T91" fmla="*/ 71 h 264"/>
                <a:gd name="T92" fmla="*/ 44 w 215"/>
                <a:gd name="T93" fmla="*/ 25 h 264"/>
                <a:gd name="T94" fmla="*/ 40 w 215"/>
                <a:gd name="T95" fmla="*/ 71 h 264"/>
                <a:gd name="T96" fmla="*/ 44 w 215"/>
                <a:gd name="T97" fmla="*/ 84 h 264"/>
                <a:gd name="T98" fmla="*/ 48 w 215"/>
                <a:gd name="T99" fmla="*/ 71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5" h="264">
                  <a:moveTo>
                    <a:pt x="67" y="66"/>
                  </a:moveTo>
                  <a:cubicBezTo>
                    <a:pt x="67" y="66"/>
                    <a:pt x="67" y="65"/>
                    <a:pt x="68" y="64"/>
                  </a:cubicBezTo>
                  <a:cubicBezTo>
                    <a:pt x="68" y="64"/>
                    <a:pt x="68" y="64"/>
                    <a:pt x="68" y="64"/>
                  </a:cubicBezTo>
                  <a:cubicBezTo>
                    <a:pt x="68" y="41"/>
                    <a:pt x="68" y="41"/>
                    <a:pt x="68" y="41"/>
                  </a:cubicBezTo>
                  <a:cubicBezTo>
                    <a:pt x="112" y="68"/>
                    <a:pt x="112" y="68"/>
                    <a:pt x="112" y="68"/>
                  </a:cubicBezTo>
                  <a:cubicBezTo>
                    <a:pt x="156" y="41"/>
                    <a:pt x="156" y="41"/>
                    <a:pt x="156" y="41"/>
                  </a:cubicBezTo>
                  <a:cubicBezTo>
                    <a:pt x="156" y="62"/>
                    <a:pt x="156" y="62"/>
                    <a:pt x="156" y="62"/>
                  </a:cubicBezTo>
                  <a:cubicBezTo>
                    <a:pt x="157" y="65"/>
                    <a:pt x="157" y="66"/>
                    <a:pt x="157" y="66"/>
                  </a:cubicBezTo>
                  <a:cubicBezTo>
                    <a:pt x="157" y="75"/>
                    <a:pt x="137" y="81"/>
                    <a:pt x="112" y="81"/>
                  </a:cubicBezTo>
                  <a:cubicBezTo>
                    <a:pt x="87" y="81"/>
                    <a:pt x="67" y="74"/>
                    <a:pt x="67" y="66"/>
                  </a:cubicBezTo>
                  <a:close/>
                  <a:moveTo>
                    <a:pt x="181" y="21"/>
                  </a:moveTo>
                  <a:cubicBezTo>
                    <a:pt x="112" y="0"/>
                    <a:pt x="112" y="0"/>
                    <a:pt x="112" y="0"/>
                  </a:cubicBezTo>
                  <a:cubicBezTo>
                    <a:pt x="43" y="21"/>
                    <a:pt x="43" y="21"/>
                    <a:pt x="43" y="21"/>
                  </a:cubicBezTo>
                  <a:cubicBezTo>
                    <a:pt x="112" y="63"/>
                    <a:pt x="112" y="63"/>
                    <a:pt x="112" y="63"/>
                  </a:cubicBezTo>
                  <a:lnTo>
                    <a:pt x="181" y="21"/>
                  </a:lnTo>
                  <a:close/>
                  <a:moveTo>
                    <a:pt x="67" y="105"/>
                  </a:moveTo>
                  <a:cubicBezTo>
                    <a:pt x="67" y="129"/>
                    <a:pt x="87" y="148"/>
                    <a:pt x="112" y="148"/>
                  </a:cubicBezTo>
                  <a:cubicBezTo>
                    <a:pt x="137" y="148"/>
                    <a:pt x="157" y="129"/>
                    <a:pt x="157" y="105"/>
                  </a:cubicBezTo>
                  <a:cubicBezTo>
                    <a:pt x="157" y="81"/>
                    <a:pt x="157" y="81"/>
                    <a:pt x="157" y="81"/>
                  </a:cubicBezTo>
                  <a:cubicBezTo>
                    <a:pt x="157" y="81"/>
                    <a:pt x="142" y="92"/>
                    <a:pt x="112" y="92"/>
                  </a:cubicBezTo>
                  <a:cubicBezTo>
                    <a:pt x="82" y="92"/>
                    <a:pt x="67" y="81"/>
                    <a:pt x="67" y="81"/>
                  </a:cubicBezTo>
                  <a:lnTo>
                    <a:pt x="67" y="105"/>
                  </a:lnTo>
                  <a:close/>
                  <a:moveTo>
                    <a:pt x="215" y="202"/>
                  </a:moveTo>
                  <a:cubicBezTo>
                    <a:pt x="215" y="264"/>
                    <a:pt x="215" y="264"/>
                    <a:pt x="215" y="264"/>
                  </a:cubicBezTo>
                  <a:cubicBezTo>
                    <a:pt x="177" y="264"/>
                    <a:pt x="177" y="264"/>
                    <a:pt x="177" y="264"/>
                  </a:cubicBezTo>
                  <a:cubicBezTo>
                    <a:pt x="177" y="210"/>
                    <a:pt x="177" y="210"/>
                    <a:pt x="177" y="210"/>
                  </a:cubicBezTo>
                  <a:cubicBezTo>
                    <a:pt x="165" y="210"/>
                    <a:pt x="165" y="210"/>
                    <a:pt x="165" y="210"/>
                  </a:cubicBezTo>
                  <a:cubicBezTo>
                    <a:pt x="165" y="264"/>
                    <a:pt x="165" y="264"/>
                    <a:pt x="165" y="264"/>
                  </a:cubicBezTo>
                  <a:cubicBezTo>
                    <a:pt x="52" y="264"/>
                    <a:pt x="52" y="264"/>
                    <a:pt x="52" y="264"/>
                  </a:cubicBezTo>
                  <a:cubicBezTo>
                    <a:pt x="52" y="210"/>
                    <a:pt x="52" y="210"/>
                    <a:pt x="52" y="210"/>
                  </a:cubicBezTo>
                  <a:cubicBezTo>
                    <a:pt x="40" y="210"/>
                    <a:pt x="40" y="210"/>
                    <a:pt x="40" y="210"/>
                  </a:cubicBezTo>
                  <a:cubicBezTo>
                    <a:pt x="40" y="264"/>
                    <a:pt x="40" y="264"/>
                    <a:pt x="40" y="264"/>
                  </a:cubicBezTo>
                  <a:cubicBezTo>
                    <a:pt x="3" y="264"/>
                    <a:pt x="3" y="264"/>
                    <a:pt x="3" y="264"/>
                  </a:cubicBezTo>
                  <a:cubicBezTo>
                    <a:pt x="3" y="202"/>
                    <a:pt x="3" y="202"/>
                    <a:pt x="3" y="202"/>
                  </a:cubicBezTo>
                  <a:cubicBezTo>
                    <a:pt x="3" y="202"/>
                    <a:pt x="0" y="155"/>
                    <a:pt x="64" y="154"/>
                  </a:cubicBezTo>
                  <a:cubicBezTo>
                    <a:pt x="99" y="154"/>
                    <a:pt x="99" y="154"/>
                    <a:pt x="99" y="154"/>
                  </a:cubicBezTo>
                  <a:cubicBezTo>
                    <a:pt x="111" y="174"/>
                    <a:pt x="111" y="174"/>
                    <a:pt x="111" y="174"/>
                  </a:cubicBezTo>
                  <a:cubicBezTo>
                    <a:pt x="124" y="154"/>
                    <a:pt x="124" y="154"/>
                    <a:pt x="124" y="154"/>
                  </a:cubicBezTo>
                  <a:cubicBezTo>
                    <a:pt x="154" y="154"/>
                    <a:pt x="154" y="154"/>
                    <a:pt x="154" y="154"/>
                  </a:cubicBezTo>
                  <a:cubicBezTo>
                    <a:pt x="154" y="154"/>
                    <a:pt x="211" y="153"/>
                    <a:pt x="215" y="202"/>
                  </a:cubicBezTo>
                  <a:close/>
                  <a:moveTo>
                    <a:pt x="122" y="195"/>
                  </a:moveTo>
                  <a:cubicBezTo>
                    <a:pt x="112" y="177"/>
                    <a:pt x="112" y="177"/>
                    <a:pt x="112" y="177"/>
                  </a:cubicBezTo>
                  <a:cubicBezTo>
                    <a:pt x="101" y="195"/>
                    <a:pt x="101" y="195"/>
                    <a:pt x="101" y="195"/>
                  </a:cubicBezTo>
                  <a:cubicBezTo>
                    <a:pt x="112" y="247"/>
                    <a:pt x="112" y="247"/>
                    <a:pt x="112" y="247"/>
                  </a:cubicBezTo>
                  <a:lnTo>
                    <a:pt x="122" y="195"/>
                  </a:lnTo>
                  <a:close/>
                  <a:moveTo>
                    <a:pt x="48" y="71"/>
                  </a:moveTo>
                  <a:cubicBezTo>
                    <a:pt x="44" y="25"/>
                    <a:pt x="44" y="25"/>
                    <a:pt x="44" y="25"/>
                  </a:cubicBezTo>
                  <a:cubicBezTo>
                    <a:pt x="40" y="71"/>
                    <a:pt x="40" y="71"/>
                    <a:pt x="40" y="71"/>
                  </a:cubicBezTo>
                  <a:cubicBezTo>
                    <a:pt x="44" y="84"/>
                    <a:pt x="44" y="84"/>
                    <a:pt x="44" y="84"/>
                  </a:cubicBezTo>
                  <a:lnTo>
                    <a:pt x="48" y="71"/>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 name="Freeform 27"/>
            <p:cNvSpPr>
              <a:spLocks noEditPoints="1"/>
            </p:cNvSpPr>
            <p:nvPr/>
          </p:nvSpPr>
          <p:spPr bwMode="auto">
            <a:xfrm>
              <a:off x="13294" y="4330"/>
              <a:ext cx="718" cy="1003"/>
            </a:xfrm>
            <a:custGeom>
              <a:avLst/>
              <a:gdLst>
                <a:gd name="T0" fmla="*/ 20 w 204"/>
                <a:gd name="T1" fmla="*/ 87 h 285"/>
                <a:gd name="T2" fmla="*/ 49 w 204"/>
                <a:gd name="T3" fmla="*/ 64 h 285"/>
                <a:gd name="T4" fmla="*/ 66 w 204"/>
                <a:gd name="T5" fmla="*/ 64 h 285"/>
                <a:gd name="T6" fmla="*/ 72 w 204"/>
                <a:gd name="T7" fmla="*/ 73 h 285"/>
                <a:gd name="T8" fmla="*/ 78 w 204"/>
                <a:gd name="T9" fmla="*/ 64 h 285"/>
                <a:gd name="T10" fmla="*/ 92 w 204"/>
                <a:gd name="T11" fmla="*/ 64 h 285"/>
                <a:gd name="T12" fmla="*/ 122 w 204"/>
                <a:gd name="T13" fmla="*/ 87 h 285"/>
                <a:gd name="T14" fmla="*/ 122 w 204"/>
                <a:gd name="T15" fmla="*/ 117 h 285"/>
                <a:gd name="T16" fmla="*/ 104 w 204"/>
                <a:gd name="T17" fmla="*/ 117 h 285"/>
                <a:gd name="T18" fmla="*/ 104 w 204"/>
                <a:gd name="T19" fmla="*/ 91 h 285"/>
                <a:gd name="T20" fmla="*/ 98 w 204"/>
                <a:gd name="T21" fmla="*/ 91 h 285"/>
                <a:gd name="T22" fmla="*/ 98 w 204"/>
                <a:gd name="T23" fmla="*/ 117 h 285"/>
                <a:gd name="T24" fmla="*/ 43 w 204"/>
                <a:gd name="T25" fmla="*/ 117 h 285"/>
                <a:gd name="T26" fmla="*/ 43 w 204"/>
                <a:gd name="T27" fmla="*/ 91 h 285"/>
                <a:gd name="T28" fmla="*/ 38 w 204"/>
                <a:gd name="T29" fmla="*/ 91 h 285"/>
                <a:gd name="T30" fmla="*/ 38 w 204"/>
                <a:gd name="T31" fmla="*/ 117 h 285"/>
                <a:gd name="T32" fmla="*/ 20 w 204"/>
                <a:gd name="T33" fmla="*/ 117 h 285"/>
                <a:gd name="T34" fmla="*/ 20 w 204"/>
                <a:gd name="T35" fmla="*/ 87 h 285"/>
                <a:gd name="T36" fmla="*/ 72 w 204"/>
                <a:gd name="T37" fmla="*/ 57 h 285"/>
                <a:gd name="T38" fmla="*/ 93 w 204"/>
                <a:gd name="T39" fmla="*/ 35 h 285"/>
                <a:gd name="T40" fmla="*/ 72 w 204"/>
                <a:gd name="T41" fmla="*/ 14 h 285"/>
                <a:gd name="T42" fmla="*/ 50 w 204"/>
                <a:gd name="T43" fmla="*/ 35 h 285"/>
                <a:gd name="T44" fmla="*/ 72 w 204"/>
                <a:gd name="T45" fmla="*/ 57 h 285"/>
                <a:gd name="T46" fmla="*/ 43 w 204"/>
                <a:gd name="T47" fmla="*/ 285 h 285"/>
                <a:gd name="T48" fmla="*/ 98 w 204"/>
                <a:gd name="T49" fmla="*/ 285 h 285"/>
                <a:gd name="T50" fmla="*/ 124 w 204"/>
                <a:gd name="T51" fmla="*/ 147 h 285"/>
                <a:gd name="T52" fmla="*/ 17 w 204"/>
                <a:gd name="T53" fmla="*/ 147 h 285"/>
                <a:gd name="T54" fmla="*/ 43 w 204"/>
                <a:gd name="T55" fmla="*/ 285 h 285"/>
                <a:gd name="T56" fmla="*/ 204 w 204"/>
                <a:gd name="T57" fmla="*/ 29 h 285"/>
                <a:gd name="T58" fmla="*/ 166 w 204"/>
                <a:gd name="T59" fmla="*/ 58 h 285"/>
                <a:gd name="T60" fmla="*/ 135 w 204"/>
                <a:gd name="T61" fmla="*/ 73 h 285"/>
                <a:gd name="T62" fmla="*/ 144 w 204"/>
                <a:gd name="T63" fmla="*/ 55 h 285"/>
                <a:gd name="T64" fmla="*/ 122 w 204"/>
                <a:gd name="T65" fmla="*/ 29 h 285"/>
                <a:gd name="T66" fmla="*/ 163 w 204"/>
                <a:gd name="T67" fmla="*/ 0 h 285"/>
                <a:gd name="T68" fmla="*/ 204 w 204"/>
                <a:gd name="T69" fmla="*/ 29 h 285"/>
                <a:gd name="T70" fmla="*/ 187 w 204"/>
                <a:gd name="T71" fmla="*/ 36 h 285"/>
                <a:gd name="T72" fmla="*/ 185 w 204"/>
                <a:gd name="T73" fmla="*/ 34 h 285"/>
                <a:gd name="T74" fmla="*/ 141 w 204"/>
                <a:gd name="T75" fmla="*/ 34 h 285"/>
                <a:gd name="T76" fmla="*/ 139 w 204"/>
                <a:gd name="T77" fmla="*/ 36 h 285"/>
                <a:gd name="T78" fmla="*/ 141 w 204"/>
                <a:gd name="T79" fmla="*/ 39 h 285"/>
                <a:gd name="T80" fmla="*/ 185 w 204"/>
                <a:gd name="T81" fmla="*/ 39 h 285"/>
                <a:gd name="T82" fmla="*/ 187 w 204"/>
                <a:gd name="T83" fmla="*/ 36 h 285"/>
                <a:gd name="T84" fmla="*/ 187 w 204"/>
                <a:gd name="T85" fmla="*/ 22 h 285"/>
                <a:gd name="T86" fmla="*/ 185 w 204"/>
                <a:gd name="T87" fmla="*/ 20 h 285"/>
                <a:gd name="T88" fmla="*/ 141 w 204"/>
                <a:gd name="T89" fmla="*/ 20 h 285"/>
                <a:gd name="T90" fmla="*/ 139 w 204"/>
                <a:gd name="T91" fmla="*/ 22 h 285"/>
                <a:gd name="T92" fmla="*/ 141 w 204"/>
                <a:gd name="T93" fmla="*/ 25 h 285"/>
                <a:gd name="T94" fmla="*/ 185 w 204"/>
                <a:gd name="T95" fmla="*/ 25 h 285"/>
                <a:gd name="T96" fmla="*/ 187 w 204"/>
                <a:gd name="T97" fmla="*/ 22 h 285"/>
                <a:gd name="T98" fmla="*/ 0 w 204"/>
                <a:gd name="T99" fmla="*/ 141 h 285"/>
                <a:gd name="T100" fmla="*/ 141 w 204"/>
                <a:gd name="T101" fmla="*/ 141 h 285"/>
                <a:gd name="T102" fmla="*/ 141 w 204"/>
                <a:gd name="T103" fmla="*/ 121 h 285"/>
                <a:gd name="T104" fmla="*/ 0 w 204"/>
                <a:gd name="T105" fmla="*/ 121 h 285"/>
                <a:gd name="T106" fmla="*/ 0 w 204"/>
                <a:gd name="T107" fmla="*/ 141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4" h="285">
                  <a:moveTo>
                    <a:pt x="20" y="87"/>
                  </a:moveTo>
                  <a:cubicBezTo>
                    <a:pt x="20" y="87"/>
                    <a:pt x="18" y="64"/>
                    <a:pt x="49" y="64"/>
                  </a:cubicBezTo>
                  <a:cubicBezTo>
                    <a:pt x="66" y="64"/>
                    <a:pt x="66" y="64"/>
                    <a:pt x="66" y="64"/>
                  </a:cubicBezTo>
                  <a:cubicBezTo>
                    <a:pt x="72" y="73"/>
                    <a:pt x="72" y="73"/>
                    <a:pt x="72" y="73"/>
                  </a:cubicBezTo>
                  <a:cubicBezTo>
                    <a:pt x="78" y="64"/>
                    <a:pt x="78" y="64"/>
                    <a:pt x="78" y="64"/>
                  </a:cubicBezTo>
                  <a:cubicBezTo>
                    <a:pt x="92" y="64"/>
                    <a:pt x="92" y="64"/>
                    <a:pt x="92" y="64"/>
                  </a:cubicBezTo>
                  <a:cubicBezTo>
                    <a:pt x="92" y="64"/>
                    <a:pt x="120" y="63"/>
                    <a:pt x="122" y="87"/>
                  </a:cubicBezTo>
                  <a:cubicBezTo>
                    <a:pt x="122" y="117"/>
                    <a:pt x="122" y="117"/>
                    <a:pt x="122" y="117"/>
                  </a:cubicBezTo>
                  <a:cubicBezTo>
                    <a:pt x="104" y="117"/>
                    <a:pt x="104" y="117"/>
                    <a:pt x="104" y="117"/>
                  </a:cubicBezTo>
                  <a:cubicBezTo>
                    <a:pt x="104" y="91"/>
                    <a:pt x="104" y="91"/>
                    <a:pt x="104" y="91"/>
                  </a:cubicBezTo>
                  <a:cubicBezTo>
                    <a:pt x="98" y="91"/>
                    <a:pt x="98" y="91"/>
                    <a:pt x="98" y="91"/>
                  </a:cubicBezTo>
                  <a:cubicBezTo>
                    <a:pt x="98" y="117"/>
                    <a:pt x="98" y="117"/>
                    <a:pt x="98" y="117"/>
                  </a:cubicBezTo>
                  <a:cubicBezTo>
                    <a:pt x="43" y="117"/>
                    <a:pt x="43" y="117"/>
                    <a:pt x="43" y="117"/>
                  </a:cubicBezTo>
                  <a:cubicBezTo>
                    <a:pt x="43" y="91"/>
                    <a:pt x="43" y="91"/>
                    <a:pt x="43" y="91"/>
                  </a:cubicBezTo>
                  <a:cubicBezTo>
                    <a:pt x="38" y="91"/>
                    <a:pt x="38" y="91"/>
                    <a:pt x="38" y="91"/>
                  </a:cubicBezTo>
                  <a:cubicBezTo>
                    <a:pt x="38" y="117"/>
                    <a:pt x="38" y="117"/>
                    <a:pt x="38" y="117"/>
                  </a:cubicBezTo>
                  <a:cubicBezTo>
                    <a:pt x="20" y="117"/>
                    <a:pt x="20" y="117"/>
                    <a:pt x="20" y="117"/>
                  </a:cubicBezTo>
                  <a:lnTo>
                    <a:pt x="20" y="87"/>
                  </a:lnTo>
                  <a:close/>
                  <a:moveTo>
                    <a:pt x="72" y="57"/>
                  </a:moveTo>
                  <a:cubicBezTo>
                    <a:pt x="84" y="57"/>
                    <a:pt x="93" y="47"/>
                    <a:pt x="93" y="35"/>
                  </a:cubicBezTo>
                  <a:cubicBezTo>
                    <a:pt x="93" y="23"/>
                    <a:pt x="84" y="14"/>
                    <a:pt x="72" y="14"/>
                  </a:cubicBezTo>
                  <a:cubicBezTo>
                    <a:pt x="60" y="14"/>
                    <a:pt x="50" y="23"/>
                    <a:pt x="50" y="35"/>
                  </a:cubicBezTo>
                  <a:cubicBezTo>
                    <a:pt x="50" y="47"/>
                    <a:pt x="60" y="57"/>
                    <a:pt x="72" y="57"/>
                  </a:cubicBezTo>
                  <a:close/>
                  <a:moveTo>
                    <a:pt x="43" y="285"/>
                  </a:moveTo>
                  <a:cubicBezTo>
                    <a:pt x="98" y="285"/>
                    <a:pt x="98" y="285"/>
                    <a:pt x="98" y="285"/>
                  </a:cubicBezTo>
                  <a:cubicBezTo>
                    <a:pt x="124" y="147"/>
                    <a:pt x="124" y="147"/>
                    <a:pt x="124" y="147"/>
                  </a:cubicBezTo>
                  <a:cubicBezTo>
                    <a:pt x="17" y="147"/>
                    <a:pt x="17" y="147"/>
                    <a:pt x="17" y="147"/>
                  </a:cubicBezTo>
                  <a:lnTo>
                    <a:pt x="43" y="285"/>
                  </a:lnTo>
                  <a:close/>
                  <a:moveTo>
                    <a:pt x="204" y="29"/>
                  </a:moveTo>
                  <a:cubicBezTo>
                    <a:pt x="204" y="45"/>
                    <a:pt x="187" y="57"/>
                    <a:pt x="166" y="58"/>
                  </a:cubicBezTo>
                  <a:cubicBezTo>
                    <a:pt x="154" y="67"/>
                    <a:pt x="135" y="73"/>
                    <a:pt x="135" y="73"/>
                  </a:cubicBezTo>
                  <a:cubicBezTo>
                    <a:pt x="144" y="64"/>
                    <a:pt x="145" y="58"/>
                    <a:pt x="144" y="55"/>
                  </a:cubicBezTo>
                  <a:cubicBezTo>
                    <a:pt x="131" y="50"/>
                    <a:pt x="122" y="41"/>
                    <a:pt x="122" y="29"/>
                  </a:cubicBezTo>
                  <a:cubicBezTo>
                    <a:pt x="122" y="13"/>
                    <a:pt x="140" y="0"/>
                    <a:pt x="163" y="0"/>
                  </a:cubicBezTo>
                  <a:cubicBezTo>
                    <a:pt x="186" y="0"/>
                    <a:pt x="204" y="13"/>
                    <a:pt x="204" y="29"/>
                  </a:cubicBezTo>
                  <a:close/>
                  <a:moveTo>
                    <a:pt x="187" y="36"/>
                  </a:moveTo>
                  <a:cubicBezTo>
                    <a:pt x="187" y="35"/>
                    <a:pt x="186" y="34"/>
                    <a:pt x="185" y="34"/>
                  </a:cubicBezTo>
                  <a:cubicBezTo>
                    <a:pt x="141" y="34"/>
                    <a:pt x="141" y="34"/>
                    <a:pt x="141" y="34"/>
                  </a:cubicBezTo>
                  <a:cubicBezTo>
                    <a:pt x="140" y="34"/>
                    <a:pt x="139" y="35"/>
                    <a:pt x="139" y="36"/>
                  </a:cubicBezTo>
                  <a:cubicBezTo>
                    <a:pt x="139" y="38"/>
                    <a:pt x="140" y="39"/>
                    <a:pt x="141" y="39"/>
                  </a:cubicBezTo>
                  <a:cubicBezTo>
                    <a:pt x="185" y="39"/>
                    <a:pt x="185" y="39"/>
                    <a:pt x="185" y="39"/>
                  </a:cubicBezTo>
                  <a:cubicBezTo>
                    <a:pt x="186" y="39"/>
                    <a:pt x="187" y="38"/>
                    <a:pt x="187" y="36"/>
                  </a:cubicBezTo>
                  <a:close/>
                  <a:moveTo>
                    <a:pt x="187" y="22"/>
                  </a:moveTo>
                  <a:cubicBezTo>
                    <a:pt x="187" y="21"/>
                    <a:pt x="186" y="20"/>
                    <a:pt x="185" y="20"/>
                  </a:cubicBezTo>
                  <a:cubicBezTo>
                    <a:pt x="141" y="20"/>
                    <a:pt x="141" y="20"/>
                    <a:pt x="141" y="20"/>
                  </a:cubicBezTo>
                  <a:cubicBezTo>
                    <a:pt x="140" y="20"/>
                    <a:pt x="139" y="21"/>
                    <a:pt x="139" y="22"/>
                  </a:cubicBezTo>
                  <a:cubicBezTo>
                    <a:pt x="139" y="24"/>
                    <a:pt x="140" y="25"/>
                    <a:pt x="141" y="25"/>
                  </a:cubicBezTo>
                  <a:cubicBezTo>
                    <a:pt x="185" y="25"/>
                    <a:pt x="185" y="25"/>
                    <a:pt x="185" y="25"/>
                  </a:cubicBezTo>
                  <a:cubicBezTo>
                    <a:pt x="186" y="25"/>
                    <a:pt x="187" y="24"/>
                    <a:pt x="187" y="22"/>
                  </a:cubicBezTo>
                  <a:close/>
                  <a:moveTo>
                    <a:pt x="0" y="141"/>
                  </a:moveTo>
                  <a:cubicBezTo>
                    <a:pt x="141" y="141"/>
                    <a:pt x="141" y="141"/>
                    <a:pt x="141" y="141"/>
                  </a:cubicBezTo>
                  <a:cubicBezTo>
                    <a:pt x="141" y="121"/>
                    <a:pt x="141" y="121"/>
                    <a:pt x="141" y="121"/>
                  </a:cubicBezTo>
                  <a:cubicBezTo>
                    <a:pt x="0" y="121"/>
                    <a:pt x="0" y="121"/>
                    <a:pt x="0" y="121"/>
                  </a:cubicBezTo>
                  <a:lnTo>
                    <a:pt x="0" y="141"/>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31" name="组合 30"/>
          <p:cNvGrpSpPr/>
          <p:nvPr/>
        </p:nvGrpSpPr>
        <p:grpSpPr>
          <a:xfrm>
            <a:off x="1854835" y="4438015"/>
            <a:ext cx="1981200" cy="711835"/>
            <a:chOff x="2408" y="3190"/>
            <a:chExt cx="3120" cy="1121"/>
          </a:xfrm>
        </p:grpSpPr>
        <p:sp>
          <p:nvSpPr>
            <p:cNvPr id="32"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33"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13" name="组合 12"/>
          <p:cNvGrpSpPr/>
          <p:nvPr/>
        </p:nvGrpSpPr>
        <p:grpSpPr>
          <a:xfrm>
            <a:off x="4239260" y="4438015"/>
            <a:ext cx="1981200" cy="711835"/>
            <a:chOff x="2408" y="3190"/>
            <a:chExt cx="3120" cy="1121"/>
          </a:xfrm>
        </p:grpSpPr>
        <p:sp>
          <p:nvSpPr>
            <p:cNvPr id="14"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15"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16" name="组合 15"/>
          <p:cNvGrpSpPr/>
          <p:nvPr/>
        </p:nvGrpSpPr>
        <p:grpSpPr>
          <a:xfrm>
            <a:off x="6645910" y="4438015"/>
            <a:ext cx="1981200" cy="711835"/>
            <a:chOff x="2408" y="3190"/>
            <a:chExt cx="3120" cy="1121"/>
          </a:xfrm>
        </p:grpSpPr>
        <p:sp>
          <p:nvSpPr>
            <p:cNvPr id="17"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18"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20" name="组合 19"/>
          <p:cNvGrpSpPr/>
          <p:nvPr/>
        </p:nvGrpSpPr>
        <p:grpSpPr>
          <a:xfrm>
            <a:off x="9030335" y="4438015"/>
            <a:ext cx="1981200" cy="711835"/>
            <a:chOff x="2408" y="3190"/>
            <a:chExt cx="3120" cy="1121"/>
          </a:xfrm>
        </p:grpSpPr>
        <p:sp>
          <p:nvSpPr>
            <p:cNvPr id="21"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26"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spTree>
    <p:custDataLst>
      <p:tags r:id="rId1"/>
    </p:custDataLst>
  </p:cSld>
  <p:clrMapOvr>
    <a:masterClrMapping/>
  </p:clrMapOvr>
  <p:transition spd="slow">
    <p:random/>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childTnLst>
                          </p:cTn>
                        </p:par>
                        <p:par>
                          <p:cTn id="14" fill="hold">
                            <p:stCondLst>
                              <p:cond delay="1000"/>
                            </p:stCondLst>
                            <p:childTnLst>
                              <p:par>
                                <p:cTn id="15" presetID="18" presetClass="entr" presetSubtype="12"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trips(downLeft)">
                                      <p:cBhvr>
                                        <p:cTn id="17" dur="500"/>
                                        <p:tgtEl>
                                          <p:spTgt spid="12"/>
                                        </p:tgtEl>
                                      </p:cBhvr>
                                    </p:animEffect>
                                  </p:childTnLst>
                                </p:cTn>
                              </p:par>
                            </p:childTnLst>
                          </p:cTn>
                        </p:par>
                        <p:par>
                          <p:cTn id="18" fill="hold">
                            <p:stCondLst>
                              <p:cond delay="1500"/>
                            </p:stCondLst>
                            <p:childTnLst>
                              <p:par>
                                <p:cTn id="19" presetID="5" presetClass="entr" presetSubtype="1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checkerboard(across)">
                                      <p:cBhvr>
                                        <p:cTn id="21" dur="500"/>
                                        <p:tgtEl>
                                          <p:spTgt spid="31"/>
                                        </p:tgtEl>
                                      </p:cBhvr>
                                    </p:animEffect>
                                  </p:childTnLst>
                                </p:cTn>
                              </p:par>
                            </p:childTnLst>
                          </p:cTn>
                        </p:par>
                        <p:par>
                          <p:cTn id="22" fill="hold">
                            <p:stCondLst>
                              <p:cond delay="2000"/>
                            </p:stCondLst>
                            <p:childTnLst>
                              <p:par>
                                <p:cTn id="23" presetID="5" presetClass="entr" presetSubtype="10"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checkerboard(across)">
                                      <p:cBhvr>
                                        <p:cTn id="25" dur="500"/>
                                        <p:tgtEl>
                                          <p:spTgt spid="13"/>
                                        </p:tgtEl>
                                      </p:cBhvr>
                                    </p:animEffect>
                                  </p:childTnLst>
                                </p:cTn>
                              </p:par>
                            </p:childTnLst>
                          </p:cTn>
                        </p:par>
                        <p:par>
                          <p:cTn id="26" fill="hold">
                            <p:stCondLst>
                              <p:cond delay="2500"/>
                            </p:stCondLst>
                            <p:childTnLst>
                              <p:par>
                                <p:cTn id="27" presetID="5" presetClass="entr" presetSubtype="10" fill="hold"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checkerboard(across)">
                                      <p:cBhvr>
                                        <p:cTn id="29" dur="500"/>
                                        <p:tgtEl>
                                          <p:spTgt spid="16"/>
                                        </p:tgtEl>
                                      </p:cBhvr>
                                    </p:animEffect>
                                  </p:childTnLst>
                                </p:cTn>
                              </p:par>
                            </p:childTnLst>
                          </p:cTn>
                        </p:par>
                        <p:par>
                          <p:cTn id="30" fill="hold">
                            <p:stCondLst>
                              <p:cond delay="3000"/>
                            </p:stCondLst>
                            <p:childTnLst>
                              <p:par>
                                <p:cTn id="31" presetID="5" presetClass="entr" presetSubtype="10" fill="hold"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checkerboard(across)">
                                      <p:cBhvr>
                                        <p:cTn id="3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0"/>
            <a:ext cx="12233275" cy="6881495"/>
          </a:xfrm>
          <a:prstGeom prst="rect">
            <a:avLst/>
          </a:prstGeom>
        </p:spPr>
      </p:pic>
      <p:sp>
        <p:nvSpPr>
          <p:cNvPr id="4" name="矩形 3"/>
          <p:cNvSpPr/>
          <p:nvPr/>
        </p:nvSpPr>
        <p:spPr bwMode="auto">
          <a:xfrm>
            <a:off x="3451225" y="3264535"/>
            <a:ext cx="5621020" cy="706755"/>
          </a:xfrm>
          <a:prstGeom prst="rect">
            <a:avLst/>
          </a:prstGeom>
        </p:spPr>
        <p:txBody>
          <a:bodyPr wrap="square">
            <a:spAutoFit/>
          </a:bodyPr>
          <a:lstStyle/>
          <a:p>
            <a:pPr algn="dist"/>
            <a:r>
              <a:rPr lang="zh-CN" altLang="en-US" sz="40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40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188970" y="296164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080635" y="410464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5691505" y="1744980"/>
            <a:ext cx="1856740" cy="1198880"/>
          </a:xfrm>
          <a:prstGeom prst="rect">
            <a:avLst/>
          </a:prstGeom>
          <a:noFill/>
        </p:spPr>
        <p:txBody>
          <a:bodyPr wrap="square" rtlCol="0" anchor="t">
            <a:spAutoFit/>
          </a:bodyPr>
          <a:lstStyle/>
          <a:p>
            <a:pPr eaLnBrk="1" hangingPunct="1"/>
            <a:r>
              <a:rPr lang="en-US" altLang="zh-CN" sz="7200" b="1" dirty="0">
                <a:solidFill>
                  <a:srgbClr val="5A6C6A"/>
                </a:solidFill>
                <a:latin typeface="Yuanti SC" charset="-122"/>
                <a:ea typeface="Yuanti SC" charset="-122"/>
                <a:cs typeface="Yuanti SC" charset="-122"/>
                <a:sym typeface="+mn-ea"/>
              </a:rPr>
              <a:t>02</a:t>
            </a:r>
          </a:p>
        </p:txBody>
      </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1000"/>
                                        <p:tgtEl>
                                          <p:spTgt spid="4"/>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strips(downLeft)">
                                      <p:cBhvr>
                                        <p:cTn id="1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4239260" y="523240"/>
            <a:ext cx="3974465" cy="460375"/>
          </a:xfrm>
          <a:prstGeom prst="rect">
            <a:avLst/>
          </a:prstGeom>
        </p:spPr>
        <p:txBody>
          <a:bodyPr wrap="square">
            <a:spAutoFit/>
          </a:body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857943" y="36957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436870" y="100076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l="16663" r="16663"/>
          <a:stretch>
            <a:fillRect/>
          </a:stretch>
        </p:blipFill>
        <p:spPr>
          <a:xfrm>
            <a:off x="4324350" y="1736090"/>
            <a:ext cx="3707765" cy="3707765"/>
          </a:xfrm>
          <a:prstGeom prst="ellipse">
            <a:avLst/>
          </a:prstGeom>
        </p:spPr>
      </p:pic>
      <p:grpSp>
        <p:nvGrpSpPr>
          <p:cNvPr id="28" name="组合 27"/>
          <p:cNvGrpSpPr/>
          <p:nvPr/>
        </p:nvGrpSpPr>
        <p:grpSpPr>
          <a:xfrm>
            <a:off x="1981835" y="1666240"/>
            <a:ext cx="1981200" cy="711835"/>
            <a:chOff x="2408" y="3190"/>
            <a:chExt cx="3120" cy="1121"/>
          </a:xfrm>
        </p:grpSpPr>
        <p:sp>
          <p:nvSpPr>
            <p:cNvPr id="29"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30"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31" name="组合 30"/>
          <p:cNvGrpSpPr/>
          <p:nvPr/>
        </p:nvGrpSpPr>
        <p:grpSpPr>
          <a:xfrm>
            <a:off x="1936750" y="4635500"/>
            <a:ext cx="1981200" cy="711835"/>
            <a:chOff x="2408" y="3190"/>
            <a:chExt cx="3120" cy="1121"/>
          </a:xfrm>
        </p:grpSpPr>
        <p:sp>
          <p:nvSpPr>
            <p:cNvPr id="32"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33"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34" name="组合 33"/>
          <p:cNvGrpSpPr/>
          <p:nvPr/>
        </p:nvGrpSpPr>
        <p:grpSpPr>
          <a:xfrm>
            <a:off x="8484235" y="1736090"/>
            <a:ext cx="1981200" cy="711835"/>
            <a:chOff x="2408" y="3190"/>
            <a:chExt cx="3120" cy="1121"/>
          </a:xfrm>
        </p:grpSpPr>
        <p:sp>
          <p:nvSpPr>
            <p:cNvPr id="35"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36"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38" name="组合 37"/>
          <p:cNvGrpSpPr/>
          <p:nvPr/>
        </p:nvGrpSpPr>
        <p:grpSpPr>
          <a:xfrm>
            <a:off x="8484235" y="4540250"/>
            <a:ext cx="1981200" cy="711835"/>
            <a:chOff x="2408" y="3190"/>
            <a:chExt cx="3120" cy="1121"/>
          </a:xfrm>
        </p:grpSpPr>
        <p:sp>
          <p:nvSpPr>
            <p:cNvPr id="39"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40"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spTree>
    <p:custDataLst>
      <p:tags r:id="rId1"/>
    </p:custDataLst>
  </p:cSld>
  <p:clrMapOvr>
    <a:masterClrMapping/>
  </p:clrMapOvr>
  <p:transition spd="slow">
    <p:random/>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childTnLst>
                          </p:cTn>
                        </p:par>
                        <p:par>
                          <p:cTn id="14" fill="hold">
                            <p:stCondLst>
                              <p:cond delay="1000"/>
                            </p:stCondLst>
                            <p:childTnLst>
                              <p:par>
                                <p:cTn id="15" presetID="3" presetClass="entr" presetSubtype="1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par>
                          <p:cTn id="18" fill="hold">
                            <p:stCondLst>
                              <p:cond delay="1500"/>
                            </p:stCondLst>
                            <p:childTnLst>
                              <p:par>
                                <p:cTn id="19" presetID="5" presetClass="entr" presetSubtype="1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checkerboard(across)">
                                      <p:cBhvr>
                                        <p:cTn id="21" dur="500"/>
                                        <p:tgtEl>
                                          <p:spTgt spid="28"/>
                                        </p:tgtEl>
                                      </p:cBhvr>
                                    </p:animEffect>
                                  </p:childTnLst>
                                </p:cTn>
                              </p:par>
                            </p:childTnLst>
                          </p:cTn>
                        </p:par>
                        <p:par>
                          <p:cTn id="22" fill="hold">
                            <p:stCondLst>
                              <p:cond delay="2000"/>
                            </p:stCondLst>
                            <p:childTnLst>
                              <p:par>
                                <p:cTn id="23" presetID="5" presetClass="entr" presetSubtype="10"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checkerboard(across)">
                                      <p:cBhvr>
                                        <p:cTn id="25" dur="500"/>
                                        <p:tgtEl>
                                          <p:spTgt spid="31"/>
                                        </p:tgtEl>
                                      </p:cBhvr>
                                    </p:animEffect>
                                  </p:childTnLst>
                                </p:cTn>
                              </p:par>
                            </p:childTnLst>
                          </p:cTn>
                        </p:par>
                        <p:par>
                          <p:cTn id="26" fill="hold">
                            <p:stCondLst>
                              <p:cond delay="2500"/>
                            </p:stCondLst>
                            <p:childTnLst>
                              <p:par>
                                <p:cTn id="27" presetID="5" presetClass="entr" presetSubtype="10" fill="hold" nodeType="after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checkerboard(across)">
                                      <p:cBhvr>
                                        <p:cTn id="29" dur="500"/>
                                        <p:tgtEl>
                                          <p:spTgt spid="34"/>
                                        </p:tgtEl>
                                      </p:cBhvr>
                                    </p:animEffect>
                                  </p:childTnLst>
                                </p:cTn>
                              </p:par>
                            </p:childTnLst>
                          </p:cTn>
                        </p:par>
                        <p:par>
                          <p:cTn id="30" fill="hold">
                            <p:stCondLst>
                              <p:cond delay="3000"/>
                            </p:stCondLst>
                            <p:childTnLst>
                              <p:par>
                                <p:cTn id="31" presetID="5" presetClass="entr" presetSubtype="10" fill="hold" nodeType="after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checkerboard(across)">
                                      <p:cBhvr>
                                        <p:cTn id="3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5.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heme/theme1.xml><?xml version="1.0" encoding="utf-8"?>
<a:theme xmlns:a="http://schemas.openxmlformats.org/drawingml/2006/main" name="千图网海量PPT模板www.58pic.com">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1724</Words>
  <Application>Microsoft Office PowerPoint</Application>
  <PresentationFormat>宽屏</PresentationFormat>
  <Paragraphs>155</Paragraphs>
  <Slides>25</Slides>
  <Notes>3</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25</vt:i4>
      </vt:variant>
    </vt:vector>
  </HeadingPairs>
  <TitlesOfParts>
    <vt:vector size="38" baseType="lpstr">
      <vt:lpstr>Gill Sans</vt:lpstr>
      <vt:lpstr>Meiryo</vt:lpstr>
      <vt:lpstr>Yuanti SC</vt:lpstr>
      <vt:lpstr>仿宋</vt:lpstr>
      <vt:lpstr>宋体</vt:lpstr>
      <vt:lpstr>微软雅黑</vt:lpstr>
      <vt:lpstr>Aharoni</vt:lpstr>
      <vt:lpstr>Arial</vt:lpstr>
      <vt:lpstr>Calibri</vt:lpstr>
      <vt:lpstr>Calibri Light</vt:lpstr>
      <vt:lpstr>Times New Roman</vt:lpstr>
      <vt:lpstr>千图网海量PPT模板www.58pic.com</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http://www.ypppt.com/</dc:description>
  <cp:lastModifiedBy/>
  <cp:revision>7</cp:revision>
  <dcterms:created xsi:type="dcterms:W3CDTF">2018-03-01T02:03:00Z</dcterms:created>
  <dcterms:modified xsi:type="dcterms:W3CDTF">2018-09-13T18:20:12Z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y fmtid="{D5CDD505-2E9C-101B-9397-08002B2CF9AE}" pid="3" name="KSORubyTemplateID">
    <vt:lpwstr>8</vt:lpwstr>
  </property>
</Properties>
</file>