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9" r:id="rId4"/>
    <p:sldId id="261" r:id="rId5"/>
    <p:sldId id="265" r:id="rId6"/>
    <p:sldId id="266" r:id="rId7"/>
    <p:sldId id="267" r:id="rId8"/>
    <p:sldId id="260" r:id="rId9"/>
    <p:sldId id="268" r:id="rId10"/>
    <p:sldId id="270" r:id="rId11"/>
    <p:sldId id="269" r:id="rId12"/>
    <p:sldId id="262" r:id="rId13"/>
    <p:sldId id="271" r:id="rId14"/>
    <p:sldId id="272" r:id="rId15"/>
    <p:sldId id="273" r:id="rId16"/>
    <p:sldId id="263" r:id="rId17"/>
    <p:sldId id="274" r:id="rId18"/>
    <p:sldId id="283" r:id="rId19"/>
    <p:sldId id="276" r:id="rId20"/>
    <p:sldId id="264" r:id="rId21"/>
    <p:sldId id="278" r:id="rId22"/>
    <p:sldId id="277" r:id="rId23"/>
    <p:sldId id="279" r:id="rId24"/>
    <p:sldId id="280" r:id="rId25"/>
    <p:sldId id="257" r:id="rId26"/>
    <p:sldId id="285" r:id="rId27"/>
    <p:sldId id="28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D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showGuides="1">
      <p:cViewPr>
        <p:scale>
          <a:sx n="75" d="100"/>
          <a:sy n="75" d="100"/>
        </p:scale>
        <p:origin x="-1992" y="-9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4F7F3616-27C0-4836-945E-372F3402A9C0}" type="datetimeFigureOut">
              <a:rPr lang="zh-CN" altLang="en-US" smtClean="0"/>
              <a:pPr/>
              <a:t>2022-04-09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E63D7A4E-2AB8-4FC9-8660-C5051A36BF26}" type="slidenum">
              <a:rPr lang="zh-CN" altLang="en-US" smtClean="0"/>
              <a:pPr/>
              <a:t>‹#›</a:t>
            </a:fld>
            <a:endParaRPr lang="zh-CN" altLang="en-US" dirty="0"/>
          </a:p>
        </p:txBody>
      </p:sp>
    </p:spTree>
    <p:extLst>
      <p:ext uri="{BB962C8B-B14F-4D97-AF65-F5344CB8AC3E}">
        <p14:creationId xmlns:p14="http://schemas.microsoft.com/office/powerpoint/2010/main" val="247554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a:t>
            </a:fld>
            <a:endParaRPr lang="zh-CN" altLang="en-US"/>
          </a:p>
        </p:txBody>
      </p:sp>
    </p:spTree>
    <p:extLst>
      <p:ext uri="{BB962C8B-B14F-4D97-AF65-F5344CB8AC3E}">
        <p14:creationId xmlns:p14="http://schemas.microsoft.com/office/powerpoint/2010/main" val="214466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10</a:t>
            </a:fld>
            <a:endParaRPr lang="zh-CN" altLang="en-US"/>
          </a:p>
        </p:txBody>
      </p:sp>
    </p:spTree>
    <p:extLst>
      <p:ext uri="{BB962C8B-B14F-4D97-AF65-F5344CB8AC3E}">
        <p14:creationId xmlns:p14="http://schemas.microsoft.com/office/powerpoint/2010/main" val="1235506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11</a:t>
            </a:fld>
            <a:endParaRPr lang="zh-CN" altLang="en-US"/>
          </a:p>
        </p:txBody>
      </p:sp>
    </p:spTree>
    <p:extLst>
      <p:ext uri="{BB962C8B-B14F-4D97-AF65-F5344CB8AC3E}">
        <p14:creationId xmlns:p14="http://schemas.microsoft.com/office/powerpoint/2010/main" val="904292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12</a:t>
            </a:fld>
            <a:endParaRPr lang="zh-CN" altLang="en-US"/>
          </a:p>
        </p:txBody>
      </p:sp>
    </p:spTree>
    <p:extLst>
      <p:ext uri="{BB962C8B-B14F-4D97-AF65-F5344CB8AC3E}">
        <p14:creationId xmlns:p14="http://schemas.microsoft.com/office/powerpoint/2010/main" val="3930514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13</a:t>
            </a:fld>
            <a:endParaRPr lang="zh-CN" altLang="en-US"/>
          </a:p>
        </p:txBody>
      </p:sp>
    </p:spTree>
    <p:extLst>
      <p:ext uri="{BB962C8B-B14F-4D97-AF65-F5344CB8AC3E}">
        <p14:creationId xmlns:p14="http://schemas.microsoft.com/office/powerpoint/2010/main" val="10511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14</a:t>
            </a:fld>
            <a:endParaRPr lang="zh-CN" altLang="en-US"/>
          </a:p>
        </p:txBody>
      </p:sp>
    </p:spTree>
    <p:extLst>
      <p:ext uri="{BB962C8B-B14F-4D97-AF65-F5344CB8AC3E}">
        <p14:creationId xmlns:p14="http://schemas.microsoft.com/office/powerpoint/2010/main" val="1659347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15</a:t>
            </a:fld>
            <a:endParaRPr lang="zh-CN" altLang="en-US"/>
          </a:p>
        </p:txBody>
      </p:sp>
    </p:spTree>
    <p:extLst>
      <p:ext uri="{BB962C8B-B14F-4D97-AF65-F5344CB8AC3E}">
        <p14:creationId xmlns:p14="http://schemas.microsoft.com/office/powerpoint/2010/main" val="545878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16</a:t>
            </a:fld>
            <a:endParaRPr lang="zh-CN" altLang="en-US"/>
          </a:p>
        </p:txBody>
      </p:sp>
    </p:spTree>
    <p:extLst>
      <p:ext uri="{BB962C8B-B14F-4D97-AF65-F5344CB8AC3E}">
        <p14:creationId xmlns:p14="http://schemas.microsoft.com/office/powerpoint/2010/main" val="3447708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17</a:t>
            </a:fld>
            <a:endParaRPr lang="zh-CN" altLang="en-US"/>
          </a:p>
        </p:txBody>
      </p:sp>
    </p:spTree>
    <p:extLst>
      <p:ext uri="{BB962C8B-B14F-4D97-AF65-F5344CB8AC3E}">
        <p14:creationId xmlns:p14="http://schemas.microsoft.com/office/powerpoint/2010/main" val="932004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18</a:t>
            </a:fld>
            <a:endParaRPr lang="zh-CN" altLang="en-US"/>
          </a:p>
        </p:txBody>
      </p:sp>
    </p:spTree>
    <p:extLst>
      <p:ext uri="{BB962C8B-B14F-4D97-AF65-F5344CB8AC3E}">
        <p14:creationId xmlns:p14="http://schemas.microsoft.com/office/powerpoint/2010/main" val="3431619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19</a:t>
            </a:fld>
            <a:endParaRPr lang="zh-CN" altLang="en-US"/>
          </a:p>
        </p:txBody>
      </p:sp>
    </p:spTree>
    <p:extLst>
      <p:ext uri="{BB962C8B-B14F-4D97-AF65-F5344CB8AC3E}">
        <p14:creationId xmlns:p14="http://schemas.microsoft.com/office/powerpoint/2010/main" val="294474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2</a:t>
            </a:fld>
            <a:endParaRPr lang="zh-CN" altLang="en-US"/>
          </a:p>
        </p:txBody>
      </p:sp>
    </p:spTree>
    <p:extLst>
      <p:ext uri="{BB962C8B-B14F-4D97-AF65-F5344CB8AC3E}">
        <p14:creationId xmlns:p14="http://schemas.microsoft.com/office/powerpoint/2010/main" val="1356444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20</a:t>
            </a:fld>
            <a:endParaRPr lang="zh-CN" altLang="en-US"/>
          </a:p>
        </p:txBody>
      </p:sp>
    </p:spTree>
    <p:extLst>
      <p:ext uri="{BB962C8B-B14F-4D97-AF65-F5344CB8AC3E}">
        <p14:creationId xmlns:p14="http://schemas.microsoft.com/office/powerpoint/2010/main" val="3088308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21</a:t>
            </a:fld>
            <a:endParaRPr lang="zh-CN" altLang="en-US"/>
          </a:p>
        </p:txBody>
      </p:sp>
    </p:spTree>
    <p:extLst>
      <p:ext uri="{BB962C8B-B14F-4D97-AF65-F5344CB8AC3E}">
        <p14:creationId xmlns:p14="http://schemas.microsoft.com/office/powerpoint/2010/main" val="483785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22</a:t>
            </a:fld>
            <a:endParaRPr lang="zh-CN" altLang="en-US"/>
          </a:p>
        </p:txBody>
      </p:sp>
    </p:spTree>
    <p:extLst>
      <p:ext uri="{BB962C8B-B14F-4D97-AF65-F5344CB8AC3E}">
        <p14:creationId xmlns:p14="http://schemas.microsoft.com/office/powerpoint/2010/main" val="1678462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23</a:t>
            </a:fld>
            <a:endParaRPr lang="zh-CN" altLang="en-US"/>
          </a:p>
        </p:txBody>
      </p:sp>
    </p:spTree>
    <p:extLst>
      <p:ext uri="{BB962C8B-B14F-4D97-AF65-F5344CB8AC3E}">
        <p14:creationId xmlns:p14="http://schemas.microsoft.com/office/powerpoint/2010/main" val="3122745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24</a:t>
            </a:fld>
            <a:endParaRPr lang="zh-CN" altLang="en-US"/>
          </a:p>
        </p:txBody>
      </p:sp>
    </p:spTree>
    <p:extLst>
      <p:ext uri="{BB962C8B-B14F-4D97-AF65-F5344CB8AC3E}">
        <p14:creationId xmlns:p14="http://schemas.microsoft.com/office/powerpoint/2010/main" val="219618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3</a:t>
            </a:fld>
            <a:endParaRPr lang="zh-CN" altLang="en-US"/>
          </a:p>
        </p:txBody>
      </p:sp>
    </p:spTree>
    <p:extLst>
      <p:ext uri="{BB962C8B-B14F-4D97-AF65-F5344CB8AC3E}">
        <p14:creationId xmlns:p14="http://schemas.microsoft.com/office/powerpoint/2010/main" val="2216909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4</a:t>
            </a:fld>
            <a:endParaRPr lang="zh-CN" altLang="en-US"/>
          </a:p>
        </p:txBody>
      </p:sp>
    </p:spTree>
    <p:extLst>
      <p:ext uri="{BB962C8B-B14F-4D97-AF65-F5344CB8AC3E}">
        <p14:creationId xmlns:p14="http://schemas.microsoft.com/office/powerpoint/2010/main" val="267487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5</a:t>
            </a:fld>
            <a:endParaRPr lang="zh-CN" altLang="en-US"/>
          </a:p>
        </p:txBody>
      </p:sp>
    </p:spTree>
    <p:extLst>
      <p:ext uri="{BB962C8B-B14F-4D97-AF65-F5344CB8AC3E}">
        <p14:creationId xmlns:p14="http://schemas.microsoft.com/office/powerpoint/2010/main" val="145940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6</a:t>
            </a:fld>
            <a:endParaRPr lang="zh-CN" altLang="en-US"/>
          </a:p>
        </p:txBody>
      </p:sp>
    </p:spTree>
    <p:extLst>
      <p:ext uri="{BB962C8B-B14F-4D97-AF65-F5344CB8AC3E}">
        <p14:creationId xmlns:p14="http://schemas.microsoft.com/office/powerpoint/2010/main" val="3058257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7</a:t>
            </a:fld>
            <a:endParaRPr lang="zh-CN" altLang="en-US"/>
          </a:p>
        </p:txBody>
      </p:sp>
    </p:spTree>
    <p:extLst>
      <p:ext uri="{BB962C8B-B14F-4D97-AF65-F5344CB8AC3E}">
        <p14:creationId xmlns:p14="http://schemas.microsoft.com/office/powerpoint/2010/main" val="369777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8</a:t>
            </a:fld>
            <a:endParaRPr lang="zh-CN" altLang="en-US"/>
          </a:p>
        </p:txBody>
      </p:sp>
    </p:spTree>
    <p:extLst>
      <p:ext uri="{BB962C8B-B14F-4D97-AF65-F5344CB8AC3E}">
        <p14:creationId xmlns:p14="http://schemas.microsoft.com/office/powerpoint/2010/main" val="1871251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3D7A4E-2AB8-4FC9-8660-C5051A36BF26}" type="slidenum">
              <a:rPr lang="zh-CN" altLang="en-US" smtClean="0"/>
              <a:t>9</a:t>
            </a:fld>
            <a:endParaRPr lang="zh-CN" altLang="en-US"/>
          </a:p>
        </p:txBody>
      </p:sp>
    </p:spTree>
    <p:extLst>
      <p:ext uri="{BB962C8B-B14F-4D97-AF65-F5344CB8AC3E}">
        <p14:creationId xmlns:p14="http://schemas.microsoft.com/office/powerpoint/2010/main" val="260105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4123394594"/>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2906018667"/>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335515083"/>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2022-04-09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67327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2022-04-09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60046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40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3191588834"/>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847499262"/>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3032139498"/>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
        <p:nvSpPr>
          <p:cNvPr id="10" name="TextBox 9"/>
          <p:cNvSpPr txBox="1"/>
          <p:nvPr userDrawn="1"/>
        </p:nvSpPr>
        <p:spPr>
          <a:xfrm>
            <a:off x="1907704" y="6664939"/>
            <a:ext cx="1224136" cy="118430"/>
          </a:xfrm>
          <a:prstGeom prst="rect">
            <a:avLst/>
          </a:prstGeom>
          <a:noFill/>
        </p:spPr>
        <p:txBody>
          <a:bodyPr wrap="square" rtlCol="0">
            <a:spAutoFit/>
          </a:bodyPr>
          <a:lstStyle/>
          <a:p>
            <a:pPr>
              <a:lnSpc>
                <a:spcPct val="200000"/>
              </a:lnSpc>
            </a:pPr>
            <a:r>
              <a:rPr lang="en-US" altLang="zh-CN" sz="100" dirty="0" smtClean="0">
                <a:latin typeface="微软雅黑" panose="020B0503020204020204" pitchFamily="34" charset="-122"/>
                <a:ea typeface="微软雅黑" panose="020B0503020204020204" pitchFamily="34" charset="-122"/>
                <a:hlinkClick r:id="rId2"/>
              </a:rPr>
              <a:t>PPT</a:t>
            </a:r>
            <a:r>
              <a:rPr lang="zh-CN" altLang="en-US" sz="100" dirty="0" smtClean="0">
                <a:latin typeface="微软雅黑" panose="020B0503020204020204" pitchFamily="34" charset="-122"/>
                <a:ea typeface="微软雅黑" panose="020B0503020204020204" pitchFamily="34" charset="-122"/>
                <a:hlinkClick r:id="rId2"/>
              </a:rPr>
              <a:t>下载</a:t>
            </a:r>
            <a:r>
              <a:rPr lang="zh-CN" altLang="en-US" sz="100" dirty="0" smtClean="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http://www.1ppt.com/xiazai/</a:t>
            </a:r>
            <a:endParaRPr lang="en-US" altLang="zh-CN" sz="1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4597725"/>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1993777295"/>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3310265417"/>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1803373040"/>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2186253-AB71-4DA1-82FD-94628DA9EBB2}" type="datetimeFigureOut">
              <a:rPr lang="zh-CN" altLang="en-US" smtClean="0"/>
              <a:t>2022-04-09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2579398-D545-4297-92E1-C78E35CF44A0}" type="slidenum">
              <a:rPr lang="zh-CN" altLang="en-US" smtClean="0"/>
              <a:t>‹#›</a:t>
            </a:fld>
            <a:endParaRPr lang="zh-CN" altLang="en-US"/>
          </a:p>
        </p:txBody>
      </p:sp>
    </p:spTree>
    <p:extLst>
      <p:ext uri="{BB962C8B-B14F-4D97-AF65-F5344CB8AC3E}">
        <p14:creationId xmlns:p14="http://schemas.microsoft.com/office/powerpoint/2010/main" val="3468244206"/>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698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914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jp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27.xml"/><Relationship Id="rId7"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hemeOverride" Target="../theme/themeOverride1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32.xml"/><Relationship Id="rId7"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hemeOverride" Target="../theme/themeOverride15.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hemeOverride" Target="../theme/themeOverride19.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1.jp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24.xml"/><Relationship Id="rId26" Type="http://schemas.openxmlformats.org/officeDocument/2006/relationships/image" Target="../media/image5.png"/><Relationship Id="rId3" Type="http://schemas.openxmlformats.org/officeDocument/2006/relationships/tags" Target="../tags/tag3.xml"/><Relationship Id="rId21" Type="http://schemas.openxmlformats.org/officeDocument/2006/relationships/slide" Target="slide15.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2.xml"/><Relationship Id="rId25" Type="http://schemas.openxmlformats.org/officeDocument/2006/relationships/image" Target="../media/image4.png"/><Relationship Id="rId2" Type="http://schemas.openxmlformats.org/officeDocument/2006/relationships/tags" Target="../tags/tag2.xml"/><Relationship Id="rId16" Type="http://schemas.openxmlformats.org/officeDocument/2006/relationships/slideLayout" Target="../slideLayouts/slideLayout7.xml"/><Relationship Id="rId20" Type="http://schemas.openxmlformats.org/officeDocument/2006/relationships/slide" Target="slide11.xml"/><Relationship Id="rId1" Type="http://schemas.openxmlformats.org/officeDocument/2006/relationships/themeOverride" Target="../theme/themeOverride2.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6.png"/><Relationship Id="rId10" Type="http://schemas.openxmlformats.org/officeDocument/2006/relationships/tags" Target="../tags/tag10.xml"/><Relationship Id="rId19" Type="http://schemas.openxmlformats.org/officeDocument/2006/relationships/slide" Target="slide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3" Type="http://schemas.openxmlformats.org/officeDocument/2006/relationships/tags" Target="../tags/tag42.xml"/><Relationship Id="rId21" Type="http://schemas.openxmlformats.org/officeDocument/2006/relationships/tags" Target="../tags/tag60.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1" Type="http://schemas.openxmlformats.org/officeDocument/2006/relationships/themeOverride" Target="../theme/themeOverride21.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notesSlide" Target="../notesSlides/notesSlide21.xml"/><Relationship Id="rId10" Type="http://schemas.openxmlformats.org/officeDocument/2006/relationships/tags" Target="../tags/tag49.xml"/><Relationship Id="rId19" Type="http://schemas.openxmlformats.org/officeDocument/2006/relationships/tags" Target="../tags/tag58.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4.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24.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jpg"/><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hyperlink" Target="https://ibaotu.com/ppt/" TargetMode="External"/><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7.xml"/><Relationship Id="rId7"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hemeOverride" Target="../theme/themeOverride3.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2.xml"/><Relationship Id="rId7"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hemeOverride" Target="../theme/themeOverride7.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00" b="-1000"/>
          </a:stretch>
        </a:blipFill>
        <a:effectLst/>
      </p:bgPr>
    </p:bg>
    <p:spTree>
      <p:nvGrpSpPr>
        <p:cNvPr id="1" name=""/>
        <p:cNvGrpSpPr/>
        <p:nvPr/>
      </p:nvGrpSpPr>
      <p:grpSpPr>
        <a:xfrm>
          <a:off x="0" y="0"/>
          <a:ext cx="0" cy="0"/>
          <a:chOff x="0" y="0"/>
          <a:chExt cx="0" cy="0"/>
        </a:xfrm>
      </p:grpSpPr>
      <p:sp>
        <p:nvSpPr>
          <p:cNvPr id="11" name="文本框 10"/>
          <p:cNvSpPr txBox="1"/>
          <p:nvPr/>
        </p:nvSpPr>
        <p:spPr>
          <a:xfrm>
            <a:off x="7915723" y="4933286"/>
            <a:ext cx="1581337" cy="954107"/>
          </a:xfrm>
          <a:prstGeom prst="rect">
            <a:avLst/>
          </a:prstGeom>
          <a:noFill/>
        </p:spPr>
        <p:txBody>
          <a:bodyPr wrap="square" rtlCol="0">
            <a:spAutoFit/>
          </a:bodyPr>
          <a:lstStyle/>
          <a:p>
            <a:pPr algn="ctr"/>
            <a:r>
              <a:rPr lang="en-US" altLang="zh-CN" sz="2800" dirty="0">
                <a:solidFill>
                  <a:schemeClr val="bg1"/>
                </a:solidFill>
                <a:cs typeface="+mn-ea"/>
                <a:sym typeface="+mn-lt"/>
              </a:rPr>
              <a:t>RESUME</a:t>
            </a:r>
            <a:endParaRPr lang="zh-CN" altLang="en-US" sz="2800" dirty="0">
              <a:solidFill>
                <a:schemeClr val="bg1"/>
              </a:solidFill>
              <a:cs typeface="+mn-ea"/>
              <a:sym typeface="+mn-lt"/>
            </a:endParaRPr>
          </a:p>
        </p:txBody>
      </p:sp>
      <p:grpSp>
        <p:nvGrpSpPr>
          <p:cNvPr id="19" name="组合 18"/>
          <p:cNvGrpSpPr/>
          <p:nvPr/>
        </p:nvGrpSpPr>
        <p:grpSpPr>
          <a:xfrm>
            <a:off x="3733800" y="282911"/>
            <a:ext cx="5207000" cy="5564169"/>
            <a:chOff x="3733800" y="282911"/>
            <a:chExt cx="5207000" cy="5564169"/>
          </a:xfrm>
        </p:grpSpPr>
        <p:grpSp>
          <p:nvGrpSpPr>
            <p:cNvPr id="18" name="组合 17"/>
            <p:cNvGrpSpPr/>
            <p:nvPr/>
          </p:nvGrpSpPr>
          <p:grpSpPr>
            <a:xfrm>
              <a:off x="3733800" y="640080"/>
              <a:ext cx="5207000" cy="5207000"/>
              <a:chOff x="3733800" y="640080"/>
              <a:chExt cx="5207000" cy="5207000"/>
            </a:xfrm>
          </p:grpSpPr>
          <p:grpSp>
            <p:nvGrpSpPr>
              <p:cNvPr id="6" name="组合 5"/>
              <p:cNvGrpSpPr/>
              <p:nvPr/>
            </p:nvGrpSpPr>
            <p:grpSpPr>
              <a:xfrm>
                <a:off x="3733800" y="640080"/>
                <a:ext cx="5207000" cy="5207000"/>
                <a:chOff x="3733800" y="640080"/>
                <a:chExt cx="5207000" cy="5207000"/>
              </a:xfrm>
            </p:grpSpPr>
            <p:sp>
              <p:nvSpPr>
                <p:cNvPr id="4" name="椭圆 3"/>
                <p:cNvSpPr/>
                <p:nvPr/>
              </p:nvSpPr>
              <p:spPr>
                <a:xfrm>
                  <a:off x="3827780" y="734060"/>
                  <a:ext cx="5019040" cy="5019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733800" y="640080"/>
                  <a:ext cx="5207000" cy="5207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6"/>
              <p:cNvSpPr txBox="1"/>
              <p:nvPr/>
            </p:nvSpPr>
            <p:spPr>
              <a:xfrm>
                <a:off x="4071620" y="1350754"/>
                <a:ext cx="1788160" cy="3785652"/>
              </a:xfrm>
              <a:prstGeom prst="rect">
                <a:avLst/>
              </a:prstGeom>
              <a:noFill/>
            </p:spPr>
            <p:txBody>
              <a:bodyPr wrap="square" rtlCol="0">
                <a:spAutoFit/>
              </a:bodyPr>
              <a:lstStyle/>
              <a:p>
                <a:pPr algn="ctr"/>
                <a:r>
                  <a:rPr lang="zh-CN" altLang="en-US" sz="8000" dirty="0">
                    <a:solidFill>
                      <a:schemeClr val="bg1"/>
                    </a:solidFill>
                    <a:cs typeface="+mn-ea"/>
                    <a:sym typeface="+mn-lt"/>
                  </a:rPr>
                  <a:t>简</a:t>
                </a:r>
                <a:endParaRPr lang="en-US" altLang="zh-CN" sz="8000" dirty="0">
                  <a:solidFill>
                    <a:schemeClr val="bg1"/>
                  </a:solidFill>
                  <a:cs typeface="+mn-ea"/>
                  <a:sym typeface="+mn-lt"/>
                </a:endParaRPr>
              </a:p>
              <a:p>
                <a:pPr algn="ctr"/>
                <a:r>
                  <a:rPr lang="zh-CN" altLang="en-US" sz="8000" dirty="0">
                    <a:solidFill>
                      <a:schemeClr val="bg1"/>
                    </a:solidFill>
                    <a:cs typeface="+mn-ea"/>
                    <a:sym typeface="+mn-lt"/>
                  </a:rPr>
                  <a:t>约</a:t>
                </a:r>
                <a:endParaRPr lang="en-US" altLang="zh-CN" sz="8000" dirty="0">
                  <a:solidFill>
                    <a:schemeClr val="bg1"/>
                  </a:solidFill>
                  <a:cs typeface="+mn-ea"/>
                  <a:sym typeface="+mn-lt"/>
                </a:endParaRPr>
              </a:p>
              <a:p>
                <a:pPr algn="ctr"/>
                <a:r>
                  <a:rPr lang="zh-CN" altLang="en-US" sz="8000" dirty="0">
                    <a:solidFill>
                      <a:schemeClr val="bg1"/>
                    </a:solidFill>
                    <a:cs typeface="+mn-ea"/>
                    <a:sym typeface="+mn-lt"/>
                  </a:rPr>
                  <a:t>风</a:t>
                </a:r>
              </a:p>
            </p:txBody>
          </p:sp>
          <p:sp>
            <p:nvSpPr>
              <p:cNvPr id="8" name="文本框 7"/>
              <p:cNvSpPr txBox="1"/>
              <p:nvPr/>
            </p:nvSpPr>
            <p:spPr>
              <a:xfrm>
                <a:off x="6766661" y="2047853"/>
                <a:ext cx="1569660" cy="1265731"/>
              </a:xfrm>
              <a:prstGeom prst="rect">
                <a:avLst/>
              </a:prstGeom>
              <a:noFill/>
            </p:spPr>
            <p:txBody>
              <a:bodyPr vert="eaVert" wrap="none" rtlCol="0">
                <a:spAutoFit/>
              </a:bodyPr>
              <a:lstStyle/>
              <a:p>
                <a:r>
                  <a:rPr lang="zh-CN" altLang="en-US" sz="4500" b="1" spc="600" dirty="0">
                    <a:solidFill>
                      <a:schemeClr val="accent3">
                        <a:lumMod val="75000"/>
                      </a:schemeClr>
                    </a:solidFill>
                    <a:cs typeface="+mn-ea"/>
                    <a:sym typeface="+mn-lt"/>
                  </a:rPr>
                  <a:t>个人</a:t>
                </a:r>
                <a:endParaRPr lang="en-US" altLang="zh-CN" sz="4500" b="1" spc="600" dirty="0">
                  <a:solidFill>
                    <a:schemeClr val="accent3">
                      <a:lumMod val="75000"/>
                    </a:schemeClr>
                  </a:solidFill>
                  <a:cs typeface="+mn-ea"/>
                  <a:sym typeface="+mn-lt"/>
                </a:endParaRPr>
              </a:p>
              <a:p>
                <a:r>
                  <a:rPr lang="zh-CN" altLang="en-US" sz="4500" b="1" spc="600" dirty="0">
                    <a:solidFill>
                      <a:schemeClr val="accent3">
                        <a:lumMod val="75000"/>
                      </a:schemeClr>
                    </a:solidFill>
                    <a:cs typeface="+mn-ea"/>
                    <a:sym typeface="+mn-lt"/>
                  </a:rPr>
                  <a:t>简历</a:t>
                </a:r>
              </a:p>
            </p:txBody>
          </p:sp>
          <p:sp>
            <p:nvSpPr>
              <p:cNvPr id="9" name="文本框 8"/>
              <p:cNvSpPr txBox="1"/>
              <p:nvPr/>
            </p:nvSpPr>
            <p:spPr>
              <a:xfrm>
                <a:off x="5144478" y="1552911"/>
                <a:ext cx="1661993" cy="3577890"/>
              </a:xfrm>
              <a:prstGeom prst="rect">
                <a:avLst/>
              </a:prstGeom>
              <a:noFill/>
            </p:spPr>
            <p:txBody>
              <a:bodyPr vert="eaVert" wrap="square" rtlCol="0">
                <a:spAutoFit/>
              </a:bodyPr>
              <a:lstStyle/>
              <a:p>
                <a:pPr>
                  <a:lnSpc>
                    <a:spcPct val="150000"/>
                  </a:lnSpc>
                </a:pPr>
                <a:r>
                  <a:rPr lang="en-US" altLang="zh-CN" sz="1600" dirty="0">
                    <a:solidFill>
                      <a:schemeClr val="accent1">
                        <a:lumMod val="20000"/>
                        <a:lumOff val="80000"/>
                      </a:schemeClr>
                    </a:solidFill>
                    <a:cs typeface="+mn-ea"/>
                    <a:sym typeface="+mn-lt"/>
                  </a:rPr>
                  <a:t>ADD YOUR TITLE HERE.ADD YOUR TITLR HEREADD YOUR TITLE HERE.ADD YOUR TITLR </a:t>
                </a:r>
                <a:endParaRPr lang="zh-CN" altLang="en-US" sz="1600" dirty="0">
                  <a:solidFill>
                    <a:schemeClr val="accent1">
                      <a:lumMod val="20000"/>
                      <a:lumOff val="80000"/>
                    </a:schemeClr>
                  </a:solidFill>
                  <a:cs typeface="+mn-ea"/>
                  <a:sym typeface="+mn-lt"/>
                </a:endParaRPr>
              </a:p>
              <a:p>
                <a:pPr>
                  <a:lnSpc>
                    <a:spcPct val="150000"/>
                  </a:lnSpc>
                </a:pPr>
                <a:endParaRPr lang="zh-CN" altLang="en-US" sz="1600" dirty="0">
                  <a:solidFill>
                    <a:schemeClr val="accent1">
                      <a:lumMod val="20000"/>
                      <a:lumOff val="80000"/>
                    </a:schemeClr>
                  </a:solidFill>
                  <a:cs typeface="+mn-ea"/>
                  <a:sym typeface="+mn-lt"/>
                </a:endParaRPr>
              </a:p>
            </p:txBody>
          </p:sp>
          <p:sp>
            <p:nvSpPr>
              <p:cNvPr id="10" name="文本框 9"/>
              <p:cNvSpPr txBox="1"/>
              <p:nvPr/>
            </p:nvSpPr>
            <p:spPr>
              <a:xfrm>
                <a:off x="6880981" y="3467353"/>
                <a:ext cx="1624163" cy="830997"/>
              </a:xfrm>
              <a:prstGeom prst="rect">
                <a:avLst/>
              </a:prstGeom>
              <a:noFill/>
            </p:spPr>
            <p:txBody>
              <a:bodyPr wrap="none" rtlCol="0">
                <a:spAutoFit/>
              </a:bodyPr>
              <a:lstStyle/>
              <a:p>
                <a:pPr>
                  <a:lnSpc>
                    <a:spcPct val="150000"/>
                  </a:lnSpc>
                </a:pPr>
                <a:r>
                  <a:rPr lang="zh-CN" altLang="en-US" sz="1600" dirty="0">
                    <a:solidFill>
                      <a:schemeClr val="accent2">
                        <a:lumMod val="75000"/>
                      </a:schemeClr>
                    </a:solidFill>
                    <a:cs typeface="+mn-ea"/>
                    <a:sym typeface="+mn-lt"/>
                  </a:rPr>
                  <a:t>求职者</a:t>
                </a:r>
                <a:r>
                  <a:rPr lang="zh-CN" altLang="en-US" sz="1600" dirty="0" smtClean="0">
                    <a:solidFill>
                      <a:schemeClr val="accent2">
                        <a:lumMod val="75000"/>
                      </a:schemeClr>
                    </a:solidFill>
                    <a:cs typeface="+mn-ea"/>
                    <a:sym typeface="+mn-lt"/>
                  </a:rPr>
                  <a:t>：第一</a:t>
                </a:r>
                <a:r>
                  <a:rPr lang="en-US" altLang="zh-CN" sz="1600" dirty="0" smtClean="0">
                    <a:solidFill>
                      <a:schemeClr val="accent2">
                        <a:lumMod val="75000"/>
                      </a:schemeClr>
                    </a:solidFill>
                    <a:cs typeface="+mn-ea"/>
                    <a:sym typeface="+mn-lt"/>
                  </a:rPr>
                  <a:t>PPT</a:t>
                </a:r>
                <a:endParaRPr lang="en-US" altLang="zh-CN" sz="1600" dirty="0">
                  <a:solidFill>
                    <a:schemeClr val="accent2">
                      <a:lumMod val="75000"/>
                    </a:schemeClr>
                  </a:solidFill>
                  <a:cs typeface="+mn-ea"/>
                  <a:sym typeface="+mn-lt"/>
                </a:endParaRPr>
              </a:p>
              <a:p>
                <a:pPr>
                  <a:lnSpc>
                    <a:spcPct val="150000"/>
                  </a:lnSpc>
                </a:pPr>
                <a:r>
                  <a:rPr lang="zh-CN" altLang="en-US" sz="1600" dirty="0">
                    <a:solidFill>
                      <a:schemeClr val="accent2">
                        <a:lumMod val="75000"/>
                      </a:schemeClr>
                    </a:solidFill>
                    <a:cs typeface="+mn-ea"/>
                    <a:sym typeface="+mn-lt"/>
                  </a:rPr>
                  <a:t>时间：</a:t>
                </a:r>
                <a:r>
                  <a:rPr lang="en-US" altLang="zh-CN" sz="1600" dirty="0" smtClean="0">
                    <a:solidFill>
                      <a:schemeClr val="accent2">
                        <a:lumMod val="75000"/>
                      </a:schemeClr>
                    </a:solidFill>
                    <a:cs typeface="+mn-ea"/>
                    <a:sym typeface="+mn-lt"/>
                  </a:rPr>
                  <a:t>20XX.5.26</a:t>
                </a:r>
                <a:endParaRPr lang="zh-CN" altLang="en-US" sz="1600" dirty="0">
                  <a:solidFill>
                    <a:schemeClr val="accent2">
                      <a:lumMod val="75000"/>
                    </a:schemeClr>
                  </a:solidFill>
                  <a:cs typeface="+mn-ea"/>
                  <a:sym typeface="+mn-lt"/>
                </a:endParaRPr>
              </a:p>
            </p:txBody>
          </p:sp>
          <p:cxnSp>
            <p:nvCxnSpPr>
              <p:cNvPr id="13" name="直接连接符 12"/>
              <p:cNvCxnSpPr/>
              <p:nvPr/>
            </p:nvCxnSpPr>
            <p:spPr>
              <a:xfrm>
                <a:off x="6807200" y="1625600"/>
                <a:ext cx="0" cy="3505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rotWithShape="1">
            <a:blip r:embed="rId5" cstate="print">
              <a:extLst>
                <a:ext uri="{BEBA8EAE-BF5A-486C-A8C5-ECC9F3942E4B}">
                  <a14:imgProps xmlns:a14="http://schemas.microsoft.com/office/drawing/2010/main">
                    <a14:imgLayer r:embed="rId6">
                      <a14:imgEffect>
                        <a14:sharpenSoften amount="31000"/>
                      </a14:imgEffect>
                      <a14:imgEffect>
                        <a14:brightnessContrast bright="2000" contrast="5000"/>
                      </a14:imgEffect>
                    </a14:imgLayer>
                  </a14:imgProps>
                </a:ext>
                <a:ext uri="{28A0092B-C50C-407E-A947-70E740481C1C}">
                  <a14:useLocalDpi xmlns:a14="http://schemas.microsoft.com/office/drawing/2010/main" val="0"/>
                </a:ext>
              </a:extLst>
            </a:blip>
            <a:srcRect l="14666" t="11509" r="31399" b="29312"/>
            <a:stretch/>
          </p:blipFill>
          <p:spPr>
            <a:xfrm>
              <a:off x="7405911" y="282911"/>
              <a:ext cx="1300480" cy="1270000"/>
            </a:xfrm>
            <a:prstGeom prst="rect">
              <a:avLst/>
            </a:prstGeom>
          </p:spPr>
        </p:pic>
      </p:grpSp>
      <p:pic>
        <p:nvPicPr>
          <p:cNvPr id="15" name="图片 14"/>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rot="3138825">
            <a:off x="2978087" y="558170"/>
            <a:ext cx="251891" cy="351779"/>
          </a:xfrm>
          <a:prstGeom prst="rect">
            <a:avLst/>
          </a:prstGeom>
        </p:spPr>
      </p:pic>
      <p:pic>
        <p:nvPicPr>
          <p:cNvPr id="16" name="图片 15"/>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387840" y="4148458"/>
            <a:ext cx="515617" cy="508554"/>
          </a:xfrm>
          <a:prstGeom prst="rect">
            <a:avLst/>
          </a:prstGeom>
        </p:spPr>
      </p:pic>
      <p:pic>
        <p:nvPicPr>
          <p:cNvPr id="17" name="图片 16"/>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646594" y="724508"/>
            <a:ext cx="439518" cy="433497"/>
          </a:xfrm>
          <a:prstGeom prst="rect">
            <a:avLst/>
          </a:prstGeom>
        </p:spPr>
      </p:pic>
    </p:spTree>
    <p:extLst>
      <p:ext uri="{BB962C8B-B14F-4D97-AF65-F5344CB8AC3E}">
        <p14:creationId xmlns:p14="http://schemas.microsoft.com/office/powerpoint/2010/main" val="3532042978"/>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5af6f1a-3f99-404f-9192-434052def37d"/>
          <p:cNvGrpSpPr>
            <a:grpSpLocks noChangeAspect="1"/>
          </p:cNvGrpSpPr>
          <p:nvPr/>
        </p:nvGrpSpPr>
        <p:grpSpPr>
          <a:xfrm>
            <a:off x="1413980" y="2224907"/>
            <a:ext cx="9360036" cy="3290049"/>
            <a:chOff x="926964" y="1773053"/>
            <a:chExt cx="10645538" cy="3741903"/>
          </a:xfrm>
        </p:grpSpPr>
        <p:sp>
          <p:nvSpPr>
            <p:cNvPr id="7" name="íṡľíḍè-Rectangle 3"/>
            <p:cNvSpPr>
              <a:spLocks noChangeAspect="1"/>
            </p:cNvSpPr>
            <p:nvPr/>
          </p:nvSpPr>
          <p:spPr bwMode="auto">
            <a:xfrm>
              <a:off x="1791639" y="2518671"/>
              <a:ext cx="4762291" cy="299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nvGrpSpPr>
            <p:cNvPr id="8" name="Group 4"/>
            <p:cNvGrpSpPr/>
            <p:nvPr/>
          </p:nvGrpSpPr>
          <p:grpSpPr>
            <a:xfrm>
              <a:off x="1214157" y="2525021"/>
              <a:ext cx="780704" cy="2989935"/>
              <a:chOff x="1214157" y="3109275"/>
              <a:chExt cx="780704" cy="2989935"/>
            </a:xfrm>
          </p:grpSpPr>
          <p:sp>
            <p:nvSpPr>
              <p:cNvPr id="73" name="íṡľíḍè-Oval 5"/>
              <p:cNvSpPr>
                <a:spLocks/>
              </p:cNvSpPr>
              <p:nvPr/>
            </p:nvSpPr>
            <p:spPr bwMode="auto">
              <a:xfrm>
                <a:off x="1214157" y="3109275"/>
                <a:ext cx="780704" cy="393044"/>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4" name="íṡľíḍè-Freeform: Shape 6"/>
              <p:cNvSpPr>
                <a:spLocks/>
              </p:cNvSpPr>
              <p:nvPr/>
            </p:nvSpPr>
            <p:spPr bwMode="auto">
              <a:xfrm>
                <a:off x="1214157" y="3285986"/>
                <a:ext cx="780704" cy="2813224"/>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chemeClr val="tx2">
                  <a:lumMod val="25000"/>
                  <a:lumOff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9" name="Group 7"/>
            <p:cNvGrpSpPr/>
            <p:nvPr/>
          </p:nvGrpSpPr>
          <p:grpSpPr>
            <a:xfrm>
              <a:off x="1214157" y="3923864"/>
              <a:ext cx="780704" cy="1591092"/>
              <a:chOff x="1214157" y="4508118"/>
              <a:chExt cx="780704" cy="1591092"/>
            </a:xfrm>
          </p:grpSpPr>
          <p:sp>
            <p:nvSpPr>
              <p:cNvPr id="71" name="íṡľíḍè-Oval 8"/>
              <p:cNvSpPr>
                <a:spLocks/>
              </p:cNvSpPr>
              <p:nvPr/>
            </p:nvSpPr>
            <p:spPr bwMode="auto">
              <a:xfrm>
                <a:off x="1214157" y="4508118"/>
                <a:ext cx="780704" cy="395735"/>
              </a:xfrm>
              <a:prstGeom prst="ellipse">
                <a:avLst/>
              </a:prstGeom>
              <a:solidFill>
                <a:schemeClr val="accent1">
                  <a:lumMod val="75000"/>
                </a:schemeClr>
              </a:solidFill>
              <a:ln>
                <a:noFill/>
              </a:ln>
            </p:spPr>
            <p:txBody>
              <a:bodyPr anchor="ctr"/>
              <a:lstStyle/>
              <a:p>
                <a:pPr algn="ctr"/>
                <a:endParaRPr>
                  <a:cs typeface="+mn-ea"/>
                  <a:sym typeface="+mn-lt"/>
                </a:endParaRPr>
              </a:p>
            </p:txBody>
          </p:sp>
          <p:sp>
            <p:nvSpPr>
              <p:cNvPr id="72" name="íṡľíḍè-Freeform: Shape 9"/>
              <p:cNvSpPr>
                <a:spLocks/>
              </p:cNvSpPr>
              <p:nvPr/>
            </p:nvSpPr>
            <p:spPr bwMode="auto">
              <a:xfrm>
                <a:off x="1214157" y="4680484"/>
                <a:ext cx="780704" cy="1418726"/>
              </a:xfrm>
              <a:custGeom>
                <a:avLst/>
                <a:gdLst>
                  <a:gd name="T0" fmla="*/ 0 w 30"/>
                  <a:gd name="T1" fmla="*/ 0 h 54"/>
                  <a:gd name="T2" fmla="*/ 0 w 30"/>
                  <a:gd name="T3" fmla="*/ 46 h 54"/>
                  <a:gd name="T4" fmla="*/ 15 w 30"/>
                  <a:gd name="T5" fmla="*/ 54 h 54"/>
                  <a:gd name="T6" fmla="*/ 30 w 30"/>
                  <a:gd name="T7" fmla="*/ 46 h 54"/>
                  <a:gd name="T8" fmla="*/ 30 w 30"/>
                  <a:gd name="T9" fmla="*/ 0 h 54"/>
                  <a:gd name="T10" fmla="*/ 15 w 30"/>
                  <a:gd name="T11" fmla="*/ 8 h 54"/>
                  <a:gd name="T12" fmla="*/ 0 w 30"/>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0" h="54">
                    <a:moveTo>
                      <a:pt x="0" y="0"/>
                    </a:moveTo>
                    <a:cubicBezTo>
                      <a:pt x="0" y="46"/>
                      <a:pt x="0" y="46"/>
                      <a:pt x="0" y="46"/>
                    </a:cubicBezTo>
                    <a:cubicBezTo>
                      <a:pt x="0" y="46"/>
                      <a:pt x="0" y="54"/>
                      <a:pt x="15" y="54"/>
                    </a:cubicBezTo>
                    <a:cubicBezTo>
                      <a:pt x="30" y="54"/>
                      <a:pt x="30" y="46"/>
                      <a:pt x="30" y="46"/>
                    </a:cubicBezTo>
                    <a:cubicBezTo>
                      <a:pt x="30" y="0"/>
                      <a:pt x="30" y="0"/>
                      <a:pt x="30" y="0"/>
                    </a:cubicBezTo>
                    <a:cubicBezTo>
                      <a:pt x="30" y="0"/>
                      <a:pt x="30" y="8"/>
                      <a:pt x="15" y="8"/>
                    </a:cubicBezTo>
                    <a:cubicBezTo>
                      <a:pt x="0" y="8"/>
                      <a:pt x="0" y="0"/>
                      <a:pt x="0" y="0"/>
                    </a:cubicBezTo>
                    <a:close/>
                  </a:path>
                </a:pathLst>
              </a:custGeom>
              <a:solidFill>
                <a:schemeClr val="accent1"/>
              </a:solidFill>
              <a:ln>
                <a:noFill/>
              </a:ln>
            </p:spPr>
            <p:txBody>
              <a:bodyPr anchor="ctr"/>
              <a:lstStyle/>
              <a:p>
                <a:pPr algn="ctr"/>
                <a:endParaRPr>
                  <a:cs typeface="+mn-ea"/>
                  <a:sym typeface="+mn-lt"/>
                </a:endParaRPr>
              </a:p>
            </p:txBody>
          </p:sp>
        </p:grpSp>
        <p:grpSp>
          <p:nvGrpSpPr>
            <p:cNvPr id="10" name="Group 10"/>
            <p:cNvGrpSpPr/>
            <p:nvPr/>
          </p:nvGrpSpPr>
          <p:grpSpPr>
            <a:xfrm>
              <a:off x="2504594" y="2525021"/>
              <a:ext cx="780704" cy="2989935"/>
              <a:chOff x="2504594" y="3109275"/>
              <a:chExt cx="780704" cy="2989935"/>
            </a:xfrm>
          </p:grpSpPr>
          <p:sp>
            <p:nvSpPr>
              <p:cNvPr id="69" name="íṡľíḍè-Oval 11"/>
              <p:cNvSpPr>
                <a:spLocks/>
              </p:cNvSpPr>
              <p:nvPr/>
            </p:nvSpPr>
            <p:spPr bwMode="auto">
              <a:xfrm>
                <a:off x="2504594" y="3109275"/>
                <a:ext cx="780704" cy="393044"/>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0" name="i$liḋe-Freeform: Shape 12"/>
              <p:cNvSpPr>
                <a:spLocks/>
              </p:cNvSpPr>
              <p:nvPr/>
            </p:nvSpPr>
            <p:spPr bwMode="auto">
              <a:xfrm>
                <a:off x="2504594" y="3285986"/>
                <a:ext cx="780704" cy="2813224"/>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chemeClr val="tx2">
                  <a:lumMod val="25000"/>
                  <a:lumOff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11" name="Group 13"/>
            <p:cNvGrpSpPr/>
            <p:nvPr/>
          </p:nvGrpSpPr>
          <p:grpSpPr>
            <a:xfrm>
              <a:off x="2504593" y="4315324"/>
              <a:ext cx="780705" cy="1199632"/>
              <a:chOff x="2504593" y="4899578"/>
              <a:chExt cx="780705" cy="1199632"/>
            </a:xfrm>
          </p:grpSpPr>
          <p:sp>
            <p:nvSpPr>
              <p:cNvPr id="67" name="i$liḋe-Oval 14"/>
              <p:cNvSpPr>
                <a:spLocks/>
              </p:cNvSpPr>
              <p:nvPr/>
            </p:nvSpPr>
            <p:spPr bwMode="auto">
              <a:xfrm>
                <a:off x="2504593" y="4899578"/>
                <a:ext cx="780703" cy="400222"/>
              </a:xfrm>
              <a:prstGeom prst="ellipse">
                <a:avLst/>
              </a:prstGeom>
              <a:solidFill>
                <a:schemeClr val="accent2">
                  <a:lumMod val="75000"/>
                </a:schemeClr>
              </a:solidFill>
              <a:ln>
                <a:noFill/>
              </a:ln>
            </p:spPr>
            <p:txBody>
              <a:bodyPr anchor="ctr"/>
              <a:lstStyle/>
              <a:p>
                <a:pPr algn="ctr"/>
                <a:endParaRPr>
                  <a:cs typeface="+mn-ea"/>
                  <a:sym typeface="+mn-lt"/>
                </a:endParaRPr>
              </a:p>
            </p:txBody>
          </p:sp>
          <p:sp>
            <p:nvSpPr>
              <p:cNvPr id="68" name="i$liḋe-Freeform: Shape 15"/>
              <p:cNvSpPr>
                <a:spLocks/>
              </p:cNvSpPr>
              <p:nvPr/>
            </p:nvSpPr>
            <p:spPr bwMode="auto">
              <a:xfrm>
                <a:off x="2504594" y="5100449"/>
                <a:ext cx="780704" cy="998761"/>
              </a:xfrm>
              <a:custGeom>
                <a:avLst/>
                <a:gdLst>
                  <a:gd name="T0" fmla="*/ 0 w 30"/>
                  <a:gd name="T1" fmla="*/ 0 h 38"/>
                  <a:gd name="T2" fmla="*/ 0 w 30"/>
                  <a:gd name="T3" fmla="*/ 30 h 38"/>
                  <a:gd name="T4" fmla="*/ 15 w 30"/>
                  <a:gd name="T5" fmla="*/ 38 h 38"/>
                  <a:gd name="T6" fmla="*/ 30 w 30"/>
                  <a:gd name="T7" fmla="*/ 30 h 38"/>
                  <a:gd name="T8" fmla="*/ 30 w 30"/>
                  <a:gd name="T9" fmla="*/ 0 h 38"/>
                  <a:gd name="T10" fmla="*/ 15 w 30"/>
                  <a:gd name="T11" fmla="*/ 7 h 38"/>
                  <a:gd name="T12" fmla="*/ 0 w 30"/>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30" h="38">
                    <a:moveTo>
                      <a:pt x="0" y="0"/>
                    </a:moveTo>
                    <a:cubicBezTo>
                      <a:pt x="0" y="30"/>
                      <a:pt x="0" y="30"/>
                      <a:pt x="0" y="30"/>
                    </a:cubicBezTo>
                    <a:cubicBezTo>
                      <a:pt x="0" y="30"/>
                      <a:pt x="0" y="38"/>
                      <a:pt x="15" y="38"/>
                    </a:cubicBezTo>
                    <a:cubicBezTo>
                      <a:pt x="30" y="38"/>
                      <a:pt x="30" y="30"/>
                      <a:pt x="30" y="30"/>
                    </a:cubicBezTo>
                    <a:cubicBezTo>
                      <a:pt x="30" y="0"/>
                      <a:pt x="30" y="0"/>
                      <a:pt x="30" y="0"/>
                    </a:cubicBezTo>
                    <a:cubicBezTo>
                      <a:pt x="30" y="0"/>
                      <a:pt x="30" y="7"/>
                      <a:pt x="15" y="7"/>
                    </a:cubicBezTo>
                    <a:cubicBezTo>
                      <a:pt x="0" y="7"/>
                      <a:pt x="0" y="0"/>
                      <a:pt x="0" y="0"/>
                    </a:cubicBezTo>
                    <a:close/>
                  </a:path>
                </a:pathLst>
              </a:custGeom>
              <a:solidFill>
                <a:schemeClr val="accent2"/>
              </a:solidFill>
              <a:ln>
                <a:noFill/>
              </a:ln>
            </p:spPr>
            <p:txBody>
              <a:bodyPr anchor="ctr"/>
              <a:lstStyle/>
              <a:p>
                <a:pPr algn="ctr"/>
                <a:endParaRPr>
                  <a:cs typeface="+mn-ea"/>
                  <a:sym typeface="+mn-lt"/>
                </a:endParaRPr>
              </a:p>
            </p:txBody>
          </p:sp>
        </p:grpSp>
        <p:grpSp>
          <p:nvGrpSpPr>
            <p:cNvPr id="12" name="Group 16"/>
            <p:cNvGrpSpPr/>
            <p:nvPr/>
          </p:nvGrpSpPr>
          <p:grpSpPr>
            <a:xfrm>
              <a:off x="3794547" y="2525021"/>
              <a:ext cx="783395" cy="2989935"/>
              <a:chOff x="3794547" y="3109275"/>
              <a:chExt cx="783395" cy="2989935"/>
            </a:xfrm>
          </p:grpSpPr>
          <p:sp>
            <p:nvSpPr>
              <p:cNvPr id="65" name="i$liḋe-Oval 17"/>
              <p:cNvSpPr>
                <a:spLocks/>
              </p:cNvSpPr>
              <p:nvPr/>
            </p:nvSpPr>
            <p:spPr bwMode="auto">
              <a:xfrm>
                <a:off x="3794547" y="3109275"/>
                <a:ext cx="783395" cy="393044"/>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6" name="i$liḋe-Freeform: Shape 18"/>
              <p:cNvSpPr>
                <a:spLocks/>
              </p:cNvSpPr>
              <p:nvPr/>
            </p:nvSpPr>
            <p:spPr bwMode="auto">
              <a:xfrm>
                <a:off x="3794547" y="3285986"/>
                <a:ext cx="783395" cy="2813224"/>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chemeClr val="tx2">
                  <a:lumMod val="25000"/>
                  <a:lumOff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13" name="Group 19"/>
            <p:cNvGrpSpPr/>
            <p:nvPr/>
          </p:nvGrpSpPr>
          <p:grpSpPr>
            <a:xfrm>
              <a:off x="3794547" y="3103818"/>
              <a:ext cx="783395" cy="2411138"/>
              <a:chOff x="3794547" y="3688072"/>
              <a:chExt cx="783395" cy="2411138"/>
            </a:xfrm>
          </p:grpSpPr>
          <p:sp>
            <p:nvSpPr>
              <p:cNvPr id="63" name="i$liḋe-Oval 20"/>
              <p:cNvSpPr>
                <a:spLocks/>
              </p:cNvSpPr>
              <p:nvPr/>
            </p:nvSpPr>
            <p:spPr bwMode="auto">
              <a:xfrm>
                <a:off x="3794547" y="3688072"/>
                <a:ext cx="783395" cy="419965"/>
              </a:xfrm>
              <a:prstGeom prst="ellipse">
                <a:avLst/>
              </a:prstGeom>
              <a:solidFill>
                <a:schemeClr val="accent3">
                  <a:lumMod val="75000"/>
                </a:schemeClr>
              </a:solidFill>
              <a:ln>
                <a:noFill/>
              </a:ln>
            </p:spPr>
            <p:txBody>
              <a:bodyPr anchor="ctr"/>
              <a:lstStyle/>
              <a:p>
                <a:pPr algn="ctr"/>
                <a:endParaRPr>
                  <a:cs typeface="+mn-ea"/>
                  <a:sym typeface="+mn-lt"/>
                </a:endParaRPr>
              </a:p>
            </p:txBody>
          </p:sp>
          <p:sp>
            <p:nvSpPr>
              <p:cNvPr id="64" name="i$liḋe-Freeform: Shape 21"/>
              <p:cNvSpPr>
                <a:spLocks/>
              </p:cNvSpPr>
              <p:nvPr/>
            </p:nvSpPr>
            <p:spPr bwMode="auto">
              <a:xfrm>
                <a:off x="3794547" y="3891704"/>
                <a:ext cx="783395" cy="2207506"/>
              </a:xfrm>
              <a:custGeom>
                <a:avLst/>
                <a:gdLst>
                  <a:gd name="T0" fmla="*/ 0 w 30"/>
                  <a:gd name="T1" fmla="*/ 0 h 84"/>
                  <a:gd name="T2" fmla="*/ 0 w 30"/>
                  <a:gd name="T3" fmla="*/ 76 h 84"/>
                  <a:gd name="T4" fmla="*/ 15 w 30"/>
                  <a:gd name="T5" fmla="*/ 84 h 84"/>
                  <a:gd name="T6" fmla="*/ 30 w 30"/>
                  <a:gd name="T7" fmla="*/ 76 h 84"/>
                  <a:gd name="T8" fmla="*/ 30 w 30"/>
                  <a:gd name="T9" fmla="*/ 0 h 84"/>
                  <a:gd name="T10" fmla="*/ 15 w 30"/>
                  <a:gd name="T11" fmla="*/ 8 h 84"/>
                  <a:gd name="T12" fmla="*/ 0 w 30"/>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0" h="84">
                    <a:moveTo>
                      <a:pt x="0" y="0"/>
                    </a:moveTo>
                    <a:cubicBezTo>
                      <a:pt x="0" y="76"/>
                      <a:pt x="0" y="76"/>
                      <a:pt x="0" y="76"/>
                    </a:cubicBezTo>
                    <a:cubicBezTo>
                      <a:pt x="0" y="76"/>
                      <a:pt x="0" y="84"/>
                      <a:pt x="15" y="84"/>
                    </a:cubicBezTo>
                    <a:cubicBezTo>
                      <a:pt x="30" y="84"/>
                      <a:pt x="30" y="76"/>
                      <a:pt x="30" y="76"/>
                    </a:cubicBezTo>
                    <a:cubicBezTo>
                      <a:pt x="30" y="0"/>
                      <a:pt x="30" y="0"/>
                      <a:pt x="30" y="0"/>
                    </a:cubicBezTo>
                    <a:cubicBezTo>
                      <a:pt x="30" y="0"/>
                      <a:pt x="30" y="8"/>
                      <a:pt x="15" y="8"/>
                    </a:cubicBezTo>
                    <a:cubicBezTo>
                      <a:pt x="0" y="8"/>
                      <a:pt x="0" y="0"/>
                      <a:pt x="0" y="0"/>
                    </a:cubicBezTo>
                    <a:close/>
                  </a:path>
                </a:pathLst>
              </a:custGeom>
              <a:solidFill>
                <a:schemeClr val="accent3"/>
              </a:solidFill>
              <a:ln>
                <a:noFill/>
              </a:ln>
            </p:spPr>
            <p:txBody>
              <a:bodyPr anchor="ctr"/>
              <a:lstStyle/>
              <a:p>
                <a:pPr algn="ctr"/>
                <a:endParaRPr>
                  <a:cs typeface="+mn-ea"/>
                  <a:sym typeface="+mn-lt"/>
                </a:endParaRPr>
              </a:p>
            </p:txBody>
          </p:sp>
        </p:grpSp>
        <p:grpSp>
          <p:nvGrpSpPr>
            <p:cNvPr id="14" name="Group 22"/>
            <p:cNvGrpSpPr/>
            <p:nvPr/>
          </p:nvGrpSpPr>
          <p:grpSpPr>
            <a:xfrm>
              <a:off x="5086028" y="2525021"/>
              <a:ext cx="780704" cy="2989935"/>
              <a:chOff x="5086028" y="3109275"/>
              <a:chExt cx="780704" cy="2989935"/>
            </a:xfrm>
          </p:grpSpPr>
          <p:sp>
            <p:nvSpPr>
              <p:cNvPr id="61" name="i$liḋe-Oval 23"/>
              <p:cNvSpPr>
                <a:spLocks/>
              </p:cNvSpPr>
              <p:nvPr/>
            </p:nvSpPr>
            <p:spPr bwMode="auto">
              <a:xfrm>
                <a:off x="5086028" y="3109275"/>
                <a:ext cx="780704" cy="393044"/>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2" name="i$liḋe-Freeform: Shape 24"/>
              <p:cNvSpPr>
                <a:spLocks/>
              </p:cNvSpPr>
              <p:nvPr/>
            </p:nvSpPr>
            <p:spPr bwMode="auto">
              <a:xfrm>
                <a:off x="5086028" y="3285986"/>
                <a:ext cx="780704" cy="2813224"/>
              </a:xfrm>
              <a:custGeom>
                <a:avLst/>
                <a:gdLst>
                  <a:gd name="T0" fmla="*/ 0 w 30"/>
                  <a:gd name="T1" fmla="*/ 0 h 107"/>
                  <a:gd name="T2" fmla="*/ 0 w 30"/>
                  <a:gd name="T3" fmla="*/ 99 h 107"/>
                  <a:gd name="T4" fmla="*/ 15 w 30"/>
                  <a:gd name="T5" fmla="*/ 107 h 107"/>
                  <a:gd name="T6" fmla="*/ 30 w 30"/>
                  <a:gd name="T7" fmla="*/ 99 h 107"/>
                  <a:gd name="T8" fmla="*/ 30 w 30"/>
                  <a:gd name="T9" fmla="*/ 0 h 107"/>
                  <a:gd name="T10" fmla="*/ 15 w 30"/>
                  <a:gd name="T11" fmla="*/ 8 h 107"/>
                  <a:gd name="T12" fmla="*/ 0 w 30"/>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0" h="107">
                    <a:moveTo>
                      <a:pt x="0" y="0"/>
                    </a:moveTo>
                    <a:cubicBezTo>
                      <a:pt x="0" y="99"/>
                      <a:pt x="0" y="99"/>
                      <a:pt x="0" y="99"/>
                    </a:cubicBezTo>
                    <a:cubicBezTo>
                      <a:pt x="0" y="99"/>
                      <a:pt x="0" y="107"/>
                      <a:pt x="15" y="107"/>
                    </a:cubicBezTo>
                    <a:cubicBezTo>
                      <a:pt x="30" y="107"/>
                      <a:pt x="30" y="99"/>
                      <a:pt x="30" y="99"/>
                    </a:cubicBezTo>
                    <a:cubicBezTo>
                      <a:pt x="30" y="0"/>
                      <a:pt x="30" y="0"/>
                      <a:pt x="30" y="0"/>
                    </a:cubicBezTo>
                    <a:cubicBezTo>
                      <a:pt x="30" y="0"/>
                      <a:pt x="30" y="8"/>
                      <a:pt x="15" y="8"/>
                    </a:cubicBezTo>
                    <a:cubicBezTo>
                      <a:pt x="0" y="8"/>
                      <a:pt x="0" y="0"/>
                      <a:pt x="0" y="0"/>
                    </a:cubicBezTo>
                    <a:close/>
                  </a:path>
                </a:pathLst>
              </a:custGeom>
              <a:solidFill>
                <a:schemeClr val="tx2">
                  <a:lumMod val="25000"/>
                  <a:lumOff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15" name="Group 25"/>
            <p:cNvGrpSpPr/>
            <p:nvPr/>
          </p:nvGrpSpPr>
          <p:grpSpPr>
            <a:xfrm>
              <a:off x="5083445" y="3727154"/>
              <a:ext cx="783287" cy="1787802"/>
              <a:chOff x="5083445" y="4311408"/>
              <a:chExt cx="783287" cy="1787802"/>
            </a:xfrm>
          </p:grpSpPr>
          <p:sp>
            <p:nvSpPr>
              <p:cNvPr id="59" name="i$liḋe-Oval 26"/>
              <p:cNvSpPr>
                <a:spLocks/>
              </p:cNvSpPr>
              <p:nvPr/>
            </p:nvSpPr>
            <p:spPr bwMode="auto">
              <a:xfrm>
                <a:off x="5083445" y="4311408"/>
                <a:ext cx="783287" cy="402499"/>
              </a:xfrm>
              <a:prstGeom prst="ellipse">
                <a:avLst/>
              </a:prstGeom>
              <a:solidFill>
                <a:schemeClr val="accent5">
                  <a:lumMod val="75000"/>
                </a:schemeClr>
              </a:solidFill>
              <a:ln>
                <a:noFill/>
              </a:ln>
            </p:spPr>
            <p:txBody>
              <a:bodyPr anchor="ctr"/>
              <a:lstStyle/>
              <a:p>
                <a:pPr algn="ctr"/>
                <a:endParaRPr>
                  <a:cs typeface="+mn-ea"/>
                  <a:sym typeface="+mn-lt"/>
                </a:endParaRPr>
              </a:p>
            </p:txBody>
          </p:sp>
          <p:sp>
            <p:nvSpPr>
              <p:cNvPr id="60" name="i$liḋe-Freeform: Shape 27"/>
              <p:cNvSpPr>
                <a:spLocks/>
              </p:cNvSpPr>
              <p:nvPr/>
            </p:nvSpPr>
            <p:spPr bwMode="auto">
              <a:xfrm>
                <a:off x="5086028" y="4494730"/>
                <a:ext cx="780704" cy="1604480"/>
              </a:xfrm>
              <a:custGeom>
                <a:avLst/>
                <a:gdLst>
                  <a:gd name="T0" fmla="*/ 0 w 30"/>
                  <a:gd name="T1" fmla="*/ 0 h 61"/>
                  <a:gd name="T2" fmla="*/ 0 w 30"/>
                  <a:gd name="T3" fmla="*/ 53 h 61"/>
                  <a:gd name="T4" fmla="*/ 15 w 30"/>
                  <a:gd name="T5" fmla="*/ 61 h 61"/>
                  <a:gd name="T6" fmla="*/ 30 w 30"/>
                  <a:gd name="T7" fmla="*/ 53 h 61"/>
                  <a:gd name="T8" fmla="*/ 30 w 30"/>
                  <a:gd name="T9" fmla="*/ 0 h 61"/>
                  <a:gd name="T10" fmla="*/ 15 w 30"/>
                  <a:gd name="T11" fmla="*/ 7 h 61"/>
                  <a:gd name="T12" fmla="*/ 0 w 30"/>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30" h="61">
                    <a:moveTo>
                      <a:pt x="0" y="0"/>
                    </a:moveTo>
                    <a:cubicBezTo>
                      <a:pt x="0" y="53"/>
                      <a:pt x="0" y="53"/>
                      <a:pt x="0" y="53"/>
                    </a:cubicBezTo>
                    <a:cubicBezTo>
                      <a:pt x="0" y="53"/>
                      <a:pt x="0" y="61"/>
                      <a:pt x="15" y="61"/>
                    </a:cubicBezTo>
                    <a:cubicBezTo>
                      <a:pt x="30" y="61"/>
                      <a:pt x="30" y="53"/>
                      <a:pt x="30" y="53"/>
                    </a:cubicBezTo>
                    <a:cubicBezTo>
                      <a:pt x="30" y="0"/>
                      <a:pt x="30" y="0"/>
                      <a:pt x="30" y="0"/>
                    </a:cubicBezTo>
                    <a:cubicBezTo>
                      <a:pt x="30" y="0"/>
                      <a:pt x="30" y="7"/>
                      <a:pt x="15" y="7"/>
                    </a:cubicBezTo>
                    <a:cubicBezTo>
                      <a:pt x="0" y="7"/>
                      <a:pt x="0" y="0"/>
                      <a:pt x="0" y="0"/>
                    </a:cubicBezTo>
                    <a:close/>
                  </a:path>
                </a:pathLst>
              </a:custGeom>
              <a:solidFill>
                <a:schemeClr val="accent5"/>
              </a:solidFill>
              <a:ln>
                <a:noFill/>
              </a:ln>
            </p:spPr>
            <p:txBody>
              <a:bodyPr anchor="ctr"/>
              <a:lstStyle/>
              <a:p>
                <a:pPr algn="ctr"/>
                <a:endParaRPr>
                  <a:cs typeface="+mn-ea"/>
                  <a:sym typeface="+mn-lt"/>
                </a:endParaRPr>
              </a:p>
            </p:txBody>
          </p:sp>
        </p:grpSp>
        <p:sp>
          <p:nvSpPr>
            <p:cNvPr id="16" name="i$liḋe-Freeform: Shape 28"/>
            <p:cNvSpPr>
              <a:spLocks/>
            </p:cNvSpPr>
            <p:nvPr/>
          </p:nvSpPr>
          <p:spPr bwMode="auto">
            <a:xfrm>
              <a:off x="936130" y="1981811"/>
              <a:ext cx="607598" cy="386502"/>
            </a:xfrm>
            <a:custGeom>
              <a:avLst/>
              <a:gdLst>
                <a:gd name="T0" fmla="*/ 737 w 769"/>
                <a:gd name="T1" fmla="*/ 91 h 489"/>
                <a:gd name="T2" fmla="*/ 369 w 769"/>
                <a:gd name="T3" fmla="*/ 83 h 489"/>
                <a:gd name="T4" fmla="*/ 163 w 769"/>
                <a:gd name="T5" fmla="*/ 0 h 489"/>
                <a:gd name="T6" fmla="*/ 26 w 769"/>
                <a:gd name="T7" fmla="*/ 122 h 489"/>
                <a:gd name="T8" fmla="*/ 0 w 769"/>
                <a:gd name="T9" fmla="*/ 186 h 489"/>
                <a:gd name="T10" fmla="*/ 0 w 769"/>
                <a:gd name="T11" fmla="*/ 223 h 489"/>
                <a:gd name="T12" fmla="*/ 237 w 769"/>
                <a:gd name="T13" fmla="*/ 469 h 489"/>
                <a:gd name="T14" fmla="*/ 297 w 769"/>
                <a:gd name="T15" fmla="*/ 489 h 489"/>
                <a:gd name="T16" fmla="*/ 360 w 769"/>
                <a:gd name="T17" fmla="*/ 454 h 489"/>
                <a:gd name="T18" fmla="*/ 660 w 769"/>
                <a:gd name="T19" fmla="*/ 154 h 489"/>
                <a:gd name="T20" fmla="*/ 769 w 769"/>
                <a:gd name="T21" fmla="*/ 154 h 489"/>
                <a:gd name="T22" fmla="*/ 737 w 769"/>
                <a:gd name="T23" fmla="*/ 91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9" h="489">
                  <a:moveTo>
                    <a:pt x="737" y="91"/>
                  </a:moveTo>
                  <a:cubicBezTo>
                    <a:pt x="657" y="47"/>
                    <a:pt x="449" y="92"/>
                    <a:pt x="369" y="83"/>
                  </a:cubicBezTo>
                  <a:cubicBezTo>
                    <a:pt x="288" y="74"/>
                    <a:pt x="163" y="0"/>
                    <a:pt x="163" y="0"/>
                  </a:cubicBezTo>
                  <a:cubicBezTo>
                    <a:pt x="26" y="122"/>
                    <a:pt x="26" y="122"/>
                    <a:pt x="26" y="122"/>
                  </a:cubicBezTo>
                  <a:cubicBezTo>
                    <a:pt x="0" y="186"/>
                    <a:pt x="0" y="186"/>
                    <a:pt x="0" y="186"/>
                  </a:cubicBezTo>
                  <a:cubicBezTo>
                    <a:pt x="0" y="223"/>
                    <a:pt x="0" y="223"/>
                    <a:pt x="0" y="223"/>
                  </a:cubicBezTo>
                  <a:cubicBezTo>
                    <a:pt x="237" y="469"/>
                    <a:pt x="237" y="469"/>
                    <a:pt x="237" y="469"/>
                  </a:cubicBezTo>
                  <a:cubicBezTo>
                    <a:pt x="297" y="489"/>
                    <a:pt x="297" y="489"/>
                    <a:pt x="297" y="489"/>
                  </a:cubicBezTo>
                  <a:cubicBezTo>
                    <a:pt x="360" y="454"/>
                    <a:pt x="360" y="454"/>
                    <a:pt x="360" y="454"/>
                  </a:cubicBezTo>
                  <a:cubicBezTo>
                    <a:pt x="660" y="154"/>
                    <a:pt x="660" y="154"/>
                    <a:pt x="660" y="154"/>
                  </a:cubicBezTo>
                  <a:cubicBezTo>
                    <a:pt x="769" y="154"/>
                    <a:pt x="769" y="154"/>
                    <a:pt x="769" y="154"/>
                  </a:cubicBezTo>
                  <a:lnTo>
                    <a:pt x="737" y="91"/>
                  </a:lnTo>
                  <a:close/>
                </a:path>
              </a:pathLst>
            </a:custGeom>
            <a:solidFill>
              <a:schemeClr val="accent1"/>
            </a:solidFill>
            <a:ln>
              <a:noFill/>
            </a:ln>
          </p:spPr>
          <p:txBody>
            <a:bodyPr anchor="ctr"/>
            <a:lstStyle/>
            <a:p>
              <a:pPr algn="ctr"/>
              <a:endParaRPr>
                <a:cs typeface="+mn-ea"/>
                <a:sym typeface="+mn-lt"/>
              </a:endParaRPr>
            </a:p>
          </p:txBody>
        </p:sp>
        <p:sp>
          <p:nvSpPr>
            <p:cNvPr id="17" name="i$liḋe-Freeform: Shape 29"/>
            <p:cNvSpPr>
              <a:spLocks/>
            </p:cNvSpPr>
            <p:nvPr/>
          </p:nvSpPr>
          <p:spPr bwMode="auto">
            <a:xfrm>
              <a:off x="2250394" y="1981811"/>
              <a:ext cx="607598" cy="386502"/>
            </a:xfrm>
            <a:custGeom>
              <a:avLst/>
              <a:gdLst>
                <a:gd name="T0" fmla="*/ 737 w 769"/>
                <a:gd name="T1" fmla="*/ 91 h 489"/>
                <a:gd name="T2" fmla="*/ 369 w 769"/>
                <a:gd name="T3" fmla="*/ 83 h 489"/>
                <a:gd name="T4" fmla="*/ 163 w 769"/>
                <a:gd name="T5" fmla="*/ 0 h 489"/>
                <a:gd name="T6" fmla="*/ 26 w 769"/>
                <a:gd name="T7" fmla="*/ 122 h 489"/>
                <a:gd name="T8" fmla="*/ 0 w 769"/>
                <a:gd name="T9" fmla="*/ 186 h 489"/>
                <a:gd name="T10" fmla="*/ 0 w 769"/>
                <a:gd name="T11" fmla="*/ 223 h 489"/>
                <a:gd name="T12" fmla="*/ 237 w 769"/>
                <a:gd name="T13" fmla="*/ 469 h 489"/>
                <a:gd name="T14" fmla="*/ 297 w 769"/>
                <a:gd name="T15" fmla="*/ 489 h 489"/>
                <a:gd name="T16" fmla="*/ 360 w 769"/>
                <a:gd name="T17" fmla="*/ 454 h 489"/>
                <a:gd name="T18" fmla="*/ 660 w 769"/>
                <a:gd name="T19" fmla="*/ 154 h 489"/>
                <a:gd name="T20" fmla="*/ 769 w 769"/>
                <a:gd name="T21" fmla="*/ 154 h 489"/>
                <a:gd name="T22" fmla="*/ 737 w 769"/>
                <a:gd name="T23" fmla="*/ 91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9" h="489">
                  <a:moveTo>
                    <a:pt x="737" y="91"/>
                  </a:moveTo>
                  <a:cubicBezTo>
                    <a:pt x="657" y="47"/>
                    <a:pt x="449" y="92"/>
                    <a:pt x="369" y="83"/>
                  </a:cubicBezTo>
                  <a:cubicBezTo>
                    <a:pt x="288" y="74"/>
                    <a:pt x="163" y="0"/>
                    <a:pt x="163" y="0"/>
                  </a:cubicBezTo>
                  <a:cubicBezTo>
                    <a:pt x="26" y="122"/>
                    <a:pt x="26" y="122"/>
                    <a:pt x="26" y="122"/>
                  </a:cubicBezTo>
                  <a:cubicBezTo>
                    <a:pt x="0" y="186"/>
                    <a:pt x="0" y="186"/>
                    <a:pt x="0" y="186"/>
                  </a:cubicBezTo>
                  <a:cubicBezTo>
                    <a:pt x="0" y="223"/>
                    <a:pt x="0" y="223"/>
                    <a:pt x="0" y="223"/>
                  </a:cubicBezTo>
                  <a:cubicBezTo>
                    <a:pt x="237" y="469"/>
                    <a:pt x="237" y="469"/>
                    <a:pt x="237" y="469"/>
                  </a:cubicBezTo>
                  <a:cubicBezTo>
                    <a:pt x="297" y="489"/>
                    <a:pt x="297" y="489"/>
                    <a:pt x="297" y="489"/>
                  </a:cubicBezTo>
                  <a:cubicBezTo>
                    <a:pt x="360" y="454"/>
                    <a:pt x="360" y="454"/>
                    <a:pt x="360" y="454"/>
                  </a:cubicBezTo>
                  <a:cubicBezTo>
                    <a:pt x="660" y="154"/>
                    <a:pt x="660" y="154"/>
                    <a:pt x="660" y="154"/>
                  </a:cubicBezTo>
                  <a:cubicBezTo>
                    <a:pt x="769" y="154"/>
                    <a:pt x="769" y="154"/>
                    <a:pt x="769" y="154"/>
                  </a:cubicBezTo>
                  <a:lnTo>
                    <a:pt x="737" y="91"/>
                  </a:lnTo>
                  <a:close/>
                </a:path>
              </a:pathLst>
            </a:custGeom>
            <a:solidFill>
              <a:schemeClr val="accent2"/>
            </a:solidFill>
            <a:ln>
              <a:noFill/>
            </a:ln>
          </p:spPr>
          <p:txBody>
            <a:bodyPr anchor="ctr"/>
            <a:lstStyle/>
            <a:p>
              <a:pPr algn="ctr"/>
              <a:endParaRPr>
                <a:cs typeface="+mn-ea"/>
                <a:sym typeface="+mn-lt"/>
              </a:endParaRPr>
            </a:p>
          </p:txBody>
        </p:sp>
        <p:sp>
          <p:nvSpPr>
            <p:cNvPr id="18" name="i$liḋe-Freeform: Shape 30"/>
            <p:cNvSpPr>
              <a:spLocks/>
            </p:cNvSpPr>
            <p:nvPr/>
          </p:nvSpPr>
          <p:spPr bwMode="auto">
            <a:xfrm>
              <a:off x="3555007" y="1981811"/>
              <a:ext cx="607598" cy="386502"/>
            </a:xfrm>
            <a:custGeom>
              <a:avLst/>
              <a:gdLst>
                <a:gd name="T0" fmla="*/ 737 w 769"/>
                <a:gd name="T1" fmla="*/ 91 h 489"/>
                <a:gd name="T2" fmla="*/ 369 w 769"/>
                <a:gd name="T3" fmla="*/ 83 h 489"/>
                <a:gd name="T4" fmla="*/ 163 w 769"/>
                <a:gd name="T5" fmla="*/ 0 h 489"/>
                <a:gd name="T6" fmla="*/ 26 w 769"/>
                <a:gd name="T7" fmla="*/ 122 h 489"/>
                <a:gd name="T8" fmla="*/ 0 w 769"/>
                <a:gd name="T9" fmla="*/ 186 h 489"/>
                <a:gd name="T10" fmla="*/ 0 w 769"/>
                <a:gd name="T11" fmla="*/ 223 h 489"/>
                <a:gd name="T12" fmla="*/ 237 w 769"/>
                <a:gd name="T13" fmla="*/ 469 h 489"/>
                <a:gd name="T14" fmla="*/ 297 w 769"/>
                <a:gd name="T15" fmla="*/ 489 h 489"/>
                <a:gd name="T16" fmla="*/ 360 w 769"/>
                <a:gd name="T17" fmla="*/ 454 h 489"/>
                <a:gd name="T18" fmla="*/ 660 w 769"/>
                <a:gd name="T19" fmla="*/ 154 h 489"/>
                <a:gd name="T20" fmla="*/ 769 w 769"/>
                <a:gd name="T21" fmla="*/ 154 h 489"/>
                <a:gd name="T22" fmla="*/ 737 w 769"/>
                <a:gd name="T23" fmla="*/ 91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9" h="489">
                  <a:moveTo>
                    <a:pt x="737" y="91"/>
                  </a:moveTo>
                  <a:cubicBezTo>
                    <a:pt x="657" y="47"/>
                    <a:pt x="449" y="92"/>
                    <a:pt x="369" y="83"/>
                  </a:cubicBezTo>
                  <a:cubicBezTo>
                    <a:pt x="288" y="74"/>
                    <a:pt x="163" y="0"/>
                    <a:pt x="163" y="0"/>
                  </a:cubicBezTo>
                  <a:cubicBezTo>
                    <a:pt x="26" y="122"/>
                    <a:pt x="26" y="122"/>
                    <a:pt x="26" y="122"/>
                  </a:cubicBezTo>
                  <a:cubicBezTo>
                    <a:pt x="0" y="186"/>
                    <a:pt x="0" y="186"/>
                    <a:pt x="0" y="186"/>
                  </a:cubicBezTo>
                  <a:cubicBezTo>
                    <a:pt x="0" y="223"/>
                    <a:pt x="0" y="223"/>
                    <a:pt x="0" y="223"/>
                  </a:cubicBezTo>
                  <a:cubicBezTo>
                    <a:pt x="237" y="469"/>
                    <a:pt x="237" y="469"/>
                    <a:pt x="237" y="469"/>
                  </a:cubicBezTo>
                  <a:cubicBezTo>
                    <a:pt x="297" y="489"/>
                    <a:pt x="297" y="489"/>
                    <a:pt x="297" y="489"/>
                  </a:cubicBezTo>
                  <a:cubicBezTo>
                    <a:pt x="360" y="454"/>
                    <a:pt x="360" y="454"/>
                    <a:pt x="360" y="454"/>
                  </a:cubicBezTo>
                  <a:cubicBezTo>
                    <a:pt x="660" y="154"/>
                    <a:pt x="660" y="154"/>
                    <a:pt x="660" y="154"/>
                  </a:cubicBezTo>
                  <a:cubicBezTo>
                    <a:pt x="769" y="154"/>
                    <a:pt x="769" y="154"/>
                    <a:pt x="769" y="154"/>
                  </a:cubicBezTo>
                  <a:lnTo>
                    <a:pt x="737" y="91"/>
                  </a:lnTo>
                  <a:close/>
                </a:path>
              </a:pathLst>
            </a:custGeom>
            <a:solidFill>
              <a:schemeClr val="accent3"/>
            </a:solidFill>
            <a:ln>
              <a:noFill/>
            </a:ln>
          </p:spPr>
          <p:txBody>
            <a:bodyPr anchor="ctr"/>
            <a:lstStyle/>
            <a:p>
              <a:pPr algn="ctr"/>
              <a:endParaRPr>
                <a:cs typeface="+mn-ea"/>
                <a:sym typeface="+mn-lt"/>
              </a:endParaRPr>
            </a:p>
          </p:txBody>
        </p:sp>
        <p:sp>
          <p:nvSpPr>
            <p:cNvPr id="19" name="i$liḋe-Freeform: Shape 31"/>
            <p:cNvSpPr>
              <a:spLocks/>
            </p:cNvSpPr>
            <p:nvPr/>
          </p:nvSpPr>
          <p:spPr bwMode="auto">
            <a:xfrm>
              <a:off x="4878737" y="1981811"/>
              <a:ext cx="607598" cy="386502"/>
            </a:xfrm>
            <a:custGeom>
              <a:avLst/>
              <a:gdLst>
                <a:gd name="T0" fmla="*/ 737 w 769"/>
                <a:gd name="T1" fmla="*/ 91 h 489"/>
                <a:gd name="T2" fmla="*/ 369 w 769"/>
                <a:gd name="T3" fmla="*/ 83 h 489"/>
                <a:gd name="T4" fmla="*/ 163 w 769"/>
                <a:gd name="T5" fmla="*/ 0 h 489"/>
                <a:gd name="T6" fmla="*/ 26 w 769"/>
                <a:gd name="T7" fmla="*/ 122 h 489"/>
                <a:gd name="T8" fmla="*/ 0 w 769"/>
                <a:gd name="T9" fmla="*/ 186 h 489"/>
                <a:gd name="T10" fmla="*/ 0 w 769"/>
                <a:gd name="T11" fmla="*/ 223 h 489"/>
                <a:gd name="T12" fmla="*/ 237 w 769"/>
                <a:gd name="T13" fmla="*/ 469 h 489"/>
                <a:gd name="T14" fmla="*/ 297 w 769"/>
                <a:gd name="T15" fmla="*/ 489 h 489"/>
                <a:gd name="T16" fmla="*/ 360 w 769"/>
                <a:gd name="T17" fmla="*/ 454 h 489"/>
                <a:gd name="T18" fmla="*/ 660 w 769"/>
                <a:gd name="T19" fmla="*/ 154 h 489"/>
                <a:gd name="T20" fmla="*/ 769 w 769"/>
                <a:gd name="T21" fmla="*/ 154 h 489"/>
                <a:gd name="T22" fmla="*/ 737 w 769"/>
                <a:gd name="T23" fmla="*/ 91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9" h="489">
                  <a:moveTo>
                    <a:pt x="737" y="91"/>
                  </a:moveTo>
                  <a:cubicBezTo>
                    <a:pt x="657" y="47"/>
                    <a:pt x="449" y="92"/>
                    <a:pt x="369" y="83"/>
                  </a:cubicBezTo>
                  <a:cubicBezTo>
                    <a:pt x="288" y="74"/>
                    <a:pt x="163" y="0"/>
                    <a:pt x="163" y="0"/>
                  </a:cubicBezTo>
                  <a:cubicBezTo>
                    <a:pt x="26" y="122"/>
                    <a:pt x="26" y="122"/>
                    <a:pt x="26" y="122"/>
                  </a:cubicBezTo>
                  <a:cubicBezTo>
                    <a:pt x="0" y="186"/>
                    <a:pt x="0" y="186"/>
                    <a:pt x="0" y="186"/>
                  </a:cubicBezTo>
                  <a:cubicBezTo>
                    <a:pt x="0" y="223"/>
                    <a:pt x="0" y="223"/>
                    <a:pt x="0" y="223"/>
                  </a:cubicBezTo>
                  <a:cubicBezTo>
                    <a:pt x="237" y="469"/>
                    <a:pt x="237" y="469"/>
                    <a:pt x="237" y="469"/>
                  </a:cubicBezTo>
                  <a:cubicBezTo>
                    <a:pt x="297" y="489"/>
                    <a:pt x="297" y="489"/>
                    <a:pt x="297" y="489"/>
                  </a:cubicBezTo>
                  <a:cubicBezTo>
                    <a:pt x="360" y="454"/>
                    <a:pt x="360" y="454"/>
                    <a:pt x="360" y="454"/>
                  </a:cubicBezTo>
                  <a:cubicBezTo>
                    <a:pt x="660" y="154"/>
                    <a:pt x="660" y="154"/>
                    <a:pt x="660" y="154"/>
                  </a:cubicBezTo>
                  <a:cubicBezTo>
                    <a:pt x="769" y="154"/>
                    <a:pt x="769" y="154"/>
                    <a:pt x="769" y="154"/>
                  </a:cubicBezTo>
                  <a:lnTo>
                    <a:pt x="737" y="91"/>
                  </a:lnTo>
                  <a:close/>
                </a:path>
              </a:pathLst>
            </a:custGeom>
            <a:solidFill>
              <a:schemeClr val="accent5"/>
            </a:solidFill>
            <a:ln>
              <a:noFill/>
            </a:ln>
          </p:spPr>
          <p:txBody>
            <a:bodyPr anchor="ctr"/>
            <a:lstStyle/>
            <a:p>
              <a:pPr algn="ctr"/>
              <a:endParaRPr>
                <a:cs typeface="+mn-ea"/>
                <a:sym typeface="+mn-lt"/>
              </a:endParaRPr>
            </a:p>
          </p:txBody>
        </p:sp>
        <p:sp>
          <p:nvSpPr>
            <p:cNvPr id="20" name="i$liḋe-Freeform: Shape 32"/>
            <p:cNvSpPr>
              <a:spLocks/>
            </p:cNvSpPr>
            <p:nvPr/>
          </p:nvSpPr>
          <p:spPr bwMode="auto">
            <a:xfrm>
              <a:off x="4121002" y="2153703"/>
              <a:ext cx="172939" cy="287229"/>
            </a:xfrm>
            <a:custGeom>
              <a:avLst/>
              <a:gdLst>
                <a:gd name="T0" fmla="*/ 48 w 48"/>
                <a:gd name="T1" fmla="*/ 56 h 80"/>
                <a:gd name="T2" fmla="*/ 24 w 48"/>
                <a:gd name="T3" fmla="*/ 80 h 80"/>
                <a:gd name="T4" fmla="*/ 0 w 48"/>
                <a:gd name="T5" fmla="*/ 56 h 80"/>
                <a:gd name="T6" fmla="*/ 24 w 48"/>
                <a:gd name="T7" fmla="*/ 0 h 80"/>
                <a:gd name="T8" fmla="*/ 48 w 48"/>
                <a:gd name="T9" fmla="*/ 56 h 80"/>
              </a:gdLst>
              <a:ahLst/>
              <a:cxnLst>
                <a:cxn ang="0">
                  <a:pos x="T0" y="T1"/>
                </a:cxn>
                <a:cxn ang="0">
                  <a:pos x="T2" y="T3"/>
                </a:cxn>
                <a:cxn ang="0">
                  <a:pos x="T4" y="T5"/>
                </a:cxn>
                <a:cxn ang="0">
                  <a:pos x="T6" y="T7"/>
                </a:cxn>
                <a:cxn ang="0">
                  <a:pos x="T8" y="T9"/>
                </a:cxn>
              </a:cxnLst>
              <a:rect l="0" t="0" r="r" b="b"/>
              <a:pathLst>
                <a:path w="48" h="80">
                  <a:moveTo>
                    <a:pt x="48" y="56"/>
                  </a:moveTo>
                  <a:cubicBezTo>
                    <a:pt x="48" y="70"/>
                    <a:pt x="38" y="80"/>
                    <a:pt x="24" y="80"/>
                  </a:cubicBezTo>
                  <a:cubicBezTo>
                    <a:pt x="10" y="80"/>
                    <a:pt x="0" y="70"/>
                    <a:pt x="0" y="56"/>
                  </a:cubicBezTo>
                  <a:cubicBezTo>
                    <a:pt x="0" y="42"/>
                    <a:pt x="24" y="0"/>
                    <a:pt x="24" y="0"/>
                  </a:cubicBezTo>
                  <a:cubicBezTo>
                    <a:pt x="24" y="0"/>
                    <a:pt x="48" y="42"/>
                    <a:pt x="48" y="56"/>
                  </a:cubicBezTo>
                  <a:close/>
                </a:path>
              </a:pathLst>
            </a:custGeom>
            <a:solidFill>
              <a:schemeClr val="accent3"/>
            </a:solidFill>
            <a:ln w="30163" cap="rnd">
              <a:solidFill>
                <a:schemeClr val="accent3"/>
              </a:solidFill>
              <a:prstDash val="solid"/>
              <a:round/>
              <a:headEnd/>
              <a:tailEnd/>
            </a:ln>
          </p:spPr>
          <p:txBody>
            <a:bodyPr anchor="ctr"/>
            <a:lstStyle/>
            <a:p>
              <a:pPr algn="ctr"/>
              <a:endParaRPr>
                <a:cs typeface="+mn-ea"/>
                <a:sym typeface="+mn-lt"/>
              </a:endParaRPr>
            </a:p>
          </p:txBody>
        </p:sp>
        <p:sp>
          <p:nvSpPr>
            <p:cNvPr id="21" name="i$liḋe-Freeform: Shape 33"/>
            <p:cNvSpPr>
              <a:spLocks/>
            </p:cNvSpPr>
            <p:nvPr/>
          </p:nvSpPr>
          <p:spPr bwMode="auto">
            <a:xfrm>
              <a:off x="5428039" y="2155373"/>
              <a:ext cx="172939" cy="287229"/>
            </a:xfrm>
            <a:custGeom>
              <a:avLst/>
              <a:gdLst>
                <a:gd name="T0" fmla="*/ 48 w 48"/>
                <a:gd name="T1" fmla="*/ 56 h 80"/>
                <a:gd name="T2" fmla="*/ 24 w 48"/>
                <a:gd name="T3" fmla="*/ 80 h 80"/>
                <a:gd name="T4" fmla="*/ 0 w 48"/>
                <a:gd name="T5" fmla="*/ 56 h 80"/>
                <a:gd name="T6" fmla="*/ 24 w 48"/>
                <a:gd name="T7" fmla="*/ 0 h 80"/>
                <a:gd name="T8" fmla="*/ 48 w 48"/>
                <a:gd name="T9" fmla="*/ 56 h 80"/>
              </a:gdLst>
              <a:ahLst/>
              <a:cxnLst>
                <a:cxn ang="0">
                  <a:pos x="T0" y="T1"/>
                </a:cxn>
                <a:cxn ang="0">
                  <a:pos x="T2" y="T3"/>
                </a:cxn>
                <a:cxn ang="0">
                  <a:pos x="T4" y="T5"/>
                </a:cxn>
                <a:cxn ang="0">
                  <a:pos x="T6" y="T7"/>
                </a:cxn>
                <a:cxn ang="0">
                  <a:pos x="T8" y="T9"/>
                </a:cxn>
              </a:cxnLst>
              <a:rect l="0" t="0" r="r" b="b"/>
              <a:pathLst>
                <a:path w="48" h="80">
                  <a:moveTo>
                    <a:pt x="48" y="56"/>
                  </a:moveTo>
                  <a:cubicBezTo>
                    <a:pt x="48" y="70"/>
                    <a:pt x="38" y="80"/>
                    <a:pt x="24" y="80"/>
                  </a:cubicBezTo>
                  <a:cubicBezTo>
                    <a:pt x="10" y="80"/>
                    <a:pt x="0" y="70"/>
                    <a:pt x="0" y="56"/>
                  </a:cubicBezTo>
                  <a:cubicBezTo>
                    <a:pt x="0" y="42"/>
                    <a:pt x="24" y="0"/>
                    <a:pt x="24" y="0"/>
                  </a:cubicBezTo>
                  <a:cubicBezTo>
                    <a:pt x="24" y="0"/>
                    <a:pt x="48" y="42"/>
                    <a:pt x="48" y="56"/>
                  </a:cubicBezTo>
                  <a:close/>
                </a:path>
              </a:pathLst>
            </a:custGeom>
            <a:solidFill>
              <a:schemeClr val="accent5"/>
            </a:solidFill>
            <a:ln w="30163" cap="rnd">
              <a:solidFill>
                <a:schemeClr val="accent5"/>
              </a:solidFill>
              <a:prstDash val="solid"/>
              <a:round/>
              <a:headEnd/>
              <a:tailEnd/>
            </a:ln>
          </p:spPr>
          <p:txBody>
            <a:bodyPr anchor="ctr"/>
            <a:lstStyle/>
            <a:p>
              <a:pPr algn="ctr"/>
              <a:endParaRPr>
                <a:cs typeface="+mn-ea"/>
                <a:sym typeface="+mn-lt"/>
              </a:endParaRPr>
            </a:p>
          </p:txBody>
        </p:sp>
        <p:sp>
          <p:nvSpPr>
            <p:cNvPr id="22" name="i$liḋe-Freeform: Shape 34"/>
            <p:cNvSpPr>
              <a:spLocks/>
            </p:cNvSpPr>
            <p:nvPr/>
          </p:nvSpPr>
          <p:spPr bwMode="auto">
            <a:xfrm>
              <a:off x="1493779" y="2153703"/>
              <a:ext cx="172939" cy="287229"/>
            </a:xfrm>
            <a:custGeom>
              <a:avLst/>
              <a:gdLst>
                <a:gd name="T0" fmla="*/ 48 w 48"/>
                <a:gd name="T1" fmla="*/ 56 h 80"/>
                <a:gd name="T2" fmla="*/ 24 w 48"/>
                <a:gd name="T3" fmla="*/ 80 h 80"/>
                <a:gd name="T4" fmla="*/ 0 w 48"/>
                <a:gd name="T5" fmla="*/ 56 h 80"/>
                <a:gd name="T6" fmla="*/ 24 w 48"/>
                <a:gd name="T7" fmla="*/ 0 h 80"/>
                <a:gd name="T8" fmla="*/ 48 w 48"/>
                <a:gd name="T9" fmla="*/ 56 h 80"/>
              </a:gdLst>
              <a:ahLst/>
              <a:cxnLst>
                <a:cxn ang="0">
                  <a:pos x="T0" y="T1"/>
                </a:cxn>
                <a:cxn ang="0">
                  <a:pos x="T2" y="T3"/>
                </a:cxn>
                <a:cxn ang="0">
                  <a:pos x="T4" y="T5"/>
                </a:cxn>
                <a:cxn ang="0">
                  <a:pos x="T6" y="T7"/>
                </a:cxn>
                <a:cxn ang="0">
                  <a:pos x="T8" y="T9"/>
                </a:cxn>
              </a:cxnLst>
              <a:rect l="0" t="0" r="r" b="b"/>
              <a:pathLst>
                <a:path w="48" h="80">
                  <a:moveTo>
                    <a:pt x="48" y="56"/>
                  </a:moveTo>
                  <a:cubicBezTo>
                    <a:pt x="48" y="70"/>
                    <a:pt x="38" y="80"/>
                    <a:pt x="24" y="80"/>
                  </a:cubicBezTo>
                  <a:cubicBezTo>
                    <a:pt x="10" y="80"/>
                    <a:pt x="0" y="70"/>
                    <a:pt x="0" y="56"/>
                  </a:cubicBezTo>
                  <a:cubicBezTo>
                    <a:pt x="0" y="42"/>
                    <a:pt x="24" y="0"/>
                    <a:pt x="24" y="0"/>
                  </a:cubicBezTo>
                  <a:cubicBezTo>
                    <a:pt x="24" y="0"/>
                    <a:pt x="48" y="42"/>
                    <a:pt x="48" y="56"/>
                  </a:cubicBezTo>
                  <a:close/>
                </a:path>
              </a:pathLst>
            </a:custGeom>
            <a:solidFill>
              <a:schemeClr val="accent1"/>
            </a:solidFill>
            <a:ln w="30163" cap="rnd">
              <a:solidFill>
                <a:schemeClr val="accent1"/>
              </a:solidFill>
              <a:prstDash val="solid"/>
              <a:round/>
              <a:headEnd/>
              <a:tailEnd/>
            </a:ln>
          </p:spPr>
          <p:txBody>
            <a:bodyPr anchor="ctr"/>
            <a:lstStyle/>
            <a:p>
              <a:pPr algn="ctr"/>
              <a:endParaRPr>
                <a:cs typeface="+mn-ea"/>
                <a:sym typeface="+mn-lt"/>
              </a:endParaRPr>
            </a:p>
          </p:txBody>
        </p:sp>
        <p:sp>
          <p:nvSpPr>
            <p:cNvPr id="23" name="i$liḋe-Freeform: Shape 35"/>
            <p:cNvSpPr>
              <a:spLocks/>
            </p:cNvSpPr>
            <p:nvPr/>
          </p:nvSpPr>
          <p:spPr bwMode="auto">
            <a:xfrm>
              <a:off x="2808043" y="2162140"/>
              <a:ext cx="172939" cy="287229"/>
            </a:xfrm>
            <a:custGeom>
              <a:avLst/>
              <a:gdLst>
                <a:gd name="T0" fmla="*/ 48 w 48"/>
                <a:gd name="T1" fmla="*/ 56 h 80"/>
                <a:gd name="T2" fmla="*/ 24 w 48"/>
                <a:gd name="T3" fmla="*/ 80 h 80"/>
                <a:gd name="T4" fmla="*/ 0 w 48"/>
                <a:gd name="T5" fmla="*/ 56 h 80"/>
                <a:gd name="T6" fmla="*/ 24 w 48"/>
                <a:gd name="T7" fmla="*/ 0 h 80"/>
                <a:gd name="T8" fmla="*/ 48 w 48"/>
                <a:gd name="T9" fmla="*/ 56 h 80"/>
              </a:gdLst>
              <a:ahLst/>
              <a:cxnLst>
                <a:cxn ang="0">
                  <a:pos x="T0" y="T1"/>
                </a:cxn>
                <a:cxn ang="0">
                  <a:pos x="T2" y="T3"/>
                </a:cxn>
                <a:cxn ang="0">
                  <a:pos x="T4" y="T5"/>
                </a:cxn>
                <a:cxn ang="0">
                  <a:pos x="T6" y="T7"/>
                </a:cxn>
                <a:cxn ang="0">
                  <a:pos x="T8" y="T9"/>
                </a:cxn>
              </a:cxnLst>
              <a:rect l="0" t="0" r="r" b="b"/>
              <a:pathLst>
                <a:path w="48" h="80">
                  <a:moveTo>
                    <a:pt x="48" y="56"/>
                  </a:moveTo>
                  <a:cubicBezTo>
                    <a:pt x="48" y="70"/>
                    <a:pt x="38" y="80"/>
                    <a:pt x="24" y="80"/>
                  </a:cubicBezTo>
                  <a:cubicBezTo>
                    <a:pt x="10" y="80"/>
                    <a:pt x="0" y="70"/>
                    <a:pt x="0" y="56"/>
                  </a:cubicBezTo>
                  <a:cubicBezTo>
                    <a:pt x="0" y="42"/>
                    <a:pt x="24" y="0"/>
                    <a:pt x="24" y="0"/>
                  </a:cubicBezTo>
                  <a:cubicBezTo>
                    <a:pt x="24" y="0"/>
                    <a:pt x="48" y="42"/>
                    <a:pt x="48" y="56"/>
                  </a:cubicBezTo>
                  <a:close/>
                </a:path>
              </a:pathLst>
            </a:custGeom>
            <a:solidFill>
              <a:schemeClr val="accent2"/>
            </a:solidFill>
            <a:ln w="30163" cap="rnd">
              <a:solidFill>
                <a:schemeClr val="accent2"/>
              </a:solidFill>
              <a:prstDash val="solid"/>
              <a:round/>
              <a:headEnd/>
              <a:tailEnd/>
            </a:ln>
          </p:spPr>
          <p:txBody>
            <a:bodyPr anchor="ctr"/>
            <a:lstStyle/>
            <a:p>
              <a:pPr algn="ctr"/>
              <a:endParaRPr>
                <a:cs typeface="+mn-ea"/>
                <a:sym typeface="+mn-lt"/>
              </a:endParaRPr>
            </a:p>
          </p:txBody>
        </p:sp>
        <p:sp>
          <p:nvSpPr>
            <p:cNvPr id="24" name="i$liḋe-Freeform: Shape 36"/>
            <p:cNvSpPr>
              <a:spLocks/>
            </p:cNvSpPr>
            <p:nvPr/>
          </p:nvSpPr>
          <p:spPr bwMode="auto">
            <a:xfrm>
              <a:off x="926964" y="1773053"/>
              <a:ext cx="653284" cy="610266"/>
            </a:xfrm>
            <a:custGeom>
              <a:avLst/>
              <a:gdLst>
                <a:gd name="T0" fmla="*/ 313 w 827"/>
                <a:gd name="T1" fmla="*/ 772 h 772"/>
                <a:gd name="T2" fmla="*/ 240 w 827"/>
                <a:gd name="T3" fmla="*/ 740 h 772"/>
                <a:gd name="T4" fmla="*/ 32 w 827"/>
                <a:gd name="T5" fmla="*/ 533 h 772"/>
                <a:gd name="T6" fmla="*/ 0 w 827"/>
                <a:gd name="T7" fmla="*/ 460 h 772"/>
                <a:gd name="T8" fmla="*/ 32 w 827"/>
                <a:gd name="T9" fmla="*/ 386 h 772"/>
                <a:gd name="T10" fmla="*/ 413 w 827"/>
                <a:gd name="T11" fmla="*/ 6 h 772"/>
                <a:gd name="T12" fmla="*/ 426 w 827"/>
                <a:gd name="T13" fmla="*/ 1 h 772"/>
                <a:gd name="T14" fmla="*/ 439 w 827"/>
                <a:gd name="T15" fmla="*/ 6 h 772"/>
                <a:gd name="T16" fmla="*/ 821 w 827"/>
                <a:gd name="T17" fmla="*/ 404 h 772"/>
                <a:gd name="T18" fmla="*/ 825 w 827"/>
                <a:gd name="T19" fmla="*/ 424 h 772"/>
                <a:gd name="T20" fmla="*/ 808 w 827"/>
                <a:gd name="T21" fmla="*/ 435 h 772"/>
                <a:gd name="T22" fmla="*/ 694 w 827"/>
                <a:gd name="T23" fmla="*/ 435 h 772"/>
                <a:gd name="T24" fmla="*/ 387 w 827"/>
                <a:gd name="T25" fmla="*/ 740 h 772"/>
                <a:gd name="T26" fmla="*/ 313 w 827"/>
                <a:gd name="T27" fmla="*/ 772 h 772"/>
                <a:gd name="T28" fmla="*/ 426 w 827"/>
                <a:gd name="T29" fmla="*/ 45 h 772"/>
                <a:gd name="T30" fmla="*/ 58 w 827"/>
                <a:gd name="T31" fmla="*/ 412 h 772"/>
                <a:gd name="T32" fmla="*/ 37 w 827"/>
                <a:gd name="T33" fmla="*/ 460 h 772"/>
                <a:gd name="T34" fmla="*/ 58 w 827"/>
                <a:gd name="T35" fmla="*/ 507 h 772"/>
                <a:gd name="T36" fmla="*/ 266 w 827"/>
                <a:gd name="T37" fmla="*/ 714 h 772"/>
                <a:gd name="T38" fmla="*/ 361 w 827"/>
                <a:gd name="T39" fmla="*/ 714 h 772"/>
                <a:gd name="T40" fmla="*/ 673 w 827"/>
                <a:gd name="T41" fmla="*/ 403 h 772"/>
                <a:gd name="T42" fmla="*/ 686 w 827"/>
                <a:gd name="T43" fmla="*/ 398 h 772"/>
                <a:gd name="T44" fmla="*/ 765 w 827"/>
                <a:gd name="T45" fmla="*/ 398 h 772"/>
                <a:gd name="T46" fmla="*/ 426 w 827"/>
                <a:gd name="T47" fmla="*/ 45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7" h="772">
                  <a:moveTo>
                    <a:pt x="313" y="772"/>
                  </a:moveTo>
                  <a:cubicBezTo>
                    <a:pt x="286" y="772"/>
                    <a:pt x="260" y="760"/>
                    <a:pt x="240" y="740"/>
                  </a:cubicBezTo>
                  <a:cubicBezTo>
                    <a:pt x="32" y="533"/>
                    <a:pt x="32" y="533"/>
                    <a:pt x="32" y="533"/>
                  </a:cubicBezTo>
                  <a:cubicBezTo>
                    <a:pt x="12" y="513"/>
                    <a:pt x="0" y="487"/>
                    <a:pt x="0" y="460"/>
                  </a:cubicBezTo>
                  <a:cubicBezTo>
                    <a:pt x="0" y="432"/>
                    <a:pt x="12" y="406"/>
                    <a:pt x="32" y="386"/>
                  </a:cubicBezTo>
                  <a:cubicBezTo>
                    <a:pt x="413" y="6"/>
                    <a:pt x="413" y="6"/>
                    <a:pt x="413" y="6"/>
                  </a:cubicBezTo>
                  <a:cubicBezTo>
                    <a:pt x="417" y="3"/>
                    <a:pt x="421" y="0"/>
                    <a:pt x="426" y="1"/>
                  </a:cubicBezTo>
                  <a:cubicBezTo>
                    <a:pt x="431" y="1"/>
                    <a:pt x="436" y="3"/>
                    <a:pt x="439" y="6"/>
                  </a:cubicBezTo>
                  <a:cubicBezTo>
                    <a:pt x="821" y="404"/>
                    <a:pt x="821" y="404"/>
                    <a:pt x="821" y="404"/>
                  </a:cubicBezTo>
                  <a:cubicBezTo>
                    <a:pt x="826" y="409"/>
                    <a:pt x="827" y="417"/>
                    <a:pt x="825" y="424"/>
                  </a:cubicBezTo>
                  <a:cubicBezTo>
                    <a:pt x="822" y="430"/>
                    <a:pt x="815" y="435"/>
                    <a:pt x="808" y="435"/>
                  </a:cubicBezTo>
                  <a:cubicBezTo>
                    <a:pt x="694" y="435"/>
                    <a:pt x="694" y="435"/>
                    <a:pt x="694" y="435"/>
                  </a:cubicBezTo>
                  <a:cubicBezTo>
                    <a:pt x="387" y="740"/>
                    <a:pt x="387" y="740"/>
                    <a:pt x="387" y="740"/>
                  </a:cubicBezTo>
                  <a:cubicBezTo>
                    <a:pt x="367" y="760"/>
                    <a:pt x="341" y="772"/>
                    <a:pt x="313" y="772"/>
                  </a:cubicBezTo>
                  <a:close/>
                  <a:moveTo>
                    <a:pt x="426" y="45"/>
                  </a:moveTo>
                  <a:cubicBezTo>
                    <a:pt x="58" y="412"/>
                    <a:pt x="58" y="412"/>
                    <a:pt x="58" y="412"/>
                  </a:cubicBezTo>
                  <a:cubicBezTo>
                    <a:pt x="44" y="425"/>
                    <a:pt x="37" y="442"/>
                    <a:pt x="37" y="460"/>
                  </a:cubicBezTo>
                  <a:cubicBezTo>
                    <a:pt x="37" y="477"/>
                    <a:pt x="44" y="494"/>
                    <a:pt x="58" y="507"/>
                  </a:cubicBezTo>
                  <a:cubicBezTo>
                    <a:pt x="266" y="714"/>
                    <a:pt x="266" y="714"/>
                    <a:pt x="266" y="714"/>
                  </a:cubicBezTo>
                  <a:cubicBezTo>
                    <a:pt x="292" y="741"/>
                    <a:pt x="335" y="741"/>
                    <a:pt x="361" y="714"/>
                  </a:cubicBezTo>
                  <a:cubicBezTo>
                    <a:pt x="673" y="403"/>
                    <a:pt x="673" y="403"/>
                    <a:pt x="673" y="403"/>
                  </a:cubicBezTo>
                  <a:cubicBezTo>
                    <a:pt x="677" y="400"/>
                    <a:pt x="681" y="398"/>
                    <a:pt x="686" y="398"/>
                  </a:cubicBezTo>
                  <a:cubicBezTo>
                    <a:pt x="765" y="398"/>
                    <a:pt x="765" y="398"/>
                    <a:pt x="765" y="398"/>
                  </a:cubicBezTo>
                  <a:lnTo>
                    <a:pt x="426" y="45"/>
                  </a:lnTo>
                  <a:close/>
                </a:path>
              </a:pathLst>
            </a:custGeom>
            <a:solidFill>
              <a:schemeClr val="accent1"/>
            </a:solidFill>
            <a:ln>
              <a:noFill/>
            </a:ln>
          </p:spPr>
          <p:txBody>
            <a:bodyPr anchor="ctr"/>
            <a:lstStyle/>
            <a:p>
              <a:pPr algn="ctr"/>
              <a:endParaRPr>
                <a:cs typeface="+mn-ea"/>
                <a:sym typeface="+mn-lt"/>
              </a:endParaRPr>
            </a:p>
          </p:txBody>
        </p:sp>
        <p:sp>
          <p:nvSpPr>
            <p:cNvPr id="25" name="i$liḋe-Freeform: Shape 37"/>
            <p:cNvSpPr>
              <a:spLocks/>
            </p:cNvSpPr>
            <p:nvPr/>
          </p:nvSpPr>
          <p:spPr bwMode="auto">
            <a:xfrm>
              <a:off x="2241228" y="1773053"/>
              <a:ext cx="653284" cy="610266"/>
            </a:xfrm>
            <a:custGeom>
              <a:avLst/>
              <a:gdLst>
                <a:gd name="T0" fmla="*/ 313 w 827"/>
                <a:gd name="T1" fmla="*/ 772 h 772"/>
                <a:gd name="T2" fmla="*/ 240 w 827"/>
                <a:gd name="T3" fmla="*/ 740 h 772"/>
                <a:gd name="T4" fmla="*/ 32 w 827"/>
                <a:gd name="T5" fmla="*/ 533 h 772"/>
                <a:gd name="T6" fmla="*/ 0 w 827"/>
                <a:gd name="T7" fmla="*/ 460 h 772"/>
                <a:gd name="T8" fmla="*/ 32 w 827"/>
                <a:gd name="T9" fmla="*/ 386 h 772"/>
                <a:gd name="T10" fmla="*/ 413 w 827"/>
                <a:gd name="T11" fmla="*/ 6 h 772"/>
                <a:gd name="T12" fmla="*/ 426 w 827"/>
                <a:gd name="T13" fmla="*/ 1 h 772"/>
                <a:gd name="T14" fmla="*/ 439 w 827"/>
                <a:gd name="T15" fmla="*/ 6 h 772"/>
                <a:gd name="T16" fmla="*/ 821 w 827"/>
                <a:gd name="T17" fmla="*/ 404 h 772"/>
                <a:gd name="T18" fmla="*/ 825 w 827"/>
                <a:gd name="T19" fmla="*/ 424 h 772"/>
                <a:gd name="T20" fmla="*/ 808 w 827"/>
                <a:gd name="T21" fmla="*/ 435 h 772"/>
                <a:gd name="T22" fmla="*/ 694 w 827"/>
                <a:gd name="T23" fmla="*/ 435 h 772"/>
                <a:gd name="T24" fmla="*/ 387 w 827"/>
                <a:gd name="T25" fmla="*/ 740 h 772"/>
                <a:gd name="T26" fmla="*/ 313 w 827"/>
                <a:gd name="T27" fmla="*/ 772 h 772"/>
                <a:gd name="T28" fmla="*/ 426 w 827"/>
                <a:gd name="T29" fmla="*/ 45 h 772"/>
                <a:gd name="T30" fmla="*/ 58 w 827"/>
                <a:gd name="T31" fmla="*/ 412 h 772"/>
                <a:gd name="T32" fmla="*/ 37 w 827"/>
                <a:gd name="T33" fmla="*/ 460 h 772"/>
                <a:gd name="T34" fmla="*/ 58 w 827"/>
                <a:gd name="T35" fmla="*/ 507 h 772"/>
                <a:gd name="T36" fmla="*/ 266 w 827"/>
                <a:gd name="T37" fmla="*/ 714 h 772"/>
                <a:gd name="T38" fmla="*/ 361 w 827"/>
                <a:gd name="T39" fmla="*/ 714 h 772"/>
                <a:gd name="T40" fmla="*/ 673 w 827"/>
                <a:gd name="T41" fmla="*/ 403 h 772"/>
                <a:gd name="T42" fmla="*/ 686 w 827"/>
                <a:gd name="T43" fmla="*/ 398 h 772"/>
                <a:gd name="T44" fmla="*/ 765 w 827"/>
                <a:gd name="T45" fmla="*/ 398 h 772"/>
                <a:gd name="T46" fmla="*/ 426 w 827"/>
                <a:gd name="T47" fmla="*/ 45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7" h="772">
                  <a:moveTo>
                    <a:pt x="313" y="772"/>
                  </a:moveTo>
                  <a:cubicBezTo>
                    <a:pt x="286" y="772"/>
                    <a:pt x="260" y="760"/>
                    <a:pt x="240" y="740"/>
                  </a:cubicBezTo>
                  <a:cubicBezTo>
                    <a:pt x="32" y="533"/>
                    <a:pt x="32" y="533"/>
                    <a:pt x="32" y="533"/>
                  </a:cubicBezTo>
                  <a:cubicBezTo>
                    <a:pt x="12" y="513"/>
                    <a:pt x="0" y="487"/>
                    <a:pt x="0" y="460"/>
                  </a:cubicBezTo>
                  <a:cubicBezTo>
                    <a:pt x="0" y="432"/>
                    <a:pt x="12" y="406"/>
                    <a:pt x="32" y="386"/>
                  </a:cubicBezTo>
                  <a:cubicBezTo>
                    <a:pt x="413" y="6"/>
                    <a:pt x="413" y="6"/>
                    <a:pt x="413" y="6"/>
                  </a:cubicBezTo>
                  <a:cubicBezTo>
                    <a:pt x="417" y="3"/>
                    <a:pt x="421" y="0"/>
                    <a:pt x="426" y="1"/>
                  </a:cubicBezTo>
                  <a:cubicBezTo>
                    <a:pt x="431" y="1"/>
                    <a:pt x="436" y="3"/>
                    <a:pt x="439" y="6"/>
                  </a:cubicBezTo>
                  <a:cubicBezTo>
                    <a:pt x="821" y="404"/>
                    <a:pt x="821" y="404"/>
                    <a:pt x="821" y="404"/>
                  </a:cubicBezTo>
                  <a:cubicBezTo>
                    <a:pt x="826" y="409"/>
                    <a:pt x="827" y="417"/>
                    <a:pt x="825" y="424"/>
                  </a:cubicBezTo>
                  <a:cubicBezTo>
                    <a:pt x="822" y="430"/>
                    <a:pt x="815" y="435"/>
                    <a:pt x="808" y="435"/>
                  </a:cubicBezTo>
                  <a:cubicBezTo>
                    <a:pt x="694" y="435"/>
                    <a:pt x="694" y="435"/>
                    <a:pt x="694" y="435"/>
                  </a:cubicBezTo>
                  <a:cubicBezTo>
                    <a:pt x="387" y="740"/>
                    <a:pt x="387" y="740"/>
                    <a:pt x="387" y="740"/>
                  </a:cubicBezTo>
                  <a:cubicBezTo>
                    <a:pt x="367" y="760"/>
                    <a:pt x="341" y="772"/>
                    <a:pt x="313" y="772"/>
                  </a:cubicBezTo>
                  <a:close/>
                  <a:moveTo>
                    <a:pt x="426" y="45"/>
                  </a:moveTo>
                  <a:cubicBezTo>
                    <a:pt x="58" y="412"/>
                    <a:pt x="58" y="412"/>
                    <a:pt x="58" y="412"/>
                  </a:cubicBezTo>
                  <a:cubicBezTo>
                    <a:pt x="44" y="425"/>
                    <a:pt x="37" y="442"/>
                    <a:pt x="37" y="460"/>
                  </a:cubicBezTo>
                  <a:cubicBezTo>
                    <a:pt x="37" y="477"/>
                    <a:pt x="44" y="494"/>
                    <a:pt x="58" y="507"/>
                  </a:cubicBezTo>
                  <a:cubicBezTo>
                    <a:pt x="266" y="714"/>
                    <a:pt x="266" y="714"/>
                    <a:pt x="266" y="714"/>
                  </a:cubicBezTo>
                  <a:cubicBezTo>
                    <a:pt x="292" y="741"/>
                    <a:pt x="335" y="741"/>
                    <a:pt x="361" y="714"/>
                  </a:cubicBezTo>
                  <a:cubicBezTo>
                    <a:pt x="673" y="403"/>
                    <a:pt x="673" y="403"/>
                    <a:pt x="673" y="403"/>
                  </a:cubicBezTo>
                  <a:cubicBezTo>
                    <a:pt x="677" y="400"/>
                    <a:pt x="681" y="398"/>
                    <a:pt x="686" y="398"/>
                  </a:cubicBezTo>
                  <a:cubicBezTo>
                    <a:pt x="765" y="398"/>
                    <a:pt x="765" y="398"/>
                    <a:pt x="765" y="398"/>
                  </a:cubicBezTo>
                  <a:lnTo>
                    <a:pt x="426" y="45"/>
                  </a:lnTo>
                  <a:close/>
                </a:path>
              </a:pathLst>
            </a:custGeom>
            <a:solidFill>
              <a:schemeClr val="accent2"/>
            </a:solidFill>
            <a:ln>
              <a:noFill/>
            </a:ln>
          </p:spPr>
          <p:txBody>
            <a:bodyPr anchor="ctr"/>
            <a:lstStyle/>
            <a:p>
              <a:pPr algn="ctr"/>
              <a:endParaRPr>
                <a:cs typeface="+mn-ea"/>
                <a:sym typeface="+mn-lt"/>
              </a:endParaRPr>
            </a:p>
          </p:txBody>
        </p:sp>
        <p:sp>
          <p:nvSpPr>
            <p:cNvPr id="26" name="i$liḋe-Freeform: Shape 38"/>
            <p:cNvSpPr>
              <a:spLocks/>
            </p:cNvSpPr>
            <p:nvPr/>
          </p:nvSpPr>
          <p:spPr bwMode="auto">
            <a:xfrm>
              <a:off x="3545841" y="1773053"/>
              <a:ext cx="653284" cy="610266"/>
            </a:xfrm>
            <a:custGeom>
              <a:avLst/>
              <a:gdLst>
                <a:gd name="T0" fmla="*/ 313 w 827"/>
                <a:gd name="T1" fmla="*/ 772 h 772"/>
                <a:gd name="T2" fmla="*/ 240 w 827"/>
                <a:gd name="T3" fmla="*/ 740 h 772"/>
                <a:gd name="T4" fmla="*/ 32 w 827"/>
                <a:gd name="T5" fmla="*/ 533 h 772"/>
                <a:gd name="T6" fmla="*/ 0 w 827"/>
                <a:gd name="T7" fmla="*/ 460 h 772"/>
                <a:gd name="T8" fmla="*/ 32 w 827"/>
                <a:gd name="T9" fmla="*/ 386 h 772"/>
                <a:gd name="T10" fmla="*/ 413 w 827"/>
                <a:gd name="T11" fmla="*/ 6 h 772"/>
                <a:gd name="T12" fmla="*/ 426 w 827"/>
                <a:gd name="T13" fmla="*/ 1 h 772"/>
                <a:gd name="T14" fmla="*/ 439 w 827"/>
                <a:gd name="T15" fmla="*/ 6 h 772"/>
                <a:gd name="T16" fmla="*/ 821 w 827"/>
                <a:gd name="T17" fmla="*/ 404 h 772"/>
                <a:gd name="T18" fmla="*/ 825 w 827"/>
                <a:gd name="T19" fmla="*/ 424 h 772"/>
                <a:gd name="T20" fmla="*/ 808 w 827"/>
                <a:gd name="T21" fmla="*/ 435 h 772"/>
                <a:gd name="T22" fmla="*/ 694 w 827"/>
                <a:gd name="T23" fmla="*/ 435 h 772"/>
                <a:gd name="T24" fmla="*/ 387 w 827"/>
                <a:gd name="T25" fmla="*/ 740 h 772"/>
                <a:gd name="T26" fmla="*/ 313 w 827"/>
                <a:gd name="T27" fmla="*/ 772 h 772"/>
                <a:gd name="T28" fmla="*/ 426 w 827"/>
                <a:gd name="T29" fmla="*/ 45 h 772"/>
                <a:gd name="T30" fmla="*/ 58 w 827"/>
                <a:gd name="T31" fmla="*/ 412 h 772"/>
                <a:gd name="T32" fmla="*/ 37 w 827"/>
                <a:gd name="T33" fmla="*/ 460 h 772"/>
                <a:gd name="T34" fmla="*/ 58 w 827"/>
                <a:gd name="T35" fmla="*/ 507 h 772"/>
                <a:gd name="T36" fmla="*/ 266 w 827"/>
                <a:gd name="T37" fmla="*/ 714 h 772"/>
                <a:gd name="T38" fmla="*/ 361 w 827"/>
                <a:gd name="T39" fmla="*/ 714 h 772"/>
                <a:gd name="T40" fmla="*/ 673 w 827"/>
                <a:gd name="T41" fmla="*/ 403 h 772"/>
                <a:gd name="T42" fmla="*/ 686 w 827"/>
                <a:gd name="T43" fmla="*/ 398 h 772"/>
                <a:gd name="T44" fmla="*/ 765 w 827"/>
                <a:gd name="T45" fmla="*/ 398 h 772"/>
                <a:gd name="T46" fmla="*/ 426 w 827"/>
                <a:gd name="T47" fmla="*/ 45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7" h="772">
                  <a:moveTo>
                    <a:pt x="313" y="772"/>
                  </a:moveTo>
                  <a:cubicBezTo>
                    <a:pt x="286" y="772"/>
                    <a:pt x="260" y="760"/>
                    <a:pt x="240" y="740"/>
                  </a:cubicBezTo>
                  <a:cubicBezTo>
                    <a:pt x="32" y="533"/>
                    <a:pt x="32" y="533"/>
                    <a:pt x="32" y="533"/>
                  </a:cubicBezTo>
                  <a:cubicBezTo>
                    <a:pt x="12" y="513"/>
                    <a:pt x="0" y="487"/>
                    <a:pt x="0" y="460"/>
                  </a:cubicBezTo>
                  <a:cubicBezTo>
                    <a:pt x="0" y="432"/>
                    <a:pt x="12" y="406"/>
                    <a:pt x="32" y="386"/>
                  </a:cubicBezTo>
                  <a:cubicBezTo>
                    <a:pt x="413" y="6"/>
                    <a:pt x="413" y="6"/>
                    <a:pt x="413" y="6"/>
                  </a:cubicBezTo>
                  <a:cubicBezTo>
                    <a:pt x="417" y="3"/>
                    <a:pt x="421" y="0"/>
                    <a:pt x="426" y="1"/>
                  </a:cubicBezTo>
                  <a:cubicBezTo>
                    <a:pt x="431" y="1"/>
                    <a:pt x="436" y="3"/>
                    <a:pt x="439" y="6"/>
                  </a:cubicBezTo>
                  <a:cubicBezTo>
                    <a:pt x="821" y="404"/>
                    <a:pt x="821" y="404"/>
                    <a:pt x="821" y="404"/>
                  </a:cubicBezTo>
                  <a:cubicBezTo>
                    <a:pt x="826" y="409"/>
                    <a:pt x="827" y="417"/>
                    <a:pt x="825" y="424"/>
                  </a:cubicBezTo>
                  <a:cubicBezTo>
                    <a:pt x="822" y="430"/>
                    <a:pt x="815" y="435"/>
                    <a:pt x="808" y="435"/>
                  </a:cubicBezTo>
                  <a:cubicBezTo>
                    <a:pt x="694" y="435"/>
                    <a:pt x="694" y="435"/>
                    <a:pt x="694" y="435"/>
                  </a:cubicBezTo>
                  <a:cubicBezTo>
                    <a:pt x="387" y="740"/>
                    <a:pt x="387" y="740"/>
                    <a:pt x="387" y="740"/>
                  </a:cubicBezTo>
                  <a:cubicBezTo>
                    <a:pt x="367" y="760"/>
                    <a:pt x="341" y="772"/>
                    <a:pt x="313" y="772"/>
                  </a:cubicBezTo>
                  <a:close/>
                  <a:moveTo>
                    <a:pt x="426" y="45"/>
                  </a:moveTo>
                  <a:cubicBezTo>
                    <a:pt x="58" y="412"/>
                    <a:pt x="58" y="412"/>
                    <a:pt x="58" y="412"/>
                  </a:cubicBezTo>
                  <a:cubicBezTo>
                    <a:pt x="44" y="425"/>
                    <a:pt x="37" y="442"/>
                    <a:pt x="37" y="460"/>
                  </a:cubicBezTo>
                  <a:cubicBezTo>
                    <a:pt x="37" y="477"/>
                    <a:pt x="44" y="494"/>
                    <a:pt x="58" y="507"/>
                  </a:cubicBezTo>
                  <a:cubicBezTo>
                    <a:pt x="266" y="714"/>
                    <a:pt x="266" y="714"/>
                    <a:pt x="266" y="714"/>
                  </a:cubicBezTo>
                  <a:cubicBezTo>
                    <a:pt x="292" y="741"/>
                    <a:pt x="335" y="741"/>
                    <a:pt x="361" y="714"/>
                  </a:cubicBezTo>
                  <a:cubicBezTo>
                    <a:pt x="673" y="403"/>
                    <a:pt x="673" y="403"/>
                    <a:pt x="673" y="403"/>
                  </a:cubicBezTo>
                  <a:cubicBezTo>
                    <a:pt x="677" y="400"/>
                    <a:pt x="681" y="398"/>
                    <a:pt x="686" y="398"/>
                  </a:cubicBezTo>
                  <a:cubicBezTo>
                    <a:pt x="765" y="398"/>
                    <a:pt x="765" y="398"/>
                    <a:pt x="765" y="398"/>
                  </a:cubicBezTo>
                  <a:lnTo>
                    <a:pt x="426" y="45"/>
                  </a:lnTo>
                  <a:close/>
                </a:path>
              </a:pathLst>
            </a:custGeom>
            <a:solidFill>
              <a:schemeClr val="accent3"/>
            </a:solidFill>
            <a:ln>
              <a:noFill/>
            </a:ln>
          </p:spPr>
          <p:txBody>
            <a:bodyPr anchor="ctr"/>
            <a:lstStyle/>
            <a:p>
              <a:pPr algn="ctr"/>
              <a:endParaRPr>
                <a:cs typeface="+mn-ea"/>
                <a:sym typeface="+mn-lt"/>
              </a:endParaRPr>
            </a:p>
          </p:txBody>
        </p:sp>
        <p:sp>
          <p:nvSpPr>
            <p:cNvPr id="27" name="i$liḋe-Freeform: Shape 39"/>
            <p:cNvSpPr>
              <a:spLocks/>
            </p:cNvSpPr>
            <p:nvPr/>
          </p:nvSpPr>
          <p:spPr bwMode="auto">
            <a:xfrm>
              <a:off x="4869571" y="1773053"/>
              <a:ext cx="653284" cy="610266"/>
            </a:xfrm>
            <a:custGeom>
              <a:avLst/>
              <a:gdLst>
                <a:gd name="T0" fmla="*/ 313 w 827"/>
                <a:gd name="T1" fmla="*/ 772 h 772"/>
                <a:gd name="T2" fmla="*/ 240 w 827"/>
                <a:gd name="T3" fmla="*/ 740 h 772"/>
                <a:gd name="T4" fmla="*/ 32 w 827"/>
                <a:gd name="T5" fmla="*/ 533 h 772"/>
                <a:gd name="T6" fmla="*/ 0 w 827"/>
                <a:gd name="T7" fmla="*/ 460 h 772"/>
                <a:gd name="T8" fmla="*/ 32 w 827"/>
                <a:gd name="T9" fmla="*/ 386 h 772"/>
                <a:gd name="T10" fmla="*/ 413 w 827"/>
                <a:gd name="T11" fmla="*/ 6 h 772"/>
                <a:gd name="T12" fmla="*/ 426 w 827"/>
                <a:gd name="T13" fmla="*/ 1 h 772"/>
                <a:gd name="T14" fmla="*/ 439 w 827"/>
                <a:gd name="T15" fmla="*/ 6 h 772"/>
                <a:gd name="T16" fmla="*/ 821 w 827"/>
                <a:gd name="T17" fmla="*/ 404 h 772"/>
                <a:gd name="T18" fmla="*/ 825 w 827"/>
                <a:gd name="T19" fmla="*/ 424 h 772"/>
                <a:gd name="T20" fmla="*/ 808 w 827"/>
                <a:gd name="T21" fmla="*/ 435 h 772"/>
                <a:gd name="T22" fmla="*/ 694 w 827"/>
                <a:gd name="T23" fmla="*/ 435 h 772"/>
                <a:gd name="T24" fmla="*/ 387 w 827"/>
                <a:gd name="T25" fmla="*/ 740 h 772"/>
                <a:gd name="T26" fmla="*/ 313 w 827"/>
                <a:gd name="T27" fmla="*/ 772 h 772"/>
                <a:gd name="T28" fmla="*/ 426 w 827"/>
                <a:gd name="T29" fmla="*/ 45 h 772"/>
                <a:gd name="T30" fmla="*/ 58 w 827"/>
                <a:gd name="T31" fmla="*/ 412 h 772"/>
                <a:gd name="T32" fmla="*/ 37 w 827"/>
                <a:gd name="T33" fmla="*/ 460 h 772"/>
                <a:gd name="T34" fmla="*/ 58 w 827"/>
                <a:gd name="T35" fmla="*/ 507 h 772"/>
                <a:gd name="T36" fmla="*/ 266 w 827"/>
                <a:gd name="T37" fmla="*/ 714 h 772"/>
                <a:gd name="T38" fmla="*/ 361 w 827"/>
                <a:gd name="T39" fmla="*/ 714 h 772"/>
                <a:gd name="T40" fmla="*/ 673 w 827"/>
                <a:gd name="T41" fmla="*/ 403 h 772"/>
                <a:gd name="T42" fmla="*/ 686 w 827"/>
                <a:gd name="T43" fmla="*/ 398 h 772"/>
                <a:gd name="T44" fmla="*/ 765 w 827"/>
                <a:gd name="T45" fmla="*/ 398 h 772"/>
                <a:gd name="T46" fmla="*/ 426 w 827"/>
                <a:gd name="T47" fmla="*/ 45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7" h="772">
                  <a:moveTo>
                    <a:pt x="313" y="772"/>
                  </a:moveTo>
                  <a:cubicBezTo>
                    <a:pt x="286" y="772"/>
                    <a:pt x="260" y="760"/>
                    <a:pt x="240" y="740"/>
                  </a:cubicBezTo>
                  <a:cubicBezTo>
                    <a:pt x="32" y="533"/>
                    <a:pt x="32" y="533"/>
                    <a:pt x="32" y="533"/>
                  </a:cubicBezTo>
                  <a:cubicBezTo>
                    <a:pt x="12" y="513"/>
                    <a:pt x="0" y="487"/>
                    <a:pt x="0" y="460"/>
                  </a:cubicBezTo>
                  <a:cubicBezTo>
                    <a:pt x="0" y="432"/>
                    <a:pt x="12" y="406"/>
                    <a:pt x="32" y="386"/>
                  </a:cubicBezTo>
                  <a:cubicBezTo>
                    <a:pt x="413" y="6"/>
                    <a:pt x="413" y="6"/>
                    <a:pt x="413" y="6"/>
                  </a:cubicBezTo>
                  <a:cubicBezTo>
                    <a:pt x="417" y="3"/>
                    <a:pt x="421" y="0"/>
                    <a:pt x="426" y="1"/>
                  </a:cubicBezTo>
                  <a:cubicBezTo>
                    <a:pt x="431" y="1"/>
                    <a:pt x="436" y="3"/>
                    <a:pt x="439" y="6"/>
                  </a:cubicBezTo>
                  <a:cubicBezTo>
                    <a:pt x="821" y="404"/>
                    <a:pt x="821" y="404"/>
                    <a:pt x="821" y="404"/>
                  </a:cubicBezTo>
                  <a:cubicBezTo>
                    <a:pt x="826" y="409"/>
                    <a:pt x="827" y="417"/>
                    <a:pt x="825" y="424"/>
                  </a:cubicBezTo>
                  <a:cubicBezTo>
                    <a:pt x="822" y="430"/>
                    <a:pt x="815" y="435"/>
                    <a:pt x="808" y="435"/>
                  </a:cubicBezTo>
                  <a:cubicBezTo>
                    <a:pt x="694" y="435"/>
                    <a:pt x="694" y="435"/>
                    <a:pt x="694" y="435"/>
                  </a:cubicBezTo>
                  <a:cubicBezTo>
                    <a:pt x="387" y="740"/>
                    <a:pt x="387" y="740"/>
                    <a:pt x="387" y="740"/>
                  </a:cubicBezTo>
                  <a:cubicBezTo>
                    <a:pt x="367" y="760"/>
                    <a:pt x="341" y="772"/>
                    <a:pt x="313" y="772"/>
                  </a:cubicBezTo>
                  <a:close/>
                  <a:moveTo>
                    <a:pt x="426" y="45"/>
                  </a:moveTo>
                  <a:cubicBezTo>
                    <a:pt x="58" y="412"/>
                    <a:pt x="58" y="412"/>
                    <a:pt x="58" y="412"/>
                  </a:cubicBezTo>
                  <a:cubicBezTo>
                    <a:pt x="44" y="425"/>
                    <a:pt x="37" y="442"/>
                    <a:pt x="37" y="460"/>
                  </a:cubicBezTo>
                  <a:cubicBezTo>
                    <a:pt x="37" y="477"/>
                    <a:pt x="44" y="494"/>
                    <a:pt x="58" y="507"/>
                  </a:cubicBezTo>
                  <a:cubicBezTo>
                    <a:pt x="266" y="714"/>
                    <a:pt x="266" y="714"/>
                    <a:pt x="266" y="714"/>
                  </a:cubicBezTo>
                  <a:cubicBezTo>
                    <a:pt x="292" y="741"/>
                    <a:pt x="335" y="741"/>
                    <a:pt x="361" y="714"/>
                  </a:cubicBezTo>
                  <a:cubicBezTo>
                    <a:pt x="673" y="403"/>
                    <a:pt x="673" y="403"/>
                    <a:pt x="673" y="403"/>
                  </a:cubicBezTo>
                  <a:cubicBezTo>
                    <a:pt x="677" y="400"/>
                    <a:pt x="681" y="398"/>
                    <a:pt x="686" y="398"/>
                  </a:cubicBezTo>
                  <a:cubicBezTo>
                    <a:pt x="765" y="398"/>
                    <a:pt x="765" y="398"/>
                    <a:pt x="765" y="398"/>
                  </a:cubicBezTo>
                  <a:lnTo>
                    <a:pt x="426" y="45"/>
                  </a:lnTo>
                  <a:close/>
                </a:path>
              </a:pathLst>
            </a:custGeom>
            <a:solidFill>
              <a:schemeClr val="accent5"/>
            </a:solidFill>
            <a:ln>
              <a:noFill/>
            </a:ln>
          </p:spPr>
          <p:txBody>
            <a:bodyPr anchor="ctr"/>
            <a:lstStyle/>
            <a:p>
              <a:pPr algn="ctr"/>
              <a:endParaRPr>
                <a:cs typeface="+mn-ea"/>
                <a:sym typeface="+mn-lt"/>
              </a:endParaRPr>
            </a:p>
          </p:txBody>
        </p:sp>
        <p:sp>
          <p:nvSpPr>
            <p:cNvPr id="28" name="i$liḋe-Rectangle 47"/>
            <p:cNvSpPr/>
            <p:nvPr/>
          </p:nvSpPr>
          <p:spPr>
            <a:xfrm>
              <a:off x="6892833" y="2003301"/>
              <a:ext cx="717095" cy="717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29" name="Group 48"/>
            <p:cNvGrpSpPr/>
            <p:nvPr/>
          </p:nvGrpSpPr>
          <p:grpSpPr>
            <a:xfrm>
              <a:off x="7065928" y="2172691"/>
              <a:ext cx="378315" cy="378315"/>
              <a:chOff x="2969179" y="1134173"/>
              <a:chExt cx="305776" cy="305776"/>
            </a:xfrm>
            <a:solidFill>
              <a:schemeClr val="bg1"/>
            </a:solidFill>
          </p:grpSpPr>
          <p:sp>
            <p:nvSpPr>
              <p:cNvPr id="57" name="i$liḋe-Freeform: Shape 49"/>
              <p:cNvSpPr>
                <a:spLocks/>
              </p:cNvSpPr>
              <p:nvPr/>
            </p:nvSpPr>
            <p:spPr bwMode="auto">
              <a:xfrm>
                <a:off x="2969179" y="1134173"/>
                <a:ext cx="305776" cy="3057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sp>
            <p:nvSpPr>
              <p:cNvPr id="58" name="i$liḋe-Freeform: Shape 50"/>
              <p:cNvSpPr>
                <a:spLocks/>
              </p:cNvSpPr>
              <p:nvPr/>
            </p:nvSpPr>
            <p:spPr bwMode="auto">
              <a:xfrm>
                <a:off x="3088288" y="1162606"/>
                <a:ext cx="72132" cy="716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grpSp>
        <p:sp>
          <p:nvSpPr>
            <p:cNvPr id="30" name="i$liḋe-Rectangle 58"/>
            <p:cNvSpPr/>
            <p:nvPr/>
          </p:nvSpPr>
          <p:spPr>
            <a:xfrm>
              <a:off x="6892729" y="4797861"/>
              <a:ext cx="717095" cy="7170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1" name="Group 59"/>
            <p:cNvGrpSpPr/>
            <p:nvPr/>
          </p:nvGrpSpPr>
          <p:grpSpPr>
            <a:xfrm>
              <a:off x="7050089" y="4999252"/>
              <a:ext cx="402361" cy="314324"/>
              <a:chOff x="2581275" y="1710532"/>
              <a:chExt cx="464344" cy="362744"/>
            </a:xfrm>
            <a:solidFill>
              <a:schemeClr val="bg1"/>
            </a:solidFill>
          </p:grpSpPr>
          <p:sp>
            <p:nvSpPr>
              <p:cNvPr id="50" name="i$liḋe-Freeform: Shape 6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sp>
            <p:nvSpPr>
              <p:cNvPr id="51" name="i$liḋe-Freeform: Shape 6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sp>
            <p:nvSpPr>
              <p:cNvPr id="52" name="i$liḋe-Freeform: Shape 6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sp>
            <p:nvSpPr>
              <p:cNvPr id="53" name="i$liḋe-Freeform: Shape 6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sp>
            <p:nvSpPr>
              <p:cNvPr id="54" name="i$liḋe-Freeform: Shape 6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sp>
            <p:nvSpPr>
              <p:cNvPr id="55" name="i$liḋe-Freeform: Shape 6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sp>
            <p:nvSpPr>
              <p:cNvPr id="56" name="i$liḋe-Freeform: Shape 6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grpSp>
        <p:sp>
          <p:nvSpPr>
            <p:cNvPr id="32" name="i$liḋe-Rectangle 68"/>
            <p:cNvSpPr/>
            <p:nvPr/>
          </p:nvSpPr>
          <p:spPr>
            <a:xfrm>
              <a:off x="6892833" y="3854482"/>
              <a:ext cx="717095" cy="7170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 name="i$liḋe-Freeform: Shape 69"/>
            <p:cNvSpPr>
              <a:spLocks/>
            </p:cNvSpPr>
            <p:nvPr/>
          </p:nvSpPr>
          <p:spPr bwMode="auto">
            <a:xfrm>
              <a:off x="7061864" y="4036001"/>
              <a:ext cx="353452" cy="35405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sp>
          <p:nvSpPr>
            <p:cNvPr id="34" name="i$liḋe-Rectangle 71"/>
            <p:cNvSpPr/>
            <p:nvPr/>
          </p:nvSpPr>
          <p:spPr>
            <a:xfrm>
              <a:off x="6892833" y="2918224"/>
              <a:ext cx="717095" cy="7170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5" name="Group 72"/>
            <p:cNvGrpSpPr/>
            <p:nvPr/>
          </p:nvGrpSpPr>
          <p:grpSpPr>
            <a:xfrm>
              <a:off x="7088569" y="3100045"/>
              <a:ext cx="354056" cy="353452"/>
              <a:chOff x="2581275" y="2582069"/>
              <a:chExt cx="465138" cy="464344"/>
            </a:xfrm>
            <a:solidFill>
              <a:schemeClr val="bg1"/>
            </a:solidFill>
          </p:grpSpPr>
          <p:sp>
            <p:nvSpPr>
              <p:cNvPr id="48" name="i$liḋe-Freeform: Shape 73"/>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sp>
            <p:nvSpPr>
              <p:cNvPr id="49" name="i$liḋe-Freeform: Shape 74"/>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cs typeface="+mn-ea"/>
                  <a:sym typeface="+mn-lt"/>
                </a:endParaRPr>
              </a:p>
            </p:txBody>
          </p:sp>
        </p:grpSp>
        <p:grpSp>
          <p:nvGrpSpPr>
            <p:cNvPr id="36" name="Group 67"/>
            <p:cNvGrpSpPr/>
            <p:nvPr/>
          </p:nvGrpSpPr>
          <p:grpSpPr>
            <a:xfrm>
              <a:off x="7609824" y="4894042"/>
              <a:ext cx="3962574" cy="563232"/>
              <a:chOff x="6444107" y="1488642"/>
              <a:chExt cx="4232109" cy="563232"/>
            </a:xfrm>
          </p:grpSpPr>
          <p:sp>
            <p:nvSpPr>
              <p:cNvPr id="46" name="i$liḋe-TextBox 70"/>
              <p:cNvSpPr txBox="1"/>
              <p:nvPr/>
            </p:nvSpPr>
            <p:spPr>
              <a:xfrm>
                <a:off x="6444107" y="1488642"/>
                <a:ext cx="4232109" cy="242864"/>
              </a:xfrm>
              <a:prstGeom prst="rect">
                <a:avLst/>
              </a:prstGeom>
              <a:noFill/>
            </p:spPr>
            <p:txBody>
              <a:bodyPr wrap="none" lIns="360000" tIns="0" rIns="0" bIns="0" anchor="b" anchorCtr="0">
                <a:noAutofit/>
              </a:bodyPr>
              <a:lstStyle/>
              <a:p>
                <a:r>
                  <a:rPr lang="zh-CN" altLang="en-US" sz="2000" b="1" dirty="0">
                    <a:solidFill>
                      <a:schemeClr val="accent5">
                        <a:lumMod val="100000"/>
                      </a:schemeClr>
                    </a:solidFill>
                    <a:cs typeface="+mn-ea"/>
                    <a:sym typeface="+mn-lt"/>
                  </a:rPr>
                  <a:t>标题文本预设</a:t>
                </a:r>
              </a:p>
            </p:txBody>
          </p:sp>
          <p:sp>
            <p:nvSpPr>
              <p:cNvPr id="47" name="i$liḋe-TextBox 75"/>
              <p:cNvSpPr txBox="1">
                <a:spLocks/>
              </p:cNvSpPr>
              <p:nvPr/>
            </p:nvSpPr>
            <p:spPr>
              <a:xfrm>
                <a:off x="6444107" y="1731506"/>
                <a:ext cx="4232109" cy="320368"/>
              </a:xfrm>
              <a:prstGeom prst="rect">
                <a:avLst/>
              </a:prstGeom>
            </p:spPr>
            <p:txBody>
              <a:bodyPr vert="horz" wrap="square" lIns="360000" tIns="0" rIns="0" bIns="0" anchor="ctr" anchorCtr="0">
                <a:noAutofit/>
              </a:bodyPr>
              <a:lstStyle/>
              <a:p>
                <a:pPr algn="l">
                  <a:lnSpc>
                    <a:spcPct val="120000"/>
                  </a:lnSpc>
                </a:pPr>
                <a:r>
                  <a:rPr lang="zh-CN" altLang="en-US" sz="1400" dirty="0">
                    <a:solidFill>
                      <a:schemeClr val="dk1">
                        <a:lumMod val="100000"/>
                      </a:schemeClr>
                    </a:solidFill>
                    <a:cs typeface="+mn-ea"/>
                    <a:sym typeface="+mn-lt"/>
                  </a:rPr>
                  <a:t>此部分内容作为文字排版占位显示</a:t>
                </a:r>
              </a:p>
            </p:txBody>
          </p:sp>
        </p:grpSp>
        <p:grpSp>
          <p:nvGrpSpPr>
            <p:cNvPr id="37" name="Group 76"/>
            <p:cNvGrpSpPr/>
            <p:nvPr/>
          </p:nvGrpSpPr>
          <p:grpSpPr>
            <a:xfrm>
              <a:off x="7609928" y="3950663"/>
              <a:ext cx="3962574" cy="563232"/>
              <a:chOff x="6444107" y="1488642"/>
              <a:chExt cx="4232109" cy="563232"/>
            </a:xfrm>
          </p:grpSpPr>
          <p:sp>
            <p:nvSpPr>
              <p:cNvPr id="44" name="i$liḋe-TextBox 77"/>
              <p:cNvSpPr txBox="1"/>
              <p:nvPr/>
            </p:nvSpPr>
            <p:spPr>
              <a:xfrm>
                <a:off x="6444107" y="1488642"/>
                <a:ext cx="4232109" cy="242864"/>
              </a:xfrm>
              <a:prstGeom prst="rect">
                <a:avLst/>
              </a:prstGeom>
              <a:noFill/>
            </p:spPr>
            <p:txBody>
              <a:bodyPr wrap="none" lIns="360000" tIns="0" rIns="0" bIns="0" anchor="b" anchorCtr="0">
                <a:noAutofit/>
              </a:bodyPr>
              <a:lstStyle/>
              <a:p>
                <a:r>
                  <a:rPr lang="zh-CN" altLang="en-US" sz="2000" b="1">
                    <a:solidFill>
                      <a:schemeClr val="accent3">
                        <a:lumMod val="100000"/>
                      </a:schemeClr>
                    </a:solidFill>
                    <a:cs typeface="+mn-ea"/>
                    <a:sym typeface="+mn-lt"/>
                  </a:rPr>
                  <a:t>标题文本预设</a:t>
                </a:r>
              </a:p>
            </p:txBody>
          </p:sp>
          <p:sp>
            <p:nvSpPr>
              <p:cNvPr id="45" name="i$liḋe-TextBox 78"/>
              <p:cNvSpPr txBox="1">
                <a:spLocks/>
              </p:cNvSpPr>
              <p:nvPr/>
            </p:nvSpPr>
            <p:spPr>
              <a:xfrm>
                <a:off x="6444107" y="1731506"/>
                <a:ext cx="4232109" cy="320368"/>
              </a:xfrm>
              <a:prstGeom prst="rect">
                <a:avLst/>
              </a:prstGeom>
            </p:spPr>
            <p:txBody>
              <a:bodyPr vert="horz" wrap="square" lIns="360000" tIns="0" rIns="0" bIns="0" anchor="ctr" anchorCtr="0">
                <a:noAutofit/>
              </a:bodyPr>
              <a:lstStyle/>
              <a:p>
                <a:pPr algn="l">
                  <a:lnSpc>
                    <a:spcPct val="120000"/>
                  </a:lnSpc>
                </a:pPr>
                <a:r>
                  <a:rPr lang="zh-CN" altLang="en-US" sz="1400" dirty="0">
                    <a:solidFill>
                      <a:schemeClr val="dk1">
                        <a:lumMod val="100000"/>
                      </a:schemeClr>
                    </a:solidFill>
                    <a:cs typeface="+mn-ea"/>
                    <a:sym typeface="+mn-lt"/>
                  </a:rPr>
                  <a:t>此部分内容作为文字排版占位显示</a:t>
                </a:r>
              </a:p>
            </p:txBody>
          </p:sp>
        </p:grpSp>
        <p:grpSp>
          <p:nvGrpSpPr>
            <p:cNvPr id="38" name="Group 79"/>
            <p:cNvGrpSpPr/>
            <p:nvPr/>
          </p:nvGrpSpPr>
          <p:grpSpPr>
            <a:xfrm>
              <a:off x="7609928" y="3014405"/>
              <a:ext cx="3962574" cy="563232"/>
              <a:chOff x="6444107" y="1488642"/>
              <a:chExt cx="4232109" cy="563232"/>
            </a:xfrm>
          </p:grpSpPr>
          <p:sp>
            <p:nvSpPr>
              <p:cNvPr id="42" name="i$liḋe-TextBox 80"/>
              <p:cNvSpPr txBox="1"/>
              <p:nvPr/>
            </p:nvSpPr>
            <p:spPr>
              <a:xfrm>
                <a:off x="6444107" y="1488642"/>
                <a:ext cx="4232109" cy="242864"/>
              </a:xfrm>
              <a:prstGeom prst="rect">
                <a:avLst/>
              </a:prstGeom>
              <a:noFill/>
            </p:spPr>
            <p:txBody>
              <a:bodyPr wrap="none" lIns="360000" tIns="0" rIns="0" bIns="0" anchor="b" anchorCtr="0">
                <a:noAutofit/>
              </a:bodyPr>
              <a:lstStyle/>
              <a:p>
                <a:r>
                  <a:rPr lang="zh-CN" altLang="en-US" sz="2000" b="1">
                    <a:solidFill>
                      <a:schemeClr val="accent2">
                        <a:lumMod val="100000"/>
                      </a:schemeClr>
                    </a:solidFill>
                    <a:cs typeface="+mn-ea"/>
                    <a:sym typeface="+mn-lt"/>
                  </a:rPr>
                  <a:t>标题文本预设</a:t>
                </a:r>
              </a:p>
            </p:txBody>
          </p:sp>
          <p:sp>
            <p:nvSpPr>
              <p:cNvPr id="43" name="i$liḋe-TextBox 81"/>
              <p:cNvSpPr txBox="1">
                <a:spLocks/>
              </p:cNvSpPr>
              <p:nvPr/>
            </p:nvSpPr>
            <p:spPr>
              <a:xfrm>
                <a:off x="6444107" y="1731506"/>
                <a:ext cx="4232109" cy="320368"/>
              </a:xfrm>
              <a:prstGeom prst="rect">
                <a:avLst/>
              </a:prstGeom>
            </p:spPr>
            <p:txBody>
              <a:bodyPr vert="horz" wrap="square" lIns="360000" tIns="0" rIns="0" bIns="0" anchor="ctr" anchorCtr="0">
                <a:noAutofit/>
              </a:bodyPr>
              <a:lstStyle/>
              <a:p>
                <a:pPr algn="l">
                  <a:lnSpc>
                    <a:spcPct val="120000"/>
                  </a:lnSpc>
                </a:pPr>
                <a:r>
                  <a:rPr lang="zh-CN" altLang="en-US" sz="1400" dirty="0">
                    <a:solidFill>
                      <a:schemeClr val="dk1">
                        <a:lumMod val="100000"/>
                      </a:schemeClr>
                    </a:solidFill>
                    <a:cs typeface="+mn-ea"/>
                    <a:sym typeface="+mn-lt"/>
                  </a:rPr>
                  <a:t>此部分内容作为文字排版占位显示</a:t>
                </a:r>
              </a:p>
            </p:txBody>
          </p:sp>
        </p:grpSp>
        <p:grpSp>
          <p:nvGrpSpPr>
            <p:cNvPr id="39" name="Group 82"/>
            <p:cNvGrpSpPr/>
            <p:nvPr/>
          </p:nvGrpSpPr>
          <p:grpSpPr>
            <a:xfrm>
              <a:off x="7609928" y="2099482"/>
              <a:ext cx="3962574" cy="563232"/>
              <a:chOff x="6444107" y="1488642"/>
              <a:chExt cx="4232109" cy="563232"/>
            </a:xfrm>
          </p:grpSpPr>
          <p:sp>
            <p:nvSpPr>
              <p:cNvPr id="40" name="i$liḋe-TextBox 83"/>
              <p:cNvSpPr txBox="1"/>
              <p:nvPr/>
            </p:nvSpPr>
            <p:spPr>
              <a:xfrm>
                <a:off x="6444107" y="1488642"/>
                <a:ext cx="4232109" cy="242864"/>
              </a:xfrm>
              <a:prstGeom prst="rect">
                <a:avLst/>
              </a:prstGeom>
              <a:noFill/>
            </p:spPr>
            <p:txBody>
              <a:bodyPr wrap="none" lIns="360000" tIns="0" rIns="0" bIns="0" anchor="b" anchorCtr="0">
                <a:noAutofit/>
              </a:bodyPr>
              <a:lstStyle/>
              <a:p>
                <a:r>
                  <a:rPr lang="zh-CN" altLang="en-US" sz="2000" b="1">
                    <a:solidFill>
                      <a:schemeClr val="accent1">
                        <a:lumMod val="100000"/>
                      </a:schemeClr>
                    </a:solidFill>
                    <a:cs typeface="+mn-ea"/>
                    <a:sym typeface="+mn-lt"/>
                  </a:rPr>
                  <a:t>标题文本预设</a:t>
                </a:r>
              </a:p>
            </p:txBody>
          </p:sp>
          <p:sp>
            <p:nvSpPr>
              <p:cNvPr id="41" name="i$liḋe-TextBox 84"/>
              <p:cNvSpPr txBox="1">
                <a:spLocks/>
              </p:cNvSpPr>
              <p:nvPr/>
            </p:nvSpPr>
            <p:spPr>
              <a:xfrm>
                <a:off x="6444107" y="1731506"/>
                <a:ext cx="4232109" cy="320368"/>
              </a:xfrm>
              <a:prstGeom prst="rect">
                <a:avLst/>
              </a:prstGeom>
            </p:spPr>
            <p:txBody>
              <a:bodyPr vert="horz" wrap="square" lIns="360000" tIns="0" rIns="0" bIns="0" anchor="ctr" anchorCtr="0">
                <a:noAutofit/>
              </a:bodyPr>
              <a:lstStyle/>
              <a:p>
                <a:pPr algn="l">
                  <a:lnSpc>
                    <a:spcPct val="120000"/>
                  </a:lnSpc>
                </a:pPr>
                <a:r>
                  <a:rPr lang="zh-CN" altLang="en-US" sz="1400" dirty="0">
                    <a:solidFill>
                      <a:schemeClr val="dk1">
                        <a:lumMod val="100000"/>
                      </a:schemeClr>
                    </a:solidFill>
                    <a:cs typeface="+mn-ea"/>
                    <a:sym typeface="+mn-lt"/>
                  </a:rPr>
                  <a:t>此部分内容作为文字排版占位显示</a:t>
                </a:r>
              </a:p>
            </p:txBody>
          </p:sp>
        </p:grpSp>
      </p:grpSp>
      <p:grpSp>
        <p:nvGrpSpPr>
          <p:cNvPr id="75" name="组合 74"/>
          <p:cNvGrpSpPr/>
          <p:nvPr/>
        </p:nvGrpSpPr>
        <p:grpSpPr>
          <a:xfrm>
            <a:off x="374753" y="290394"/>
            <a:ext cx="3264034" cy="888961"/>
            <a:chOff x="921405" y="91611"/>
            <a:chExt cx="3264034" cy="888961"/>
          </a:xfrm>
        </p:grpSpPr>
        <p:sp>
          <p:nvSpPr>
            <p:cNvPr id="76" name="文本框 75"/>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教育经历</a:t>
              </a:r>
            </a:p>
          </p:txBody>
        </p:sp>
        <p:sp>
          <p:nvSpPr>
            <p:cNvPr id="77" name="矩形 76"/>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
        <p:nvSpPr>
          <p:cNvPr id="79" name="TextBox 78"/>
          <p:cNvSpPr txBox="1"/>
          <p:nvPr/>
        </p:nvSpPr>
        <p:spPr>
          <a:xfrm>
            <a:off x="374753" y="6512539"/>
            <a:ext cx="1224136" cy="123111"/>
          </a:xfrm>
          <a:prstGeom prst="rect">
            <a:avLst/>
          </a:prstGeom>
          <a:noFill/>
        </p:spPr>
        <p:txBody>
          <a:bodyPr wrap="square" rtlCol="0">
            <a:spAutoFit/>
          </a:bodyPr>
          <a:lstStyle/>
          <a:p>
            <a:pPr>
              <a:lnSpc>
                <a:spcPct val="200000"/>
              </a:lnSpc>
            </a:pPr>
            <a:r>
              <a:rPr lang="en-US" altLang="zh-CN" sz="100" dirty="0" smtClean="0">
                <a:solidFill>
                  <a:schemeClr val="accent1">
                    <a:lumMod val="20000"/>
                    <a:lumOff val="80000"/>
                  </a:schemeClr>
                </a:solidFill>
                <a:ea typeface="微软雅黑" panose="020B0503020204020204" pitchFamily="34" charset="-122"/>
              </a:rPr>
              <a:t>PPT</a:t>
            </a:r>
            <a:r>
              <a:rPr lang="zh-CN" altLang="en-US" sz="100" dirty="0" smtClean="0">
                <a:solidFill>
                  <a:schemeClr val="accent1">
                    <a:lumMod val="20000"/>
                    <a:lumOff val="80000"/>
                  </a:schemeClr>
                </a:solidFill>
                <a:ea typeface="微软雅黑" panose="020B0503020204020204" pitchFamily="34" charset="-122"/>
              </a:rPr>
              <a:t>下载 </a:t>
            </a:r>
            <a:r>
              <a:rPr lang="en-US" altLang="zh-CN" sz="100" dirty="0">
                <a:solidFill>
                  <a:schemeClr val="accent1">
                    <a:lumMod val="20000"/>
                    <a:lumOff val="80000"/>
                  </a:schemeClr>
                </a:solidFill>
                <a:ea typeface="微软雅黑" panose="020B0503020204020204" pitchFamily="34" charset="-122"/>
              </a:rPr>
              <a:t>http://www.1ppt.com/xiazai/</a:t>
            </a:r>
            <a:endParaRPr lang="en-US" altLang="zh-CN" sz="100" dirty="0" smtClean="0">
              <a:solidFill>
                <a:schemeClr val="accent1">
                  <a:lumMod val="20000"/>
                  <a:lumOff val="80000"/>
                </a:schemeClr>
              </a:solidFill>
              <a:ea typeface="微软雅黑" panose="020B0503020204020204" pitchFamily="34" charset="-122"/>
            </a:endParaRPr>
          </a:p>
        </p:txBody>
      </p:sp>
    </p:spTree>
    <p:extLst>
      <p:ext uri="{BB962C8B-B14F-4D97-AF65-F5344CB8AC3E}">
        <p14:creationId xmlns:p14="http://schemas.microsoft.com/office/powerpoint/2010/main" val="1785538845"/>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9">
            <a:lum/>
          </a:blip>
          <a:srcRect/>
          <a:stretch>
            <a:fillRect t="-1000" b="-1000"/>
          </a:stretch>
        </a:blipFill>
        <a:effectLst/>
      </p:bgPr>
    </p:bg>
    <p:spTree>
      <p:nvGrpSpPr>
        <p:cNvPr id="1" name=""/>
        <p:cNvGrpSpPr/>
        <p:nvPr/>
      </p:nvGrpSpPr>
      <p:grpSpPr>
        <a:xfrm>
          <a:off x="0" y="0"/>
          <a:ext cx="0" cy="0"/>
          <a:chOff x="0" y="0"/>
          <a:chExt cx="0" cy="0"/>
        </a:xfrm>
      </p:grpSpPr>
      <p:sp>
        <p:nvSpPr>
          <p:cNvPr id="2" name="PA_MH_Others_3"/>
          <p:cNvSpPr txBox="1"/>
          <p:nvPr>
            <p:custDataLst>
              <p:tags r:id="rId2"/>
            </p:custDataLst>
          </p:nvPr>
        </p:nvSpPr>
        <p:spPr>
          <a:xfrm>
            <a:off x="8129518" y="1065865"/>
            <a:ext cx="744546" cy="3506091"/>
          </a:xfrm>
          <a:prstGeom prst="rect">
            <a:avLst/>
          </a:prstGeom>
          <a:noFill/>
        </p:spPr>
        <p:txBody>
          <a:bodyPr vert="eaVert" wrap="square" lIns="0" tIns="0" rIns="0" bIns="0" rtlCol="0" anchor="ctr" anchorCtr="0">
            <a:noAutofit/>
          </a:bodyPr>
          <a:lstStyle/>
          <a:p>
            <a:r>
              <a:rPr lang="en-US" altLang="zh-CN" sz="4000" spc="200" dirty="0">
                <a:solidFill>
                  <a:schemeClr val="accent2"/>
                </a:solidFill>
                <a:cs typeface="+mn-ea"/>
                <a:sym typeface="+mn-lt"/>
              </a:rPr>
              <a:t>C</a:t>
            </a:r>
            <a:r>
              <a:rPr lang="en-US" altLang="zh-CN" sz="2800" spc="200" dirty="0">
                <a:solidFill>
                  <a:schemeClr val="accent2"/>
                </a:solidFill>
                <a:cs typeface="+mn-ea"/>
                <a:sym typeface="+mn-lt"/>
              </a:rPr>
              <a:t>hapter</a:t>
            </a:r>
            <a:endParaRPr lang="zh-CN" altLang="en-US" sz="2800" spc="200" dirty="0">
              <a:solidFill>
                <a:schemeClr val="accent2"/>
              </a:solidFill>
              <a:cs typeface="+mn-ea"/>
              <a:sym typeface="+mn-lt"/>
            </a:endParaRPr>
          </a:p>
        </p:txBody>
      </p:sp>
      <p:sp>
        <p:nvSpPr>
          <p:cNvPr id="3" name="PA_MH_Others_4"/>
          <p:cNvSpPr txBox="1"/>
          <p:nvPr>
            <p:custDataLst>
              <p:tags r:id="rId3"/>
            </p:custDataLst>
          </p:nvPr>
        </p:nvSpPr>
        <p:spPr>
          <a:xfrm>
            <a:off x="8658309" y="629399"/>
            <a:ext cx="1015663" cy="1653988"/>
          </a:xfrm>
          <a:prstGeom prst="rect">
            <a:avLst/>
          </a:prstGeom>
          <a:noFill/>
        </p:spPr>
        <p:txBody>
          <a:bodyPr vert="eaVert" wrap="square" rtlCol="0" anchor="ctr" anchorCtr="0">
            <a:normAutofit/>
          </a:bodyPr>
          <a:lstStyle/>
          <a:p>
            <a:r>
              <a:rPr lang="zh-CN" altLang="en-US" sz="4800" dirty="0">
                <a:solidFill>
                  <a:schemeClr val="accent3"/>
                </a:solidFill>
                <a:cs typeface="+mn-ea"/>
                <a:sym typeface="+mn-lt"/>
              </a:rPr>
              <a:t>章节</a:t>
            </a:r>
          </a:p>
        </p:txBody>
      </p:sp>
      <p:sp>
        <p:nvSpPr>
          <p:cNvPr id="4" name="MH_Number"/>
          <p:cNvSpPr/>
          <p:nvPr>
            <p:custDataLst>
              <p:tags r:id="rId4"/>
            </p:custDataLst>
          </p:nvPr>
        </p:nvSpPr>
        <p:spPr>
          <a:xfrm>
            <a:off x="7329612" y="2283388"/>
            <a:ext cx="882105" cy="8821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dirty="0">
                <a:solidFill>
                  <a:srgbClr val="FFFFFF"/>
                </a:solidFill>
                <a:cs typeface="+mn-ea"/>
                <a:sym typeface="+mn-lt"/>
              </a:rPr>
              <a:t>3</a:t>
            </a:r>
            <a:endParaRPr lang="zh-CN" altLang="en-US" sz="4800" dirty="0">
              <a:solidFill>
                <a:srgbClr val="FFFFFF"/>
              </a:solidFill>
              <a:cs typeface="+mn-ea"/>
              <a:sym typeface="+mn-lt"/>
            </a:endParaRPr>
          </a:p>
        </p:txBody>
      </p:sp>
      <p:sp>
        <p:nvSpPr>
          <p:cNvPr id="5" name="PA_MH_Title"/>
          <p:cNvSpPr txBox="1"/>
          <p:nvPr>
            <p:custDataLst>
              <p:tags r:id="rId5"/>
            </p:custDataLst>
          </p:nvPr>
        </p:nvSpPr>
        <p:spPr>
          <a:xfrm>
            <a:off x="3912740" y="2786516"/>
            <a:ext cx="3113885" cy="757954"/>
          </a:xfrm>
          <a:prstGeom prst="rect">
            <a:avLst/>
          </a:prstGeom>
          <a:noFill/>
        </p:spPr>
        <p:txBody>
          <a:bodyPr vert="horz" wrap="square" lIns="0" tIns="0" rIns="0" bIns="0" rtlCol="0" anchor="t" anchorCtr="0">
            <a:noAutofit/>
          </a:bodyPr>
          <a:lstStyle/>
          <a:p>
            <a:pPr algn="just">
              <a:lnSpc>
                <a:spcPct val="130000"/>
              </a:lnSpc>
            </a:pPr>
            <a:r>
              <a:rPr lang="zh-CN" altLang="en-US" sz="3600" spc="600" dirty="0">
                <a:solidFill>
                  <a:schemeClr val="accent3">
                    <a:lumMod val="75000"/>
                  </a:schemeClr>
                </a:solidFill>
                <a:cs typeface="+mn-ea"/>
                <a:sym typeface="+mn-lt"/>
              </a:rPr>
              <a:t>荣誉奖励</a:t>
            </a:r>
          </a:p>
        </p:txBody>
      </p:sp>
      <p:sp>
        <p:nvSpPr>
          <p:cNvPr id="6" name="MH_Title"/>
          <p:cNvSpPr txBox="1">
            <a:spLocks noChangeArrowheads="1"/>
          </p:cNvSpPr>
          <p:nvPr>
            <p:custDataLst>
              <p:tags r:id="rId6"/>
            </p:custDataLst>
          </p:nvPr>
        </p:nvSpPr>
        <p:spPr bwMode="auto">
          <a:xfrm>
            <a:off x="3912741" y="3783827"/>
            <a:ext cx="414147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30000"/>
              </a:lnSpc>
            </a:pPr>
            <a:r>
              <a:rPr lang="zh-CN" altLang="en-US" sz="1600" dirty="0">
                <a:solidFill>
                  <a:schemeClr val="accent3">
                    <a:lumMod val="75000"/>
                  </a:schemeClr>
                </a:solidFill>
                <a:latin typeface="+mn-lt"/>
                <a:ea typeface="+mn-ea"/>
                <a:cs typeface="+mn-ea"/>
                <a:sym typeface="+mn-lt"/>
              </a:rPr>
              <a:t>点击此处更换文本，点击此处更换文本 ，点击此处更换文本，点击此处更换文本点击此处更换文本点击此处更换文本点击此处更换文本</a:t>
            </a:r>
          </a:p>
        </p:txBody>
      </p:sp>
    </p:spTree>
    <p:extLst>
      <p:ext uri="{BB962C8B-B14F-4D97-AF65-F5344CB8AC3E}">
        <p14:creationId xmlns:p14="http://schemas.microsoft.com/office/powerpoint/2010/main" val="3225909769"/>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by="(-#ppt_w*2)" calcmode="lin" valueType="num">
                                      <p:cBhvr rctx="PPT">
                                        <p:cTn id="13" dur="500" autoRev="1" fill="hold">
                                          <p:stCondLst>
                                            <p:cond delay="0"/>
                                          </p:stCondLst>
                                        </p:cTn>
                                        <p:tgtEl>
                                          <p:spTgt spid="2"/>
                                        </p:tgtEl>
                                        <p:attrNameLst>
                                          <p:attrName>ppt_w</p:attrName>
                                        </p:attrNameLst>
                                      </p:cBhvr>
                                    </p:anim>
                                    <p:anim by="(#ppt_w*0.50)" calcmode="lin" valueType="num">
                                      <p:cBhvr>
                                        <p:cTn id="14" dur="500" decel="50000" autoRev="1" fill="hold">
                                          <p:stCondLst>
                                            <p:cond delay="0"/>
                                          </p:stCondLst>
                                        </p:cTn>
                                        <p:tgtEl>
                                          <p:spTgt spid="2"/>
                                        </p:tgtEl>
                                        <p:attrNameLst>
                                          <p:attrName>ppt_x</p:attrName>
                                        </p:attrNameLst>
                                      </p:cBhvr>
                                    </p:anim>
                                    <p:anim from="(-#ppt_h/2)" to="(#ppt_y)" calcmode="lin" valueType="num">
                                      <p:cBhvr>
                                        <p:cTn id="15" dur="1000" fill="hold">
                                          <p:stCondLst>
                                            <p:cond delay="0"/>
                                          </p:stCondLst>
                                        </p:cTn>
                                        <p:tgtEl>
                                          <p:spTgt spid="2"/>
                                        </p:tgtEl>
                                        <p:attrNameLst>
                                          <p:attrName>ppt_y</p:attrName>
                                        </p:attrNameLst>
                                      </p:cBhvr>
                                    </p:anim>
                                    <p:animRot by="21600000">
                                      <p:cBhvr>
                                        <p:cTn id="16" dur="1000" fill="hold">
                                          <p:stCondLst>
                                            <p:cond delay="0"/>
                                          </p:stCondLst>
                                        </p:cTn>
                                        <p:tgtEl>
                                          <p:spTgt spid="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6" presetClass="entr" presetSubtype="3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out)">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
                                        </p:tgtEl>
                                        <p:attrNameLst>
                                          <p:attrName>ppt_y</p:attrName>
                                        </p:attrNameLst>
                                      </p:cBhvr>
                                      <p:tavLst>
                                        <p:tav tm="0">
                                          <p:val>
                                            <p:strVal val="#ppt_y"/>
                                          </p:val>
                                        </p:tav>
                                        <p:tav tm="100000">
                                          <p:val>
                                            <p:strVal val="#ppt_y"/>
                                          </p:val>
                                        </p:tav>
                                      </p:tavLst>
                                    </p:anim>
                                    <p:anim calcmode="lin" valueType="num">
                                      <p:cBhvr>
                                        <p:cTn id="2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902ee3b-3793-4f26-86fe-bd3c2623d78f"/>
          <p:cNvGrpSpPr>
            <a:grpSpLocks noChangeAspect="1"/>
          </p:cNvGrpSpPr>
          <p:nvPr/>
        </p:nvGrpSpPr>
        <p:grpSpPr>
          <a:xfrm>
            <a:off x="923857" y="1919235"/>
            <a:ext cx="10585400" cy="3389921"/>
            <a:chOff x="1605399" y="2086190"/>
            <a:chExt cx="9552681" cy="3059199"/>
          </a:xfrm>
        </p:grpSpPr>
        <p:grpSp>
          <p:nvGrpSpPr>
            <p:cNvPr id="7" name="Group 2"/>
            <p:cNvGrpSpPr/>
            <p:nvPr/>
          </p:nvGrpSpPr>
          <p:grpSpPr>
            <a:xfrm>
              <a:off x="4971433" y="2600905"/>
              <a:ext cx="2549053" cy="2452359"/>
              <a:chOff x="4940300" y="2848846"/>
              <a:chExt cx="2311400" cy="2223725"/>
            </a:xfrm>
          </p:grpSpPr>
          <p:sp>
            <p:nvSpPr>
              <p:cNvPr id="29" name="îṣļîḑé-Freeform: Shape 74"/>
              <p:cNvSpPr>
                <a:spLocks/>
              </p:cNvSpPr>
              <p:nvPr/>
            </p:nvSpPr>
            <p:spPr bwMode="auto">
              <a:xfrm>
                <a:off x="5631077" y="4629211"/>
                <a:ext cx="929775" cy="443360"/>
              </a:xfrm>
              <a:custGeom>
                <a:avLst/>
                <a:gdLst>
                  <a:gd name="connsiteX0" fmla="*/ 0 w 2826081"/>
                  <a:gd name="connsiteY0" fmla="*/ 0 h 879959"/>
                  <a:gd name="connsiteX1" fmla="*/ 16538 w 2826081"/>
                  <a:gd name="connsiteY1" fmla="*/ 16531 h 879959"/>
                  <a:gd name="connsiteX2" fmla="*/ 1413150 w 2826081"/>
                  <a:gd name="connsiteY2" fmla="*/ 190188 h 879959"/>
                  <a:gd name="connsiteX3" fmla="*/ 2809762 w 2826081"/>
                  <a:gd name="connsiteY3" fmla="*/ 16531 h 879959"/>
                  <a:gd name="connsiteX4" fmla="*/ 2826081 w 2826081"/>
                  <a:gd name="connsiteY4" fmla="*/ 219 h 879959"/>
                  <a:gd name="connsiteX5" fmla="*/ 2518050 w 2826081"/>
                  <a:gd name="connsiteY5" fmla="*/ 709300 h 879959"/>
                  <a:gd name="connsiteX6" fmla="*/ 2514422 w 2826081"/>
                  <a:gd name="connsiteY6" fmla="*/ 709300 h 879959"/>
                  <a:gd name="connsiteX7" fmla="*/ 2497825 w 2826081"/>
                  <a:gd name="connsiteY7" fmla="*/ 736090 h 879959"/>
                  <a:gd name="connsiteX8" fmla="*/ 1413040 w 2826081"/>
                  <a:gd name="connsiteY8" fmla="*/ 879959 h 879959"/>
                  <a:gd name="connsiteX9" fmla="*/ 328255 w 2826081"/>
                  <a:gd name="connsiteY9" fmla="*/ 736090 h 879959"/>
                  <a:gd name="connsiteX10" fmla="*/ 311659 w 2826081"/>
                  <a:gd name="connsiteY10" fmla="*/ 709300 h 879959"/>
                  <a:gd name="connsiteX11" fmla="*/ 305075 w 2826081"/>
                  <a:gd name="connsiteY11" fmla="*/ 709300 h 87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6081" h="879959">
                    <a:moveTo>
                      <a:pt x="0" y="0"/>
                    </a:moveTo>
                    <a:lnTo>
                      <a:pt x="16538" y="16531"/>
                    </a:lnTo>
                    <a:cubicBezTo>
                      <a:pt x="149467" y="115637"/>
                      <a:pt x="724242" y="190188"/>
                      <a:pt x="1413150" y="190188"/>
                    </a:cubicBezTo>
                    <a:cubicBezTo>
                      <a:pt x="2102058" y="190188"/>
                      <a:pt x="2676833" y="115637"/>
                      <a:pt x="2809762" y="16531"/>
                    </a:cubicBezTo>
                    <a:lnTo>
                      <a:pt x="2826081" y="219"/>
                    </a:lnTo>
                    <a:lnTo>
                      <a:pt x="2518050" y="709300"/>
                    </a:lnTo>
                    <a:lnTo>
                      <a:pt x="2514422" y="709300"/>
                    </a:lnTo>
                    <a:lnTo>
                      <a:pt x="2497825" y="736090"/>
                    </a:lnTo>
                    <a:cubicBezTo>
                      <a:pt x="2394575" y="818196"/>
                      <a:pt x="1948132" y="879959"/>
                      <a:pt x="1413040" y="879959"/>
                    </a:cubicBezTo>
                    <a:cubicBezTo>
                      <a:pt x="877948" y="879959"/>
                      <a:pt x="431505" y="818196"/>
                      <a:pt x="328255" y="736090"/>
                    </a:cubicBezTo>
                    <a:lnTo>
                      <a:pt x="311659" y="709300"/>
                    </a:lnTo>
                    <a:lnTo>
                      <a:pt x="305075" y="709300"/>
                    </a:lnTo>
                    <a:close/>
                  </a:path>
                </a:pathLst>
              </a:custGeom>
              <a:solidFill>
                <a:schemeClr val="accent1"/>
              </a:solidFill>
              <a:ln>
                <a:noFill/>
              </a:ln>
            </p:spPr>
            <p:txBody>
              <a:bodyPr anchor="ctr"/>
              <a:lstStyle/>
              <a:p>
                <a:pPr algn="ctr"/>
                <a:endParaRPr>
                  <a:cs typeface="+mn-ea"/>
                  <a:sym typeface="+mn-lt"/>
                </a:endParaRPr>
              </a:p>
            </p:txBody>
          </p:sp>
          <p:sp>
            <p:nvSpPr>
              <p:cNvPr id="30" name="îṣļîḑé-Freeform: Shape 75"/>
              <p:cNvSpPr>
                <a:spLocks/>
              </p:cNvSpPr>
              <p:nvPr/>
            </p:nvSpPr>
            <p:spPr bwMode="auto">
              <a:xfrm>
                <a:off x="5627087" y="4505648"/>
                <a:ext cx="937827" cy="219159"/>
              </a:xfrm>
              <a:custGeom>
                <a:avLst/>
                <a:gdLst>
                  <a:gd name="connsiteX0" fmla="*/ 1425278 w 2850555"/>
                  <a:gd name="connsiteY0" fmla="*/ 0 h 434976"/>
                  <a:gd name="connsiteX1" fmla="*/ 2843493 w 2850555"/>
                  <a:gd name="connsiteY1" fmla="*/ 195251 h 434976"/>
                  <a:gd name="connsiteX2" fmla="*/ 2850328 w 2850555"/>
                  <a:gd name="connsiteY2" fmla="*/ 215900 h 434976"/>
                  <a:gd name="connsiteX3" fmla="*/ 2850555 w 2850555"/>
                  <a:gd name="connsiteY3" fmla="*/ 216587 h 434976"/>
                  <a:gd name="connsiteX4" fmla="*/ 2838209 w 2850555"/>
                  <a:gd name="connsiteY4" fmla="*/ 245007 h 434976"/>
                  <a:gd name="connsiteX5" fmla="*/ 2821890 w 2850555"/>
                  <a:gd name="connsiteY5" fmla="*/ 261319 h 434976"/>
                  <a:gd name="connsiteX6" fmla="*/ 1425278 w 2850555"/>
                  <a:gd name="connsiteY6" fmla="*/ 434976 h 434976"/>
                  <a:gd name="connsiteX7" fmla="*/ 28666 w 2850555"/>
                  <a:gd name="connsiteY7" fmla="*/ 261319 h 434976"/>
                  <a:gd name="connsiteX8" fmla="*/ 12128 w 2850555"/>
                  <a:gd name="connsiteY8" fmla="*/ 244788 h 434976"/>
                  <a:gd name="connsiteX9" fmla="*/ 0 w 2850555"/>
                  <a:gd name="connsiteY9" fmla="*/ 216591 h 434976"/>
                  <a:gd name="connsiteX10" fmla="*/ 229 w 2850555"/>
                  <a:gd name="connsiteY10" fmla="*/ 215900 h 434976"/>
                  <a:gd name="connsiteX11" fmla="*/ 7063 w 2850555"/>
                  <a:gd name="connsiteY11" fmla="*/ 195251 h 434976"/>
                  <a:gd name="connsiteX12" fmla="*/ 1425278 w 2850555"/>
                  <a:gd name="connsiteY12" fmla="*/ 0 h 43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0555" h="434976">
                    <a:moveTo>
                      <a:pt x="1425278" y="0"/>
                    </a:moveTo>
                    <a:cubicBezTo>
                      <a:pt x="2163393" y="0"/>
                      <a:pt x="2770489" y="85582"/>
                      <a:pt x="2843493" y="195251"/>
                    </a:cubicBezTo>
                    <a:lnTo>
                      <a:pt x="2850328" y="215900"/>
                    </a:lnTo>
                    <a:lnTo>
                      <a:pt x="2850555" y="216587"/>
                    </a:lnTo>
                    <a:lnTo>
                      <a:pt x="2838209" y="245007"/>
                    </a:lnTo>
                    <a:lnTo>
                      <a:pt x="2821890" y="261319"/>
                    </a:lnTo>
                    <a:cubicBezTo>
                      <a:pt x="2688961" y="360425"/>
                      <a:pt x="2114186" y="434976"/>
                      <a:pt x="1425278" y="434976"/>
                    </a:cubicBezTo>
                    <a:cubicBezTo>
                      <a:pt x="736370" y="434976"/>
                      <a:pt x="161595" y="360425"/>
                      <a:pt x="28666" y="261319"/>
                    </a:cubicBezTo>
                    <a:lnTo>
                      <a:pt x="12128" y="244788"/>
                    </a:lnTo>
                    <a:lnTo>
                      <a:pt x="0" y="216591"/>
                    </a:lnTo>
                    <a:lnTo>
                      <a:pt x="229" y="215900"/>
                    </a:lnTo>
                    <a:lnTo>
                      <a:pt x="7063" y="195251"/>
                    </a:lnTo>
                    <a:cubicBezTo>
                      <a:pt x="80067" y="85582"/>
                      <a:pt x="687163" y="0"/>
                      <a:pt x="1425278" y="0"/>
                    </a:cubicBezTo>
                    <a:close/>
                  </a:path>
                </a:pathLst>
              </a:custGeom>
              <a:solidFill>
                <a:schemeClr val="accent1">
                  <a:lumMod val="60000"/>
                  <a:lumOff val="40000"/>
                </a:schemeClr>
              </a:solidFill>
              <a:ln>
                <a:noFill/>
              </a:ln>
            </p:spPr>
            <p:txBody>
              <a:bodyPr anchor="ctr"/>
              <a:lstStyle/>
              <a:p>
                <a:pPr algn="ctr"/>
                <a:endParaRPr>
                  <a:cs typeface="+mn-ea"/>
                  <a:sym typeface="+mn-lt"/>
                </a:endParaRPr>
              </a:p>
            </p:txBody>
          </p:sp>
          <p:sp>
            <p:nvSpPr>
              <p:cNvPr id="31" name="îṣļîḑé-Freeform: Shape 71"/>
              <p:cNvSpPr>
                <a:spLocks/>
              </p:cNvSpPr>
              <p:nvPr/>
            </p:nvSpPr>
            <p:spPr bwMode="auto">
              <a:xfrm>
                <a:off x="5469523" y="4165358"/>
                <a:ext cx="1252863" cy="493587"/>
              </a:xfrm>
              <a:custGeom>
                <a:avLst/>
                <a:gdLst>
                  <a:gd name="connsiteX0" fmla="*/ 0 w 2826081"/>
                  <a:gd name="connsiteY0" fmla="*/ 0 h 879959"/>
                  <a:gd name="connsiteX1" fmla="*/ 16538 w 2826081"/>
                  <a:gd name="connsiteY1" fmla="*/ 16531 h 879959"/>
                  <a:gd name="connsiteX2" fmla="*/ 1413150 w 2826081"/>
                  <a:gd name="connsiteY2" fmla="*/ 190188 h 879959"/>
                  <a:gd name="connsiteX3" fmla="*/ 2809762 w 2826081"/>
                  <a:gd name="connsiteY3" fmla="*/ 16531 h 879959"/>
                  <a:gd name="connsiteX4" fmla="*/ 2826081 w 2826081"/>
                  <a:gd name="connsiteY4" fmla="*/ 219 h 879959"/>
                  <a:gd name="connsiteX5" fmla="*/ 2518050 w 2826081"/>
                  <a:gd name="connsiteY5" fmla="*/ 709300 h 879959"/>
                  <a:gd name="connsiteX6" fmla="*/ 2514422 w 2826081"/>
                  <a:gd name="connsiteY6" fmla="*/ 709300 h 879959"/>
                  <a:gd name="connsiteX7" fmla="*/ 2497825 w 2826081"/>
                  <a:gd name="connsiteY7" fmla="*/ 736090 h 879959"/>
                  <a:gd name="connsiteX8" fmla="*/ 1413040 w 2826081"/>
                  <a:gd name="connsiteY8" fmla="*/ 879959 h 879959"/>
                  <a:gd name="connsiteX9" fmla="*/ 328255 w 2826081"/>
                  <a:gd name="connsiteY9" fmla="*/ 736090 h 879959"/>
                  <a:gd name="connsiteX10" fmla="*/ 311659 w 2826081"/>
                  <a:gd name="connsiteY10" fmla="*/ 709300 h 879959"/>
                  <a:gd name="connsiteX11" fmla="*/ 305075 w 2826081"/>
                  <a:gd name="connsiteY11" fmla="*/ 709300 h 87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6081" h="879959">
                    <a:moveTo>
                      <a:pt x="0" y="0"/>
                    </a:moveTo>
                    <a:lnTo>
                      <a:pt x="16538" y="16531"/>
                    </a:lnTo>
                    <a:cubicBezTo>
                      <a:pt x="149467" y="115637"/>
                      <a:pt x="724242" y="190188"/>
                      <a:pt x="1413150" y="190188"/>
                    </a:cubicBezTo>
                    <a:cubicBezTo>
                      <a:pt x="2102058" y="190188"/>
                      <a:pt x="2676833" y="115637"/>
                      <a:pt x="2809762" y="16531"/>
                    </a:cubicBezTo>
                    <a:lnTo>
                      <a:pt x="2826081" y="219"/>
                    </a:lnTo>
                    <a:lnTo>
                      <a:pt x="2518050" y="709300"/>
                    </a:lnTo>
                    <a:lnTo>
                      <a:pt x="2514422" y="709300"/>
                    </a:lnTo>
                    <a:lnTo>
                      <a:pt x="2497825" y="736090"/>
                    </a:lnTo>
                    <a:cubicBezTo>
                      <a:pt x="2394575" y="818196"/>
                      <a:pt x="1948132" y="879959"/>
                      <a:pt x="1413040" y="879959"/>
                    </a:cubicBezTo>
                    <a:cubicBezTo>
                      <a:pt x="877948" y="879959"/>
                      <a:pt x="431505" y="818196"/>
                      <a:pt x="328255" y="736090"/>
                    </a:cubicBezTo>
                    <a:lnTo>
                      <a:pt x="311659" y="709300"/>
                    </a:lnTo>
                    <a:lnTo>
                      <a:pt x="305075" y="709300"/>
                    </a:lnTo>
                    <a:close/>
                  </a:path>
                </a:pathLst>
              </a:custGeom>
              <a:solidFill>
                <a:schemeClr val="accent2"/>
              </a:solidFill>
              <a:ln>
                <a:noFill/>
              </a:ln>
            </p:spPr>
            <p:txBody>
              <a:bodyPr anchor="ctr"/>
              <a:lstStyle/>
              <a:p>
                <a:pPr algn="ctr"/>
                <a:endParaRPr>
                  <a:cs typeface="+mn-ea"/>
                  <a:sym typeface="+mn-lt"/>
                </a:endParaRPr>
              </a:p>
            </p:txBody>
          </p:sp>
          <p:sp>
            <p:nvSpPr>
              <p:cNvPr id="32" name="îṣļîḑé-Freeform: Shape 72"/>
              <p:cNvSpPr>
                <a:spLocks/>
              </p:cNvSpPr>
              <p:nvPr/>
            </p:nvSpPr>
            <p:spPr bwMode="auto">
              <a:xfrm>
                <a:off x="5464146" y="4027797"/>
                <a:ext cx="1263713" cy="243987"/>
              </a:xfrm>
              <a:custGeom>
                <a:avLst/>
                <a:gdLst>
                  <a:gd name="connsiteX0" fmla="*/ 1425278 w 2850555"/>
                  <a:gd name="connsiteY0" fmla="*/ 0 h 434976"/>
                  <a:gd name="connsiteX1" fmla="*/ 2843493 w 2850555"/>
                  <a:gd name="connsiteY1" fmla="*/ 195251 h 434976"/>
                  <a:gd name="connsiteX2" fmla="*/ 2850328 w 2850555"/>
                  <a:gd name="connsiteY2" fmla="*/ 215900 h 434976"/>
                  <a:gd name="connsiteX3" fmla="*/ 2850555 w 2850555"/>
                  <a:gd name="connsiteY3" fmla="*/ 216587 h 434976"/>
                  <a:gd name="connsiteX4" fmla="*/ 2838209 w 2850555"/>
                  <a:gd name="connsiteY4" fmla="*/ 245007 h 434976"/>
                  <a:gd name="connsiteX5" fmla="*/ 2821890 w 2850555"/>
                  <a:gd name="connsiteY5" fmla="*/ 261319 h 434976"/>
                  <a:gd name="connsiteX6" fmla="*/ 1425278 w 2850555"/>
                  <a:gd name="connsiteY6" fmla="*/ 434976 h 434976"/>
                  <a:gd name="connsiteX7" fmla="*/ 28666 w 2850555"/>
                  <a:gd name="connsiteY7" fmla="*/ 261319 h 434976"/>
                  <a:gd name="connsiteX8" fmla="*/ 12128 w 2850555"/>
                  <a:gd name="connsiteY8" fmla="*/ 244788 h 434976"/>
                  <a:gd name="connsiteX9" fmla="*/ 0 w 2850555"/>
                  <a:gd name="connsiteY9" fmla="*/ 216591 h 434976"/>
                  <a:gd name="connsiteX10" fmla="*/ 229 w 2850555"/>
                  <a:gd name="connsiteY10" fmla="*/ 215900 h 434976"/>
                  <a:gd name="connsiteX11" fmla="*/ 7063 w 2850555"/>
                  <a:gd name="connsiteY11" fmla="*/ 195251 h 434976"/>
                  <a:gd name="connsiteX12" fmla="*/ 1425278 w 2850555"/>
                  <a:gd name="connsiteY12" fmla="*/ 0 h 43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0555" h="434976">
                    <a:moveTo>
                      <a:pt x="1425278" y="0"/>
                    </a:moveTo>
                    <a:cubicBezTo>
                      <a:pt x="2163393" y="0"/>
                      <a:pt x="2770489" y="85582"/>
                      <a:pt x="2843493" y="195251"/>
                    </a:cubicBezTo>
                    <a:lnTo>
                      <a:pt x="2850328" y="215900"/>
                    </a:lnTo>
                    <a:lnTo>
                      <a:pt x="2850555" y="216587"/>
                    </a:lnTo>
                    <a:lnTo>
                      <a:pt x="2838209" y="245007"/>
                    </a:lnTo>
                    <a:lnTo>
                      <a:pt x="2821890" y="261319"/>
                    </a:lnTo>
                    <a:cubicBezTo>
                      <a:pt x="2688961" y="360425"/>
                      <a:pt x="2114186" y="434976"/>
                      <a:pt x="1425278" y="434976"/>
                    </a:cubicBezTo>
                    <a:cubicBezTo>
                      <a:pt x="736370" y="434976"/>
                      <a:pt x="161595" y="360425"/>
                      <a:pt x="28666" y="261319"/>
                    </a:cubicBezTo>
                    <a:lnTo>
                      <a:pt x="12128" y="244788"/>
                    </a:lnTo>
                    <a:lnTo>
                      <a:pt x="0" y="216591"/>
                    </a:lnTo>
                    <a:lnTo>
                      <a:pt x="229" y="215900"/>
                    </a:lnTo>
                    <a:lnTo>
                      <a:pt x="7063" y="195251"/>
                    </a:lnTo>
                    <a:cubicBezTo>
                      <a:pt x="80067" y="85582"/>
                      <a:pt x="687163" y="0"/>
                      <a:pt x="1425278" y="0"/>
                    </a:cubicBezTo>
                    <a:close/>
                  </a:path>
                </a:pathLst>
              </a:custGeom>
              <a:solidFill>
                <a:schemeClr val="accent2">
                  <a:lumMod val="60000"/>
                  <a:lumOff val="40000"/>
                </a:schemeClr>
              </a:solidFill>
              <a:ln>
                <a:noFill/>
              </a:ln>
            </p:spPr>
            <p:txBody>
              <a:bodyPr anchor="ctr"/>
              <a:lstStyle/>
              <a:p>
                <a:pPr algn="ctr"/>
                <a:endParaRPr>
                  <a:cs typeface="+mn-ea"/>
                  <a:sym typeface="+mn-lt"/>
                </a:endParaRPr>
              </a:p>
            </p:txBody>
          </p:sp>
          <p:sp>
            <p:nvSpPr>
              <p:cNvPr id="33" name="îṣļîḑé-Freeform: Shape 68"/>
              <p:cNvSpPr>
                <a:spLocks/>
              </p:cNvSpPr>
              <p:nvPr/>
            </p:nvSpPr>
            <p:spPr bwMode="auto">
              <a:xfrm>
                <a:off x="5239201" y="3619840"/>
                <a:ext cx="1713468" cy="546009"/>
              </a:xfrm>
              <a:custGeom>
                <a:avLst/>
                <a:gdLst>
                  <a:gd name="connsiteX0" fmla="*/ 0 w 2826081"/>
                  <a:gd name="connsiteY0" fmla="*/ 0 h 879959"/>
                  <a:gd name="connsiteX1" fmla="*/ 16538 w 2826081"/>
                  <a:gd name="connsiteY1" fmla="*/ 16531 h 879959"/>
                  <a:gd name="connsiteX2" fmla="*/ 1413150 w 2826081"/>
                  <a:gd name="connsiteY2" fmla="*/ 190188 h 879959"/>
                  <a:gd name="connsiteX3" fmla="*/ 2809762 w 2826081"/>
                  <a:gd name="connsiteY3" fmla="*/ 16531 h 879959"/>
                  <a:gd name="connsiteX4" fmla="*/ 2826081 w 2826081"/>
                  <a:gd name="connsiteY4" fmla="*/ 219 h 879959"/>
                  <a:gd name="connsiteX5" fmla="*/ 2518050 w 2826081"/>
                  <a:gd name="connsiteY5" fmla="*/ 709300 h 879959"/>
                  <a:gd name="connsiteX6" fmla="*/ 2514422 w 2826081"/>
                  <a:gd name="connsiteY6" fmla="*/ 709300 h 879959"/>
                  <a:gd name="connsiteX7" fmla="*/ 2497825 w 2826081"/>
                  <a:gd name="connsiteY7" fmla="*/ 736090 h 879959"/>
                  <a:gd name="connsiteX8" fmla="*/ 1413040 w 2826081"/>
                  <a:gd name="connsiteY8" fmla="*/ 879959 h 879959"/>
                  <a:gd name="connsiteX9" fmla="*/ 328255 w 2826081"/>
                  <a:gd name="connsiteY9" fmla="*/ 736090 h 879959"/>
                  <a:gd name="connsiteX10" fmla="*/ 311659 w 2826081"/>
                  <a:gd name="connsiteY10" fmla="*/ 709300 h 879959"/>
                  <a:gd name="connsiteX11" fmla="*/ 305075 w 2826081"/>
                  <a:gd name="connsiteY11" fmla="*/ 709300 h 87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6081" h="879959">
                    <a:moveTo>
                      <a:pt x="0" y="0"/>
                    </a:moveTo>
                    <a:lnTo>
                      <a:pt x="16538" y="16531"/>
                    </a:lnTo>
                    <a:cubicBezTo>
                      <a:pt x="149467" y="115637"/>
                      <a:pt x="724242" y="190188"/>
                      <a:pt x="1413150" y="190188"/>
                    </a:cubicBezTo>
                    <a:cubicBezTo>
                      <a:pt x="2102058" y="190188"/>
                      <a:pt x="2676833" y="115637"/>
                      <a:pt x="2809762" y="16531"/>
                    </a:cubicBezTo>
                    <a:lnTo>
                      <a:pt x="2826081" y="219"/>
                    </a:lnTo>
                    <a:lnTo>
                      <a:pt x="2518050" y="709300"/>
                    </a:lnTo>
                    <a:lnTo>
                      <a:pt x="2514422" y="709300"/>
                    </a:lnTo>
                    <a:lnTo>
                      <a:pt x="2497825" y="736090"/>
                    </a:lnTo>
                    <a:cubicBezTo>
                      <a:pt x="2394575" y="818196"/>
                      <a:pt x="1948132" y="879959"/>
                      <a:pt x="1413040" y="879959"/>
                    </a:cubicBezTo>
                    <a:cubicBezTo>
                      <a:pt x="877948" y="879959"/>
                      <a:pt x="431505" y="818196"/>
                      <a:pt x="328255" y="736090"/>
                    </a:cubicBezTo>
                    <a:lnTo>
                      <a:pt x="311659" y="709300"/>
                    </a:lnTo>
                    <a:lnTo>
                      <a:pt x="305075" y="709300"/>
                    </a:lnTo>
                    <a:close/>
                  </a:path>
                </a:pathLst>
              </a:custGeom>
              <a:solidFill>
                <a:schemeClr val="accent3"/>
              </a:solidFill>
              <a:ln>
                <a:noFill/>
              </a:ln>
            </p:spPr>
            <p:txBody>
              <a:bodyPr anchor="ctr"/>
              <a:lstStyle/>
              <a:p>
                <a:pPr algn="ctr"/>
                <a:endParaRPr>
                  <a:cs typeface="+mn-ea"/>
                  <a:sym typeface="+mn-lt"/>
                </a:endParaRPr>
              </a:p>
            </p:txBody>
          </p:sp>
          <p:sp>
            <p:nvSpPr>
              <p:cNvPr id="34" name="îṣļîḑé-Freeform: Shape 69"/>
              <p:cNvSpPr>
                <a:spLocks/>
              </p:cNvSpPr>
              <p:nvPr/>
            </p:nvSpPr>
            <p:spPr bwMode="auto">
              <a:xfrm>
                <a:off x="5231847" y="3467669"/>
                <a:ext cx="1728307" cy="269900"/>
              </a:xfrm>
              <a:custGeom>
                <a:avLst/>
                <a:gdLst>
                  <a:gd name="connsiteX0" fmla="*/ 1425278 w 2850555"/>
                  <a:gd name="connsiteY0" fmla="*/ 0 h 434976"/>
                  <a:gd name="connsiteX1" fmla="*/ 2843493 w 2850555"/>
                  <a:gd name="connsiteY1" fmla="*/ 195251 h 434976"/>
                  <a:gd name="connsiteX2" fmla="*/ 2850328 w 2850555"/>
                  <a:gd name="connsiteY2" fmla="*/ 215900 h 434976"/>
                  <a:gd name="connsiteX3" fmla="*/ 2850555 w 2850555"/>
                  <a:gd name="connsiteY3" fmla="*/ 216587 h 434976"/>
                  <a:gd name="connsiteX4" fmla="*/ 2838209 w 2850555"/>
                  <a:gd name="connsiteY4" fmla="*/ 245007 h 434976"/>
                  <a:gd name="connsiteX5" fmla="*/ 2821890 w 2850555"/>
                  <a:gd name="connsiteY5" fmla="*/ 261319 h 434976"/>
                  <a:gd name="connsiteX6" fmla="*/ 1425278 w 2850555"/>
                  <a:gd name="connsiteY6" fmla="*/ 434976 h 434976"/>
                  <a:gd name="connsiteX7" fmla="*/ 28666 w 2850555"/>
                  <a:gd name="connsiteY7" fmla="*/ 261319 h 434976"/>
                  <a:gd name="connsiteX8" fmla="*/ 12128 w 2850555"/>
                  <a:gd name="connsiteY8" fmla="*/ 244788 h 434976"/>
                  <a:gd name="connsiteX9" fmla="*/ 0 w 2850555"/>
                  <a:gd name="connsiteY9" fmla="*/ 216591 h 434976"/>
                  <a:gd name="connsiteX10" fmla="*/ 229 w 2850555"/>
                  <a:gd name="connsiteY10" fmla="*/ 215900 h 434976"/>
                  <a:gd name="connsiteX11" fmla="*/ 7063 w 2850555"/>
                  <a:gd name="connsiteY11" fmla="*/ 195251 h 434976"/>
                  <a:gd name="connsiteX12" fmla="*/ 1425278 w 2850555"/>
                  <a:gd name="connsiteY12" fmla="*/ 0 h 43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0555" h="434976">
                    <a:moveTo>
                      <a:pt x="1425278" y="0"/>
                    </a:moveTo>
                    <a:cubicBezTo>
                      <a:pt x="2163393" y="0"/>
                      <a:pt x="2770489" y="85582"/>
                      <a:pt x="2843493" y="195251"/>
                    </a:cubicBezTo>
                    <a:lnTo>
                      <a:pt x="2850328" y="215900"/>
                    </a:lnTo>
                    <a:lnTo>
                      <a:pt x="2850555" y="216587"/>
                    </a:lnTo>
                    <a:lnTo>
                      <a:pt x="2838209" y="245007"/>
                    </a:lnTo>
                    <a:lnTo>
                      <a:pt x="2821890" y="261319"/>
                    </a:lnTo>
                    <a:cubicBezTo>
                      <a:pt x="2688961" y="360425"/>
                      <a:pt x="2114186" y="434976"/>
                      <a:pt x="1425278" y="434976"/>
                    </a:cubicBezTo>
                    <a:cubicBezTo>
                      <a:pt x="736370" y="434976"/>
                      <a:pt x="161595" y="360425"/>
                      <a:pt x="28666" y="261319"/>
                    </a:cubicBezTo>
                    <a:lnTo>
                      <a:pt x="12128" y="244788"/>
                    </a:lnTo>
                    <a:lnTo>
                      <a:pt x="0" y="216591"/>
                    </a:lnTo>
                    <a:lnTo>
                      <a:pt x="229" y="215900"/>
                    </a:lnTo>
                    <a:lnTo>
                      <a:pt x="7063" y="195251"/>
                    </a:lnTo>
                    <a:cubicBezTo>
                      <a:pt x="80067" y="85582"/>
                      <a:pt x="687163" y="0"/>
                      <a:pt x="1425278" y="0"/>
                    </a:cubicBezTo>
                    <a:close/>
                  </a:path>
                </a:pathLst>
              </a:custGeom>
              <a:solidFill>
                <a:schemeClr val="accent3">
                  <a:lumMod val="60000"/>
                  <a:lumOff val="40000"/>
                </a:schemeClr>
              </a:solidFill>
              <a:ln>
                <a:noFill/>
              </a:ln>
            </p:spPr>
            <p:txBody>
              <a:bodyPr anchor="ctr"/>
              <a:lstStyle/>
              <a:p>
                <a:pPr algn="ctr"/>
                <a:endParaRPr>
                  <a:cs typeface="+mn-ea"/>
                  <a:sym typeface="+mn-lt"/>
                </a:endParaRPr>
              </a:p>
            </p:txBody>
          </p:sp>
          <p:sp>
            <p:nvSpPr>
              <p:cNvPr id="35" name="îṣļîḑé-Freeform: Shape 62"/>
              <p:cNvSpPr>
                <a:spLocks/>
              </p:cNvSpPr>
              <p:nvPr/>
            </p:nvSpPr>
            <p:spPr bwMode="auto">
              <a:xfrm>
                <a:off x="4950135" y="3013810"/>
                <a:ext cx="2291555" cy="591912"/>
              </a:xfrm>
              <a:custGeom>
                <a:avLst/>
                <a:gdLst>
                  <a:gd name="connsiteX0" fmla="*/ 0 w 2826081"/>
                  <a:gd name="connsiteY0" fmla="*/ 0 h 879959"/>
                  <a:gd name="connsiteX1" fmla="*/ 16538 w 2826081"/>
                  <a:gd name="connsiteY1" fmla="*/ 16531 h 879959"/>
                  <a:gd name="connsiteX2" fmla="*/ 1413150 w 2826081"/>
                  <a:gd name="connsiteY2" fmla="*/ 190188 h 879959"/>
                  <a:gd name="connsiteX3" fmla="*/ 2809762 w 2826081"/>
                  <a:gd name="connsiteY3" fmla="*/ 16531 h 879959"/>
                  <a:gd name="connsiteX4" fmla="*/ 2826081 w 2826081"/>
                  <a:gd name="connsiteY4" fmla="*/ 219 h 879959"/>
                  <a:gd name="connsiteX5" fmla="*/ 2518050 w 2826081"/>
                  <a:gd name="connsiteY5" fmla="*/ 709300 h 879959"/>
                  <a:gd name="connsiteX6" fmla="*/ 2514422 w 2826081"/>
                  <a:gd name="connsiteY6" fmla="*/ 709300 h 879959"/>
                  <a:gd name="connsiteX7" fmla="*/ 2497825 w 2826081"/>
                  <a:gd name="connsiteY7" fmla="*/ 736090 h 879959"/>
                  <a:gd name="connsiteX8" fmla="*/ 1413040 w 2826081"/>
                  <a:gd name="connsiteY8" fmla="*/ 879959 h 879959"/>
                  <a:gd name="connsiteX9" fmla="*/ 328255 w 2826081"/>
                  <a:gd name="connsiteY9" fmla="*/ 736090 h 879959"/>
                  <a:gd name="connsiteX10" fmla="*/ 311659 w 2826081"/>
                  <a:gd name="connsiteY10" fmla="*/ 709300 h 879959"/>
                  <a:gd name="connsiteX11" fmla="*/ 305075 w 2826081"/>
                  <a:gd name="connsiteY11" fmla="*/ 709300 h 87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6081" h="879959">
                    <a:moveTo>
                      <a:pt x="0" y="0"/>
                    </a:moveTo>
                    <a:lnTo>
                      <a:pt x="16538" y="16531"/>
                    </a:lnTo>
                    <a:cubicBezTo>
                      <a:pt x="149467" y="115637"/>
                      <a:pt x="724242" y="190188"/>
                      <a:pt x="1413150" y="190188"/>
                    </a:cubicBezTo>
                    <a:cubicBezTo>
                      <a:pt x="2102058" y="190188"/>
                      <a:pt x="2676833" y="115637"/>
                      <a:pt x="2809762" y="16531"/>
                    </a:cubicBezTo>
                    <a:lnTo>
                      <a:pt x="2826081" y="219"/>
                    </a:lnTo>
                    <a:lnTo>
                      <a:pt x="2518050" y="709300"/>
                    </a:lnTo>
                    <a:lnTo>
                      <a:pt x="2514422" y="709300"/>
                    </a:lnTo>
                    <a:lnTo>
                      <a:pt x="2497825" y="736090"/>
                    </a:lnTo>
                    <a:cubicBezTo>
                      <a:pt x="2394575" y="818196"/>
                      <a:pt x="1948132" y="879959"/>
                      <a:pt x="1413040" y="879959"/>
                    </a:cubicBezTo>
                    <a:cubicBezTo>
                      <a:pt x="877948" y="879959"/>
                      <a:pt x="431505" y="818196"/>
                      <a:pt x="328255" y="736090"/>
                    </a:cubicBezTo>
                    <a:lnTo>
                      <a:pt x="311659" y="709300"/>
                    </a:lnTo>
                    <a:lnTo>
                      <a:pt x="305075" y="709300"/>
                    </a:lnTo>
                    <a:close/>
                  </a:path>
                </a:pathLst>
              </a:custGeom>
              <a:solidFill>
                <a:schemeClr val="accent4"/>
              </a:solidFill>
              <a:ln>
                <a:noFill/>
              </a:ln>
            </p:spPr>
            <p:txBody>
              <a:bodyPr anchor="ctr"/>
              <a:lstStyle/>
              <a:p>
                <a:pPr algn="ctr"/>
                <a:endParaRPr>
                  <a:cs typeface="+mn-ea"/>
                  <a:sym typeface="+mn-lt"/>
                </a:endParaRPr>
              </a:p>
            </p:txBody>
          </p:sp>
          <p:sp>
            <p:nvSpPr>
              <p:cNvPr id="36" name="îṣļîḑé-Freeform: Shape 63"/>
              <p:cNvSpPr>
                <a:spLocks/>
              </p:cNvSpPr>
              <p:nvPr/>
            </p:nvSpPr>
            <p:spPr bwMode="auto">
              <a:xfrm>
                <a:off x="4940300" y="2848846"/>
                <a:ext cx="2311400" cy="292591"/>
              </a:xfrm>
              <a:custGeom>
                <a:avLst/>
                <a:gdLst>
                  <a:gd name="connsiteX0" fmla="*/ 1425278 w 2850555"/>
                  <a:gd name="connsiteY0" fmla="*/ 0 h 434976"/>
                  <a:gd name="connsiteX1" fmla="*/ 2843493 w 2850555"/>
                  <a:gd name="connsiteY1" fmla="*/ 195251 h 434976"/>
                  <a:gd name="connsiteX2" fmla="*/ 2850328 w 2850555"/>
                  <a:gd name="connsiteY2" fmla="*/ 215900 h 434976"/>
                  <a:gd name="connsiteX3" fmla="*/ 2850555 w 2850555"/>
                  <a:gd name="connsiteY3" fmla="*/ 216587 h 434976"/>
                  <a:gd name="connsiteX4" fmla="*/ 2838209 w 2850555"/>
                  <a:gd name="connsiteY4" fmla="*/ 245007 h 434976"/>
                  <a:gd name="connsiteX5" fmla="*/ 2821890 w 2850555"/>
                  <a:gd name="connsiteY5" fmla="*/ 261319 h 434976"/>
                  <a:gd name="connsiteX6" fmla="*/ 1425278 w 2850555"/>
                  <a:gd name="connsiteY6" fmla="*/ 434976 h 434976"/>
                  <a:gd name="connsiteX7" fmla="*/ 28666 w 2850555"/>
                  <a:gd name="connsiteY7" fmla="*/ 261319 h 434976"/>
                  <a:gd name="connsiteX8" fmla="*/ 12128 w 2850555"/>
                  <a:gd name="connsiteY8" fmla="*/ 244788 h 434976"/>
                  <a:gd name="connsiteX9" fmla="*/ 0 w 2850555"/>
                  <a:gd name="connsiteY9" fmla="*/ 216591 h 434976"/>
                  <a:gd name="connsiteX10" fmla="*/ 229 w 2850555"/>
                  <a:gd name="connsiteY10" fmla="*/ 215900 h 434976"/>
                  <a:gd name="connsiteX11" fmla="*/ 7063 w 2850555"/>
                  <a:gd name="connsiteY11" fmla="*/ 195251 h 434976"/>
                  <a:gd name="connsiteX12" fmla="*/ 1425278 w 2850555"/>
                  <a:gd name="connsiteY12" fmla="*/ 0 h 43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0555" h="434976">
                    <a:moveTo>
                      <a:pt x="1425278" y="0"/>
                    </a:moveTo>
                    <a:cubicBezTo>
                      <a:pt x="2163393" y="0"/>
                      <a:pt x="2770489" y="85582"/>
                      <a:pt x="2843493" y="195251"/>
                    </a:cubicBezTo>
                    <a:lnTo>
                      <a:pt x="2850328" y="215900"/>
                    </a:lnTo>
                    <a:lnTo>
                      <a:pt x="2850555" y="216587"/>
                    </a:lnTo>
                    <a:lnTo>
                      <a:pt x="2838209" y="245007"/>
                    </a:lnTo>
                    <a:lnTo>
                      <a:pt x="2821890" y="261319"/>
                    </a:lnTo>
                    <a:cubicBezTo>
                      <a:pt x="2688961" y="360425"/>
                      <a:pt x="2114186" y="434976"/>
                      <a:pt x="1425278" y="434976"/>
                    </a:cubicBezTo>
                    <a:cubicBezTo>
                      <a:pt x="736370" y="434976"/>
                      <a:pt x="161595" y="360425"/>
                      <a:pt x="28666" y="261319"/>
                    </a:cubicBezTo>
                    <a:lnTo>
                      <a:pt x="12128" y="244788"/>
                    </a:lnTo>
                    <a:lnTo>
                      <a:pt x="0" y="216591"/>
                    </a:lnTo>
                    <a:lnTo>
                      <a:pt x="229" y="215900"/>
                    </a:lnTo>
                    <a:lnTo>
                      <a:pt x="7063" y="195251"/>
                    </a:lnTo>
                    <a:cubicBezTo>
                      <a:pt x="80067" y="85582"/>
                      <a:pt x="687163" y="0"/>
                      <a:pt x="1425278" y="0"/>
                    </a:cubicBezTo>
                    <a:close/>
                  </a:path>
                </a:pathLst>
              </a:custGeom>
              <a:solidFill>
                <a:schemeClr val="accent4">
                  <a:lumMod val="60000"/>
                  <a:lumOff val="40000"/>
                </a:schemeClr>
              </a:solidFill>
              <a:ln>
                <a:noFill/>
              </a:ln>
            </p:spPr>
            <p:txBody>
              <a:bodyPr anchor="ctr"/>
              <a:lstStyle/>
              <a:p>
                <a:pPr algn="ctr"/>
                <a:endParaRPr>
                  <a:cs typeface="+mn-ea"/>
                  <a:sym typeface="+mn-lt"/>
                </a:endParaRPr>
              </a:p>
            </p:txBody>
          </p:sp>
        </p:grpSp>
        <p:grpSp>
          <p:nvGrpSpPr>
            <p:cNvPr id="8" name="Group 11"/>
            <p:cNvGrpSpPr/>
            <p:nvPr/>
          </p:nvGrpSpPr>
          <p:grpSpPr>
            <a:xfrm>
              <a:off x="5577597" y="2086190"/>
              <a:ext cx="1163926" cy="767011"/>
              <a:chOff x="3902234" y="1229512"/>
              <a:chExt cx="1163926" cy="767011"/>
            </a:xfrm>
          </p:grpSpPr>
          <p:sp>
            <p:nvSpPr>
              <p:cNvPr id="21" name="îṣļîḑé-Oval 10"/>
              <p:cNvSpPr/>
              <p:nvPr/>
            </p:nvSpPr>
            <p:spPr>
              <a:xfrm>
                <a:off x="4441920" y="1679023"/>
                <a:ext cx="317500" cy="3175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 name="îṣļîḑé-Oval 43"/>
              <p:cNvSpPr/>
              <p:nvPr/>
            </p:nvSpPr>
            <p:spPr>
              <a:xfrm>
                <a:off x="4464257" y="1271305"/>
                <a:ext cx="296315" cy="2963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îṣļîḑé-Oval 44"/>
              <p:cNvSpPr/>
              <p:nvPr/>
            </p:nvSpPr>
            <p:spPr>
              <a:xfrm>
                <a:off x="4098450" y="1484100"/>
                <a:ext cx="349820" cy="349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îṣļîḑé-Oval 45"/>
              <p:cNvSpPr/>
              <p:nvPr/>
            </p:nvSpPr>
            <p:spPr>
              <a:xfrm>
                <a:off x="4841738" y="1524000"/>
                <a:ext cx="224422" cy="2244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îṣļîḑé-Oval 46"/>
              <p:cNvSpPr/>
              <p:nvPr/>
            </p:nvSpPr>
            <p:spPr>
              <a:xfrm>
                <a:off x="4828617" y="1272300"/>
                <a:ext cx="224422" cy="2244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îṣļîḑé-Oval 47"/>
              <p:cNvSpPr/>
              <p:nvPr/>
            </p:nvSpPr>
            <p:spPr>
              <a:xfrm>
                <a:off x="3952196" y="1229512"/>
                <a:ext cx="218949" cy="2189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îṣļîḑé-Oval 48"/>
              <p:cNvSpPr/>
              <p:nvPr/>
            </p:nvSpPr>
            <p:spPr>
              <a:xfrm>
                <a:off x="3902234" y="1587500"/>
                <a:ext cx="128171" cy="1281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îṣļîḑé-Oval 49"/>
              <p:cNvSpPr/>
              <p:nvPr/>
            </p:nvSpPr>
            <p:spPr>
              <a:xfrm>
                <a:off x="4276503" y="1285328"/>
                <a:ext cx="128171" cy="1281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9" name="Group 5"/>
            <p:cNvGrpSpPr/>
            <p:nvPr/>
          </p:nvGrpSpPr>
          <p:grpSpPr>
            <a:xfrm>
              <a:off x="7542428" y="2822565"/>
              <a:ext cx="3615652" cy="582732"/>
              <a:chOff x="7520480" y="2822565"/>
              <a:chExt cx="3615652" cy="582732"/>
            </a:xfrm>
          </p:grpSpPr>
          <p:sp>
            <p:nvSpPr>
              <p:cNvPr id="19" name="îṣļîḑé-TextBox 50"/>
              <p:cNvSpPr txBox="1">
                <a:spLocks/>
              </p:cNvSpPr>
              <p:nvPr/>
            </p:nvSpPr>
            <p:spPr bwMode="auto">
              <a:xfrm>
                <a:off x="7520480" y="2822565"/>
                <a:ext cx="1136150" cy="279718"/>
              </a:xfrm>
              <a:prstGeom prst="rect">
                <a:avLst/>
              </a:prstGeom>
              <a:noFill/>
              <a:extLst/>
            </p:spPr>
            <p:txBody>
              <a:bodyPr wrap="none" lIns="90000" tIns="46800" rIns="90000" bIns="46800">
                <a:noAutofit/>
              </a:bodyPr>
              <a:lstStyle/>
              <a:p>
                <a:pPr algn="l" latinLnBrk="0"/>
                <a:r>
                  <a:rPr lang="zh-CN" altLang="en-US" sz="2000">
                    <a:solidFill>
                      <a:schemeClr val="accent4"/>
                    </a:solidFill>
                    <a:effectLst/>
                    <a:cs typeface="+mn-ea"/>
                    <a:sym typeface="+mn-lt"/>
                  </a:rPr>
                  <a:t>标题文本预设</a:t>
                </a:r>
              </a:p>
            </p:txBody>
          </p:sp>
          <p:sp>
            <p:nvSpPr>
              <p:cNvPr id="20" name="îṣļîḑé-TextBox 51"/>
              <p:cNvSpPr txBox="1">
                <a:spLocks/>
              </p:cNvSpPr>
              <p:nvPr/>
            </p:nvSpPr>
            <p:spPr bwMode="auto">
              <a:xfrm>
                <a:off x="7520480" y="3132523"/>
                <a:ext cx="3615652" cy="272774"/>
              </a:xfrm>
              <a:prstGeom prst="rect">
                <a:avLst/>
              </a:prstGeom>
              <a:noFill/>
              <a:extLst/>
            </p:spPr>
            <p:txBody>
              <a:bodyPr wrap="square" lIns="90000" tIns="46800" rIns="90000" bIns="46800">
                <a:noAutofit/>
              </a:bodyPr>
              <a:lstStyle/>
              <a:p>
                <a:pPr algn="l" latinLnBrk="0">
                  <a:lnSpc>
                    <a:spcPct val="120000"/>
                  </a:lnSpc>
                </a:pPr>
                <a:r>
                  <a:rPr lang="zh-CN" altLang="en-US" sz="1400" b="0" dirty="0">
                    <a:solidFill>
                      <a:schemeClr val="tx1"/>
                    </a:solidFill>
                    <a:effectLst/>
                    <a:cs typeface="+mn-ea"/>
                    <a:sym typeface="+mn-lt"/>
                  </a:rPr>
                  <a:t>此部分内容作为文字排版占位显示 </a:t>
                </a:r>
              </a:p>
            </p:txBody>
          </p:sp>
        </p:grpSp>
        <p:grpSp>
          <p:nvGrpSpPr>
            <p:cNvPr id="10" name="Group 6"/>
            <p:cNvGrpSpPr/>
            <p:nvPr/>
          </p:nvGrpSpPr>
          <p:grpSpPr>
            <a:xfrm>
              <a:off x="7096765" y="3968635"/>
              <a:ext cx="3615652" cy="582732"/>
              <a:chOff x="7096765" y="3968635"/>
              <a:chExt cx="3615652" cy="582732"/>
            </a:xfrm>
          </p:grpSpPr>
          <p:sp>
            <p:nvSpPr>
              <p:cNvPr id="17" name="îṣļîḑé-TextBox 52"/>
              <p:cNvSpPr txBox="1">
                <a:spLocks/>
              </p:cNvSpPr>
              <p:nvPr/>
            </p:nvSpPr>
            <p:spPr bwMode="auto">
              <a:xfrm>
                <a:off x="7096765" y="3968635"/>
                <a:ext cx="1136150" cy="279718"/>
              </a:xfrm>
              <a:prstGeom prst="rect">
                <a:avLst/>
              </a:prstGeom>
              <a:noFill/>
              <a:extLst/>
            </p:spPr>
            <p:txBody>
              <a:bodyPr wrap="none" lIns="90000" tIns="46800" rIns="90000" bIns="46800">
                <a:noAutofit/>
              </a:bodyPr>
              <a:lstStyle/>
              <a:p>
                <a:pPr algn="l" latinLnBrk="0"/>
                <a:r>
                  <a:rPr lang="zh-CN" altLang="en-US" sz="2000">
                    <a:solidFill>
                      <a:schemeClr val="accent2"/>
                    </a:solidFill>
                    <a:effectLst/>
                    <a:cs typeface="+mn-ea"/>
                    <a:sym typeface="+mn-lt"/>
                  </a:rPr>
                  <a:t>标题文本预设</a:t>
                </a:r>
              </a:p>
            </p:txBody>
          </p:sp>
          <p:sp>
            <p:nvSpPr>
              <p:cNvPr id="18" name="îṣļîḑé-TextBox 53"/>
              <p:cNvSpPr txBox="1">
                <a:spLocks/>
              </p:cNvSpPr>
              <p:nvPr/>
            </p:nvSpPr>
            <p:spPr bwMode="auto">
              <a:xfrm>
                <a:off x="7096765" y="4278593"/>
                <a:ext cx="3615652" cy="272774"/>
              </a:xfrm>
              <a:prstGeom prst="rect">
                <a:avLst/>
              </a:prstGeom>
              <a:noFill/>
              <a:extLst/>
            </p:spPr>
            <p:txBody>
              <a:bodyPr wrap="square" lIns="90000" tIns="46800" rIns="90000" bIns="46800">
                <a:noAutofit/>
              </a:bodyPr>
              <a:lstStyle/>
              <a:p>
                <a:pPr algn="l" latinLnBrk="0">
                  <a:lnSpc>
                    <a:spcPct val="120000"/>
                  </a:lnSpc>
                </a:pPr>
                <a:r>
                  <a:rPr lang="zh-CN" altLang="en-US" sz="1400" b="0" dirty="0">
                    <a:solidFill>
                      <a:schemeClr val="tx1"/>
                    </a:solidFill>
                    <a:effectLst/>
                    <a:cs typeface="+mn-ea"/>
                    <a:sym typeface="+mn-lt"/>
                  </a:rPr>
                  <a:t>此部分内容作为文字排版占位显示</a:t>
                </a:r>
              </a:p>
            </p:txBody>
          </p:sp>
        </p:grpSp>
        <p:grpSp>
          <p:nvGrpSpPr>
            <p:cNvPr id="11" name="Group 3"/>
            <p:cNvGrpSpPr/>
            <p:nvPr/>
          </p:nvGrpSpPr>
          <p:grpSpPr>
            <a:xfrm>
              <a:off x="1605399" y="3482419"/>
              <a:ext cx="3615652" cy="582732"/>
              <a:chOff x="1828636" y="3482419"/>
              <a:chExt cx="3615652" cy="582732"/>
            </a:xfrm>
          </p:grpSpPr>
          <p:sp>
            <p:nvSpPr>
              <p:cNvPr id="15" name="îṣļîḑé-TextBox 54"/>
              <p:cNvSpPr txBox="1">
                <a:spLocks/>
              </p:cNvSpPr>
              <p:nvPr/>
            </p:nvSpPr>
            <p:spPr bwMode="auto">
              <a:xfrm>
                <a:off x="4308138" y="3482419"/>
                <a:ext cx="1136150" cy="279718"/>
              </a:xfrm>
              <a:prstGeom prst="rect">
                <a:avLst/>
              </a:prstGeom>
              <a:noFill/>
              <a:extLst/>
            </p:spPr>
            <p:txBody>
              <a:bodyPr wrap="none" lIns="90000" tIns="46800" rIns="90000" bIns="46800">
                <a:noAutofit/>
              </a:bodyPr>
              <a:lstStyle/>
              <a:p>
                <a:pPr algn="r" latinLnBrk="0"/>
                <a:r>
                  <a:rPr lang="zh-CN" altLang="en-US" sz="2000">
                    <a:solidFill>
                      <a:schemeClr val="accent3"/>
                    </a:solidFill>
                    <a:effectLst/>
                    <a:cs typeface="+mn-ea"/>
                    <a:sym typeface="+mn-lt"/>
                  </a:rPr>
                  <a:t>标题文本预设</a:t>
                </a:r>
              </a:p>
            </p:txBody>
          </p:sp>
          <p:sp>
            <p:nvSpPr>
              <p:cNvPr id="16" name="îṣļîḑé-TextBox 55"/>
              <p:cNvSpPr txBox="1">
                <a:spLocks/>
              </p:cNvSpPr>
              <p:nvPr/>
            </p:nvSpPr>
            <p:spPr bwMode="auto">
              <a:xfrm>
                <a:off x="1828636" y="3792377"/>
                <a:ext cx="3615652" cy="272774"/>
              </a:xfrm>
              <a:prstGeom prst="rect">
                <a:avLst/>
              </a:prstGeom>
              <a:noFill/>
              <a:extLst/>
            </p:spPr>
            <p:txBody>
              <a:bodyPr wrap="square" lIns="90000" tIns="46800" rIns="90000" bIns="46800">
                <a:noAutofit/>
              </a:bodyPr>
              <a:lstStyle/>
              <a:p>
                <a:pPr algn="r" latinLnBrk="0">
                  <a:lnSpc>
                    <a:spcPct val="120000"/>
                  </a:lnSpc>
                </a:pPr>
                <a:r>
                  <a:rPr lang="zh-CN" altLang="en-US" sz="1400" b="0" dirty="0">
                    <a:solidFill>
                      <a:schemeClr val="tx1"/>
                    </a:solidFill>
                    <a:effectLst/>
                    <a:cs typeface="+mn-ea"/>
                    <a:sym typeface="+mn-lt"/>
                  </a:rPr>
                  <a:t>此部分内容作为文字排版占位显示</a:t>
                </a:r>
              </a:p>
            </p:txBody>
          </p:sp>
        </p:grpSp>
        <p:grpSp>
          <p:nvGrpSpPr>
            <p:cNvPr id="12" name="Group 4"/>
            <p:cNvGrpSpPr/>
            <p:nvPr/>
          </p:nvGrpSpPr>
          <p:grpSpPr>
            <a:xfrm>
              <a:off x="2042429" y="4562657"/>
              <a:ext cx="3615652" cy="582732"/>
              <a:chOff x="2123198" y="4562657"/>
              <a:chExt cx="3615652" cy="582732"/>
            </a:xfrm>
          </p:grpSpPr>
          <p:sp>
            <p:nvSpPr>
              <p:cNvPr id="13" name="îṣļîḑé-TextBox 56"/>
              <p:cNvSpPr txBox="1">
                <a:spLocks/>
              </p:cNvSpPr>
              <p:nvPr/>
            </p:nvSpPr>
            <p:spPr bwMode="auto">
              <a:xfrm>
                <a:off x="4602700" y="4562657"/>
                <a:ext cx="1136150" cy="279718"/>
              </a:xfrm>
              <a:prstGeom prst="rect">
                <a:avLst/>
              </a:prstGeom>
              <a:noFill/>
              <a:extLst/>
            </p:spPr>
            <p:txBody>
              <a:bodyPr wrap="none" lIns="90000" tIns="46800" rIns="90000" bIns="46800">
                <a:noAutofit/>
              </a:bodyPr>
              <a:lstStyle/>
              <a:p>
                <a:pPr algn="r" latinLnBrk="0"/>
                <a:r>
                  <a:rPr lang="zh-CN" altLang="en-US" sz="2000">
                    <a:solidFill>
                      <a:schemeClr val="accent1"/>
                    </a:solidFill>
                    <a:effectLst/>
                    <a:cs typeface="+mn-ea"/>
                    <a:sym typeface="+mn-lt"/>
                  </a:rPr>
                  <a:t>标题文本预设</a:t>
                </a:r>
              </a:p>
            </p:txBody>
          </p:sp>
          <p:sp>
            <p:nvSpPr>
              <p:cNvPr id="14" name="îṣļîḑé-TextBox 57"/>
              <p:cNvSpPr txBox="1">
                <a:spLocks/>
              </p:cNvSpPr>
              <p:nvPr/>
            </p:nvSpPr>
            <p:spPr bwMode="auto">
              <a:xfrm>
                <a:off x="2123198" y="4872615"/>
                <a:ext cx="3615652" cy="272774"/>
              </a:xfrm>
              <a:prstGeom prst="rect">
                <a:avLst/>
              </a:prstGeom>
              <a:noFill/>
              <a:extLst/>
            </p:spPr>
            <p:txBody>
              <a:bodyPr wrap="square" lIns="90000" tIns="46800" rIns="90000" bIns="46800">
                <a:noAutofit/>
              </a:bodyPr>
              <a:lstStyle/>
              <a:p>
                <a:pPr algn="r" latinLnBrk="0">
                  <a:lnSpc>
                    <a:spcPct val="120000"/>
                  </a:lnSpc>
                </a:pPr>
                <a:r>
                  <a:rPr lang="zh-CN" altLang="en-US" sz="1400" b="0" dirty="0">
                    <a:solidFill>
                      <a:schemeClr val="tx1"/>
                    </a:solidFill>
                    <a:effectLst/>
                    <a:cs typeface="+mn-ea"/>
                    <a:sym typeface="+mn-lt"/>
                  </a:rPr>
                  <a:t>此部分内容作为文字排版占位显示</a:t>
                </a:r>
              </a:p>
            </p:txBody>
          </p:sp>
        </p:grpSp>
      </p:grpSp>
      <p:grpSp>
        <p:nvGrpSpPr>
          <p:cNvPr id="37" name="组合 36"/>
          <p:cNvGrpSpPr/>
          <p:nvPr/>
        </p:nvGrpSpPr>
        <p:grpSpPr>
          <a:xfrm>
            <a:off x="374753" y="290394"/>
            <a:ext cx="3264034" cy="888961"/>
            <a:chOff x="921405" y="91611"/>
            <a:chExt cx="3264034" cy="888961"/>
          </a:xfrm>
        </p:grpSpPr>
        <p:sp>
          <p:nvSpPr>
            <p:cNvPr id="38" name="文本框 37"/>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荣誉奖励</a:t>
              </a:r>
            </a:p>
          </p:txBody>
        </p:sp>
        <p:sp>
          <p:nvSpPr>
            <p:cNvPr id="39" name="矩形 38"/>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335886246"/>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e3e5b05-f43a-44cd-bdfc-d61802eb9293"/>
          <p:cNvGrpSpPr>
            <a:grpSpLocks noChangeAspect="1"/>
          </p:cNvGrpSpPr>
          <p:nvPr/>
        </p:nvGrpSpPr>
        <p:grpSpPr>
          <a:xfrm>
            <a:off x="1610697" y="1680730"/>
            <a:ext cx="8964539" cy="4355308"/>
            <a:chOff x="567087" y="1028094"/>
            <a:chExt cx="11121224" cy="5403106"/>
          </a:xfrm>
        </p:grpSpPr>
        <p:sp>
          <p:nvSpPr>
            <p:cNvPr id="7" name="îŝḷîḓé-Block Arc 31"/>
            <p:cNvSpPr/>
            <p:nvPr/>
          </p:nvSpPr>
          <p:spPr>
            <a:xfrm rot="13486391">
              <a:off x="4344047" y="1305778"/>
              <a:ext cx="3545451" cy="3545451"/>
            </a:xfrm>
            <a:prstGeom prst="blockArc">
              <a:avLst>
                <a:gd name="adj1" fmla="val 10741593"/>
                <a:gd name="adj2" fmla="val 16379423"/>
                <a:gd name="adj3" fmla="val 1922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îŝḷîḓé-Block Arc 32"/>
            <p:cNvSpPr/>
            <p:nvPr/>
          </p:nvSpPr>
          <p:spPr>
            <a:xfrm rot="8090033">
              <a:off x="4926543" y="1722499"/>
              <a:ext cx="3545451" cy="3545451"/>
            </a:xfrm>
            <a:prstGeom prst="blockArc">
              <a:avLst>
                <a:gd name="adj1" fmla="val 10800000"/>
                <a:gd name="adj2" fmla="val 16194967"/>
                <a:gd name="adj3" fmla="val 1911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îŝḷîḓé-Block Arc 33"/>
            <p:cNvSpPr/>
            <p:nvPr/>
          </p:nvSpPr>
          <p:spPr>
            <a:xfrm rot="18436299">
              <a:off x="3747176" y="1740215"/>
              <a:ext cx="3545451" cy="3545451"/>
            </a:xfrm>
            <a:prstGeom prst="blockArc">
              <a:avLst>
                <a:gd name="adj1" fmla="val 11157547"/>
                <a:gd name="adj2" fmla="val 16529505"/>
                <a:gd name="adj3" fmla="val 18985"/>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îŝḷîḓé-Block Arc 34"/>
            <p:cNvSpPr/>
            <p:nvPr/>
          </p:nvSpPr>
          <p:spPr>
            <a:xfrm rot="2373488">
              <a:off x="4368691" y="2180662"/>
              <a:ext cx="3545451" cy="3545451"/>
            </a:xfrm>
            <a:prstGeom prst="blockArc">
              <a:avLst>
                <a:gd name="adj1" fmla="val 10919620"/>
                <a:gd name="adj2" fmla="val 16550173"/>
                <a:gd name="adj3" fmla="val 1969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 name="îŝḷîḓé-Oval 35"/>
            <p:cNvSpPr/>
            <p:nvPr/>
          </p:nvSpPr>
          <p:spPr>
            <a:xfrm>
              <a:off x="5423674" y="3131243"/>
              <a:ext cx="1386195" cy="83051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400">
                  <a:solidFill>
                    <a:schemeClr val="bg1"/>
                  </a:solidFill>
                  <a:cs typeface="+mn-ea"/>
                  <a:sym typeface="+mn-lt"/>
                </a:rPr>
                <a:t>标题文本预设</a:t>
              </a:r>
            </a:p>
          </p:txBody>
        </p:sp>
        <p:grpSp>
          <p:nvGrpSpPr>
            <p:cNvPr id="12" name="Group 37"/>
            <p:cNvGrpSpPr/>
            <p:nvPr/>
          </p:nvGrpSpPr>
          <p:grpSpPr>
            <a:xfrm>
              <a:off x="5060627" y="2437270"/>
              <a:ext cx="1717438" cy="500443"/>
              <a:chOff x="3711545" y="2174928"/>
              <a:chExt cx="1288078" cy="375332"/>
            </a:xfrm>
          </p:grpSpPr>
          <p:sp>
            <p:nvSpPr>
              <p:cNvPr id="34" name="îŝḷîḓé-Freeform: Shape 38"/>
              <p:cNvSpPr>
                <a:spLocks/>
              </p:cNvSpPr>
              <p:nvPr/>
            </p:nvSpPr>
            <p:spPr bwMode="auto">
              <a:xfrm>
                <a:off x="3711545" y="2290325"/>
                <a:ext cx="376166" cy="259935"/>
              </a:xfrm>
              <a:custGeom>
                <a:avLst/>
                <a:gdLst/>
                <a:ahLst/>
                <a:cxnLst>
                  <a:cxn ang="0">
                    <a:pos x="82" y="49"/>
                  </a:cxn>
                  <a:cxn ang="0">
                    <a:pos x="74" y="57"/>
                  </a:cxn>
                  <a:cxn ang="0">
                    <a:pos x="7" y="57"/>
                  </a:cxn>
                  <a:cxn ang="0">
                    <a:pos x="0" y="49"/>
                  </a:cxn>
                  <a:cxn ang="0">
                    <a:pos x="0" y="6"/>
                  </a:cxn>
                  <a:cxn ang="0">
                    <a:pos x="10" y="6"/>
                  </a:cxn>
                  <a:cxn ang="0">
                    <a:pos x="10" y="0"/>
                  </a:cxn>
                  <a:cxn ang="0">
                    <a:pos x="82" y="0"/>
                  </a:cxn>
                  <a:cxn ang="0">
                    <a:pos x="82" y="49"/>
                  </a:cxn>
                  <a:cxn ang="0">
                    <a:pos x="10" y="11"/>
                  </a:cxn>
                  <a:cxn ang="0">
                    <a:pos x="5" y="11"/>
                  </a:cxn>
                  <a:cxn ang="0">
                    <a:pos x="5" y="49"/>
                  </a:cxn>
                  <a:cxn ang="0">
                    <a:pos x="7" y="52"/>
                  </a:cxn>
                  <a:cxn ang="0">
                    <a:pos x="10" y="49"/>
                  </a:cxn>
                  <a:cxn ang="0">
                    <a:pos x="10" y="11"/>
                  </a:cxn>
                  <a:cxn ang="0">
                    <a:pos x="77" y="6"/>
                  </a:cxn>
                  <a:cxn ang="0">
                    <a:pos x="15" y="6"/>
                  </a:cxn>
                  <a:cxn ang="0">
                    <a:pos x="15" y="49"/>
                  </a:cxn>
                  <a:cxn ang="0">
                    <a:pos x="15" y="52"/>
                  </a:cxn>
                  <a:cxn ang="0">
                    <a:pos x="74" y="52"/>
                  </a:cxn>
                  <a:cxn ang="0">
                    <a:pos x="77" y="49"/>
                  </a:cxn>
                  <a:cxn ang="0">
                    <a:pos x="77" y="6"/>
                  </a:cxn>
                  <a:cxn ang="0">
                    <a:pos x="46" y="36"/>
                  </a:cxn>
                  <a:cxn ang="0">
                    <a:pos x="20" y="36"/>
                  </a:cxn>
                  <a:cxn ang="0">
                    <a:pos x="20" y="11"/>
                  </a:cxn>
                  <a:cxn ang="0">
                    <a:pos x="46" y="11"/>
                  </a:cxn>
                  <a:cxn ang="0">
                    <a:pos x="46" y="36"/>
                  </a:cxn>
                  <a:cxn ang="0">
                    <a:pos x="46" y="47"/>
                  </a:cxn>
                  <a:cxn ang="0">
                    <a:pos x="20" y="47"/>
                  </a:cxn>
                  <a:cxn ang="0">
                    <a:pos x="20" y="42"/>
                  </a:cxn>
                  <a:cxn ang="0">
                    <a:pos x="46" y="42"/>
                  </a:cxn>
                  <a:cxn ang="0">
                    <a:pos x="46" y="47"/>
                  </a:cxn>
                  <a:cxn ang="0">
                    <a:pos x="25" y="16"/>
                  </a:cxn>
                  <a:cxn ang="0">
                    <a:pos x="25" y="31"/>
                  </a:cxn>
                  <a:cxn ang="0">
                    <a:pos x="41" y="31"/>
                  </a:cxn>
                  <a:cxn ang="0">
                    <a:pos x="41" y="16"/>
                  </a:cxn>
                  <a:cxn ang="0">
                    <a:pos x="25" y="16"/>
                  </a:cxn>
                  <a:cxn ang="0">
                    <a:pos x="72" y="16"/>
                  </a:cxn>
                  <a:cxn ang="0">
                    <a:pos x="51" y="16"/>
                  </a:cxn>
                  <a:cxn ang="0">
                    <a:pos x="51" y="11"/>
                  </a:cxn>
                  <a:cxn ang="0">
                    <a:pos x="72" y="11"/>
                  </a:cxn>
                  <a:cxn ang="0">
                    <a:pos x="72" y="16"/>
                  </a:cxn>
                  <a:cxn ang="0">
                    <a:pos x="72" y="26"/>
                  </a:cxn>
                  <a:cxn ang="0">
                    <a:pos x="51" y="26"/>
                  </a:cxn>
                  <a:cxn ang="0">
                    <a:pos x="51" y="21"/>
                  </a:cxn>
                  <a:cxn ang="0">
                    <a:pos x="72" y="21"/>
                  </a:cxn>
                  <a:cxn ang="0">
                    <a:pos x="72" y="26"/>
                  </a:cxn>
                  <a:cxn ang="0">
                    <a:pos x="72" y="36"/>
                  </a:cxn>
                  <a:cxn ang="0">
                    <a:pos x="51" y="36"/>
                  </a:cxn>
                  <a:cxn ang="0">
                    <a:pos x="51" y="31"/>
                  </a:cxn>
                  <a:cxn ang="0">
                    <a:pos x="72" y="31"/>
                  </a:cxn>
                  <a:cxn ang="0">
                    <a:pos x="72" y="36"/>
                  </a:cxn>
                  <a:cxn ang="0">
                    <a:pos x="72" y="47"/>
                  </a:cxn>
                  <a:cxn ang="0">
                    <a:pos x="51" y="47"/>
                  </a:cxn>
                  <a:cxn ang="0">
                    <a:pos x="51" y="42"/>
                  </a:cxn>
                  <a:cxn ang="0">
                    <a:pos x="72" y="42"/>
                  </a:cxn>
                  <a:cxn ang="0">
                    <a:pos x="72" y="47"/>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bg1"/>
              </a:solidFill>
              <a:ln w="9525">
                <a:noFill/>
                <a:round/>
                <a:headEnd/>
                <a:tailEnd/>
              </a:ln>
            </p:spPr>
            <p:txBody>
              <a:bodyPr anchor="ctr"/>
              <a:lstStyle/>
              <a:p>
                <a:pPr algn="ctr"/>
                <a:endParaRPr>
                  <a:cs typeface="+mn-ea"/>
                  <a:sym typeface="+mn-lt"/>
                </a:endParaRPr>
              </a:p>
            </p:txBody>
          </p:sp>
          <p:sp>
            <p:nvSpPr>
              <p:cNvPr id="35" name="îŝḷîḓé-TextBox 39"/>
              <p:cNvSpPr txBox="1"/>
              <p:nvPr/>
            </p:nvSpPr>
            <p:spPr>
              <a:xfrm>
                <a:off x="4082064" y="2174928"/>
                <a:ext cx="917559" cy="225157"/>
              </a:xfrm>
              <a:prstGeom prst="rect">
                <a:avLst/>
              </a:prstGeom>
              <a:noFill/>
            </p:spPr>
            <p:txBody>
              <a:bodyPr wrap="none">
                <a:normAutofit fontScale="92500" lnSpcReduction="20000"/>
              </a:bodyPr>
              <a:lstStyle/>
              <a:p>
                <a:r>
                  <a:rPr lang="zh-CN" altLang="en-US" sz="1351">
                    <a:solidFill>
                      <a:schemeClr val="bg1"/>
                    </a:solidFill>
                    <a:cs typeface="+mn-ea"/>
                    <a:sym typeface="+mn-lt"/>
                  </a:rPr>
                  <a:t>标题文本预设</a:t>
                </a:r>
              </a:p>
            </p:txBody>
          </p:sp>
        </p:grpSp>
        <p:grpSp>
          <p:nvGrpSpPr>
            <p:cNvPr id="13" name="Group 40"/>
            <p:cNvGrpSpPr/>
            <p:nvPr/>
          </p:nvGrpSpPr>
          <p:grpSpPr>
            <a:xfrm>
              <a:off x="5311405" y="4169306"/>
              <a:ext cx="1807013" cy="394862"/>
              <a:chOff x="3899628" y="3473959"/>
              <a:chExt cx="1355259" cy="296147"/>
            </a:xfrm>
          </p:grpSpPr>
          <p:sp>
            <p:nvSpPr>
              <p:cNvPr id="32" name="îŝḷîḓé-Freeform: Shape 41"/>
              <p:cNvSpPr>
                <a:spLocks/>
              </p:cNvSpPr>
              <p:nvPr/>
            </p:nvSpPr>
            <p:spPr bwMode="auto">
              <a:xfrm>
                <a:off x="4871797" y="3473959"/>
                <a:ext cx="383090" cy="254716"/>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bg1"/>
              </a:solidFill>
              <a:ln w="9525">
                <a:noFill/>
                <a:round/>
                <a:headEnd/>
                <a:tailEnd/>
              </a:ln>
            </p:spPr>
            <p:txBody>
              <a:bodyPr anchor="ctr"/>
              <a:lstStyle/>
              <a:p>
                <a:pPr algn="ctr"/>
                <a:endParaRPr>
                  <a:cs typeface="+mn-ea"/>
                  <a:sym typeface="+mn-lt"/>
                </a:endParaRPr>
              </a:p>
            </p:txBody>
          </p:sp>
          <p:sp>
            <p:nvSpPr>
              <p:cNvPr id="33" name="îŝḷîḓé-TextBox 42"/>
              <p:cNvSpPr txBox="1"/>
              <p:nvPr/>
            </p:nvSpPr>
            <p:spPr>
              <a:xfrm>
                <a:off x="3899628" y="3544948"/>
                <a:ext cx="917559" cy="225158"/>
              </a:xfrm>
              <a:prstGeom prst="rect">
                <a:avLst/>
              </a:prstGeom>
              <a:noFill/>
            </p:spPr>
            <p:txBody>
              <a:bodyPr wrap="none">
                <a:normAutofit fontScale="92500" lnSpcReduction="20000"/>
              </a:bodyPr>
              <a:lstStyle/>
              <a:p>
                <a:r>
                  <a:rPr lang="zh-CN" altLang="en-US" sz="1351">
                    <a:solidFill>
                      <a:schemeClr val="bg1"/>
                    </a:solidFill>
                    <a:cs typeface="+mn-ea"/>
                    <a:sym typeface="+mn-lt"/>
                  </a:rPr>
                  <a:t>标题文本预设</a:t>
                </a:r>
              </a:p>
            </p:txBody>
          </p:sp>
        </p:grpSp>
        <p:grpSp>
          <p:nvGrpSpPr>
            <p:cNvPr id="14" name="Group 43"/>
            <p:cNvGrpSpPr/>
            <p:nvPr/>
          </p:nvGrpSpPr>
          <p:grpSpPr>
            <a:xfrm>
              <a:off x="7685161" y="2568415"/>
              <a:ext cx="526997" cy="1816926"/>
              <a:chOff x="5679950" y="2273289"/>
              <a:chExt cx="395248" cy="1362696"/>
            </a:xfrm>
          </p:grpSpPr>
          <p:sp>
            <p:nvSpPr>
              <p:cNvPr id="30" name="îŝḷîḓé-Freeform: Shape 44"/>
              <p:cNvSpPr>
                <a:spLocks/>
              </p:cNvSpPr>
              <p:nvPr/>
            </p:nvSpPr>
            <p:spPr bwMode="auto">
              <a:xfrm>
                <a:off x="5679950" y="2273289"/>
                <a:ext cx="317735" cy="213985"/>
              </a:xfrm>
              <a:custGeom>
                <a:avLst/>
                <a:gdLst/>
                <a:ahLst/>
                <a:cxnLst>
                  <a:cxn ang="0">
                    <a:pos x="68" y="43"/>
                  </a:cxn>
                  <a:cxn ang="0">
                    <a:pos x="66" y="46"/>
                  </a:cxn>
                  <a:cxn ang="0">
                    <a:pos x="2" y="46"/>
                  </a:cxn>
                  <a:cxn ang="0">
                    <a:pos x="0" y="43"/>
                  </a:cxn>
                  <a:cxn ang="0">
                    <a:pos x="0" y="2"/>
                  </a:cxn>
                  <a:cxn ang="0">
                    <a:pos x="2" y="0"/>
                  </a:cxn>
                  <a:cxn ang="0">
                    <a:pos x="66" y="0"/>
                  </a:cxn>
                  <a:cxn ang="0">
                    <a:pos x="68" y="2"/>
                  </a:cxn>
                  <a:cxn ang="0">
                    <a:pos x="68" y="43"/>
                  </a:cxn>
                  <a:cxn ang="0">
                    <a:pos x="64" y="14"/>
                  </a:cxn>
                  <a:cxn ang="0">
                    <a:pos x="55" y="4"/>
                  </a:cxn>
                  <a:cxn ang="0">
                    <a:pos x="13" y="4"/>
                  </a:cxn>
                  <a:cxn ang="0">
                    <a:pos x="4" y="14"/>
                  </a:cxn>
                  <a:cxn ang="0">
                    <a:pos x="4" y="32"/>
                  </a:cxn>
                  <a:cxn ang="0">
                    <a:pos x="13" y="41"/>
                  </a:cxn>
                  <a:cxn ang="0">
                    <a:pos x="55" y="41"/>
                  </a:cxn>
                  <a:cxn ang="0">
                    <a:pos x="64" y="32"/>
                  </a:cxn>
                  <a:cxn ang="0">
                    <a:pos x="64" y="14"/>
                  </a:cxn>
                  <a:cxn ang="0">
                    <a:pos x="34" y="38"/>
                  </a:cxn>
                  <a:cxn ang="0">
                    <a:pos x="23" y="23"/>
                  </a:cxn>
                  <a:cxn ang="0">
                    <a:pos x="34" y="8"/>
                  </a:cxn>
                  <a:cxn ang="0">
                    <a:pos x="45" y="23"/>
                  </a:cxn>
                  <a:cxn ang="0">
                    <a:pos x="34" y="38"/>
                  </a:cxn>
                  <a:cxn ang="0">
                    <a:pos x="41" y="32"/>
                  </a:cxn>
                  <a:cxn ang="0">
                    <a:pos x="41" y="28"/>
                  </a:cxn>
                  <a:cxn ang="0">
                    <a:pos x="36" y="28"/>
                  </a:cxn>
                  <a:cxn ang="0">
                    <a:pos x="36" y="12"/>
                  </a:cxn>
                  <a:cxn ang="0">
                    <a:pos x="32" y="12"/>
                  </a:cxn>
                  <a:cxn ang="0">
                    <a:pos x="27" y="17"/>
                  </a:cxn>
                  <a:cxn ang="0">
                    <a:pos x="30" y="20"/>
                  </a:cxn>
                  <a:cxn ang="0">
                    <a:pos x="32" y="18"/>
                  </a:cxn>
                  <a:cxn ang="0">
                    <a:pos x="32" y="18"/>
                  </a:cxn>
                  <a:cxn ang="0">
                    <a:pos x="32" y="28"/>
                  </a:cxn>
                  <a:cxn ang="0">
                    <a:pos x="27" y="28"/>
                  </a:cxn>
                  <a:cxn ang="0">
                    <a:pos x="27" y="32"/>
                  </a:cxn>
                  <a:cxn ang="0">
                    <a:pos x="41" y="32"/>
                  </a:cxn>
                </a:cxnLst>
                <a:rect l="0" t="0" r="r" b="b"/>
                <a:pathLst>
                  <a:path w="68" h="46">
                    <a:moveTo>
                      <a:pt x="68" y="43"/>
                    </a:moveTo>
                    <a:cubicBezTo>
                      <a:pt x="68" y="45"/>
                      <a:pt x="67" y="46"/>
                      <a:pt x="66" y="46"/>
                    </a:cubicBezTo>
                    <a:cubicBezTo>
                      <a:pt x="2" y="46"/>
                      <a:pt x="2" y="46"/>
                      <a:pt x="2" y="46"/>
                    </a:cubicBezTo>
                    <a:cubicBezTo>
                      <a:pt x="1" y="46"/>
                      <a:pt x="0" y="45"/>
                      <a:pt x="0" y="43"/>
                    </a:cubicBezTo>
                    <a:cubicBezTo>
                      <a:pt x="0" y="2"/>
                      <a:pt x="0" y="2"/>
                      <a:pt x="0" y="2"/>
                    </a:cubicBezTo>
                    <a:cubicBezTo>
                      <a:pt x="0" y="1"/>
                      <a:pt x="1" y="0"/>
                      <a:pt x="2" y="0"/>
                    </a:cubicBezTo>
                    <a:cubicBezTo>
                      <a:pt x="66" y="0"/>
                      <a:pt x="66" y="0"/>
                      <a:pt x="66" y="0"/>
                    </a:cubicBezTo>
                    <a:cubicBezTo>
                      <a:pt x="67" y="0"/>
                      <a:pt x="68" y="1"/>
                      <a:pt x="68" y="2"/>
                    </a:cubicBezTo>
                    <a:lnTo>
                      <a:pt x="68" y="43"/>
                    </a:lnTo>
                    <a:close/>
                    <a:moveTo>
                      <a:pt x="64" y="14"/>
                    </a:moveTo>
                    <a:cubicBezTo>
                      <a:pt x="59" y="14"/>
                      <a:pt x="55" y="10"/>
                      <a:pt x="55" y="4"/>
                    </a:cubicBezTo>
                    <a:cubicBezTo>
                      <a:pt x="13" y="4"/>
                      <a:pt x="13" y="4"/>
                      <a:pt x="13" y="4"/>
                    </a:cubicBezTo>
                    <a:cubicBezTo>
                      <a:pt x="13" y="10"/>
                      <a:pt x="9" y="14"/>
                      <a:pt x="4" y="14"/>
                    </a:cubicBezTo>
                    <a:cubicBezTo>
                      <a:pt x="4" y="32"/>
                      <a:pt x="4" y="32"/>
                      <a:pt x="4" y="32"/>
                    </a:cubicBezTo>
                    <a:cubicBezTo>
                      <a:pt x="9" y="32"/>
                      <a:pt x="13" y="36"/>
                      <a:pt x="13" y="41"/>
                    </a:cubicBezTo>
                    <a:cubicBezTo>
                      <a:pt x="55" y="41"/>
                      <a:pt x="55" y="41"/>
                      <a:pt x="55" y="41"/>
                    </a:cubicBezTo>
                    <a:cubicBezTo>
                      <a:pt x="55" y="36"/>
                      <a:pt x="59" y="32"/>
                      <a:pt x="64" y="32"/>
                    </a:cubicBezTo>
                    <a:lnTo>
                      <a:pt x="64" y="14"/>
                    </a:lnTo>
                    <a:close/>
                    <a:moveTo>
                      <a:pt x="34" y="38"/>
                    </a:moveTo>
                    <a:cubicBezTo>
                      <a:pt x="27" y="38"/>
                      <a:pt x="23" y="29"/>
                      <a:pt x="23" y="23"/>
                    </a:cubicBezTo>
                    <a:cubicBezTo>
                      <a:pt x="23" y="16"/>
                      <a:pt x="27" y="8"/>
                      <a:pt x="34" y="8"/>
                    </a:cubicBezTo>
                    <a:cubicBezTo>
                      <a:pt x="42" y="8"/>
                      <a:pt x="45" y="16"/>
                      <a:pt x="45" y="23"/>
                    </a:cubicBezTo>
                    <a:cubicBezTo>
                      <a:pt x="45" y="29"/>
                      <a:pt x="42" y="38"/>
                      <a:pt x="34" y="38"/>
                    </a:cubicBezTo>
                    <a:close/>
                    <a:moveTo>
                      <a:pt x="41" y="32"/>
                    </a:moveTo>
                    <a:cubicBezTo>
                      <a:pt x="41" y="28"/>
                      <a:pt x="41" y="28"/>
                      <a:pt x="41" y="28"/>
                    </a:cubicBezTo>
                    <a:cubicBezTo>
                      <a:pt x="36" y="28"/>
                      <a:pt x="36" y="28"/>
                      <a:pt x="36" y="28"/>
                    </a:cubicBezTo>
                    <a:cubicBezTo>
                      <a:pt x="36" y="12"/>
                      <a:pt x="36" y="12"/>
                      <a:pt x="36" y="12"/>
                    </a:cubicBezTo>
                    <a:cubicBezTo>
                      <a:pt x="32" y="12"/>
                      <a:pt x="32" y="12"/>
                      <a:pt x="32" y="12"/>
                    </a:cubicBezTo>
                    <a:cubicBezTo>
                      <a:pt x="27" y="17"/>
                      <a:pt x="27" y="17"/>
                      <a:pt x="27" y="17"/>
                    </a:cubicBezTo>
                    <a:cubicBezTo>
                      <a:pt x="30" y="20"/>
                      <a:pt x="30" y="20"/>
                      <a:pt x="30" y="20"/>
                    </a:cubicBezTo>
                    <a:cubicBezTo>
                      <a:pt x="31" y="19"/>
                      <a:pt x="31" y="19"/>
                      <a:pt x="32" y="18"/>
                    </a:cubicBezTo>
                    <a:cubicBezTo>
                      <a:pt x="32" y="18"/>
                      <a:pt x="32" y="18"/>
                      <a:pt x="32" y="18"/>
                    </a:cubicBezTo>
                    <a:cubicBezTo>
                      <a:pt x="32" y="28"/>
                      <a:pt x="32" y="28"/>
                      <a:pt x="32" y="28"/>
                    </a:cubicBezTo>
                    <a:cubicBezTo>
                      <a:pt x="27" y="28"/>
                      <a:pt x="27" y="28"/>
                      <a:pt x="27" y="28"/>
                    </a:cubicBezTo>
                    <a:cubicBezTo>
                      <a:pt x="27" y="32"/>
                      <a:pt x="27" y="32"/>
                      <a:pt x="27" y="32"/>
                    </a:cubicBezTo>
                    <a:lnTo>
                      <a:pt x="41" y="32"/>
                    </a:lnTo>
                    <a:close/>
                  </a:path>
                </a:pathLst>
              </a:custGeom>
              <a:solidFill>
                <a:schemeClr val="bg1"/>
              </a:solidFill>
              <a:ln w="9525">
                <a:noFill/>
                <a:round/>
                <a:headEnd/>
                <a:tailEnd/>
              </a:ln>
            </p:spPr>
            <p:txBody>
              <a:bodyPr anchor="ctr"/>
              <a:lstStyle/>
              <a:p>
                <a:pPr algn="ctr"/>
                <a:endParaRPr>
                  <a:cs typeface="+mn-ea"/>
                  <a:sym typeface="+mn-lt"/>
                </a:endParaRPr>
              </a:p>
            </p:txBody>
          </p:sp>
          <p:sp>
            <p:nvSpPr>
              <p:cNvPr id="31" name="îŝḷîḓé-TextBox 45"/>
              <p:cNvSpPr txBox="1"/>
              <p:nvPr/>
            </p:nvSpPr>
            <p:spPr>
              <a:xfrm rot="5400000">
                <a:off x="5503839" y="3064627"/>
                <a:ext cx="917559" cy="225158"/>
              </a:xfrm>
              <a:prstGeom prst="rect">
                <a:avLst/>
              </a:prstGeom>
              <a:noFill/>
            </p:spPr>
            <p:txBody>
              <a:bodyPr wrap="none">
                <a:normAutofit fontScale="92500" lnSpcReduction="20000"/>
              </a:bodyPr>
              <a:lstStyle/>
              <a:p>
                <a:r>
                  <a:rPr lang="zh-CN" altLang="en-US" sz="1351">
                    <a:solidFill>
                      <a:schemeClr val="bg1"/>
                    </a:solidFill>
                    <a:cs typeface="+mn-ea"/>
                    <a:sym typeface="+mn-lt"/>
                  </a:rPr>
                  <a:t>标题文本预设</a:t>
                </a:r>
              </a:p>
            </p:txBody>
          </p:sp>
        </p:grpSp>
        <p:grpSp>
          <p:nvGrpSpPr>
            <p:cNvPr id="15" name="Group 46"/>
            <p:cNvGrpSpPr/>
            <p:nvPr/>
          </p:nvGrpSpPr>
          <p:grpSpPr>
            <a:xfrm>
              <a:off x="4042158" y="2791040"/>
              <a:ext cx="447724" cy="1642969"/>
              <a:chOff x="2947696" y="2440253"/>
              <a:chExt cx="335793" cy="1232226"/>
            </a:xfrm>
          </p:grpSpPr>
          <p:sp>
            <p:nvSpPr>
              <p:cNvPr id="28" name="îŝḷîḓé-Freeform: Shape 47"/>
              <p:cNvSpPr>
                <a:spLocks/>
              </p:cNvSpPr>
              <p:nvPr/>
            </p:nvSpPr>
            <p:spPr bwMode="auto">
              <a:xfrm>
                <a:off x="2951315" y="3387759"/>
                <a:ext cx="332174" cy="284720"/>
              </a:xfrm>
              <a:custGeom>
                <a:avLst/>
                <a:gdLst/>
                <a:ahLst/>
                <a:cxnLst>
                  <a:cxn ang="0">
                    <a:pos x="11" y="58"/>
                  </a:cxn>
                  <a:cxn ang="0">
                    <a:pos x="9" y="58"/>
                  </a:cxn>
                  <a:cxn ang="0">
                    <a:pos x="0" y="49"/>
                  </a:cxn>
                  <a:cxn ang="0">
                    <a:pos x="0" y="18"/>
                  </a:cxn>
                  <a:cxn ang="0">
                    <a:pos x="9" y="9"/>
                  </a:cxn>
                  <a:cxn ang="0">
                    <a:pos x="11" y="9"/>
                  </a:cxn>
                  <a:cxn ang="0">
                    <a:pos x="11" y="58"/>
                  </a:cxn>
                  <a:cxn ang="0">
                    <a:pos x="54" y="58"/>
                  </a:cxn>
                  <a:cxn ang="0">
                    <a:pos x="15" y="58"/>
                  </a:cxn>
                  <a:cxn ang="0">
                    <a:pos x="15" y="9"/>
                  </a:cxn>
                  <a:cxn ang="0">
                    <a:pos x="20" y="9"/>
                  </a:cxn>
                  <a:cxn ang="0">
                    <a:pos x="20" y="3"/>
                  </a:cxn>
                  <a:cxn ang="0">
                    <a:pos x="24" y="0"/>
                  </a:cxn>
                  <a:cxn ang="0">
                    <a:pos x="45" y="0"/>
                  </a:cxn>
                  <a:cxn ang="0">
                    <a:pos x="49" y="3"/>
                  </a:cxn>
                  <a:cxn ang="0">
                    <a:pos x="49" y="9"/>
                  </a:cxn>
                  <a:cxn ang="0">
                    <a:pos x="54" y="9"/>
                  </a:cxn>
                  <a:cxn ang="0">
                    <a:pos x="54" y="58"/>
                  </a:cxn>
                  <a:cxn ang="0">
                    <a:pos x="44" y="9"/>
                  </a:cxn>
                  <a:cxn ang="0">
                    <a:pos x="44" y="4"/>
                  </a:cxn>
                  <a:cxn ang="0">
                    <a:pos x="25" y="4"/>
                  </a:cxn>
                  <a:cxn ang="0">
                    <a:pos x="25" y="9"/>
                  </a:cxn>
                  <a:cxn ang="0">
                    <a:pos x="44" y="9"/>
                  </a:cxn>
                  <a:cxn ang="0">
                    <a:pos x="68" y="49"/>
                  </a:cxn>
                  <a:cxn ang="0">
                    <a:pos x="60" y="58"/>
                  </a:cxn>
                  <a:cxn ang="0">
                    <a:pos x="58" y="58"/>
                  </a:cxn>
                  <a:cxn ang="0">
                    <a:pos x="58" y="9"/>
                  </a:cxn>
                  <a:cxn ang="0">
                    <a:pos x="60" y="9"/>
                  </a:cxn>
                  <a:cxn ang="0">
                    <a:pos x="68" y="18"/>
                  </a:cxn>
                  <a:cxn ang="0">
                    <a:pos x="68" y="4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chemeClr val="bg1"/>
              </a:solidFill>
              <a:ln w="9525">
                <a:noFill/>
                <a:round/>
                <a:headEnd/>
                <a:tailEnd/>
              </a:ln>
            </p:spPr>
            <p:txBody>
              <a:bodyPr anchor="ctr"/>
              <a:lstStyle/>
              <a:p>
                <a:pPr algn="ctr"/>
                <a:endParaRPr>
                  <a:cs typeface="+mn-ea"/>
                  <a:sym typeface="+mn-lt"/>
                </a:endParaRPr>
              </a:p>
            </p:txBody>
          </p:sp>
          <p:sp>
            <p:nvSpPr>
              <p:cNvPr id="29" name="îŝḷîḓé-TextBox 48"/>
              <p:cNvSpPr txBox="1"/>
              <p:nvPr/>
            </p:nvSpPr>
            <p:spPr>
              <a:xfrm rot="16200000">
                <a:off x="2601495" y="2786454"/>
                <a:ext cx="917559" cy="225158"/>
              </a:xfrm>
              <a:prstGeom prst="rect">
                <a:avLst/>
              </a:prstGeom>
              <a:noFill/>
            </p:spPr>
            <p:txBody>
              <a:bodyPr wrap="none">
                <a:normAutofit fontScale="92500" lnSpcReduction="20000"/>
              </a:bodyPr>
              <a:lstStyle/>
              <a:p>
                <a:r>
                  <a:rPr lang="zh-CN" altLang="en-US" sz="1351">
                    <a:solidFill>
                      <a:schemeClr val="bg1"/>
                    </a:solidFill>
                    <a:cs typeface="+mn-ea"/>
                    <a:sym typeface="+mn-lt"/>
                  </a:rPr>
                  <a:t>标题文本预设</a:t>
                </a:r>
              </a:p>
            </p:txBody>
          </p:sp>
        </p:grpSp>
        <p:grpSp>
          <p:nvGrpSpPr>
            <p:cNvPr id="16" name="Group 61"/>
            <p:cNvGrpSpPr/>
            <p:nvPr/>
          </p:nvGrpSpPr>
          <p:grpSpPr>
            <a:xfrm>
              <a:off x="567087" y="3101284"/>
              <a:ext cx="3180089" cy="905862"/>
              <a:chOff x="839416" y="3983884"/>
              <a:chExt cx="3478237" cy="905862"/>
            </a:xfrm>
          </p:grpSpPr>
          <p:sp>
            <p:nvSpPr>
              <p:cNvPr id="26" name="îŝḷîḓé-TextBox 63"/>
              <p:cNvSpPr txBox="1"/>
              <p:nvPr/>
            </p:nvSpPr>
            <p:spPr>
              <a:xfrm>
                <a:off x="839416" y="4335748"/>
                <a:ext cx="3478237" cy="553998"/>
              </a:xfrm>
              <a:prstGeom prst="rect">
                <a:avLst/>
              </a:prstGeom>
              <a:noFill/>
            </p:spPr>
            <p:txBody>
              <a:bodyPr wrap="square" rIns="540000" anchor="t" anchorCtr="0">
                <a:noAutofit/>
              </a:bodyPr>
              <a:lstStyle/>
              <a:p>
                <a:pPr algn="r">
                  <a:lnSpc>
                    <a:spcPct val="120000"/>
                  </a:lnSpc>
                </a:pPr>
                <a:r>
                  <a:rPr lang="zh-CN" altLang="en-US" sz="1400" dirty="0">
                    <a:solidFill>
                      <a:schemeClr val="dk1">
                        <a:lumMod val="100000"/>
                      </a:schemeClr>
                    </a:solidFill>
                    <a:cs typeface="+mn-ea"/>
                    <a:sym typeface="+mn-lt"/>
                  </a:rPr>
                  <a:t>此部分内容作为文字排版占位显示 </a:t>
                </a:r>
              </a:p>
            </p:txBody>
          </p:sp>
          <p:sp>
            <p:nvSpPr>
              <p:cNvPr id="27" name="îŝḷîḓé-Rectangle 64"/>
              <p:cNvSpPr/>
              <p:nvPr/>
            </p:nvSpPr>
            <p:spPr>
              <a:xfrm>
                <a:off x="2543046" y="3983884"/>
                <a:ext cx="1774607" cy="323165"/>
              </a:xfrm>
              <a:prstGeom prst="rect">
                <a:avLst/>
              </a:prstGeom>
            </p:spPr>
            <p:txBody>
              <a:bodyPr wrap="none" lIns="0" tIns="0" rIns="540000" bIns="0" anchor="b" anchorCtr="0">
                <a:normAutofit fontScale="92500" lnSpcReduction="20000"/>
              </a:bodyPr>
              <a:lstStyle/>
              <a:p>
                <a:pPr algn="r"/>
                <a:r>
                  <a:rPr lang="zh-CN" altLang="en-US" sz="2000" b="1" dirty="0">
                    <a:solidFill>
                      <a:schemeClr val="accent1">
                        <a:lumMod val="100000"/>
                      </a:schemeClr>
                    </a:solidFill>
                    <a:cs typeface="+mn-ea"/>
                    <a:sym typeface="+mn-lt"/>
                  </a:rPr>
                  <a:t>标题文本预设</a:t>
                </a:r>
              </a:p>
            </p:txBody>
          </p:sp>
        </p:grpSp>
        <p:grpSp>
          <p:nvGrpSpPr>
            <p:cNvPr id="17" name="Group 65"/>
            <p:cNvGrpSpPr/>
            <p:nvPr/>
          </p:nvGrpSpPr>
          <p:grpSpPr>
            <a:xfrm>
              <a:off x="8471995" y="3152994"/>
              <a:ext cx="3216316" cy="854152"/>
              <a:chOff x="7891156" y="4894522"/>
              <a:chExt cx="3463205" cy="854152"/>
            </a:xfrm>
          </p:grpSpPr>
          <p:sp>
            <p:nvSpPr>
              <p:cNvPr id="24" name="îŝḷîḓé-TextBox 66"/>
              <p:cNvSpPr txBox="1"/>
              <p:nvPr/>
            </p:nvSpPr>
            <p:spPr>
              <a:xfrm>
                <a:off x="7891156" y="5194676"/>
                <a:ext cx="3463205" cy="553998"/>
              </a:xfrm>
              <a:prstGeom prst="rect">
                <a:avLst/>
              </a:prstGeom>
              <a:noFill/>
            </p:spPr>
            <p:txBody>
              <a:bodyPr wrap="square" lIns="540000" rIns="216000" anchor="ctr" anchorCtr="0">
                <a:noAutofit/>
              </a:bodyPr>
              <a:lstStyle/>
              <a:p>
                <a:pPr>
                  <a:lnSpc>
                    <a:spcPct val="120000"/>
                  </a:lnSpc>
                </a:pPr>
                <a:r>
                  <a:rPr lang="zh-CN" altLang="en-US" sz="1400" dirty="0">
                    <a:solidFill>
                      <a:schemeClr val="dk1">
                        <a:lumMod val="100000"/>
                      </a:schemeClr>
                    </a:solidFill>
                    <a:cs typeface="+mn-ea"/>
                    <a:sym typeface="+mn-lt"/>
                  </a:rPr>
                  <a:t>此部分内容作为文字排版占位显示</a:t>
                </a:r>
              </a:p>
            </p:txBody>
          </p:sp>
          <p:sp>
            <p:nvSpPr>
              <p:cNvPr id="25" name="îŝḷîḓé-Rectangle 67"/>
              <p:cNvSpPr/>
              <p:nvPr/>
            </p:nvSpPr>
            <p:spPr>
              <a:xfrm>
                <a:off x="7891156" y="4894522"/>
                <a:ext cx="1981888" cy="323165"/>
              </a:xfrm>
              <a:prstGeom prst="rect">
                <a:avLst/>
              </a:prstGeom>
            </p:spPr>
            <p:txBody>
              <a:bodyPr wrap="none" lIns="540000" tIns="0" rIns="216000" bIns="0" anchor="ctr" anchorCtr="0">
                <a:normAutofit fontScale="92500" lnSpcReduction="20000"/>
              </a:bodyPr>
              <a:lstStyle/>
              <a:p>
                <a:r>
                  <a:rPr lang="zh-CN" altLang="en-US" sz="2000" b="1">
                    <a:solidFill>
                      <a:schemeClr val="accent3">
                        <a:lumMod val="100000"/>
                      </a:schemeClr>
                    </a:solidFill>
                    <a:cs typeface="+mn-ea"/>
                    <a:sym typeface="+mn-lt"/>
                  </a:rPr>
                  <a:t>标题文本预设</a:t>
                </a:r>
              </a:p>
            </p:txBody>
          </p:sp>
        </p:grpSp>
        <p:grpSp>
          <p:nvGrpSpPr>
            <p:cNvPr id="18" name="Group 4"/>
            <p:cNvGrpSpPr/>
            <p:nvPr/>
          </p:nvGrpSpPr>
          <p:grpSpPr>
            <a:xfrm>
              <a:off x="4929169" y="1028094"/>
              <a:ext cx="2420055" cy="1415873"/>
              <a:chOff x="4914892" y="991691"/>
              <a:chExt cx="2420055" cy="1415873"/>
            </a:xfrm>
          </p:grpSpPr>
          <p:sp>
            <p:nvSpPr>
              <p:cNvPr id="22" name="îŝḷîḓé-TextBox 69"/>
              <p:cNvSpPr txBox="1"/>
              <p:nvPr/>
            </p:nvSpPr>
            <p:spPr>
              <a:xfrm>
                <a:off x="4914892" y="1497737"/>
                <a:ext cx="2420055" cy="909827"/>
              </a:xfrm>
              <a:prstGeom prst="rect">
                <a:avLst/>
              </a:prstGeom>
              <a:noFill/>
            </p:spPr>
            <p:txBody>
              <a:bodyPr wrap="square" lIns="0" tIns="0" rIns="0" bIns="0" anchor="t" anchorCtr="1">
                <a:normAutofit/>
              </a:bodyPr>
              <a:lstStyle/>
              <a:p>
                <a:pPr algn="ctr">
                  <a:lnSpc>
                    <a:spcPct val="120000"/>
                  </a:lnSpc>
                </a:pPr>
                <a:r>
                  <a:rPr lang="zh-CN" altLang="en-US" sz="1400" dirty="0">
                    <a:solidFill>
                      <a:schemeClr val="dk1">
                        <a:lumMod val="100000"/>
                      </a:schemeClr>
                    </a:solidFill>
                    <a:cs typeface="+mn-ea"/>
                    <a:sym typeface="+mn-lt"/>
                  </a:rPr>
                  <a:t>此部分内容作为文字排版占位显示 </a:t>
                </a:r>
              </a:p>
            </p:txBody>
          </p:sp>
          <p:sp>
            <p:nvSpPr>
              <p:cNvPr id="23" name="îŝḷîḓé-Rectangle 70"/>
              <p:cNvSpPr/>
              <p:nvPr/>
            </p:nvSpPr>
            <p:spPr>
              <a:xfrm>
                <a:off x="5588529" y="991691"/>
                <a:ext cx="1077218" cy="323165"/>
              </a:xfrm>
              <a:prstGeom prst="rect">
                <a:avLst/>
              </a:prstGeom>
            </p:spPr>
            <p:txBody>
              <a:bodyPr wrap="none" lIns="0" tIns="0" rIns="0" bIns="0" anchor="ctr" anchorCtr="1">
                <a:normAutofit fontScale="92500" lnSpcReduction="20000"/>
              </a:bodyPr>
              <a:lstStyle/>
              <a:p>
                <a:pPr algn="ctr"/>
                <a:r>
                  <a:rPr lang="zh-CN" altLang="en-US" sz="2000" b="1" dirty="0">
                    <a:solidFill>
                      <a:schemeClr val="accent4">
                        <a:lumMod val="100000"/>
                      </a:schemeClr>
                    </a:solidFill>
                    <a:cs typeface="+mn-ea"/>
                    <a:sym typeface="+mn-lt"/>
                  </a:rPr>
                  <a:t>标题文本预设</a:t>
                </a:r>
              </a:p>
            </p:txBody>
          </p:sp>
        </p:grpSp>
        <p:grpSp>
          <p:nvGrpSpPr>
            <p:cNvPr id="19" name="Group 5"/>
            <p:cNvGrpSpPr/>
            <p:nvPr/>
          </p:nvGrpSpPr>
          <p:grpSpPr>
            <a:xfrm>
              <a:off x="4929168" y="5024484"/>
              <a:ext cx="2420055" cy="1406716"/>
              <a:chOff x="4929168" y="5192298"/>
              <a:chExt cx="2420055" cy="1406716"/>
            </a:xfrm>
          </p:grpSpPr>
          <p:sp>
            <p:nvSpPr>
              <p:cNvPr id="20" name="îŝḷîḓé-TextBox 72"/>
              <p:cNvSpPr txBox="1"/>
              <p:nvPr/>
            </p:nvSpPr>
            <p:spPr>
              <a:xfrm>
                <a:off x="4929168" y="5933420"/>
                <a:ext cx="2420055" cy="665594"/>
              </a:xfrm>
              <a:prstGeom prst="rect">
                <a:avLst/>
              </a:prstGeom>
              <a:noFill/>
            </p:spPr>
            <p:txBody>
              <a:bodyPr wrap="square" lIns="0" tIns="0" rIns="0" bIns="0" anchor="t" anchorCtr="1">
                <a:noAutofit/>
              </a:bodyPr>
              <a:lstStyle/>
              <a:p>
                <a:pPr algn="ctr">
                  <a:lnSpc>
                    <a:spcPct val="120000"/>
                  </a:lnSpc>
                </a:pPr>
                <a:r>
                  <a:rPr lang="zh-CN" altLang="en-US" sz="1400" dirty="0">
                    <a:solidFill>
                      <a:schemeClr val="dk1">
                        <a:lumMod val="100000"/>
                      </a:schemeClr>
                    </a:solidFill>
                    <a:cs typeface="+mn-ea"/>
                    <a:sym typeface="+mn-lt"/>
                  </a:rPr>
                  <a:t>此部分内容作为文字排版占位显示 </a:t>
                </a:r>
              </a:p>
            </p:txBody>
          </p:sp>
          <p:sp>
            <p:nvSpPr>
              <p:cNvPr id="21" name="îŝḷîḓé-Rectangle 73"/>
              <p:cNvSpPr/>
              <p:nvPr/>
            </p:nvSpPr>
            <p:spPr>
              <a:xfrm>
                <a:off x="5015243" y="5192298"/>
                <a:ext cx="2252345" cy="481241"/>
              </a:xfrm>
              <a:prstGeom prst="rect">
                <a:avLst/>
              </a:prstGeom>
            </p:spPr>
            <p:txBody>
              <a:bodyPr wrap="none" lIns="0" tIns="0" rIns="0" bIns="0" anchor="b" anchorCtr="1">
                <a:normAutofit/>
              </a:bodyPr>
              <a:lstStyle/>
              <a:p>
                <a:pPr algn="ctr"/>
                <a:r>
                  <a:rPr lang="zh-CN" altLang="en-US" sz="2000" b="1" dirty="0">
                    <a:solidFill>
                      <a:schemeClr val="accent2">
                        <a:lumMod val="100000"/>
                      </a:schemeClr>
                    </a:solidFill>
                    <a:cs typeface="+mn-ea"/>
                    <a:sym typeface="+mn-lt"/>
                  </a:rPr>
                  <a:t>标题文本预设</a:t>
                </a:r>
              </a:p>
            </p:txBody>
          </p:sp>
        </p:grpSp>
      </p:grpSp>
      <p:grpSp>
        <p:nvGrpSpPr>
          <p:cNvPr id="36" name="组合 35"/>
          <p:cNvGrpSpPr/>
          <p:nvPr/>
        </p:nvGrpSpPr>
        <p:grpSpPr>
          <a:xfrm>
            <a:off x="374753" y="290394"/>
            <a:ext cx="3264034" cy="888961"/>
            <a:chOff x="921405" y="91611"/>
            <a:chExt cx="3264034" cy="888961"/>
          </a:xfrm>
        </p:grpSpPr>
        <p:sp>
          <p:nvSpPr>
            <p:cNvPr id="37" name="文本框 36"/>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荣誉奖励</a:t>
              </a:r>
            </a:p>
          </p:txBody>
        </p:sp>
        <p:sp>
          <p:nvSpPr>
            <p:cNvPr id="38" name="矩形 37"/>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3762223167"/>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1e2d6319-22a9-4004-bd51-034219caa8c2"/>
          <p:cNvGrpSpPr>
            <a:grpSpLocks noChangeAspect="1"/>
          </p:cNvGrpSpPr>
          <p:nvPr/>
        </p:nvGrpSpPr>
        <p:grpSpPr>
          <a:xfrm>
            <a:off x="1409833" y="2217894"/>
            <a:ext cx="9126666" cy="3271930"/>
            <a:chOff x="495428" y="1543531"/>
            <a:chExt cx="10905452" cy="3909629"/>
          </a:xfrm>
        </p:grpSpPr>
        <p:sp>
          <p:nvSpPr>
            <p:cNvPr id="7" name="ïṧḷïḓê-L-Shape 4"/>
            <p:cNvSpPr/>
            <p:nvPr/>
          </p:nvSpPr>
          <p:spPr>
            <a:xfrm rot="5400000">
              <a:off x="999831" y="3378746"/>
              <a:ext cx="1519334" cy="2528139"/>
            </a:xfrm>
            <a:prstGeom prst="corner">
              <a:avLst>
                <a:gd name="adj1" fmla="val 16120"/>
                <a:gd name="adj2" fmla="val 16110"/>
              </a:avLst>
            </a:prstGeom>
            <a:solidFill>
              <a:schemeClr val="accent1">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sp>
          <p:nvSpPr>
            <p:cNvPr id="8" name="ïṧḷïḓê-Isosceles Triangle 5"/>
            <p:cNvSpPr/>
            <p:nvPr/>
          </p:nvSpPr>
          <p:spPr>
            <a:xfrm>
              <a:off x="2597990" y="3192622"/>
              <a:ext cx="430644" cy="430644"/>
            </a:xfrm>
            <a:prstGeom prst="triangle">
              <a:avLst>
                <a:gd name="adj" fmla="val 100000"/>
              </a:avLst>
            </a:prstGeom>
            <a:solidFill>
              <a:schemeClr val="tx1">
                <a:lumMod val="65000"/>
                <a:lumOff val="3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sp>
          <p:nvSpPr>
            <p:cNvPr id="9" name="ïṧḷïḓê-L-Shape 6"/>
            <p:cNvSpPr/>
            <p:nvPr/>
          </p:nvSpPr>
          <p:spPr>
            <a:xfrm rot="5400000">
              <a:off x="3793957" y="2687337"/>
              <a:ext cx="1519334" cy="2528139"/>
            </a:xfrm>
            <a:prstGeom prst="corner">
              <a:avLst>
                <a:gd name="adj1" fmla="val 16120"/>
                <a:gd name="adj2" fmla="val 16110"/>
              </a:avLst>
            </a:prstGeom>
            <a:solidFill>
              <a:schemeClr val="accent2">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sp>
          <p:nvSpPr>
            <p:cNvPr id="10" name="ïṧḷïḓê-Isosceles Triangle 7"/>
            <p:cNvSpPr/>
            <p:nvPr/>
          </p:nvSpPr>
          <p:spPr>
            <a:xfrm>
              <a:off x="5392115" y="2501212"/>
              <a:ext cx="430644" cy="430644"/>
            </a:xfrm>
            <a:prstGeom prst="triangle">
              <a:avLst>
                <a:gd name="adj" fmla="val 100000"/>
              </a:avLst>
            </a:prstGeom>
            <a:solidFill>
              <a:schemeClr val="tx1">
                <a:lumMod val="65000"/>
                <a:lumOff val="3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sp>
          <p:nvSpPr>
            <p:cNvPr id="11" name="ïṧḷïḓê-L-Shape 8"/>
            <p:cNvSpPr/>
            <p:nvPr/>
          </p:nvSpPr>
          <p:spPr>
            <a:xfrm rot="5400000">
              <a:off x="6588083" y="1995928"/>
              <a:ext cx="1519334" cy="2528139"/>
            </a:xfrm>
            <a:prstGeom prst="corner">
              <a:avLst>
                <a:gd name="adj1" fmla="val 16120"/>
                <a:gd name="adj2" fmla="val 16110"/>
              </a:avLst>
            </a:prstGeom>
            <a:solidFill>
              <a:schemeClr val="accent3">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sp>
          <p:nvSpPr>
            <p:cNvPr id="12" name="ïṧḷïḓê-Isosceles Triangle 9"/>
            <p:cNvSpPr/>
            <p:nvPr/>
          </p:nvSpPr>
          <p:spPr>
            <a:xfrm>
              <a:off x="8181176" y="1820729"/>
              <a:ext cx="430644" cy="430644"/>
            </a:xfrm>
            <a:prstGeom prst="triangle">
              <a:avLst>
                <a:gd name="adj" fmla="val 100000"/>
              </a:avLst>
            </a:prstGeom>
            <a:solidFill>
              <a:schemeClr val="tx1">
                <a:lumMod val="65000"/>
                <a:lumOff val="35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sp>
          <p:nvSpPr>
            <p:cNvPr id="13" name="ïṧḷïḓê-L-Shape 10"/>
            <p:cNvSpPr/>
            <p:nvPr/>
          </p:nvSpPr>
          <p:spPr>
            <a:xfrm rot="5400000">
              <a:off x="9377144" y="1315445"/>
              <a:ext cx="1519334" cy="2528139"/>
            </a:xfrm>
            <a:prstGeom prst="corner">
              <a:avLst>
                <a:gd name="adj1" fmla="val 16120"/>
                <a:gd name="adj2" fmla="val 16110"/>
              </a:avLst>
            </a:prstGeom>
            <a:solidFill>
              <a:schemeClr val="accent4">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sp>
          <p:nvSpPr>
            <p:cNvPr id="14" name="ïṧḷïḓê-Oval 11"/>
            <p:cNvSpPr/>
            <p:nvPr/>
          </p:nvSpPr>
          <p:spPr>
            <a:xfrm>
              <a:off x="980089" y="4412453"/>
              <a:ext cx="990030" cy="990030"/>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ïṧḷïḓê-Arc 12"/>
            <p:cNvSpPr/>
            <p:nvPr/>
          </p:nvSpPr>
          <p:spPr>
            <a:xfrm>
              <a:off x="980089" y="4412453"/>
              <a:ext cx="990030" cy="990030"/>
            </a:xfrm>
            <a:prstGeom prst="arc">
              <a:avLst>
                <a:gd name="adj1" fmla="val 16200000"/>
                <a:gd name="adj2" fmla="val 9738934"/>
              </a:avLst>
            </a:prstGeom>
            <a:noFill/>
            <a:ln w="762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ïṧḷïḓê-Oval 13"/>
            <p:cNvSpPr/>
            <p:nvPr/>
          </p:nvSpPr>
          <p:spPr>
            <a:xfrm>
              <a:off x="3706230" y="3682764"/>
              <a:ext cx="990030" cy="990030"/>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ïṧḷïḓê-Arc 14"/>
            <p:cNvSpPr/>
            <p:nvPr/>
          </p:nvSpPr>
          <p:spPr>
            <a:xfrm>
              <a:off x="3706230" y="3682764"/>
              <a:ext cx="990030" cy="990030"/>
            </a:xfrm>
            <a:prstGeom prst="arc">
              <a:avLst>
                <a:gd name="adj1" fmla="val 16200000"/>
                <a:gd name="adj2" fmla="val 19652133"/>
              </a:avLst>
            </a:prstGeom>
            <a:noFill/>
            <a:ln w="762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 name="ïṧḷïḓê-Oval 15"/>
            <p:cNvSpPr/>
            <p:nvPr/>
          </p:nvSpPr>
          <p:spPr>
            <a:xfrm>
              <a:off x="6499024" y="3009744"/>
              <a:ext cx="990030" cy="990030"/>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ïṧḷïḓê-Arc 16"/>
            <p:cNvSpPr/>
            <p:nvPr/>
          </p:nvSpPr>
          <p:spPr>
            <a:xfrm>
              <a:off x="6499024" y="3009744"/>
              <a:ext cx="990030" cy="990030"/>
            </a:xfrm>
            <a:prstGeom prst="arc">
              <a:avLst>
                <a:gd name="adj1" fmla="val 16200000"/>
                <a:gd name="adj2" fmla="val 13846275"/>
              </a:avLst>
            </a:prstGeom>
            <a:noFill/>
            <a:ln w="762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ïṧḷïḓê-Oval 17"/>
            <p:cNvSpPr/>
            <p:nvPr/>
          </p:nvSpPr>
          <p:spPr>
            <a:xfrm>
              <a:off x="9285412" y="2349152"/>
              <a:ext cx="990030" cy="990030"/>
            </a:xfrm>
            <a:prstGeom prst="ellipse">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ïṧḷïḓê-Arc 18"/>
            <p:cNvSpPr/>
            <p:nvPr/>
          </p:nvSpPr>
          <p:spPr>
            <a:xfrm>
              <a:off x="9285412" y="2349152"/>
              <a:ext cx="990030" cy="990030"/>
            </a:xfrm>
            <a:prstGeom prst="arc">
              <a:avLst>
                <a:gd name="adj1" fmla="val 16200000"/>
                <a:gd name="adj2" fmla="val 3888624"/>
              </a:avLst>
            </a:prstGeom>
            <a:noFill/>
            <a:ln w="76200"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22" name="组合 21"/>
            <p:cNvGrpSpPr/>
            <p:nvPr/>
          </p:nvGrpSpPr>
          <p:grpSpPr>
            <a:xfrm>
              <a:off x="576733" y="2951795"/>
              <a:ext cx="1944228" cy="880112"/>
              <a:chOff x="725247" y="2951795"/>
              <a:chExt cx="1944228" cy="880112"/>
            </a:xfrm>
          </p:grpSpPr>
          <p:sp>
            <p:nvSpPr>
              <p:cNvPr id="49" name="ïṧḷïḓê-Rectangle 48"/>
              <p:cNvSpPr/>
              <p:nvPr/>
            </p:nvSpPr>
            <p:spPr>
              <a:xfrm>
                <a:off x="2105729" y="2951795"/>
                <a:ext cx="563746" cy="219173"/>
              </a:xfrm>
              <a:prstGeom prst="rect">
                <a:avLst/>
              </a:prstGeom>
            </p:spPr>
            <p:txBody>
              <a:bodyPr wrap="none" lIns="0" tIns="0" rIns="0" bIns="0" anchor="ctr" anchorCtr="0">
                <a:normAutofit/>
              </a:bodyPr>
              <a:lstStyle/>
              <a:p>
                <a:pPr algn="r"/>
                <a:r>
                  <a:rPr lang="zh-CN" altLang="en-US" sz="1100" b="1">
                    <a:solidFill>
                      <a:schemeClr val="dk1">
                        <a:lumMod val="100000"/>
                      </a:schemeClr>
                    </a:solidFill>
                    <a:effectLst/>
                    <a:cs typeface="+mn-ea"/>
                    <a:sym typeface="+mn-lt"/>
                  </a:rPr>
                  <a:t>关键词</a:t>
                </a:r>
              </a:p>
            </p:txBody>
          </p:sp>
          <p:sp>
            <p:nvSpPr>
              <p:cNvPr id="50" name="ïṧḷïḓê-Rectangle 49"/>
              <p:cNvSpPr/>
              <p:nvPr/>
            </p:nvSpPr>
            <p:spPr>
              <a:xfrm>
                <a:off x="725247" y="3292888"/>
                <a:ext cx="1944228" cy="539019"/>
              </a:xfrm>
              <a:prstGeom prst="rect">
                <a:avLst/>
              </a:prstGeom>
            </p:spPr>
            <p:txBody>
              <a:bodyPr wrap="square" lIns="0" tIns="0" rIns="0" bIns="0">
                <a:noAutofit/>
              </a:bodyPr>
              <a:lstStyle/>
              <a:p>
                <a:pPr algn="r">
                  <a:lnSpc>
                    <a:spcPct val="120000"/>
                  </a:lnSpc>
                </a:pPr>
                <a:r>
                  <a:rPr lang="zh-CN" altLang="en-US" sz="1400" dirty="0">
                    <a:solidFill>
                      <a:schemeClr val="dk1">
                        <a:lumMod val="100000"/>
                      </a:schemeClr>
                    </a:solidFill>
                    <a:effectLst/>
                    <a:cs typeface="+mn-ea"/>
                    <a:sym typeface="+mn-lt"/>
                  </a:rPr>
                  <a:t>点击此处更换文本</a:t>
                </a:r>
              </a:p>
            </p:txBody>
          </p:sp>
        </p:grpSp>
        <p:grpSp>
          <p:nvGrpSpPr>
            <p:cNvPr id="23" name="组合 22"/>
            <p:cNvGrpSpPr/>
            <p:nvPr/>
          </p:nvGrpSpPr>
          <p:grpSpPr>
            <a:xfrm>
              <a:off x="3318765" y="2218756"/>
              <a:ext cx="1944228" cy="880112"/>
              <a:chOff x="725247" y="2951795"/>
              <a:chExt cx="1944228" cy="880112"/>
            </a:xfrm>
          </p:grpSpPr>
          <p:sp>
            <p:nvSpPr>
              <p:cNvPr id="47" name="ïṧḷïḓê-Rectangle 46"/>
              <p:cNvSpPr/>
              <p:nvPr/>
            </p:nvSpPr>
            <p:spPr>
              <a:xfrm>
                <a:off x="2105729" y="2951795"/>
                <a:ext cx="563746" cy="219173"/>
              </a:xfrm>
              <a:prstGeom prst="rect">
                <a:avLst/>
              </a:prstGeom>
            </p:spPr>
            <p:txBody>
              <a:bodyPr wrap="none" lIns="0" tIns="0" rIns="0" bIns="0" anchor="ctr" anchorCtr="0">
                <a:normAutofit/>
              </a:bodyPr>
              <a:lstStyle/>
              <a:p>
                <a:pPr algn="r"/>
                <a:r>
                  <a:rPr lang="zh-CN" altLang="en-US" sz="1100" b="1">
                    <a:solidFill>
                      <a:schemeClr val="dk1">
                        <a:lumMod val="100000"/>
                      </a:schemeClr>
                    </a:solidFill>
                    <a:effectLst/>
                    <a:cs typeface="+mn-ea"/>
                    <a:sym typeface="+mn-lt"/>
                  </a:rPr>
                  <a:t>关键词</a:t>
                </a:r>
              </a:p>
            </p:txBody>
          </p:sp>
          <p:sp>
            <p:nvSpPr>
              <p:cNvPr id="48" name="ïṧḷïḓê-Rectangle 47"/>
              <p:cNvSpPr/>
              <p:nvPr/>
            </p:nvSpPr>
            <p:spPr>
              <a:xfrm>
                <a:off x="725247" y="3292888"/>
                <a:ext cx="1944228" cy="539019"/>
              </a:xfrm>
              <a:prstGeom prst="rect">
                <a:avLst/>
              </a:prstGeom>
            </p:spPr>
            <p:txBody>
              <a:bodyPr wrap="square" lIns="0" tIns="0" rIns="0" bIns="0">
                <a:noAutofit/>
              </a:bodyPr>
              <a:lstStyle/>
              <a:p>
                <a:pPr algn="r">
                  <a:lnSpc>
                    <a:spcPct val="120000"/>
                  </a:lnSpc>
                </a:pPr>
                <a:r>
                  <a:rPr lang="zh-CN" altLang="en-US" sz="1400" dirty="0">
                    <a:solidFill>
                      <a:schemeClr val="dk1">
                        <a:lumMod val="100000"/>
                      </a:schemeClr>
                    </a:solidFill>
                    <a:effectLst/>
                    <a:cs typeface="+mn-ea"/>
                    <a:sym typeface="+mn-lt"/>
                  </a:rPr>
                  <a:t>点击此处更换文本</a:t>
                </a:r>
              </a:p>
            </p:txBody>
          </p:sp>
        </p:grpSp>
        <p:grpSp>
          <p:nvGrpSpPr>
            <p:cNvPr id="24" name="组合 23"/>
            <p:cNvGrpSpPr/>
            <p:nvPr/>
          </p:nvGrpSpPr>
          <p:grpSpPr>
            <a:xfrm>
              <a:off x="6107824" y="1543531"/>
              <a:ext cx="1944228" cy="880112"/>
              <a:chOff x="725247" y="2951795"/>
              <a:chExt cx="1944228" cy="880112"/>
            </a:xfrm>
          </p:grpSpPr>
          <p:sp>
            <p:nvSpPr>
              <p:cNvPr id="45" name="ïṧḷïḓê-Rectangle 44"/>
              <p:cNvSpPr/>
              <p:nvPr/>
            </p:nvSpPr>
            <p:spPr>
              <a:xfrm>
                <a:off x="2105729" y="2951795"/>
                <a:ext cx="563746" cy="219173"/>
              </a:xfrm>
              <a:prstGeom prst="rect">
                <a:avLst/>
              </a:prstGeom>
            </p:spPr>
            <p:txBody>
              <a:bodyPr wrap="none" lIns="0" tIns="0" rIns="0" bIns="0" anchor="ctr" anchorCtr="0">
                <a:normAutofit/>
              </a:bodyPr>
              <a:lstStyle/>
              <a:p>
                <a:pPr algn="r"/>
                <a:r>
                  <a:rPr lang="zh-CN" altLang="en-US" sz="1100" b="1">
                    <a:solidFill>
                      <a:schemeClr val="dk1">
                        <a:lumMod val="100000"/>
                      </a:schemeClr>
                    </a:solidFill>
                    <a:effectLst/>
                    <a:cs typeface="+mn-ea"/>
                    <a:sym typeface="+mn-lt"/>
                  </a:rPr>
                  <a:t>关键词</a:t>
                </a:r>
              </a:p>
            </p:txBody>
          </p:sp>
          <p:sp>
            <p:nvSpPr>
              <p:cNvPr id="46" name="ïṧḷïḓê-Rectangle 45"/>
              <p:cNvSpPr/>
              <p:nvPr/>
            </p:nvSpPr>
            <p:spPr>
              <a:xfrm>
                <a:off x="725247" y="3292888"/>
                <a:ext cx="1944228" cy="539019"/>
              </a:xfrm>
              <a:prstGeom prst="rect">
                <a:avLst/>
              </a:prstGeom>
            </p:spPr>
            <p:txBody>
              <a:bodyPr wrap="square" lIns="0" tIns="0" rIns="0" bIns="0">
                <a:noAutofit/>
              </a:bodyPr>
              <a:lstStyle/>
              <a:p>
                <a:pPr algn="r">
                  <a:lnSpc>
                    <a:spcPct val="120000"/>
                  </a:lnSpc>
                </a:pPr>
                <a:r>
                  <a:rPr lang="zh-CN" altLang="en-US" sz="1400" dirty="0">
                    <a:solidFill>
                      <a:schemeClr val="dk1">
                        <a:lumMod val="100000"/>
                      </a:schemeClr>
                    </a:solidFill>
                    <a:effectLst/>
                    <a:cs typeface="+mn-ea"/>
                    <a:sym typeface="+mn-lt"/>
                  </a:rPr>
                  <a:t>点击此处更换文本</a:t>
                </a:r>
              </a:p>
            </p:txBody>
          </p:sp>
        </p:grpSp>
        <p:grpSp>
          <p:nvGrpSpPr>
            <p:cNvPr id="25" name="组合 24"/>
            <p:cNvGrpSpPr/>
            <p:nvPr/>
          </p:nvGrpSpPr>
          <p:grpSpPr>
            <a:xfrm>
              <a:off x="2241395" y="4241907"/>
              <a:ext cx="782173" cy="1211253"/>
              <a:chOff x="2389909" y="4241907"/>
              <a:chExt cx="782173" cy="1211253"/>
            </a:xfrm>
          </p:grpSpPr>
          <p:sp>
            <p:nvSpPr>
              <p:cNvPr id="42" name="ïṧḷïḓê-文本框 71"/>
              <p:cNvSpPr txBox="1"/>
              <p:nvPr/>
            </p:nvSpPr>
            <p:spPr>
              <a:xfrm>
                <a:off x="2389909" y="4241907"/>
                <a:ext cx="634789" cy="430887"/>
              </a:xfrm>
              <a:prstGeom prst="rect">
                <a:avLst/>
              </a:prstGeom>
              <a:noFill/>
            </p:spPr>
            <p:txBody>
              <a:bodyPr wrap="none" lIns="0" tIns="0" rIns="0" bIns="0">
                <a:normAutofit fontScale="92500" lnSpcReduction="10000"/>
              </a:bodyPr>
              <a:lstStyle/>
              <a:p>
                <a:r>
                  <a:rPr lang="en-US" sz="2800">
                    <a:solidFill>
                      <a:schemeClr val="dk1">
                        <a:lumMod val="100000"/>
                      </a:schemeClr>
                    </a:solidFill>
                    <a:cs typeface="+mn-ea"/>
                    <a:sym typeface="+mn-lt"/>
                  </a:rPr>
                  <a:t>65%</a:t>
                </a:r>
              </a:p>
            </p:txBody>
          </p:sp>
          <p:sp>
            <p:nvSpPr>
              <p:cNvPr id="43" name="ïṧḷïḓê-Rectangle 42"/>
              <p:cNvSpPr/>
              <p:nvPr/>
            </p:nvSpPr>
            <p:spPr>
              <a:xfrm>
                <a:off x="2389909" y="4672794"/>
                <a:ext cx="563746" cy="219173"/>
              </a:xfrm>
              <a:prstGeom prst="rect">
                <a:avLst/>
              </a:prstGeom>
            </p:spPr>
            <p:txBody>
              <a:bodyPr wrap="none" lIns="0" tIns="0" rIns="0" bIns="0" anchor="ctr" anchorCtr="0">
                <a:normAutofit/>
              </a:bodyPr>
              <a:lstStyle/>
              <a:p>
                <a:r>
                  <a:rPr lang="zh-CN" altLang="en-US" sz="1100" b="1">
                    <a:solidFill>
                      <a:schemeClr val="dk1">
                        <a:lumMod val="100000"/>
                      </a:schemeClr>
                    </a:solidFill>
                    <a:effectLst/>
                    <a:cs typeface="+mn-ea"/>
                    <a:sym typeface="+mn-lt"/>
                  </a:rPr>
                  <a:t>关键词</a:t>
                </a:r>
              </a:p>
            </p:txBody>
          </p:sp>
          <p:sp>
            <p:nvSpPr>
              <p:cNvPr id="44" name="ïṧḷïḓê-Rectangle 43"/>
              <p:cNvSpPr/>
              <p:nvPr/>
            </p:nvSpPr>
            <p:spPr>
              <a:xfrm>
                <a:off x="2389909" y="4891967"/>
                <a:ext cx="782173" cy="561193"/>
              </a:xfrm>
              <a:prstGeom prst="rect">
                <a:avLst/>
              </a:prstGeom>
            </p:spPr>
            <p:txBody>
              <a:bodyPr wrap="square" lIns="0" tIns="0" rIns="0" bIns="0">
                <a:normAutofit/>
              </a:bodyPr>
              <a:lstStyle/>
              <a:p>
                <a:pPr>
                  <a:lnSpc>
                    <a:spcPct val="120000"/>
                  </a:lnSpc>
                </a:pPr>
                <a:r>
                  <a:rPr lang="zh-CN" altLang="en-US" sz="1100" dirty="0">
                    <a:solidFill>
                      <a:schemeClr val="dk1">
                        <a:lumMod val="100000"/>
                      </a:schemeClr>
                    </a:solidFill>
                    <a:effectLst/>
                    <a:cs typeface="+mn-ea"/>
                    <a:sym typeface="+mn-lt"/>
                  </a:rPr>
                  <a:t>点击此处更换文本</a:t>
                </a:r>
              </a:p>
            </p:txBody>
          </p:sp>
        </p:grpSp>
        <p:grpSp>
          <p:nvGrpSpPr>
            <p:cNvPr id="26" name="组合 25"/>
            <p:cNvGrpSpPr/>
            <p:nvPr/>
          </p:nvGrpSpPr>
          <p:grpSpPr>
            <a:xfrm>
              <a:off x="4935067" y="3579941"/>
              <a:ext cx="782173" cy="1211253"/>
              <a:chOff x="2389909" y="4241907"/>
              <a:chExt cx="782173" cy="1211253"/>
            </a:xfrm>
          </p:grpSpPr>
          <p:sp>
            <p:nvSpPr>
              <p:cNvPr id="39" name="ïṧḷïḓê-文本框 75"/>
              <p:cNvSpPr txBox="1"/>
              <p:nvPr/>
            </p:nvSpPr>
            <p:spPr>
              <a:xfrm>
                <a:off x="2389909" y="4241907"/>
                <a:ext cx="577081" cy="430887"/>
              </a:xfrm>
              <a:prstGeom prst="rect">
                <a:avLst/>
              </a:prstGeom>
              <a:noFill/>
            </p:spPr>
            <p:txBody>
              <a:bodyPr wrap="none" lIns="0" tIns="0" rIns="0" bIns="0">
                <a:normAutofit fontScale="92500" lnSpcReduction="10000"/>
              </a:bodyPr>
              <a:lstStyle/>
              <a:p>
                <a:r>
                  <a:rPr lang="en-US" sz="2800">
                    <a:solidFill>
                      <a:schemeClr val="dk1">
                        <a:lumMod val="100000"/>
                      </a:schemeClr>
                    </a:solidFill>
                    <a:cs typeface="+mn-ea"/>
                    <a:sym typeface="+mn-lt"/>
                  </a:rPr>
                  <a:t>10%</a:t>
                </a:r>
              </a:p>
            </p:txBody>
          </p:sp>
          <p:sp>
            <p:nvSpPr>
              <p:cNvPr id="40" name="ïṧḷïḓê-Rectangle 39"/>
              <p:cNvSpPr/>
              <p:nvPr/>
            </p:nvSpPr>
            <p:spPr>
              <a:xfrm>
                <a:off x="2389909" y="4672794"/>
                <a:ext cx="563746" cy="219173"/>
              </a:xfrm>
              <a:prstGeom prst="rect">
                <a:avLst/>
              </a:prstGeom>
            </p:spPr>
            <p:txBody>
              <a:bodyPr wrap="none" lIns="0" tIns="0" rIns="0" bIns="0" anchor="ctr" anchorCtr="0">
                <a:normAutofit/>
              </a:bodyPr>
              <a:lstStyle/>
              <a:p>
                <a:r>
                  <a:rPr lang="zh-CN" altLang="en-US" sz="1100" b="1">
                    <a:solidFill>
                      <a:schemeClr val="dk1">
                        <a:lumMod val="100000"/>
                      </a:schemeClr>
                    </a:solidFill>
                    <a:effectLst/>
                    <a:cs typeface="+mn-ea"/>
                    <a:sym typeface="+mn-lt"/>
                  </a:rPr>
                  <a:t>关键词</a:t>
                </a:r>
              </a:p>
            </p:txBody>
          </p:sp>
          <p:sp>
            <p:nvSpPr>
              <p:cNvPr id="41" name="ïṧḷïḓê-Rectangle 40"/>
              <p:cNvSpPr/>
              <p:nvPr/>
            </p:nvSpPr>
            <p:spPr>
              <a:xfrm>
                <a:off x="2389909" y="4891967"/>
                <a:ext cx="782173" cy="561193"/>
              </a:xfrm>
              <a:prstGeom prst="rect">
                <a:avLst/>
              </a:prstGeom>
            </p:spPr>
            <p:txBody>
              <a:bodyPr wrap="square" lIns="0" tIns="0" rIns="0" bIns="0">
                <a:normAutofit/>
              </a:bodyPr>
              <a:lstStyle/>
              <a:p>
                <a:pPr>
                  <a:lnSpc>
                    <a:spcPct val="120000"/>
                  </a:lnSpc>
                </a:pPr>
                <a:r>
                  <a:rPr lang="zh-CN" altLang="en-US" sz="1100" dirty="0">
                    <a:solidFill>
                      <a:schemeClr val="dk1">
                        <a:lumMod val="100000"/>
                      </a:schemeClr>
                    </a:solidFill>
                    <a:effectLst/>
                    <a:cs typeface="+mn-ea"/>
                    <a:sym typeface="+mn-lt"/>
                  </a:rPr>
                  <a:t>点击此处更换文本</a:t>
                </a:r>
              </a:p>
            </p:txBody>
          </p:sp>
        </p:grpSp>
        <p:grpSp>
          <p:nvGrpSpPr>
            <p:cNvPr id="27" name="组合 26"/>
            <p:cNvGrpSpPr/>
            <p:nvPr/>
          </p:nvGrpSpPr>
          <p:grpSpPr>
            <a:xfrm>
              <a:off x="7753074" y="2894195"/>
              <a:ext cx="782173" cy="1211253"/>
              <a:chOff x="2389909" y="4241907"/>
              <a:chExt cx="782173" cy="1211253"/>
            </a:xfrm>
          </p:grpSpPr>
          <p:sp>
            <p:nvSpPr>
              <p:cNvPr id="36" name="ïṧḷïḓê-文本框 79"/>
              <p:cNvSpPr txBox="1"/>
              <p:nvPr/>
            </p:nvSpPr>
            <p:spPr>
              <a:xfrm>
                <a:off x="2389909" y="4241907"/>
                <a:ext cx="634789" cy="430887"/>
              </a:xfrm>
              <a:prstGeom prst="rect">
                <a:avLst/>
              </a:prstGeom>
              <a:noFill/>
            </p:spPr>
            <p:txBody>
              <a:bodyPr wrap="none" lIns="0" tIns="0" rIns="0" bIns="0">
                <a:normAutofit fontScale="92500" lnSpcReduction="10000"/>
              </a:bodyPr>
              <a:lstStyle/>
              <a:p>
                <a:r>
                  <a:rPr lang="en-US" sz="2800">
                    <a:solidFill>
                      <a:schemeClr val="dk1">
                        <a:lumMod val="100000"/>
                      </a:schemeClr>
                    </a:solidFill>
                    <a:cs typeface="+mn-ea"/>
                    <a:sym typeface="+mn-lt"/>
                  </a:rPr>
                  <a:t>90%</a:t>
                </a:r>
              </a:p>
            </p:txBody>
          </p:sp>
          <p:sp>
            <p:nvSpPr>
              <p:cNvPr id="37" name="ïṧḷïḓê-Rectangle 36"/>
              <p:cNvSpPr/>
              <p:nvPr/>
            </p:nvSpPr>
            <p:spPr>
              <a:xfrm>
                <a:off x="2389909" y="4672794"/>
                <a:ext cx="563746" cy="219173"/>
              </a:xfrm>
              <a:prstGeom prst="rect">
                <a:avLst/>
              </a:prstGeom>
            </p:spPr>
            <p:txBody>
              <a:bodyPr wrap="none" lIns="0" tIns="0" rIns="0" bIns="0" anchor="ctr" anchorCtr="0">
                <a:normAutofit/>
              </a:bodyPr>
              <a:lstStyle/>
              <a:p>
                <a:r>
                  <a:rPr lang="zh-CN" altLang="en-US" sz="1100" b="1">
                    <a:solidFill>
                      <a:schemeClr val="dk1">
                        <a:lumMod val="100000"/>
                      </a:schemeClr>
                    </a:solidFill>
                    <a:effectLst/>
                    <a:cs typeface="+mn-ea"/>
                    <a:sym typeface="+mn-lt"/>
                  </a:rPr>
                  <a:t>关键词</a:t>
                </a:r>
              </a:p>
            </p:txBody>
          </p:sp>
          <p:sp>
            <p:nvSpPr>
              <p:cNvPr id="38" name="ïṧḷïḓê-Rectangle 37"/>
              <p:cNvSpPr/>
              <p:nvPr/>
            </p:nvSpPr>
            <p:spPr>
              <a:xfrm>
                <a:off x="2389909" y="4891967"/>
                <a:ext cx="782173" cy="561193"/>
              </a:xfrm>
              <a:prstGeom prst="rect">
                <a:avLst/>
              </a:prstGeom>
            </p:spPr>
            <p:txBody>
              <a:bodyPr wrap="square" lIns="0" tIns="0" rIns="0" bIns="0">
                <a:normAutofit/>
              </a:bodyPr>
              <a:lstStyle/>
              <a:p>
                <a:pPr>
                  <a:lnSpc>
                    <a:spcPct val="120000"/>
                  </a:lnSpc>
                </a:pPr>
                <a:r>
                  <a:rPr lang="zh-CN" altLang="en-US" sz="1100" dirty="0">
                    <a:solidFill>
                      <a:schemeClr val="dk1">
                        <a:lumMod val="100000"/>
                      </a:schemeClr>
                    </a:solidFill>
                    <a:effectLst/>
                    <a:cs typeface="+mn-ea"/>
                    <a:sym typeface="+mn-lt"/>
                  </a:rPr>
                  <a:t>点击此处更换文本</a:t>
                </a:r>
              </a:p>
            </p:txBody>
          </p:sp>
        </p:grpSp>
        <p:grpSp>
          <p:nvGrpSpPr>
            <p:cNvPr id="28" name="组合 27"/>
            <p:cNvGrpSpPr/>
            <p:nvPr/>
          </p:nvGrpSpPr>
          <p:grpSpPr>
            <a:xfrm>
              <a:off x="10501031" y="2247030"/>
              <a:ext cx="782173" cy="1211253"/>
              <a:chOff x="2389909" y="4241907"/>
              <a:chExt cx="782173" cy="1211253"/>
            </a:xfrm>
          </p:grpSpPr>
          <p:sp>
            <p:nvSpPr>
              <p:cNvPr id="33" name="ïṧḷïḓê-文本框 83"/>
              <p:cNvSpPr txBox="1"/>
              <p:nvPr/>
            </p:nvSpPr>
            <p:spPr>
              <a:xfrm>
                <a:off x="2389909" y="4241907"/>
                <a:ext cx="620363" cy="430887"/>
              </a:xfrm>
              <a:prstGeom prst="rect">
                <a:avLst/>
              </a:prstGeom>
              <a:noFill/>
            </p:spPr>
            <p:txBody>
              <a:bodyPr wrap="none" lIns="0" tIns="0" rIns="0" bIns="0">
                <a:normAutofit fontScale="92500" lnSpcReduction="10000"/>
              </a:bodyPr>
              <a:lstStyle/>
              <a:p>
                <a:r>
                  <a:rPr lang="en-US" sz="2800">
                    <a:solidFill>
                      <a:schemeClr val="dk1">
                        <a:lumMod val="100000"/>
                      </a:schemeClr>
                    </a:solidFill>
                    <a:cs typeface="+mn-ea"/>
                    <a:sym typeface="+mn-lt"/>
                  </a:rPr>
                  <a:t>45%</a:t>
                </a:r>
              </a:p>
            </p:txBody>
          </p:sp>
          <p:sp>
            <p:nvSpPr>
              <p:cNvPr id="34" name="ïṧḷïḓê-Rectangle 33"/>
              <p:cNvSpPr/>
              <p:nvPr/>
            </p:nvSpPr>
            <p:spPr>
              <a:xfrm>
                <a:off x="2389909" y="4672794"/>
                <a:ext cx="563746" cy="219173"/>
              </a:xfrm>
              <a:prstGeom prst="rect">
                <a:avLst/>
              </a:prstGeom>
            </p:spPr>
            <p:txBody>
              <a:bodyPr wrap="none" lIns="0" tIns="0" rIns="0" bIns="0" anchor="ctr" anchorCtr="0">
                <a:normAutofit/>
              </a:bodyPr>
              <a:lstStyle/>
              <a:p>
                <a:r>
                  <a:rPr lang="zh-CN" altLang="en-US" sz="1100" b="1">
                    <a:solidFill>
                      <a:schemeClr val="dk1">
                        <a:lumMod val="100000"/>
                      </a:schemeClr>
                    </a:solidFill>
                    <a:effectLst/>
                    <a:cs typeface="+mn-ea"/>
                    <a:sym typeface="+mn-lt"/>
                  </a:rPr>
                  <a:t>关键词</a:t>
                </a:r>
              </a:p>
            </p:txBody>
          </p:sp>
          <p:sp>
            <p:nvSpPr>
              <p:cNvPr id="35" name="ïṧḷïḓê-Rectangle 34"/>
              <p:cNvSpPr/>
              <p:nvPr/>
            </p:nvSpPr>
            <p:spPr>
              <a:xfrm>
                <a:off x="2389909" y="4891967"/>
                <a:ext cx="782173" cy="561193"/>
              </a:xfrm>
              <a:prstGeom prst="rect">
                <a:avLst/>
              </a:prstGeom>
            </p:spPr>
            <p:txBody>
              <a:bodyPr wrap="square" lIns="0" tIns="0" rIns="0" bIns="0">
                <a:normAutofit/>
              </a:bodyPr>
              <a:lstStyle/>
              <a:p>
                <a:pPr>
                  <a:lnSpc>
                    <a:spcPct val="120000"/>
                  </a:lnSpc>
                </a:pPr>
                <a:r>
                  <a:rPr lang="zh-CN" altLang="en-US" sz="1100" dirty="0">
                    <a:solidFill>
                      <a:schemeClr val="dk1">
                        <a:lumMod val="100000"/>
                      </a:schemeClr>
                    </a:solidFill>
                    <a:effectLst/>
                    <a:cs typeface="+mn-ea"/>
                    <a:sym typeface="+mn-lt"/>
                  </a:rPr>
                  <a:t>点击此处更换文本</a:t>
                </a:r>
              </a:p>
            </p:txBody>
          </p:sp>
        </p:grpSp>
        <p:sp>
          <p:nvSpPr>
            <p:cNvPr id="29" name="ïṧḷïḓê-任意多边形: 形状 47"/>
            <p:cNvSpPr>
              <a:spLocks/>
            </p:cNvSpPr>
            <p:nvPr/>
          </p:nvSpPr>
          <p:spPr bwMode="auto">
            <a:xfrm>
              <a:off x="3912616" y="3889150"/>
              <a:ext cx="577258" cy="577258"/>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cs typeface="+mn-ea"/>
                <a:sym typeface="+mn-lt"/>
              </a:endParaRPr>
            </a:p>
          </p:txBody>
        </p:sp>
        <p:sp>
          <p:nvSpPr>
            <p:cNvPr id="30" name="ïṧḷïḓê-任意多边形: 形状 50"/>
            <p:cNvSpPr>
              <a:spLocks noChangeAspect="1"/>
            </p:cNvSpPr>
            <p:nvPr/>
          </p:nvSpPr>
          <p:spPr bwMode="auto">
            <a:xfrm>
              <a:off x="1225545" y="4622405"/>
              <a:ext cx="517240" cy="551722"/>
            </a:xfrm>
            <a:custGeom>
              <a:avLst/>
              <a:gdLst>
                <a:gd name="T0" fmla="*/ 41 w 45"/>
                <a:gd name="T1" fmla="*/ 48 h 48"/>
                <a:gd name="T2" fmla="*/ 0 w 45"/>
                <a:gd name="T3" fmla="*/ 44 h 48"/>
                <a:gd name="T4" fmla="*/ 3 w 45"/>
                <a:gd name="T5" fmla="*/ 7 h 48"/>
                <a:gd name="T6" fmla="*/ 7 w 45"/>
                <a:gd name="T7" fmla="*/ 4 h 48"/>
                <a:gd name="T8" fmla="*/ 13 w 45"/>
                <a:gd name="T9" fmla="*/ 0 h 48"/>
                <a:gd name="T10" fmla="*/ 17 w 45"/>
                <a:gd name="T11" fmla="*/ 7 h 48"/>
                <a:gd name="T12" fmla="*/ 27 w 45"/>
                <a:gd name="T13" fmla="*/ 4 h 48"/>
                <a:gd name="T14" fmla="*/ 33 w 45"/>
                <a:gd name="T15" fmla="*/ 0 h 48"/>
                <a:gd name="T16" fmla="*/ 38 w 45"/>
                <a:gd name="T17" fmla="*/ 7 h 48"/>
                <a:gd name="T18" fmla="*/ 45 w 45"/>
                <a:gd name="T19" fmla="*/ 10 h 48"/>
                <a:gd name="T20" fmla="*/ 11 w 45"/>
                <a:gd name="T21" fmla="*/ 25 h 48"/>
                <a:gd name="T22" fmla="*/ 3 w 45"/>
                <a:gd name="T23" fmla="*/ 17 h 48"/>
                <a:gd name="T24" fmla="*/ 11 w 45"/>
                <a:gd name="T25" fmla="*/ 25 h 48"/>
                <a:gd name="T26" fmla="*/ 11 w 45"/>
                <a:gd name="T27" fmla="*/ 26 h 48"/>
                <a:gd name="T28" fmla="*/ 3 w 45"/>
                <a:gd name="T29" fmla="*/ 35 h 48"/>
                <a:gd name="T30" fmla="*/ 11 w 45"/>
                <a:gd name="T31" fmla="*/ 44 h 48"/>
                <a:gd name="T32" fmla="*/ 3 w 45"/>
                <a:gd name="T33" fmla="*/ 37 h 48"/>
                <a:gd name="T34" fmla="*/ 11 w 45"/>
                <a:gd name="T35" fmla="*/ 44 h 48"/>
                <a:gd name="T36" fmla="*/ 13 w 45"/>
                <a:gd name="T37" fmla="*/ 3 h 48"/>
                <a:gd name="T38" fmla="*/ 10 w 45"/>
                <a:gd name="T39" fmla="*/ 4 h 48"/>
                <a:gd name="T40" fmla="*/ 11 w 45"/>
                <a:gd name="T41" fmla="*/ 13 h 48"/>
                <a:gd name="T42" fmla="*/ 14 w 45"/>
                <a:gd name="T43" fmla="*/ 12 h 48"/>
                <a:gd name="T44" fmla="*/ 21 w 45"/>
                <a:gd name="T45" fmla="*/ 25 h 48"/>
                <a:gd name="T46" fmla="*/ 13 w 45"/>
                <a:gd name="T47" fmla="*/ 17 h 48"/>
                <a:gd name="T48" fmla="*/ 21 w 45"/>
                <a:gd name="T49" fmla="*/ 25 h 48"/>
                <a:gd name="T50" fmla="*/ 21 w 45"/>
                <a:gd name="T51" fmla="*/ 26 h 48"/>
                <a:gd name="T52" fmla="*/ 13 w 45"/>
                <a:gd name="T53" fmla="*/ 35 h 48"/>
                <a:gd name="T54" fmla="*/ 21 w 45"/>
                <a:gd name="T55" fmla="*/ 44 h 48"/>
                <a:gd name="T56" fmla="*/ 13 w 45"/>
                <a:gd name="T57" fmla="*/ 37 h 48"/>
                <a:gd name="T58" fmla="*/ 21 w 45"/>
                <a:gd name="T59" fmla="*/ 44 h 48"/>
                <a:gd name="T60" fmla="*/ 32 w 45"/>
                <a:gd name="T61" fmla="*/ 17 h 48"/>
                <a:gd name="T62" fmla="*/ 23 w 45"/>
                <a:gd name="T63" fmla="*/ 25 h 48"/>
                <a:gd name="T64" fmla="*/ 32 w 45"/>
                <a:gd name="T65" fmla="*/ 35 h 48"/>
                <a:gd name="T66" fmla="*/ 23 w 45"/>
                <a:gd name="T67" fmla="*/ 26 h 48"/>
                <a:gd name="T68" fmla="*/ 32 w 45"/>
                <a:gd name="T69" fmla="*/ 35 h 48"/>
                <a:gd name="T70" fmla="*/ 32 w 45"/>
                <a:gd name="T71" fmla="*/ 37 h 48"/>
                <a:gd name="T72" fmla="*/ 23 w 45"/>
                <a:gd name="T73" fmla="*/ 44 h 48"/>
                <a:gd name="T74" fmla="*/ 34 w 45"/>
                <a:gd name="T75" fmla="*/ 4 h 48"/>
                <a:gd name="T76" fmla="*/ 32 w 45"/>
                <a:gd name="T77" fmla="*/ 3 h 48"/>
                <a:gd name="T78" fmla="*/ 31 w 45"/>
                <a:gd name="T79" fmla="*/ 12 h 48"/>
                <a:gd name="T80" fmla="*/ 33 w 45"/>
                <a:gd name="T81" fmla="*/ 13 h 48"/>
                <a:gd name="T82" fmla="*/ 34 w 45"/>
                <a:gd name="T83" fmla="*/ 4 h 48"/>
                <a:gd name="T84" fmla="*/ 41 w 45"/>
                <a:gd name="T85" fmla="*/ 17 h 48"/>
                <a:gd name="T86" fmla="*/ 33 w 45"/>
                <a:gd name="T87" fmla="*/ 25 h 48"/>
                <a:gd name="T88" fmla="*/ 41 w 45"/>
                <a:gd name="T89" fmla="*/ 35 h 48"/>
                <a:gd name="T90" fmla="*/ 33 w 45"/>
                <a:gd name="T91" fmla="*/ 26 h 48"/>
                <a:gd name="T92" fmla="*/ 41 w 45"/>
                <a:gd name="T93" fmla="*/ 35 h 48"/>
                <a:gd name="T94" fmla="*/ 41 w 45"/>
                <a:gd name="T95" fmla="*/ 37 h 48"/>
                <a:gd name="T96" fmla="*/ 33 w 45"/>
                <a:gd name="T9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8">
                  <a:moveTo>
                    <a:pt x="45" y="44"/>
                  </a:moveTo>
                  <a:cubicBezTo>
                    <a:pt x="45" y="46"/>
                    <a:pt x="43" y="48"/>
                    <a:pt x="41" y="48"/>
                  </a:cubicBezTo>
                  <a:cubicBezTo>
                    <a:pt x="3" y="48"/>
                    <a:pt x="3" y="48"/>
                    <a:pt x="3" y="48"/>
                  </a:cubicBezTo>
                  <a:cubicBezTo>
                    <a:pt x="1" y="48"/>
                    <a:pt x="0" y="46"/>
                    <a:pt x="0" y="44"/>
                  </a:cubicBezTo>
                  <a:cubicBezTo>
                    <a:pt x="0" y="10"/>
                    <a:pt x="0" y="10"/>
                    <a:pt x="0" y="10"/>
                  </a:cubicBezTo>
                  <a:cubicBezTo>
                    <a:pt x="0" y="8"/>
                    <a:pt x="1" y="7"/>
                    <a:pt x="3" y="7"/>
                  </a:cubicBezTo>
                  <a:cubicBezTo>
                    <a:pt x="7" y="7"/>
                    <a:pt x="7" y="7"/>
                    <a:pt x="7" y="7"/>
                  </a:cubicBezTo>
                  <a:cubicBezTo>
                    <a:pt x="7" y="4"/>
                    <a:pt x="7" y="4"/>
                    <a:pt x="7" y="4"/>
                  </a:cubicBezTo>
                  <a:cubicBezTo>
                    <a:pt x="7" y="2"/>
                    <a:pt x="9" y="0"/>
                    <a:pt x="11" y="0"/>
                  </a:cubicBezTo>
                  <a:cubicBezTo>
                    <a:pt x="13" y="0"/>
                    <a:pt x="13" y="0"/>
                    <a:pt x="13" y="0"/>
                  </a:cubicBezTo>
                  <a:cubicBezTo>
                    <a:pt x="15" y="0"/>
                    <a:pt x="17" y="2"/>
                    <a:pt x="17" y="4"/>
                  </a:cubicBezTo>
                  <a:cubicBezTo>
                    <a:pt x="17" y="7"/>
                    <a:pt x="17" y="7"/>
                    <a:pt x="17" y="7"/>
                  </a:cubicBezTo>
                  <a:cubicBezTo>
                    <a:pt x="27" y="7"/>
                    <a:pt x="27" y="7"/>
                    <a:pt x="27" y="7"/>
                  </a:cubicBezTo>
                  <a:cubicBezTo>
                    <a:pt x="27" y="4"/>
                    <a:pt x="27" y="4"/>
                    <a:pt x="27" y="4"/>
                  </a:cubicBezTo>
                  <a:cubicBezTo>
                    <a:pt x="27" y="2"/>
                    <a:pt x="29" y="0"/>
                    <a:pt x="32" y="0"/>
                  </a:cubicBezTo>
                  <a:cubicBezTo>
                    <a:pt x="33" y="0"/>
                    <a:pt x="33" y="0"/>
                    <a:pt x="33" y="0"/>
                  </a:cubicBezTo>
                  <a:cubicBezTo>
                    <a:pt x="36" y="0"/>
                    <a:pt x="38" y="2"/>
                    <a:pt x="38" y="4"/>
                  </a:cubicBezTo>
                  <a:cubicBezTo>
                    <a:pt x="38" y="7"/>
                    <a:pt x="38" y="7"/>
                    <a:pt x="38" y="7"/>
                  </a:cubicBezTo>
                  <a:cubicBezTo>
                    <a:pt x="41" y="7"/>
                    <a:pt x="41" y="7"/>
                    <a:pt x="41" y="7"/>
                  </a:cubicBezTo>
                  <a:cubicBezTo>
                    <a:pt x="43" y="7"/>
                    <a:pt x="45" y="8"/>
                    <a:pt x="45" y="10"/>
                  </a:cubicBezTo>
                  <a:lnTo>
                    <a:pt x="45" y="44"/>
                  </a:lnTo>
                  <a:close/>
                  <a:moveTo>
                    <a:pt x="11" y="25"/>
                  </a:moveTo>
                  <a:cubicBezTo>
                    <a:pt x="11" y="17"/>
                    <a:pt x="11" y="17"/>
                    <a:pt x="11" y="17"/>
                  </a:cubicBezTo>
                  <a:cubicBezTo>
                    <a:pt x="3" y="17"/>
                    <a:pt x="3" y="17"/>
                    <a:pt x="3" y="17"/>
                  </a:cubicBezTo>
                  <a:cubicBezTo>
                    <a:pt x="3" y="25"/>
                    <a:pt x="3" y="25"/>
                    <a:pt x="3" y="25"/>
                  </a:cubicBezTo>
                  <a:lnTo>
                    <a:pt x="11" y="25"/>
                  </a:lnTo>
                  <a:close/>
                  <a:moveTo>
                    <a:pt x="11" y="35"/>
                  </a:moveTo>
                  <a:cubicBezTo>
                    <a:pt x="11" y="26"/>
                    <a:pt x="11" y="26"/>
                    <a:pt x="11" y="26"/>
                  </a:cubicBezTo>
                  <a:cubicBezTo>
                    <a:pt x="3" y="26"/>
                    <a:pt x="3" y="26"/>
                    <a:pt x="3" y="26"/>
                  </a:cubicBezTo>
                  <a:cubicBezTo>
                    <a:pt x="3" y="35"/>
                    <a:pt x="3" y="35"/>
                    <a:pt x="3" y="35"/>
                  </a:cubicBezTo>
                  <a:lnTo>
                    <a:pt x="11" y="35"/>
                  </a:lnTo>
                  <a:close/>
                  <a:moveTo>
                    <a:pt x="11" y="44"/>
                  </a:moveTo>
                  <a:cubicBezTo>
                    <a:pt x="11" y="37"/>
                    <a:pt x="11" y="37"/>
                    <a:pt x="11" y="37"/>
                  </a:cubicBezTo>
                  <a:cubicBezTo>
                    <a:pt x="3" y="37"/>
                    <a:pt x="3" y="37"/>
                    <a:pt x="3" y="37"/>
                  </a:cubicBezTo>
                  <a:cubicBezTo>
                    <a:pt x="3" y="44"/>
                    <a:pt x="3" y="44"/>
                    <a:pt x="3" y="44"/>
                  </a:cubicBezTo>
                  <a:lnTo>
                    <a:pt x="11" y="44"/>
                  </a:lnTo>
                  <a:close/>
                  <a:moveTo>
                    <a:pt x="14" y="4"/>
                  </a:moveTo>
                  <a:cubicBezTo>
                    <a:pt x="14" y="4"/>
                    <a:pt x="13" y="3"/>
                    <a:pt x="13" y="3"/>
                  </a:cubicBezTo>
                  <a:cubicBezTo>
                    <a:pt x="11" y="3"/>
                    <a:pt x="11" y="3"/>
                    <a:pt x="11" y="3"/>
                  </a:cubicBezTo>
                  <a:cubicBezTo>
                    <a:pt x="11" y="3"/>
                    <a:pt x="10" y="4"/>
                    <a:pt x="10" y="4"/>
                  </a:cubicBezTo>
                  <a:cubicBezTo>
                    <a:pt x="10" y="12"/>
                    <a:pt x="10" y="12"/>
                    <a:pt x="10" y="12"/>
                  </a:cubicBezTo>
                  <a:cubicBezTo>
                    <a:pt x="10" y="12"/>
                    <a:pt x="11" y="13"/>
                    <a:pt x="11" y="13"/>
                  </a:cubicBezTo>
                  <a:cubicBezTo>
                    <a:pt x="13" y="13"/>
                    <a:pt x="13" y="13"/>
                    <a:pt x="13" y="13"/>
                  </a:cubicBezTo>
                  <a:cubicBezTo>
                    <a:pt x="13" y="13"/>
                    <a:pt x="14" y="12"/>
                    <a:pt x="14" y="12"/>
                  </a:cubicBezTo>
                  <a:lnTo>
                    <a:pt x="14" y="4"/>
                  </a:lnTo>
                  <a:close/>
                  <a:moveTo>
                    <a:pt x="21" y="25"/>
                  </a:moveTo>
                  <a:cubicBezTo>
                    <a:pt x="21" y="17"/>
                    <a:pt x="21" y="17"/>
                    <a:pt x="21" y="17"/>
                  </a:cubicBezTo>
                  <a:cubicBezTo>
                    <a:pt x="13" y="17"/>
                    <a:pt x="13" y="17"/>
                    <a:pt x="13" y="17"/>
                  </a:cubicBezTo>
                  <a:cubicBezTo>
                    <a:pt x="13" y="25"/>
                    <a:pt x="13" y="25"/>
                    <a:pt x="13" y="25"/>
                  </a:cubicBezTo>
                  <a:lnTo>
                    <a:pt x="21" y="25"/>
                  </a:lnTo>
                  <a:close/>
                  <a:moveTo>
                    <a:pt x="21" y="35"/>
                  </a:moveTo>
                  <a:cubicBezTo>
                    <a:pt x="21" y="26"/>
                    <a:pt x="21" y="26"/>
                    <a:pt x="21" y="26"/>
                  </a:cubicBezTo>
                  <a:cubicBezTo>
                    <a:pt x="13" y="26"/>
                    <a:pt x="13" y="26"/>
                    <a:pt x="13" y="26"/>
                  </a:cubicBezTo>
                  <a:cubicBezTo>
                    <a:pt x="13" y="35"/>
                    <a:pt x="13" y="35"/>
                    <a:pt x="13" y="35"/>
                  </a:cubicBezTo>
                  <a:lnTo>
                    <a:pt x="21" y="35"/>
                  </a:lnTo>
                  <a:close/>
                  <a:moveTo>
                    <a:pt x="21" y="44"/>
                  </a:moveTo>
                  <a:cubicBezTo>
                    <a:pt x="21" y="37"/>
                    <a:pt x="21" y="37"/>
                    <a:pt x="21" y="37"/>
                  </a:cubicBezTo>
                  <a:cubicBezTo>
                    <a:pt x="13" y="37"/>
                    <a:pt x="13" y="37"/>
                    <a:pt x="13" y="37"/>
                  </a:cubicBezTo>
                  <a:cubicBezTo>
                    <a:pt x="13" y="44"/>
                    <a:pt x="13" y="44"/>
                    <a:pt x="13" y="44"/>
                  </a:cubicBezTo>
                  <a:lnTo>
                    <a:pt x="21" y="44"/>
                  </a:lnTo>
                  <a:close/>
                  <a:moveTo>
                    <a:pt x="32" y="25"/>
                  </a:moveTo>
                  <a:cubicBezTo>
                    <a:pt x="32" y="17"/>
                    <a:pt x="32" y="17"/>
                    <a:pt x="32" y="17"/>
                  </a:cubicBezTo>
                  <a:cubicBezTo>
                    <a:pt x="23" y="17"/>
                    <a:pt x="23" y="17"/>
                    <a:pt x="23" y="17"/>
                  </a:cubicBezTo>
                  <a:cubicBezTo>
                    <a:pt x="23" y="25"/>
                    <a:pt x="23" y="25"/>
                    <a:pt x="23" y="25"/>
                  </a:cubicBezTo>
                  <a:lnTo>
                    <a:pt x="32" y="25"/>
                  </a:lnTo>
                  <a:close/>
                  <a:moveTo>
                    <a:pt x="32" y="35"/>
                  </a:moveTo>
                  <a:cubicBezTo>
                    <a:pt x="32" y="26"/>
                    <a:pt x="32" y="26"/>
                    <a:pt x="32" y="26"/>
                  </a:cubicBezTo>
                  <a:cubicBezTo>
                    <a:pt x="23" y="26"/>
                    <a:pt x="23" y="26"/>
                    <a:pt x="23" y="26"/>
                  </a:cubicBezTo>
                  <a:cubicBezTo>
                    <a:pt x="23" y="35"/>
                    <a:pt x="23" y="35"/>
                    <a:pt x="23" y="35"/>
                  </a:cubicBezTo>
                  <a:lnTo>
                    <a:pt x="32" y="35"/>
                  </a:lnTo>
                  <a:close/>
                  <a:moveTo>
                    <a:pt x="32" y="44"/>
                  </a:moveTo>
                  <a:cubicBezTo>
                    <a:pt x="32" y="37"/>
                    <a:pt x="32" y="37"/>
                    <a:pt x="32" y="37"/>
                  </a:cubicBezTo>
                  <a:cubicBezTo>
                    <a:pt x="23" y="37"/>
                    <a:pt x="23" y="37"/>
                    <a:pt x="23" y="37"/>
                  </a:cubicBezTo>
                  <a:cubicBezTo>
                    <a:pt x="23" y="44"/>
                    <a:pt x="23" y="44"/>
                    <a:pt x="23" y="44"/>
                  </a:cubicBezTo>
                  <a:lnTo>
                    <a:pt x="32" y="44"/>
                  </a:lnTo>
                  <a:close/>
                  <a:moveTo>
                    <a:pt x="34" y="4"/>
                  </a:moveTo>
                  <a:cubicBezTo>
                    <a:pt x="34" y="4"/>
                    <a:pt x="34" y="3"/>
                    <a:pt x="33" y="3"/>
                  </a:cubicBezTo>
                  <a:cubicBezTo>
                    <a:pt x="32" y="3"/>
                    <a:pt x="32" y="3"/>
                    <a:pt x="32" y="3"/>
                  </a:cubicBezTo>
                  <a:cubicBezTo>
                    <a:pt x="31" y="3"/>
                    <a:pt x="31" y="4"/>
                    <a:pt x="31" y="4"/>
                  </a:cubicBezTo>
                  <a:cubicBezTo>
                    <a:pt x="31" y="12"/>
                    <a:pt x="31" y="12"/>
                    <a:pt x="31" y="12"/>
                  </a:cubicBezTo>
                  <a:cubicBezTo>
                    <a:pt x="31" y="12"/>
                    <a:pt x="31" y="13"/>
                    <a:pt x="32" y="13"/>
                  </a:cubicBezTo>
                  <a:cubicBezTo>
                    <a:pt x="33" y="13"/>
                    <a:pt x="33" y="13"/>
                    <a:pt x="33" y="13"/>
                  </a:cubicBezTo>
                  <a:cubicBezTo>
                    <a:pt x="34" y="13"/>
                    <a:pt x="34" y="12"/>
                    <a:pt x="34" y="12"/>
                  </a:cubicBezTo>
                  <a:lnTo>
                    <a:pt x="34" y="4"/>
                  </a:lnTo>
                  <a:close/>
                  <a:moveTo>
                    <a:pt x="41" y="25"/>
                  </a:moveTo>
                  <a:cubicBezTo>
                    <a:pt x="41" y="17"/>
                    <a:pt x="41" y="17"/>
                    <a:pt x="41" y="17"/>
                  </a:cubicBezTo>
                  <a:cubicBezTo>
                    <a:pt x="33" y="17"/>
                    <a:pt x="33" y="17"/>
                    <a:pt x="33" y="17"/>
                  </a:cubicBezTo>
                  <a:cubicBezTo>
                    <a:pt x="33" y="25"/>
                    <a:pt x="33" y="25"/>
                    <a:pt x="33" y="25"/>
                  </a:cubicBezTo>
                  <a:lnTo>
                    <a:pt x="41" y="25"/>
                  </a:lnTo>
                  <a:close/>
                  <a:moveTo>
                    <a:pt x="41" y="35"/>
                  </a:moveTo>
                  <a:cubicBezTo>
                    <a:pt x="41" y="26"/>
                    <a:pt x="41" y="26"/>
                    <a:pt x="41" y="26"/>
                  </a:cubicBezTo>
                  <a:cubicBezTo>
                    <a:pt x="33" y="26"/>
                    <a:pt x="33" y="26"/>
                    <a:pt x="33" y="26"/>
                  </a:cubicBezTo>
                  <a:cubicBezTo>
                    <a:pt x="33" y="35"/>
                    <a:pt x="33" y="35"/>
                    <a:pt x="33" y="35"/>
                  </a:cubicBezTo>
                  <a:lnTo>
                    <a:pt x="41" y="35"/>
                  </a:lnTo>
                  <a:close/>
                  <a:moveTo>
                    <a:pt x="41" y="44"/>
                  </a:moveTo>
                  <a:cubicBezTo>
                    <a:pt x="41" y="37"/>
                    <a:pt x="41" y="37"/>
                    <a:pt x="41" y="37"/>
                  </a:cubicBezTo>
                  <a:cubicBezTo>
                    <a:pt x="33" y="37"/>
                    <a:pt x="33" y="37"/>
                    <a:pt x="33" y="37"/>
                  </a:cubicBezTo>
                  <a:cubicBezTo>
                    <a:pt x="33" y="44"/>
                    <a:pt x="33" y="44"/>
                    <a:pt x="33" y="44"/>
                  </a:cubicBezTo>
                  <a:lnTo>
                    <a:pt x="41" y="44"/>
                  </a:lnTo>
                  <a:close/>
                </a:path>
              </a:pathLst>
            </a:custGeom>
            <a:solidFill>
              <a:schemeClr val="accent1"/>
            </a:solidFill>
            <a:ln>
              <a:noFill/>
            </a:ln>
          </p:spPr>
          <p:txBody>
            <a:bodyPr anchor="ctr"/>
            <a:lstStyle/>
            <a:p>
              <a:pPr algn="ctr"/>
              <a:endParaRPr>
                <a:cs typeface="+mn-ea"/>
                <a:sym typeface="+mn-lt"/>
              </a:endParaRPr>
            </a:p>
          </p:txBody>
        </p:sp>
        <p:sp>
          <p:nvSpPr>
            <p:cNvPr id="31" name="ïṧḷïḓê-任意多边形: 形状 53"/>
            <p:cNvSpPr>
              <a:spLocks noChangeAspect="1"/>
            </p:cNvSpPr>
            <p:nvPr/>
          </p:nvSpPr>
          <p:spPr bwMode="auto">
            <a:xfrm>
              <a:off x="6705410" y="3214721"/>
              <a:ext cx="577258" cy="543260"/>
            </a:xfrm>
            <a:custGeom>
              <a:avLst/>
              <a:gdLst>
                <a:gd name="connsiteX0" fmla="*/ 69646 w 508000"/>
                <a:gd name="connsiteY0" fmla="*/ 394096 h 478080"/>
                <a:gd name="connsiteX1" fmla="*/ 438355 w 508000"/>
                <a:gd name="connsiteY1" fmla="*/ 394096 h 478080"/>
                <a:gd name="connsiteX2" fmla="*/ 438355 w 508000"/>
                <a:gd name="connsiteY2" fmla="*/ 422773 h 478080"/>
                <a:gd name="connsiteX3" fmla="*/ 473178 w 508000"/>
                <a:gd name="connsiteY3" fmla="*/ 422773 h 478080"/>
                <a:gd name="connsiteX4" fmla="*/ 473178 w 508000"/>
                <a:gd name="connsiteY4" fmla="*/ 447354 h 478080"/>
                <a:gd name="connsiteX5" fmla="*/ 497758 w 508000"/>
                <a:gd name="connsiteY5" fmla="*/ 447354 h 478080"/>
                <a:gd name="connsiteX6" fmla="*/ 497758 w 508000"/>
                <a:gd name="connsiteY6" fmla="*/ 478080 h 478080"/>
                <a:gd name="connsiteX7" fmla="*/ 14339 w 508000"/>
                <a:gd name="connsiteY7" fmla="*/ 478080 h 478080"/>
                <a:gd name="connsiteX8" fmla="*/ 14339 w 508000"/>
                <a:gd name="connsiteY8" fmla="*/ 447354 h 478080"/>
                <a:gd name="connsiteX9" fmla="*/ 38920 w 508000"/>
                <a:gd name="connsiteY9" fmla="*/ 447354 h 478080"/>
                <a:gd name="connsiteX10" fmla="*/ 38920 w 508000"/>
                <a:gd name="connsiteY10" fmla="*/ 422773 h 478080"/>
                <a:gd name="connsiteX11" fmla="*/ 69646 w 508000"/>
                <a:gd name="connsiteY11" fmla="*/ 422773 h 478080"/>
                <a:gd name="connsiteX12" fmla="*/ 362031 w 508000"/>
                <a:gd name="connsiteY12" fmla="*/ 193354 h 478080"/>
                <a:gd name="connsiteX13" fmla="*/ 436842 w 508000"/>
                <a:gd name="connsiteY13" fmla="*/ 193354 h 478080"/>
                <a:gd name="connsiteX14" fmla="*/ 456791 w 508000"/>
                <a:gd name="connsiteY14" fmla="*/ 213383 h 478080"/>
                <a:gd name="connsiteX15" fmla="*/ 456791 w 508000"/>
                <a:gd name="connsiteY15" fmla="*/ 233411 h 478080"/>
                <a:gd name="connsiteX16" fmla="*/ 436842 w 508000"/>
                <a:gd name="connsiteY16" fmla="*/ 233411 h 478080"/>
                <a:gd name="connsiteX17" fmla="*/ 436842 w 508000"/>
                <a:gd name="connsiteY17" fmla="*/ 373612 h 478080"/>
                <a:gd name="connsiteX18" fmla="*/ 362031 w 508000"/>
                <a:gd name="connsiteY18" fmla="*/ 373612 h 478080"/>
                <a:gd name="connsiteX19" fmla="*/ 362031 w 508000"/>
                <a:gd name="connsiteY19" fmla="*/ 233411 h 478080"/>
                <a:gd name="connsiteX20" fmla="*/ 342081 w 508000"/>
                <a:gd name="connsiteY20" fmla="*/ 233411 h 478080"/>
                <a:gd name="connsiteX21" fmla="*/ 342081 w 508000"/>
                <a:gd name="connsiteY21" fmla="*/ 213383 h 478080"/>
                <a:gd name="connsiteX22" fmla="*/ 362031 w 508000"/>
                <a:gd name="connsiteY22" fmla="*/ 193354 h 478080"/>
                <a:gd name="connsiteX23" fmla="*/ 218644 w 508000"/>
                <a:gd name="connsiteY23" fmla="*/ 193354 h 478080"/>
                <a:gd name="connsiteX24" fmla="*/ 293455 w 508000"/>
                <a:gd name="connsiteY24" fmla="*/ 193354 h 478080"/>
                <a:gd name="connsiteX25" fmla="*/ 313404 w 508000"/>
                <a:gd name="connsiteY25" fmla="*/ 213383 h 478080"/>
                <a:gd name="connsiteX26" fmla="*/ 313404 w 508000"/>
                <a:gd name="connsiteY26" fmla="*/ 233411 h 478080"/>
                <a:gd name="connsiteX27" fmla="*/ 293455 w 508000"/>
                <a:gd name="connsiteY27" fmla="*/ 233411 h 478080"/>
                <a:gd name="connsiteX28" fmla="*/ 293455 w 508000"/>
                <a:gd name="connsiteY28" fmla="*/ 373612 h 478080"/>
                <a:gd name="connsiteX29" fmla="*/ 213656 w 508000"/>
                <a:gd name="connsiteY29" fmla="*/ 373612 h 478080"/>
                <a:gd name="connsiteX30" fmla="*/ 213656 w 508000"/>
                <a:gd name="connsiteY30" fmla="*/ 233411 h 478080"/>
                <a:gd name="connsiteX31" fmla="*/ 198694 w 508000"/>
                <a:gd name="connsiteY31" fmla="*/ 233411 h 478080"/>
                <a:gd name="connsiteX32" fmla="*/ 198694 w 508000"/>
                <a:gd name="connsiteY32" fmla="*/ 213383 h 478080"/>
                <a:gd name="connsiteX33" fmla="*/ 218644 w 508000"/>
                <a:gd name="connsiteY33" fmla="*/ 193354 h 478080"/>
                <a:gd name="connsiteX34" fmla="*/ 73208 w 508000"/>
                <a:gd name="connsiteY34" fmla="*/ 193354 h 478080"/>
                <a:gd name="connsiteX35" fmla="*/ 148019 w 508000"/>
                <a:gd name="connsiteY35" fmla="*/ 193354 h 478080"/>
                <a:gd name="connsiteX36" fmla="*/ 167968 w 508000"/>
                <a:gd name="connsiteY36" fmla="*/ 213383 h 478080"/>
                <a:gd name="connsiteX37" fmla="*/ 167968 w 508000"/>
                <a:gd name="connsiteY37" fmla="*/ 233411 h 478080"/>
                <a:gd name="connsiteX38" fmla="*/ 148019 w 508000"/>
                <a:gd name="connsiteY38" fmla="*/ 233411 h 478080"/>
                <a:gd name="connsiteX39" fmla="*/ 148019 w 508000"/>
                <a:gd name="connsiteY39" fmla="*/ 373612 h 478080"/>
                <a:gd name="connsiteX40" fmla="*/ 73208 w 508000"/>
                <a:gd name="connsiteY40" fmla="*/ 373612 h 478080"/>
                <a:gd name="connsiteX41" fmla="*/ 73208 w 508000"/>
                <a:gd name="connsiteY41" fmla="*/ 233411 h 478080"/>
                <a:gd name="connsiteX42" fmla="*/ 53258 w 508000"/>
                <a:gd name="connsiteY42" fmla="*/ 233411 h 478080"/>
                <a:gd name="connsiteX43" fmla="*/ 53258 w 508000"/>
                <a:gd name="connsiteY43" fmla="*/ 213383 h 478080"/>
                <a:gd name="connsiteX44" fmla="*/ 73208 w 508000"/>
                <a:gd name="connsiteY44" fmla="*/ 193354 h 478080"/>
                <a:gd name="connsiteX45" fmla="*/ 234079 w 508000"/>
                <a:gd name="connsiteY45" fmla="*/ 68402 h 478080"/>
                <a:gd name="connsiteX46" fmla="*/ 169334 w 508000"/>
                <a:gd name="connsiteY46" fmla="*/ 108199 h 478080"/>
                <a:gd name="connsiteX47" fmla="*/ 169334 w 508000"/>
                <a:gd name="connsiteY47" fmla="*/ 113174 h 478080"/>
                <a:gd name="connsiteX48" fmla="*/ 174314 w 508000"/>
                <a:gd name="connsiteY48" fmla="*/ 113174 h 478080"/>
                <a:gd name="connsiteX49" fmla="*/ 333687 w 508000"/>
                <a:gd name="connsiteY49" fmla="*/ 113174 h 478080"/>
                <a:gd name="connsiteX50" fmla="*/ 338667 w 508000"/>
                <a:gd name="connsiteY50" fmla="*/ 113174 h 478080"/>
                <a:gd name="connsiteX51" fmla="*/ 338667 w 508000"/>
                <a:gd name="connsiteY51" fmla="*/ 108199 h 478080"/>
                <a:gd name="connsiteX52" fmla="*/ 273922 w 508000"/>
                <a:gd name="connsiteY52" fmla="*/ 68402 h 478080"/>
                <a:gd name="connsiteX53" fmla="*/ 234079 w 508000"/>
                <a:gd name="connsiteY53" fmla="*/ 68402 h 478080"/>
                <a:gd name="connsiteX54" fmla="*/ 234079 w 508000"/>
                <a:gd name="connsiteY54" fmla="*/ 3732 h 478080"/>
                <a:gd name="connsiteX55" fmla="*/ 273922 w 508000"/>
                <a:gd name="connsiteY55" fmla="*/ 3732 h 478080"/>
                <a:gd name="connsiteX56" fmla="*/ 488079 w 508000"/>
                <a:gd name="connsiteY56" fmla="*/ 123123 h 478080"/>
                <a:gd name="connsiteX57" fmla="*/ 508000 w 508000"/>
                <a:gd name="connsiteY57" fmla="*/ 157946 h 478080"/>
                <a:gd name="connsiteX58" fmla="*/ 508000 w 508000"/>
                <a:gd name="connsiteY58" fmla="*/ 172870 h 478080"/>
                <a:gd name="connsiteX59" fmla="*/ 0 w 508000"/>
                <a:gd name="connsiteY59" fmla="*/ 172870 h 478080"/>
                <a:gd name="connsiteX60" fmla="*/ 0 w 508000"/>
                <a:gd name="connsiteY60" fmla="*/ 157946 h 478080"/>
                <a:gd name="connsiteX61" fmla="*/ 19922 w 508000"/>
                <a:gd name="connsiteY61" fmla="*/ 123123 h 478080"/>
                <a:gd name="connsiteX62" fmla="*/ 234079 w 508000"/>
                <a:gd name="connsiteY62" fmla="*/ 3732 h 47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8000" h="478080">
                  <a:moveTo>
                    <a:pt x="69646" y="394096"/>
                  </a:moveTo>
                  <a:lnTo>
                    <a:pt x="438355" y="394096"/>
                  </a:lnTo>
                  <a:lnTo>
                    <a:pt x="438355" y="422773"/>
                  </a:lnTo>
                  <a:lnTo>
                    <a:pt x="473178" y="422773"/>
                  </a:lnTo>
                  <a:lnTo>
                    <a:pt x="473178" y="447354"/>
                  </a:lnTo>
                  <a:lnTo>
                    <a:pt x="497758" y="447354"/>
                  </a:lnTo>
                  <a:lnTo>
                    <a:pt x="497758" y="478080"/>
                  </a:lnTo>
                  <a:lnTo>
                    <a:pt x="14339" y="478080"/>
                  </a:lnTo>
                  <a:lnTo>
                    <a:pt x="14339" y="447354"/>
                  </a:lnTo>
                  <a:lnTo>
                    <a:pt x="38920" y="447354"/>
                  </a:lnTo>
                  <a:lnTo>
                    <a:pt x="38920" y="422773"/>
                  </a:lnTo>
                  <a:lnTo>
                    <a:pt x="69646" y="422773"/>
                  </a:lnTo>
                  <a:close/>
                  <a:moveTo>
                    <a:pt x="362031" y="193354"/>
                  </a:moveTo>
                  <a:cubicBezTo>
                    <a:pt x="362031" y="193354"/>
                    <a:pt x="362031" y="193354"/>
                    <a:pt x="436842" y="193354"/>
                  </a:cubicBezTo>
                  <a:cubicBezTo>
                    <a:pt x="446816" y="193354"/>
                    <a:pt x="456791" y="203368"/>
                    <a:pt x="456791" y="213383"/>
                  </a:cubicBezTo>
                  <a:cubicBezTo>
                    <a:pt x="456791" y="213383"/>
                    <a:pt x="456791" y="213383"/>
                    <a:pt x="456791" y="233411"/>
                  </a:cubicBezTo>
                  <a:cubicBezTo>
                    <a:pt x="456791" y="233411"/>
                    <a:pt x="456791" y="233411"/>
                    <a:pt x="436842" y="233411"/>
                  </a:cubicBezTo>
                  <a:cubicBezTo>
                    <a:pt x="436842" y="233411"/>
                    <a:pt x="436842" y="233411"/>
                    <a:pt x="436842" y="373612"/>
                  </a:cubicBezTo>
                  <a:lnTo>
                    <a:pt x="362031" y="373612"/>
                  </a:lnTo>
                  <a:cubicBezTo>
                    <a:pt x="362031" y="373612"/>
                    <a:pt x="362031" y="373612"/>
                    <a:pt x="362031" y="233411"/>
                  </a:cubicBezTo>
                  <a:cubicBezTo>
                    <a:pt x="362031" y="233411"/>
                    <a:pt x="362031" y="233411"/>
                    <a:pt x="342081" y="233411"/>
                  </a:cubicBezTo>
                  <a:cubicBezTo>
                    <a:pt x="342081" y="233411"/>
                    <a:pt x="342081" y="233411"/>
                    <a:pt x="342081" y="213383"/>
                  </a:cubicBezTo>
                  <a:cubicBezTo>
                    <a:pt x="342081" y="203368"/>
                    <a:pt x="352056" y="193354"/>
                    <a:pt x="362031" y="193354"/>
                  </a:cubicBezTo>
                  <a:close/>
                  <a:moveTo>
                    <a:pt x="218644" y="193354"/>
                  </a:moveTo>
                  <a:cubicBezTo>
                    <a:pt x="218644" y="193354"/>
                    <a:pt x="218644" y="193354"/>
                    <a:pt x="293455" y="193354"/>
                  </a:cubicBezTo>
                  <a:cubicBezTo>
                    <a:pt x="303429" y="193354"/>
                    <a:pt x="313404" y="203368"/>
                    <a:pt x="313404" y="213383"/>
                  </a:cubicBezTo>
                  <a:cubicBezTo>
                    <a:pt x="313404" y="213383"/>
                    <a:pt x="313404" y="213383"/>
                    <a:pt x="313404" y="233411"/>
                  </a:cubicBezTo>
                  <a:cubicBezTo>
                    <a:pt x="313404" y="233411"/>
                    <a:pt x="313404" y="233411"/>
                    <a:pt x="293455" y="233411"/>
                  </a:cubicBezTo>
                  <a:cubicBezTo>
                    <a:pt x="293455" y="233411"/>
                    <a:pt x="293455" y="233411"/>
                    <a:pt x="293455" y="373612"/>
                  </a:cubicBezTo>
                  <a:lnTo>
                    <a:pt x="213656" y="373612"/>
                  </a:lnTo>
                  <a:cubicBezTo>
                    <a:pt x="213656" y="373612"/>
                    <a:pt x="213656" y="373612"/>
                    <a:pt x="213656" y="233411"/>
                  </a:cubicBezTo>
                  <a:cubicBezTo>
                    <a:pt x="213656" y="233411"/>
                    <a:pt x="213656" y="233411"/>
                    <a:pt x="198694" y="233411"/>
                  </a:cubicBezTo>
                  <a:cubicBezTo>
                    <a:pt x="198694" y="233411"/>
                    <a:pt x="198694" y="233411"/>
                    <a:pt x="198694" y="213383"/>
                  </a:cubicBezTo>
                  <a:cubicBezTo>
                    <a:pt x="198694" y="203368"/>
                    <a:pt x="208669" y="193354"/>
                    <a:pt x="218644" y="193354"/>
                  </a:cubicBezTo>
                  <a:close/>
                  <a:moveTo>
                    <a:pt x="73208" y="193354"/>
                  </a:moveTo>
                  <a:cubicBezTo>
                    <a:pt x="73208" y="193354"/>
                    <a:pt x="73208" y="193354"/>
                    <a:pt x="148019" y="193354"/>
                  </a:cubicBezTo>
                  <a:cubicBezTo>
                    <a:pt x="157993" y="193354"/>
                    <a:pt x="167968" y="203368"/>
                    <a:pt x="167968" y="213383"/>
                  </a:cubicBezTo>
                  <a:cubicBezTo>
                    <a:pt x="167968" y="213383"/>
                    <a:pt x="167968" y="213383"/>
                    <a:pt x="167968" y="233411"/>
                  </a:cubicBezTo>
                  <a:cubicBezTo>
                    <a:pt x="167968" y="233411"/>
                    <a:pt x="167968" y="233411"/>
                    <a:pt x="148019" y="233411"/>
                  </a:cubicBezTo>
                  <a:cubicBezTo>
                    <a:pt x="148019" y="233411"/>
                    <a:pt x="148019" y="233411"/>
                    <a:pt x="148019" y="373612"/>
                  </a:cubicBezTo>
                  <a:lnTo>
                    <a:pt x="73208" y="373612"/>
                  </a:lnTo>
                  <a:cubicBezTo>
                    <a:pt x="73208" y="373612"/>
                    <a:pt x="73208" y="373612"/>
                    <a:pt x="73208" y="233411"/>
                  </a:cubicBezTo>
                  <a:cubicBezTo>
                    <a:pt x="73208" y="233411"/>
                    <a:pt x="73208" y="233411"/>
                    <a:pt x="53258" y="233411"/>
                  </a:cubicBezTo>
                  <a:cubicBezTo>
                    <a:pt x="53258" y="233411"/>
                    <a:pt x="53258" y="233411"/>
                    <a:pt x="53258" y="213383"/>
                  </a:cubicBezTo>
                  <a:cubicBezTo>
                    <a:pt x="53258" y="203368"/>
                    <a:pt x="63233" y="193354"/>
                    <a:pt x="73208" y="193354"/>
                  </a:cubicBezTo>
                  <a:close/>
                  <a:moveTo>
                    <a:pt x="234079" y="68402"/>
                  </a:moveTo>
                  <a:cubicBezTo>
                    <a:pt x="234079" y="68402"/>
                    <a:pt x="234079" y="68402"/>
                    <a:pt x="169334" y="108199"/>
                  </a:cubicBezTo>
                  <a:cubicBezTo>
                    <a:pt x="169334" y="108199"/>
                    <a:pt x="169334" y="108199"/>
                    <a:pt x="169334" y="113174"/>
                  </a:cubicBezTo>
                  <a:cubicBezTo>
                    <a:pt x="169334" y="113174"/>
                    <a:pt x="169334" y="113174"/>
                    <a:pt x="174314" y="113174"/>
                  </a:cubicBezTo>
                  <a:lnTo>
                    <a:pt x="333687" y="113174"/>
                  </a:lnTo>
                  <a:cubicBezTo>
                    <a:pt x="338667" y="113174"/>
                    <a:pt x="338667" y="113174"/>
                    <a:pt x="338667" y="113174"/>
                  </a:cubicBezTo>
                  <a:cubicBezTo>
                    <a:pt x="338667" y="108199"/>
                    <a:pt x="338667" y="108199"/>
                    <a:pt x="338667" y="108199"/>
                  </a:cubicBezTo>
                  <a:cubicBezTo>
                    <a:pt x="338667" y="108199"/>
                    <a:pt x="338667" y="108199"/>
                    <a:pt x="273922" y="68402"/>
                  </a:cubicBezTo>
                  <a:cubicBezTo>
                    <a:pt x="258981" y="63428"/>
                    <a:pt x="249020" y="63428"/>
                    <a:pt x="234079" y="68402"/>
                  </a:cubicBezTo>
                  <a:close/>
                  <a:moveTo>
                    <a:pt x="234079" y="3732"/>
                  </a:moveTo>
                  <a:cubicBezTo>
                    <a:pt x="249020" y="-1243"/>
                    <a:pt x="258981" y="-1243"/>
                    <a:pt x="273922" y="3732"/>
                  </a:cubicBezTo>
                  <a:lnTo>
                    <a:pt x="488079" y="123123"/>
                  </a:lnTo>
                  <a:cubicBezTo>
                    <a:pt x="498039" y="128098"/>
                    <a:pt x="508000" y="143022"/>
                    <a:pt x="508000" y="157946"/>
                  </a:cubicBezTo>
                  <a:cubicBezTo>
                    <a:pt x="508000" y="157946"/>
                    <a:pt x="508000" y="157946"/>
                    <a:pt x="508000" y="172870"/>
                  </a:cubicBezTo>
                  <a:cubicBezTo>
                    <a:pt x="508000" y="172870"/>
                    <a:pt x="508000" y="172870"/>
                    <a:pt x="0" y="172870"/>
                  </a:cubicBezTo>
                  <a:cubicBezTo>
                    <a:pt x="0" y="172870"/>
                    <a:pt x="0" y="172870"/>
                    <a:pt x="0" y="157946"/>
                  </a:cubicBezTo>
                  <a:cubicBezTo>
                    <a:pt x="0" y="143022"/>
                    <a:pt x="9961" y="128098"/>
                    <a:pt x="19922" y="123123"/>
                  </a:cubicBezTo>
                  <a:cubicBezTo>
                    <a:pt x="19922" y="123123"/>
                    <a:pt x="19922" y="123123"/>
                    <a:pt x="234079" y="3732"/>
                  </a:cubicBezTo>
                  <a:close/>
                </a:path>
              </a:pathLst>
            </a:custGeom>
            <a:solidFill>
              <a:schemeClr val="accent3"/>
            </a:solidFill>
            <a:ln>
              <a:noFill/>
            </a:ln>
            <a:extLst/>
          </p:spPr>
          <p:txBody>
            <a:bodyPr anchor="ctr"/>
            <a:lstStyle/>
            <a:p>
              <a:pPr algn="ctr"/>
              <a:endParaRPr>
                <a:cs typeface="+mn-ea"/>
                <a:sym typeface="+mn-lt"/>
              </a:endParaRPr>
            </a:p>
          </p:txBody>
        </p:sp>
        <p:sp>
          <p:nvSpPr>
            <p:cNvPr id="32" name="ïṧḷïḓê-任意多边形: 形状 56"/>
            <p:cNvSpPr/>
            <p:nvPr/>
          </p:nvSpPr>
          <p:spPr>
            <a:xfrm>
              <a:off x="9505789" y="2579514"/>
              <a:ext cx="551468" cy="551468"/>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accent4"/>
            </a:solidFill>
            <a:ln w="12700">
              <a:miter lim="400000"/>
            </a:ln>
          </p:spPr>
          <p:txBody>
            <a:bodyPr anchor="ctr"/>
            <a:lstStyle/>
            <a:p>
              <a:pPr algn="ctr"/>
              <a:endParaRPr>
                <a:cs typeface="+mn-ea"/>
                <a:sym typeface="+mn-lt"/>
              </a:endParaRPr>
            </a:p>
          </p:txBody>
        </p:sp>
      </p:grpSp>
      <p:grpSp>
        <p:nvGrpSpPr>
          <p:cNvPr id="51" name="组合 50"/>
          <p:cNvGrpSpPr/>
          <p:nvPr/>
        </p:nvGrpSpPr>
        <p:grpSpPr>
          <a:xfrm>
            <a:off x="374753" y="290394"/>
            <a:ext cx="3264034" cy="888961"/>
            <a:chOff x="921405" y="91611"/>
            <a:chExt cx="3264034" cy="888961"/>
          </a:xfrm>
        </p:grpSpPr>
        <p:sp>
          <p:nvSpPr>
            <p:cNvPr id="52" name="文本框 51"/>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荣誉奖励</a:t>
              </a:r>
            </a:p>
          </p:txBody>
        </p:sp>
        <p:sp>
          <p:nvSpPr>
            <p:cNvPr id="53" name="矩形 52"/>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867770262"/>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9">
            <a:lum/>
          </a:blip>
          <a:srcRect/>
          <a:stretch>
            <a:fillRect t="-1000" b="-1000"/>
          </a:stretch>
        </a:blipFill>
        <a:effectLst/>
      </p:bgPr>
    </p:bg>
    <p:spTree>
      <p:nvGrpSpPr>
        <p:cNvPr id="1" name=""/>
        <p:cNvGrpSpPr/>
        <p:nvPr/>
      </p:nvGrpSpPr>
      <p:grpSpPr>
        <a:xfrm>
          <a:off x="0" y="0"/>
          <a:ext cx="0" cy="0"/>
          <a:chOff x="0" y="0"/>
          <a:chExt cx="0" cy="0"/>
        </a:xfrm>
      </p:grpSpPr>
      <p:sp>
        <p:nvSpPr>
          <p:cNvPr id="2" name="PA_MH_Others_3"/>
          <p:cNvSpPr txBox="1"/>
          <p:nvPr>
            <p:custDataLst>
              <p:tags r:id="rId2"/>
            </p:custDataLst>
          </p:nvPr>
        </p:nvSpPr>
        <p:spPr>
          <a:xfrm>
            <a:off x="8129518" y="1065865"/>
            <a:ext cx="744546" cy="3506091"/>
          </a:xfrm>
          <a:prstGeom prst="rect">
            <a:avLst/>
          </a:prstGeom>
          <a:noFill/>
        </p:spPr>
        <p:txBody>
          <a:bodyPr vert="eaVert" wrap="square" lIns="0" tIns="0" rIns="0" bIns="0" rtlCol="0" anchor="ctr" anchorCtr="0">
            <a:noAutofit/>
          </a:bodyPr>
          <a:lstStyle/>
          <a:p>
            <a:r>
              <a:rPr lang="en-US" altLang="zh-CN" sz="4000" spc="200" dirty="0">
                <a:solidFill>
                  <a:schemeClr val="accent2"/>
                </a:solidFill>
                <a:cs typeface="+mn-ea"/>
                <a:sym typeface="+mn-lt"/>
              </a:rPr>
              <a:t>C</a:t>
            </a:r>
            <a:r>
              <a:rPr lang="en-US" altLang="zh-CN" sz="2800" spc="200" dirty="0">
                <a:solidFill>
                  <a:schemeClr val="accent2"/>
                </a:solidFill>
                <a:cs typeface="+mn-ea"/>
                <a:sym typeface="+mn-lt"/>
              </a:rPr>
              <a:t>hapter</a:t>
            </a:r>
            <a:endParaRPr lang="zh-CN" altLang="en-US" sz="2800" spc="200" dirty="0">
              <a:solidFill>
                <a:schemeClr val="accent2"/>
              </a:solidFill>
              <a:cs typeface="+mn-ea"/>
              <a:sym typeface="+mn-lt"/>
            </a:endParaRPr>
          </a:p>
        </p:txBody>
      </p:sp>
      <p:sp>
        <p:nvSpPr>
          <p:cNvPr id="3" name="PA_MH_Others_4"/>
          <p:cNvSpPr txBox="1"/>
          <p:nvPr>
            <p:custDataLst>
              <p:tags r:id="rId3"/>
            </p:custDataLst>
          </p:nvPr>
        </p:nvSpPr>
        <p:spPr>
          <a:xfrm>
            <a:off x="8658309" y="629399"/>
            <a:ext cx="1015663" cy="1653988"/>
          </a:xfrm>
          <a:prstGeom prst="rect">
            <a:avLst/>
          </a:prstGeom>
          <a:noFill/>
        </p:spPr>
        <p:txBody>
          <a:bodyPr vert="eaVert" wrap="square" rtlCol="0" anchor="ctr" anchorCtr="0">
            <a:normAutofit/>
          </a:bodyPr>
          <a:lstStyle/>
          <a:p>
            <a:r>
              <a:rPr lang="zh-CN" altLang="en-US" sz="4800" dirty="0">
                <a:solidFill>
                  <a:schemeClr val="accent3"/>
                </a:solidFill>
                <a:cs typeface="+mn-ea"/>
                <a:sym typeface="+mn-lt"/>
              </a:rPr>
              <a:t>章节</a:t>
            </a:r>
          </a:p>
        </p:txBody>
      </p:sp>
      <p:sp>
        <p:nvSpPr>
          <p:cNvPr id="4" name="MH_Number"/>
          <p:cNvSpPr/>
          <p:nvPr>
            <p:custDataLst>
              <p:tags r:id="rId4"/>
            </p:custDataLst>
          </p:nvPr>
        </p:nvSpPr>
        <p:spPr>
          <a:xfrm>
            <a:off x="7329612" y="2283388"/>
            <a:ext cx="882105" cy="8821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dirty="0">
                <a:solidFill>
                  <a:srgbClr val="FFFFFF"/>
                </a:solidFill>
                <a:cs typeface="+mn-ea"/>
                <a:sym typeface="+mn-lt"/>
              </a:rPr>
              <a:t>4</a:t>
            </a:r>
            <a:endParaRPr lang="zh-CN" altLang="en-US" sz="4800" dirty="0">
              <a:solidFill>
                <a:srgbClr val="FFFFFF"/>
              </a:solidFill>
              <a:cs typeface="+mn-ea"/>
              <a:sym typeface="+mn-lt"/>
            </a:endParaRPr>
          </a:p>
        </p:txBody>
      </p:sp>
      <p:sp>
        <p:nvSpPr>
          <p:cNvPr id="5" name="PA_MH_Title"/>
          <p:cNvSpPr txBox="1"/>
          <p:nvPr>
            <p:custDataLst>
              <p:tags r:id="rId5"/>
            </p:custDataLst>
          </p:nvPr>
        </p:nvSpPr>
        <p:spPr>
          <a:xfrm>
            <a:off x="3912740" y="2786516"/>
            <a:ext cx="3113885" cy="757954"/>
          </a:xfrm>
          <a:prstGeom prst="rect">
            <a:avLst/>
          </a:prstGeom>
          <a:noFill/>
        </p:spPr>
        <p:txBody>
          <a:bodyPr vert="horz" wrap="square" lIns="0" tIns="0" rIns="0" bIns="0" rtlCol="0" anchor="t" anchorCtr="0">
            <a:noAutofit/>
          </a:bodyPr>
          <a:lstStyle/>
          <a:p>
            <a:pPr algn="just">
              <a:lnSpc>
                <a:spcPct val="130000"/>
              </a:lnSpc>
            </a:pPr>
            <a:r>
              <a:rPr lang="zh-CN" altLang="en-US" sz="3600" spc="600" dirty="0">
                <a:solidFill>
                  <a:schemeClr val="accent3">
                    <a:lumMod val="75000"/>
                  </a:schemeClr>
                </a:solidFill>
                <a:cs typeface="+mn-ea"/>
                <a:sym typeface="+mn-lt"/>
              </a:rPr>
              <a:t>工作实践</a:t>
            </a:r>
          </a:p>
        </p:txBody>
      </p:sp>
      <p:sp>
        <p:nvSpPr>
          <p:cNvPr id="6" name="MH_Title"/>
          <p:cNvSpPr txBox="1">
            <a:spLocks noChangeArrowheads="1"/>
          </p:cNvSpPr>
          <p:nvPr>
            <p:custDataLst>
              <p:tags r:id="rId6"/>
            </p:custDataLst>
          </p:nvPr>
        </p:nvSpPr>
        <p:spPr bwMode="auto">
          <a:xfrm>
            <a:off x="3912741" y="3783827"/>
            <a:ext cx="414147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30000"/>
              </a:lnSpc>
            </a:pPr>
            <a:r>
              <a:rPr lang="zh-CN" altLang="en-US" sz="1600" dirty="0">
                <a:solidFill>
                  <a:schemeClr val="accent3">
                    <a:lumMod val="75000"/>
                  </a:schemeClr>
                </a:solidFill>
                <a:latin typeface="+mn-lt"/>
                <a:ea typeface="+mn-ea"/>
                <a:cs typeface="+mn-ea"/>
                <a:sym typeface="+mn-lt"/>
              </a:rPr>
              <a:t>点击此处更换文本，点击此处更换文本 ，点击此处更换文本，点击此处更换文本点击此处更换文本点击此处更换文本点击此处更换文本</a:t>
            </a:r>
          </a:p>
        </p:txBody>
      </p:sp>
    </p:spTree>
    <p:extLst>
      <p:ext uri="{BB962C8B-B14F-4D97-AF65-F5344CB8AC3E}">
        <p14:creationId xmlns:p14="http://schemas.microsoft.com/office/powerpoint/2010/main" val="1112970463"/>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by="(-#ppt_w*2)" calcmode="lin" valueType="num">
                                      <p:cBhvr rctx="PPT">
                                        <p:cTn id="13" dur="500" autoRev="1" fill="hold">
                                          <p:stCondLst>
                                            <p:cond delay="0"/>
                                          </p:stCondLst>
                                        </p:cTn>
                                        <p:tgtEl>
                                          <p:spTgt spid="2"/>
                                        </p:tgtEl>
                                        <p:attrNameLst>
                                          <p:attrName>ppt_w</p:attrName>
                                        </p:attrNameLst>
                                      </p:cBhvr>
                                    </p:anim>
                                    <p:anim by="(#ppt_w*0.50)" calcmode="lin" valueType="num">
                                      <p:cBhvr>
                                        <p:cTn id="14" dur="500" decel="50000" autoRev="1" fill="hold">
                                          <p:stCondLst>
                                            <p:cond delay="0"/>
                                          </p:stCondLst>
                                        </p:cTn>
                                        <p:tgtEl>
                                          <p:spTgt spid="2"/>
                                        </p:tgtEl>
                                        <p:attrNameLst>
                                          <p:attrName>ppt_x</p:attrName>
                                        </p:attrNameLst>
                                      </p:cBhvr>
                                    </p:anim>
                                    <p:anim from="(-#ppt_h/2)" to="(#ppt_y)" calcmode="lin" valueType="num">
                                      <p:cBhvr>
                                        <p:cTn id="15" dur="1000" fill="hold">
                                          <p:stCondLst>
                                            <p:cond delay="0"/>
                                          </p:stCondLst>
                                        </p:cTn>
                                        <p:tgtEl>
                                          <p:spTgt spid="2"/>
                                        </p:tgtEl>
                                        <p:attrNameLst>
                                          <p:attrName>ppt_y</p:attrName>
                                        </p:attrNameLst>
                                      </p:cBhvr>
                                    </p:anim>
                                    <p:animRot by="21600000">
                                      <p:cBhvr>
                                        <p:cTn id="16" dur="1000" fill="hold">
                                          <p:stCondLst>
                                            <p:cond delay="0"/>
                                          </p:stCondLst>
                                        </p:cTn>
                                        <p:tgtEl>
                                          <p:spTgt spid="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6" presetClass="entr" presetSubtype="3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out)">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
                                        </p:tgtEl>
                                        <p:attrNameLst>
                                          <p:attrName>ppt_y</p:attrName>
                                        </p:attrNameLst>
                                      </p:cBhvr>
                                      <p:tavLst>
                                        <p:tav tm="0">
                                          <p:val>
                                            <p:strVal val="#ppt_y"/>
                                          </p:val>
                                        </p:tav>
                                        <p:tav tm="100000">
                                          <p:val>
                                            <p:strVal val="#ppt_y"/>
                                          </p:val>
                                        </p:tav>
                                      </p:tavLst>
                                    </p:anim>
                                    <p:anim calcmode="lin" valueType="num">
                                      <p:cBhvr>
                                        <p:cTn id="2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04870b2-c51d-425a-920e-49207b0f3eab"/>
          <p:cNvGrpSpPr>
            <a:grpSpLocks noChangeAspect="1"/>
          </p:cNvGrpSpPr>
          <p:nvPr/>
        </p:nvGrpSpPr>
        <p:grpSpPr>
          <a:xfrm>
            <a:off x="1496541" y="2446122"/>
            <a:ext cx="9197963" cy="3332156"/>
            <a:chOff x="1039783" y="1711384"/>
            <a:chExt cx="10158556" cy="3680151"/>
          </a:xfrm>
        </p:grpSpPr>
        <p:grpSp>
          <p:nvGrpSpPr>
            <p:cNvPr id="7" name="组合 6"/>
            <p:cNvGrpSpPr/>
            <p:nvPr/>
          </p:nvGrpSpPr>
          <p:grpSpPr>
            <a:xfrm>
              <a:off x="1039783" y="4474478"/>
              <a:ext cx="2407615" cy="917057"/>
              <a:chOff x="609599" y="3058043"/>
              <a:chExt cx="2407615" cy="917057"/>
            </a:xfrm>
          </p:grpSpPr>
          <p:sp>
            <p:nvSpPr>
              <p:cNvPr id="33" name="iS1ide-文本框 8"/>
              <p:cNvSpPr txBox="1"/>
              <p:nvPr/>
            </p:nvSpPr>
            <p:spPr>
              <a:xfrm>
                <a:off x="609599" y="3385544"/>
                <a:ext cx="2407615" cy="589556"/>
              </a:xfrm>
              <a:prstGeom prst="rect">
                <a:avLst/>
              </a:prstGeom>
              <a:noFill/>
            </p:spPr>
            <p:txBody>
              <a:bodyPr wrap="square" lIns="72000" tIns="0" rIns="72000" bIns="0" anchor="ctr" anchorCtr="0">
                <a:noAutofit/>
              </a:bodyPr>
              <a:lstStyle/>
              <a:p>
                <a:pPr algn="r" defTabSz="914378">
                  <a:lnSpc>
                    <a:spcPct val="120000"/>
                  </a:lnSpc>
                  <a:defRPr/>
                </a:pPr>
                <a:r>
                  <a:rPr lang="zh-CN" altLang="en-US" sz="1400" dirty="0">
                    <a:cs typeface="+mn-ea"/>
                    <a:sym typeface="+mn-lt"/>
                  </a:rPr>
                  <a:t>点击此处更换文本</a:t>
                </a:r>
              </a:p>
            </p:txBody>
          </p:sp>
          <p:sp>
            <p:nvSpPr>
              <p:cNvPr id="34" name="iS1ide-Rectangle 31"/>
              <p:cNvSpPr/>
              <p:nvPr/>
            </p:nvSpPr>
            <p:spPr>
              <a:xfrm>
                <a:off x="609599" y="3058043"/>
                <a:ext cx="2407615" cy="246221"/>
              </a:xfrm>
              <a:prstGeom prst="rect">
                <a:avLst/>
              </a:prstGeom>
            </p:spPr>
            <p:txBody>
              <a:bodyPr wrap="none" lIns="72000" tIns="0" rIns="72000" bIns="0">
                <a:noAutofit/>
              </a:bodyPr>
              <a:lstStyle/>
              <a:p>
                <a:pPr lvl="0" algn="r" defTabSz="914378">
                  <a:defRPr/>
                </a:pPr>
                <a:r>
                  <a:rPr lang="zh-CN" altLang="en-US" sz="2000" b="1">
                    <a:solidFill>
                      <a:schemeClr val="accent2"/>
                    </a:solidFill>
                    <a:cs typeface="+mn-ea"/>
                    <a:sym typeface="+mn-lt"/>
                  </a:rPr>
                  <a:t>标题文本预设</a:t>
                </a:r>
              </a:p>
            </p:txBody>
          </p:sp>
        </p:grpSp>
        <p:grpSp>
          <p:nvGrpSpPr>
            <p:cNvPr id="8" name="组合 7"/>
            <p:cNvGrpSpPr/>
            <p:nvPr/>
          </p:nvGrpSpPr>
          <p:grpSpPr>
            <a:xfrm>
              <a:off x="8741010" y="4474478"/>
              <a:ext cx="2457329" cy="917057"/>
              <a:chOff x="9029821" y="3058043"/>
              <a:chExt cx="2457329" cy="917057"/>
            </a:xfrm>
          </p:grpSpPr>
          <p:sp>
            <p:nvSpPr>
              <p:cNvPr id="31" name="iS1ide-文本框 11"/>
              <p:cNvSpPr txBox="1"/>
              <p:nvPr/>
            </p:nvSpPr>
            <p:spPr>
              <a:xfrm>
                <a:off x="9029821" y="3385544"/>
                <a:ext cx="2457329" cy="589556"/>
              </a:xfrm>
              <a:prstGeom prst="rect">
                <a:avLst/>
              </a:prstGeom>
              <a:noFill/>
            </p:spPr>
            <p:txBody>
              <a:bodyPr wrap="square" lIns="72000" tIns="0" rIns="72000" bIns="0" anchor="ctr" anchorCtr="0">
                <a:noAutofit/>
              </a:bodyPr>
              <a:lstStyle/>
              <a:p>
                <a:pPr defTabSz="914378">
                  <a:lnSpc>
                    <a:spcPct val="120000"/>
                  </a:lnSpc>
                  <a:defRPr/>
                </a:pPr>
                <a:r>
                  <a:rPr lang="zh-CN" altLang="en-US" sz="1400" dirty="0">
                    <a:cs typeface="+mn-ea"/>
                    <a:sym typeface="+mn-lt"/>
                  </a:rPr>
                  <a:t>点击此处更换文本</a:t>
                </a:r>
              </a:p>
            </p:txBody>
          </p:sp>
          <p:sp>
            <p:nvSpPr>
              <p:cNvPr id="32" name="iS1ide-Rectangle 29"/>
              <p:cNvSpPr/>
              <p:nvPr/>
            </p:nvSpPr>
            <p:spPr>
              <a:xfrm>
                <a:off x="9029821" y="3058043"/>
                <a:ext cx="2457329" cy="246221"/>
              </a:xfrm>
              <a:prstGeom prst="rect">
                <a:avLst/>
              </a:prstGeom>
            </p:spPr>
            <p:txBody>
              <a:bodyPr wrap="none" lIns="72000" tIns="0" rIns="72000" bIns="0">
                <a:noAutofit/>
              </a:bodyPr>
              <a:lstStyle/>
              <a:p>
                <a:pPr lvl="0" defTabSz="914378">
                  <a:defRPr/>
                </a:pPr>
                <a:r>
                  <a:rPr lang="zh-CN" altLang="en-US" sz="2000" b="1" dirty="0">
                    <a:solidFill>
                      <a:schemeClr val="accent4"/>
                    </a:solidFill>
                    <a:cs typeface="+mn-ea"/>
                    <a:sym typeface="+mn-lt"/>
                  </a:rPr>
                  <a:t>标题文本预设</a:t>
                </a:r>
              </a:p>
            </p:txBody>
          </p:sp>
        </p:grpSp>
        <p:grpSp>
          <p:nvGrpSpPr>
            <p:cNvPr id="9" name="组合 8"/>
            <p:cNvGrpSpPr/>
            <p:nvPr/>
          </p:nvGrpSpPr>
          <p:grpSpPr>
            <a:xfrm>
              <a:off x="4267201" y="1711384"/>
              <a:ext cx="3657600" cy="3435232"/>
              <a:chOff x="3842034" y="1787420"/>
              <a:chExt cx="4507933" cy="4233868"/>
            </a:xfrm>
          </p:grpSpPr>
          <p:grpSp>
            <p:nvGrpSpPr>
              <p:cNvPr id="22" name="组合 21"/>
              <p:cNvGrpSpPr/>
              <p:nvPr/>
            </p:nvGrpSpPr>
            <p:grpSpPr>
              <a:xfrm>
                <a:off x="3842034" y="1787420"/>
                <a:ext cx="4507933" cy="4233868"/>
                <a:chOff x="3842034" y="395399"/>
                <a:chExt cx="4507933" cy="4233868"/>
              </a:xfrm>
            </p:grpSpPr>
            <p:sp>
              <p:nvSpPr>
                <p:cNvPr id="26" name="iS1ide-任意多边形: 形状 57"/>
                <p:cNvSpPr/>
                <p:nvPr/>
              </p:nvSpPr>
              <p:spPr>
                <a:xfrm>
                  <a:off x="4859220" y="395399"/>
                  <a:ext cx="1236780" cy="2273681"/>
                </a:xfrm>
                <a:custGeom>
                  <a:avLst/>
                  <a:gdLst>
                    <a:gd name="connsiteX0" fmla="*/ 1236780 w 1236780"/>
                    <a:gd name="connsiteY0" fmla="*/ 0 h 2273681"/>
                    <a:gd name="connsiteX1" fmla="*/ 1236780 w 1236780"/>
                    <a:gd name="connsiteY1" fmla="*/ 439552 h 2273681"/>
                    <a:gd name="connsiteX2" fmla="*/ 439552 w 1236780"/>
                    <a:gd name="connsiteY2" fmla="*/ 1236780 h 2273681"/>
                    <a:gd name="connsiteX3" fmla="*/ 715054 w 1236780"/>
                    <a:gd name="connsiteY3" fmla="*/ 1839602 h 2273681"/>
                    <a:gd name="connsiteX4" fmla="*/ 762725 w 1236780"/>
                    <a:gd name="connsiteY4" fmla="*/ 1876147 h 2273681"/>
                    <a:gd name="connsiteX5" fmla="*/ 563959 w 1236780"/>
                    <a:gd name="connsiteY5" fmla="*/ 2273681 h 2273681"/>
                    <a:gd name="connsiteX6" fmla="*/ 545285 w 1236780"/>
                    <a:gd name="connsiteY6" fmla="*/ 2262337 h 2273681"/>
                    <a:gd name="connsiteX7" fmla="*/ 0 w 1236780"/>
                    <a:gd name="connsiteY7" fmla="*/ 1236780 h 2273681"/>
                    <a:gd name="connsiteX8" fmla="*/ 1236780 w 1236780"/>
                    <a:gd name="connsiteY8" fmla="*/ 0 h 227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780" h="2273681">
                      <a:moveTo>
                        <a:pt x="1236780" y="0"/>
                      </a:moveTo>
                      <a:lnTo>
                        <a:pt x="1236780" y="439552"/>
                      </a:lnTo>
                      <a:cubicBezTo>
                        <a:pt x="796484" y="439552"/>
                        <a:pt x="439552" y="796484"/>
                        <a:pt x="439552" y="1236780"/>
                      </a:cubicBezTo>
                      <a:cubicBezTo>
                        <a:pt x="439552" y="1477567"/>
                        <a:pt x="546301" y="1693422"/>
                        <a:pt x="715054" y="1839602"/>
                      </a:cubicBezTo>
                      <a:lnTo>
                        <a:pt x="762725" y="1876147"/>
                      </a:lnTo>
                      <a:lnTo>
                        <a:pt x="563959" y="2273681"/>
                      </a:lnTo>
                      <a:lnTo>
                        <a:pt x="545285" y="2262337"/>
                      </a:lnTo>
                      <a:cubicBezTo>
                        <a:pt x="216299" y="2040079"/>
                        <a:pt x="0" y="1663689"/>
                        <a:pt x="0" y="1236780"/>
                      </a:cubicBezTo>
                      <a:cubicBezTo>
                        <a:pt x="0" y="553725"/>
                        <a:pt x="553725" y="0"/>
                        <a:pt x="1236780"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iS1ide-任意多边形: 形状 59"/>
                <p:cNvSpPr/>
                <p:nvPr/>
              </p:nvSpPr>
              <p:spPr>
                <a:xfrm>
                  <a:off x="3842034" y="2155706"/>
                  <a:ext cx="2473561" cy="2473561"/>
                </a:xfrm>
                <a:custGeom>
                  <a:avLst/>
                  <a:gdLst>
                    <a:gd name="connsiteX0" fmla="*/ 1236780 w 2473561"/>
                    <a:gd name="connsiteY0" fmla="*/ 0 h 2473560"/>
                    <a:gd name="connsiteX1" fmla="*/ 2324287 w 2473561"/>
                    <a:gd name="connsiteY1" fmla="*/ 647257 h 2473560"/>
                    <a:gd name="connsiteX2" fmla="*/ 2353068 w 2473561"/>
                    <a:gd name="connsiteY2" fmla="*/ 707001 h 2473560"/>
                    <a:gd name="connsiteX3" fmla="*/ 2253968 w 2473561"/>
                    <a:gd name="connsiteY3" fmla="*/ 713252 h 2473560"/>
                    <a:gd name="connsiteX4" fmla="*/ 1664446 w 2473561"/>
                    <a:gd name="connsiteY4" fmla="*/ 563979 h 2473560"/>
                    <a:gd name="connsiteX5" fmla="*/ 1617542 w 2473561"/>
                    <a:gd name="connsiteY5" fmla="*/ 535485 h 2473560"/>
                    <a:gd name="connsiteX6" fmla="*/ 1581146 w 2473561"/>
                    <a:gd name="connsiteY6" fmla="*/ 513373 h 2473560"/>
                    <a:gd name="connsiteX7" fmla="*/ 1578271 w 2473561"/>
                    <a:gd name="connsiteY7" fmla="*/ 519123 h 2473560"/>
                    <a:gd name="connsiteX8" fmla="*/ 1547096 w 2473561"/>
                    <a:gd name="connsiteY8" fmla="*/ 502202 h 2473560"/>
                    <a:gd name="connsiteX9" fmla="*/ 1236779 w 2473561"/>
                    <a:gd name="connsiteY9" fmla="*/ 439552 h 2473560"/>
                    <a:gd name="connsiteX10" fmla="*/ 439551 w 2473561"/>
                    <a:gd name="connsiteY10" fmla="*/ 1236780 h 2473560"/>
                    <a:gd name="connsiteX11" fmla="*/ 1236779 w 2473561"/>
                    <a:gd name="connsiteY11" fmla="*/ 2034008 h 2473560"/>
                    <a:gd name="connsiteX12" fmla="*/ 2029891 w 2473561"/>
                    <a:gd name="connsiteY12" fmla="*/ 1318292 h 2473560"/>
                    <a:gd name="connsiteX13" fmla="*/ 2033993 w 2473561"/>
                    <a:gd name="connsiteY13" fmla="*/ 1237062 h 2473560"/>
                    <a:gd name="connsiteX14" fmla="*/ 2033994 w 2473561"/>
                    <a:gd name="connsiteY14" fmla="*/ 1237062 h 2473560"/>
                    <a:gd name="connsiteX15" fmla="*/ 2034008 w 2473561"/>
                    <a:gd name="connsiteY15" fmla="*/ 1236781 h 2473560"/>
                    <a:gd name="connsiteX16" fmla="*/ 1682518 w 2473561"/>
                    <a:gd name="connsiteY16" fmla="*/ 575707 h 2473560"/>
                    <a:gd name="connsiteX17" fmla="*/ 1578272 w 2473561"/>
                    <a:gd name="connsiteY17" fmla="*/ 519124 h 2473560"/>
                    <a:gd name="connsiteX18" fmla="*/ 1581147 w 2473561"/>
                    <a:gd name="connsiteY18" fmla="*/ 513374 h 2473560"/>
                    <a:gd name="connsiteX19" fmla="*/ 1617543 w 2473561"/>
                    <a:gd name="connsiteY19" fmla="*/ 535486 h 2473560"/>
                    <a:gd name="connsiteX20" fmla="*/ 1664447 w 2473561"/>
                    <a:gd name="connsiteY20" fmla="*/ 563980 h 2473560"/>
                    <a:gd name="connsiteX21" fmla="*/ 2253969 w 2473561"/>
                    <a:gd name="connsiteY21" fmla="*/ 713253 h 2473560"/>
                    <a:gd name="connsiteX22" fmla="*/ 2353069 w 2473561"/>
                    <a:gd name="connsiteY22" fmla="*/ 707002 h 2473560"/>
                    <a:gd name="connsiteX23" fmla="*/ 2376369 w 2473561"/>
                    <a:gd name="connsiteY23" fmla="*/ 755370 h 2473560"/>
                    <a:gd name="connsiteX24" fmla="*/ 2473561 w 2473561"/>
                    <a:gd name="connsiteY24" fmla="*/ 1236781 h 2473560"/>
                    <a:gd name="connsiteX25" fmla="*/ 2473547 w 2473561"/>
                    <a:gd name="connsiteY25" fmla="*/ 1237063 h 2473560"/>
                    <a:gd name="connsiteX26" fmla="*/ 2473546 w 2473561"/>
                    <a:gd name="connsiteY26" fmla="*/ 1237063 h 2473560"/>
                    <a:gd name="connsiteX27" fmla="*/ 2467175 w 2473561"/>
                    <a:gd name="connsiteY27" fmla="*/ 1363234 h 2473560"/>
                    <a:gd name="connsiteX28" fmla="*/ 1236780 w 2473561"/>
                    <a:gd name="connsiteY28" fmla="*/ 2473560 h 2473560"/>
                    <a:gd name="connsiteX29" fmla="*/ 0 w 2473561"/>
                    <a:gd name="connsiteY29" fmla="*/ 1236780 h 2473560"/>
                    <a:gd name="connsiteX30" fmla="*/ 1236780 w 2473561"/>
                    <a:gd name="connsiteY30"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73561" h="2473560">
                      <a:moveTo>
                        <a:pt x="1236780" y="0"/>
                      </a:moveTo>
                      <a:cubicBezTo>
                        <a:pt x="1706381" y="0"/>
                        <a:pt x="2114852" y="261721"/>
                        <a:pt x="2324287" y="647257"/>
                      </a:cubicBezTo>
                      <a:lnTo>
                        <a:pt x="2353068" y="707001"/>
                      </a:lnTo>
                      <a:lnTo>
                        <a:pt x="2253968" y="713252"/>
                      </a:lnTo>
                      <a:cubicBezTo>
                        <a:pt x="2040514" y="713252"/>
                        <a:pt x="1839689" y="659178"/>
                        <a:pt x="1664446" y="563979"/>
                      </a:cubicBezTo>
                      <a:lnTo>
                        <a:pt x="1617542" y="535485"/>
                      </a:lnTo>
                      <a:lnTo>
                        <a:pt x="1581146" y="513373"/>
                      </a:lnTo>
                      <a:lnTo>
                        <a:pt x="1578271" y="519123"/>
                      </a:lnTo>
                      <a:lnTo>
                        <a:pt x="1547096" y="502202"/>
                      </a:lnTo>
                      <a:cubicBezTo>
                        <a:pt x="1451717" y="461860"/>
                        <a:pt x="1346853" y="439552"/>
                        <a:pt x="1236779" y="439552"/>
                      </a:cubicBezTo>
                      <a:cubicBezTo>
                        <a:pt x="796482" y="439552"/>
                        <a:pt x="439551" y="796483"/>
                        <a:pt x="439551" y="1236780"/>
                      </a:cubicBezTo>
                      <a:cubicBezTo>
                        <a:pt x="439551" y="1677077"/>
                        <a:pt x="796482" y="2034008"/>
                        <a:pt x="1236779" y="2034008"/>
                      </a:cubicBezTo>
                      <a:cubicBezTo>
                        <a:pt x="1649558" y="2034008"/>
                        <a:pt x="1989065" y="1720299"/>
                        <a:pt x="2029891" y="1318292"/>
                      </a:cubicBezTo>
                      <a:lnTo>
                        <a:pt x="2033993" y="1237062"/>
                      </a:lnTo>
                      <a:lnTo>
                        <a:pt x="2033994" y="1237062"/>
                      </a:lnTo>
                      <a:lnTo>
                        <a:pt x="2034008" y="1236781"/>
                      </a:lnTo>
                      <a:cubicBezTo>
                        <a:pt x="2034008" y="961596"/>
                        <a:pt x="1894582" y="718975"/>
                        <a:pt x="1682518" y="575707"/>
                      </a:cubicBezTo>
                      <a:lnTo>
                        <a:pt x="1578272" y="519124"/>
                      </a:lnTo>
                      <a:lnTo>
                        <a:pt x="1581147" y="513374"/>
                      </a:lnTo>
                      <a:lnTo>
                        <a:pt x="1617543" y="535486"/>
                      </a:lnTo>
                      <a:lnTo>
                        <a:pt x="1664447" y="563980"/>
                      </a:lnTo>
                      <a:cubicBezTo>
                        <a:pt x="1839690" y="659179"/>
                        <a:pt x="2040515" y="713253"/>
                        <a:pt x="2253969" y="713253"/>
                      </a:cubicBezTo>
                      <a:lnTo>
                        <a:pt x="2353069" y="707002"/>
                      </a:lnTo>
                      <a:lnTo>
                        <a:pt x="2376369" y="755370"/>
                      </a:lnTo>
                      <a:cubicBezTo>
                        <a:pt x="2438953" y="903337"/>
                        <a:pt x="2473561" y="1066017"/>
                        <a:pt x="2473561" y="1236781"/>
                      </a:cubicBezTo>
                      <a:lnTo>
                        <a:pt x="2473547" y="1237063"/>
                      </a:lnTo>
                      <a:lnTo>
                        <a:pt x="2473546" y="1237063"/>
                      </a:lnTo>
                      <a:lnTo>
                        <a:pt x="2467175" y="1363234"/>
                      </a:lnTo>
                      <a:cubicBezTo>
                        <a:pt x="2403839" y="1986888"/>
                        <a:pt x="1877144" y="2473560"/>
                        <a:pt x="1236780" y="2473560"/>
                      </a:cubicBezTo>
                      <a:cubicBezTo>
                        <a:pt x="553725" y="2473560"/>
                        <a:pt x="0" y="1919835"/>
                        <a:pt x="0" y="1236780"/>
                      </a:cubicBezTo>
                      <a:cubicBezTo>
                        <a:pt x="0" y="553725"/>
                        <a:pt x="553725" y="0"/>
                        <a:pt x="1236780" y="0"/>
                      </a:cubicBez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iS1ide-任意多边形: 形状 60"/>
                <p:cNvSpPr/>
                <p:nvPr/>
              </p:nvSpPr>
              <p:spPr>
                <a:xfrm>
                  <a:off x="5876407" y="2155706"/>
                  <a:ext cx="2473560" cy="2473560"/>
                </a:xfrm>
                <a:custGeom>
                  <a:avLst/>
                  <a:gdLst>
                    <a:gd name="connsiteX0" fmla="*/ 892415 w 2473560"/>
                    <a:gd name="connsiteY0" fmla="*/ 513375 h 2473560"/>
                    <a:gd name="connsiteX1" fmla="*/ 858322 w 2473560"/>
                    <a:gd name="connsiteY1" fmla="*/ 534087 h 2473560"/>
                    <a:gd name="connsiteX2" fmla="*/ 809118 w 2473560"/>
                    <a:gd name="connsiteY2" fmla="*/ 563979 h 2473560"/>
                    <a:gd name="connsiteX3" fmla="*/ 377116 w 2473560"/>
                    <a:gd name="connsiteY3" fmla="*/ 703315 h 2473560"/>
                    <a:gd name="connsiteX4" fmla="*/ 318695 w 2473560"/>
                    <a:gd name="connsiteY4" fmla="*/ 707001 h 2473560"/>
                    <a:gd name="connsiteX5" fmla="*/ 341995 w 2473560"/>
                    <a:gd name="connsiteY5" fmla="*/ 755369 h 2473560"/>
                    <a:gd name="connsiteX6" fmla="*/ 439187 w 2473560"/>
                    <a:gd name="connsiteY6" fmla="*/ 1236780 h 2473560"/>
                    <a:gd name="connsiteX7" fmla="*/ 439173 w 2473560"/>
                    <a:gd name="connsiteY7" fmla="*/ 1237062 h 2473560"/>
                    <a:gd name="connsiteX8" fmla="*/ 439174 w 2473560"/>
                    <a:gd name="connsiteY8" fmla="*/ 1237062 h 2473560"/>
                    <a:gd name="connsiteX9" fmla="*/ 439188 w 2473560"/>
                    <a:gd name="connsiteY9" fmla="*/ 1236781 h 2473560"/>
                    <a:gd name="connsiteX10" fmla="*/ 341996 w 2473560"/>
                    <a:gd name="connsiteY10" fmla="*/ 755370 h 2473560"/>
                    <a:gd name="connsiteX11" fmla="*/ 318696 w 2473560"/>
                    <a:gd name="connsiteY11" fmla="*/ 707002 h 2473560"/>
                    <a:gd name="connsiteX12" fmla="*/ 377117 w 2473560"/>
                    <a:gd name="connsiteY12" fmla="*/ 703316 h 2473560"/>
                    <a:gd name="connsiteX13" fmla="*/ 809119 w 2473560"/>
                    <a:gd name="connsiteY13" fmla="*/ 563980 h 2473560"/>
                    <a:gd name="connsiteX14" fmla="*/ 858323 w 2473560"/>
                    <a:gd name="connsiteY14" fmla="*/ 534088 h 2473560"/>
                    <a:gd name="connsiteX15" fmla="*/ 892416 w 2473560"/>
                    <a:gd name="connsiteY15" fmla="*/ 513376 h 2473560"/>
                    <a:gd name="connsiteX16" fmla="*/ 1236779 w 2473560"/>
                    <a:gd name="connsiteY16" fmla="*/ 439552 h 2473560"/>
                    <a:gd name="connsiteX17" fmla="*/ 926462 w 2473560"/>
                    <a:gd name="connsiteY17" fmla="*/ 502202 h 2473560"/>
                    <a:gd name="connsiteX18" fmla="*/ 895290 w 2473560"/>
                    <a:gd name="connsiteY18" fmla="*/ 519122 h 2473560"/>
                    <a:gd name="connsiteX19" fmla="*/ 895290 w 2473560"/>
                    <a:gd name="connsiteY19" fmla="*/ 519123 h 2473560"/>
                    <a:gd name="connsiteX20" fmla="*/ 791042 w 2473560"/>
                    <a:gd name="connsiteY20" fmla="*/ 575707 h 2473560"/>
                    <a:gd name="connsiteX21" fmla="*/ 439552 w 2473560"/>
                    <a:gd name="connsiteY21" fmla="*/ 1236781 h 2473560"/>
                    <a:gd name="connsiteX22" fmla="*/ 439566 w 2473560"/>
                    <a:gd name="connsiteY22" fmla="*/ 1237063 h 2473560"/>
                    <a:gd name="connsiteX23" fmla="*/ 439565 w 2473560"/>
                    <a:gd name="connsiteY23" fmla="*/ 1237063 h 2473560"/>
                    <a:gd name="connsiteX24" fmla="*/ 443667 w 2473560"/>
                    <a:gd name="connsiteY24" fmla="*/ 1318292 h 2473560"/>
                    <a:gd name="connsiteX25" fmla="*/ 1236779 w 2473560"/>
                    <a:gd name="connsiteY25" fmla="*/ 2034008 h 2473560"/>
                    <a:gd name="connsiteX26" fmla="*/ 2034007 w 2473560"/>
                    <a:gd name="connsiteY26" fmla="*/ 1236780 h 2473560"/>
                    <a:gd name="connsiteX27" fmla="*/ 1236779 w 2473560"/>
                    <a:gd name="connsiteY27" fmla="*/ 439552 h 2473560"/>
                    <a:gd name="connsiteX28" fmla="*/ 1236780 w 2473560"/>
                    <a:gd name="connsiteY28" fmla="*/ 0 h 2473560"/>
                    <a:gd name="connsiteX29" fmla="*/ 2473560 w 2473560"/>
                    <a:gd name="connsiteY29" fmla="*/ 1236780 h 2473560"/>
                    <a:gd name="connsiteX30" fmla="*/ 1236780 w 2473560"/>
                    <a:gd name="connsiteY30" fmla="*/ 2473560 h 2473560"/>
                    <a:gd name="connsiteX31" fmla="*/ 0 w 2473560"/>
                    <a:gd name="connsiteY31" fmla="*/ 1236780 h 2473560"/>
                    <a:gd name="connsiteX32" fmla="*/ 1236780 w 2473560"/>
                    <a:gd name="connsiteY32"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73560" h="2473560">
                      <a:moveTo>
                        <a:pt x="892415" y="513375"/>
                      </a:moveTo>
                      <a:lnTo>
                        <a:pt x="858322" y="534087"/>
                      </a:lnTo>
                      <a:lnTo>
                        <a:pt x="809118" y="563979"/>
                      </a:lnTo>
                      <a:cubicBezTo>
                        <a:pt x="677685" y="635378"/>
                        <a:pt x="531863" y="683645"/>
                        <a:pt x="377116" y="703315"/>
                      </a:cubicBezTo>
                      <a:lnTo>
                        <a:pt x="318695" y="707001"/>
                      </a:lnTo>
                      <a:lnTo>
                        <a:pt x="341995" y="755369"/>
                      </a:lnTo>
                      <a:cubicBezTo>
                        <a:pt x="404579" y="903336"/>
                        <a:pt x="439187" y="1066016"/>
                        <a:pt x="439187" y="1236780"/>
                      </a:cubicBezTo>
                      <a:lnTo>
                        <a:pt x="439173" y="1237062"/>
                      </a:lnTo>
                      <a:lnTo>
                        <a:pt x="439174" y="1237062"/>
                      </a:lnTo>
                      <a:lnTo>
                        <a:pt x="439188" y="1236781"/>
                      </a:lnTo>
                      <a:cubicBezTo>
                        <a:pt x="439188" y="1066017"/>
                        <a:pt x="404580" y="903337"/>
                        <a:pt x="341996" y="755370"/>
                      </a:cubicBezTo>
                      <a:lnTo>
                        <a:pt x="318696" y="707002"/>
                      </a:lnTo>
                      <a:lnTo>
                        <a:pt x="377117" y="703316"/>
                      </a:lnTo>
                      <a:cubicBezTo>
                        <a:pt x="531864" y="683646"/>
                        <a:pt x="677686" y="635379"/>
                        <a:pt x="809119" y="563980"/>
                      </a:cubicBezTo>
                      <a:lnTo>
                        <a:pt x="858323" y="534088"/>
                      </a:lnTo>
                      <a:lnTo>
                        <a:pt x="892416" y="513376"/>
                      </a:lnTo>
                      <a:close/>
                      <a:moveTo>
                        <a:pt x="1236779" y="439552"/>
                      </a:moveTo>
                      <a:cubicBezTo>
                        <a:pt x="1126705" y="439552"/>
                        <a:pt x="1021841" y="461860"/>
                        <a:pt x="926462" y="502202"/>
                      </a:cubicBezTo>
                      <a:lnTo>
                        <a:pt x="895290" y="519122"/>
                      </a:lnTo>
                      <a:lnTo>
                        <a:pt x="895290" y="519123"/>
                      </a:lnTo>
                      <a:lnTo>
                        <a:pt x="791042" y="575707"/>
                      </a:lnTo>
                      <a:cubicBezTo>
                        <a:pt x="578978" y="718975"/>
                        <a:pt x="439552" y="961596"/>
                        <a:pt x="439552" y="1236781"/>
                      </a:cubicBezTo>
                      <a:lnTo>
                        <a:pt x="439566" y="1237063"/>
                      </a:lnTo>
                      <a:lnTo>
                        <a:pt x="439565" y="1237063"/>
                      </a:lnTo>
                      <a:lnTo>
                        <a:pt x="443667" y="1318292"/>
                      </a:lnTo>
                      <a:cubicBezTo>
                        <a:pt x="484493" y="1720299"/>
                        <a:pt x="824001" y="2034008"/>
                        <a:pt x="1236779" y="2034008"/>
                      </a:cubicBezTo>
                      <a:cubicBezTo>
                        <a:pt x="1677076" y="2034008"/>
                        <a:pt x="2034007" y="1677077"/>
                        <a:pt x="2034007" y="1236780"/>
                      </a:cubicBezTo>
                      <a:cubicBezTo>
                        <a:pt x="2034007" y="796483"/>
                        <a:pt x="1677076" y="439552"/>
                        <a:pt x="1236779" y="439552"/>
                      </a:cubicBezTo>
                      <a:close/>
                      <a:moveTo>
                        <a:pt x="1236780" y="0"/>
                      </a:moveTo>
                      <a:cubicBezTo>
                        <a:pt x="1919835" y="0"/>
                        <a:pt x="2473560" y="553725"/>
                        <a:pt x="2473560" y="1236780"/>
                      </a:cubicBezTo>
                      <a:cubicBezTo>
                        <a:pt x="2473560" y="1919835"/>
                        <a:pt x="1919835" y="2473560"/>
                        <a:pt x="1236780" y="2473560"/>
                      </a:cubicBezTo>
                      <a:cubicBezTo>
                        <a:pt x="553725" y="2473560"/>
                        <a:pt x="0" y="1919835"/>
                        <a:pt x="0" y="1236780"/>
                      </a:cubicBezTo>
                      <a:cubicBezTo>
                        <a:pt x="0" y="553725"/>
                        <a:pt x="553725" y="0"/>
                        <a:pt x="1236780" y="0"/>
                      </a:cubicBezTo>
                      <a:close/>
                    </a:path>
                  </a:pathLst>
                </a:cu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 name="iS1ide-任意多边形: 形状 62"/>
                <p:cNvSpPr/>
                <p:nvPr/>
              </p:nvSpPr>
              <p:spPr>
                <a:xfrm>
                  <a:off x="6096000" y="395399"/>
                  <a:ext cx="1236780" cy="2473559"/>
                </a:xfrm>
                <a:custGeom>
                  <a:avLst/>
                  <a:gdLst>
                    <a:gd name="connsiteX0" fmla="*/ 0 w 1236780"/>
                    <a:gd name="connsiteY0" fmla="*/ 0 h 2473559"/>
                    <a:gd name="connsiteX1" fmla="*/ 1236780 w 1236780"/>
                    <a:gd name="connsiteY1" fmla="*/ 1236780 h 2473559"/>
                    <a:gd name="connsiteX2" fmla="*/ 691496 w 1236780"/>
                    <a:gd name="connsiteY2" fmla="*/ 2262337 h 2473559"/>
                    <a:gd name="connsiteX3" fmla="*/ 672821 w 1236780"/>
                    <a:gd name="connsiteY3" fmla="*/ 2273683 h 2473559"/>
                    <a:gd name="connsiteX4" fmla="*/ 672821 w 1236780"/>
                    <a:gd name="connsiteY4" fmla="*/ 2273682 h 2473559"/>
                    <a:gd name="connsiteX5" fmla="*/ 638728 w 1236780"/>
                    <a:gd name="connsiteY5" fmla="*/ 2294394 h 2473559"/>
                    <a:gd name="connsiteX6" fmla="*/ 589524 w 1236780"/>
                    <a:gd name="connsiteY6" fmla="*/ 2324286 h 2473559"/>
                    <a:gd name="connsiteX7" fmla="*/ 1 w 1236780"/>
                    <a:gd name="connsiteY7" fmla="*/ 2473559 h 2473559"/>
                    <a:gd name="connsiteX8" fmla="*/ 0 w 1236780"/>
                    <a:gd name="connsiteY8" fmla="*/ 2473559 h 2473559"/>
                    <a:gd name="connsiteX9" fmla="*/ 0 w 1236780"/>
                    <a:gd name="connsiteY9" fmla="*/ 2034007 h 2473559"/>
                    <a:gd name="connsiteX10" fmla="*/ 1 w 1236780"/>
                    <a:gd name="connsiteY10" fmla="*/ 2034007 h 2473559"/>
                    <a:gd name="connsiteX11" fmla="*/ 310318 w 1236780"/>
                    <a:gd name="connsiteY11" fmla="*/ 1971357 h 2473559"/>
                    <a:gd name="connsiteX12" fmla="*/ 441584 w 1236780"/>
                    <a:gd name="connsiteY12" fmla="*/ 1900110 h 2473559"/>
                    <a:gd name="connsiteX13" fmla="*/ 441584 w 1236780"/>
                    <a:gd name="connsiteY13" fmla="*/ 1900109 h 2473559"/>
                    <a:gd name="connsiteX14" fmla="*/ 445738 w 1236780"/>
                    <a:gd name="connsiteY14" fmla="*/ 1897854 h 2473559"/>
                    <a:gd name="connsiteX15" fmla="*/ 474054 w 1236780"/>
                    <a:gd name="connsiteY15" fmla="*/ 1876147 h 2473559"/>
                    <a:gd name="connsiteX16" fmla="*/ 474055 w 1236780"/>
                    <a:gd name="connsiteY16" fmla="*/ 1876148 h 2473559"/>
                    <a:gd name="connsiteX17" fmla="*/ 521727 w 1236780"/>
                    <a:gd name="connsiteY17" fmla="*/ 1839602 h 2473559"/>
                    <a:gd name="connsiteX18" fmla="*/ 797228 w 1236780"/>
                    <a:gd name="connsiteY18" fmla="*/ 1236780 h 2473559"/>
                    <a:gd name="connsiteX19" fmla="*/ 0 w 1236780"/>
                    <a:gd name="connsiteY19" fmla="*/ 439552 h 2473559"/>
                    <a:gd name="connsiteX20" fmla="*/ 0 w 1236780"/>
                    <a:gd name="connsiteY20" fmla="*/ 0 h 247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6780" h="2473559">
                      <a:moveTo>
                        <a:pt x="0" y="0"/>
                      </a:moveTo>
                      <a:cubicBezTo>
                        <a:pt x="683055" y="0"/>
                        <a:pt x="1236780" y="553725"/>
                        <a:pt x="1236780" y="1236780"/>
                      </a:cubicBezTo>
                      <a:cubicBezTo>
                        <a:pt x="1236780" y="1663689"/>
                        <a:pt x="1020482" y="2040079"/>
                        <a:pt x="691496" y="2262337"/>
                      </a:cubicBezTo>
                      <a:lnTo>
                        <a:pt x="672821" y="2273683"/>
                      </a:lnTo>
                      <a:lnTo>
                        <a:pt x="672821" y="2273682"/>
                      </a:lnTo>
                      <a:lnTo>
                        <a:pt x="638728" y="2294394"/>
                      </a:lnTo>
                      <a:lnTo>
                        <a:pt x="589524" y="2324286"/>
                      </a:lnTo>
                      <a:cubicBezTo>
                        <a:pt x="414280" y="2419485"/>
                        <a:pt x="213456" y="2473559"/>
                        <a:pt x="1" y="2473559"/>
                      </a:cubicBezTo>
                      <a:lnTo>
                        <a:pt x="0" y="2473559"/>
                      </a:lnTo>
                      <a:lnTo>
                        <a:pt x="0" y="2034007"/>
                      </a:lnTo>
                      <a:lnTo>
                        <a:pt x="1" y="2034007"/>
                      </a:lnTo>
                      <a:cubicBezTo>
                        <a:pt x="110075" y="2034007"/>
                        <a:pt x="214940" y="2011699"/>
                        <a:pt x="310318" y="1971357"/>
                      </a:cubicBezTo>
                      <a:lnTo>
                        <a:pt x="441584" y="1900110"/>
                      </a:lnTo>
                      <a:lnTo>
                        <a:pt x="441584" y="1900109"/>
                      </a:lnTo>
                      <a:lnTo>
                        <a:pt x="445738" y="1897854"/>
                      </a:lnTo>
                      <a:lnTo>
                        <a:pt x="474054" y="1876147"/>
                      </a:lnTo>
                      <a:lnTo>
                        <a:pt x="474055" y="1876148"/>
                      </a:lnTo>
                      <a:lnTo>
                        <a:pt x="521727" y="1839602"/>
                      </a:lnTo>
                      <a:cubicBezTo>
                        <a:pt x="690480" y="1693422"/>
                        <a:pt x="797228" y="1477567"/>
                        <a:pt x="797228" y="1236780"/>
                      </a:cubicBezTo>
                      <a:cubicBezTo>
                        <a:pt x="797228" y="796484"/>
                        <a:pt x="440297" y="439552"/>
                        <a:pt x="0" y="439552"/>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iS1ide-任意多边形: 形状 63"/>
                <p:cNvSpPr/>
                <p:nvPr/>
              </p:nvSpPr>
              <p:spPr>
                <a:xfrm rot="19394608" flipV="1">
                  <a:off x="5399111" y="1925810"/>
                  <a:ext cx="1465219" cy="1568654"/>
                </a:xfrm>
                <a:custGeom>
                  <a:avLst/>
                  <a:gdLst>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544351 w 1227003"/>
                    <a:gd name="connsiteY32" fmla="*/ 515612 h 1313625"/>
                    <a:gd name="connsiteX33" fmla="*/ 489697 w 1227003"/>
                    <a:gd name="connsiteY33" fmla="*/ 551304 h 1313625"/>
                    <a:gd name="connsiteX34" fmla="*/ 106708 w 1227003"/>
                    <a:gd name="connsiteY34" fmla="*/ 1023679 h 1313625"/>
                    <a:gd name="connsiteX35" fmla="*/ 86181 w 1227003"/>
                    <a:gd name="connsiteY35" fmla="*/ 1074576 h 1313625"/>
                    <a:gd name="connsiteX36" fmla="*/ 70254 w 1227003"/>
                    <a:gd name="connsiteY36" fmla="*/ 1114071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489697 w 1227003"/>
                    <a:gd name="connsiteY32" fmla="*/ 551304 h 1313625"/>
                    <a:gd name="connsiteX33" fmla="*/ 106708 w 1227003"/>
                    <a:gd name="connsiteY33" fmla="*/ 1023679 h 1313625"/>
                    <a:gd name="connsiteX34" fmla="*/ 86181 w 1227003"/>
                    <a:gd name="connsiteY34" fmla="*/ 1074576 h 1313625"/>
                    <a:gd name="connsiteX35" fmla="*/ 70254 w 1227003"/>
                    <a:gd name="connsiteY35" fmla="*/ 1114071 h 1313625"/>
                    <a:gd name="connsiteX36" fmla="*/ 467393 w 1227003"/>
                    <a:gd name="connsiteY36"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106708 w 1227003"/>
                    <a:gd name="connsiteY32" fmla="*/ 1023679 h 1313625"/>
                    <a:gd name="connsiteX33" fmla="*/ 86181 w 1227003"/>
                    <a:gd name="connsiteY33" fmla="*/ 1074576 h 1313625"/>
                    <a:gd name="connsiteX34" fmla="*/ 70254 w 1227003"/>
                    <a:gd name="connsiteY34" fmla="*/ 1114071 h 1313625"/>
                    <a:gd name="connsiteX35" fmla="*/ 467393 w 1227003"/>
                    <a:gd name="connsiteY35"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106708 w 1227003"/>
                    <a:gd name="connsiteY31" fmla="*/ 1023679 h 1313625"/>
                    <a:gd name="connsiteX32" fmla="*/ 86181 w 1227003"/>
                    <a:gd name="connsiteY32" fmla="*/ 1074576 h 1313625"/>
                    <a:gd name="connsiteX33" fmla="*/ 70254 w 1227003"/>
                    <a:gd name="connsiteY33" fmla="*/ 1114071 h 1313625"/>
                    <a:gd name="connsiteX34" fmla="*/ 467393 w 1227003"/>
                    <a:gd name="connsiteY34"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106708 w 1227003"/>
                    <a:gd name="connsiteY30" fmla="*/ 1023679 h 1313625"/>
                    <a:gd name="connsiteX31" fmla="*/ 86181 w 1227003"/>
                    <a:gd name="connsiteY31" fmla="*/ 1074576 h 1313625"/>
                    <a:gd name="connsiteX32" fmla="*/ 70254 w 1227003"/>
                    <a:gd name="connsiteY32" fmla="*/ 1114071 h 1313625"/>
                    <a:gd name="connsiteX33" fmla="*/ 467393 w 1227003"/>
                    <a:gd name="connsiteY33" fmla="*/ 1313625 h 131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27003" h="1313625">
                      <a:moveTo>
                        <a:pt x="467393" y="1313625"/>
                      </a:moveTo>
                      <a:lnTo>
                        <a:pt x="477090" y="1279288"/>
                      </a:lnTo>
                      <a:lnTo>
                        <a:pt x="480192" y="1272556"/>
                      </a:lnTo>
                      <a:lnTo>
                        <a:pt x="541601" y="1139360"/>
                      </a:lnTo>
                      <a:cubicBezTo>
                        <a:pt x="593877" y="1049962"/>
                        <a:pt x="664543" y="969337"/>
                        <a:pt x="752732" y="903467"/>
                      </a:cubicBezTo>
                      <a:cubicBezTo>
                        <a:pt x="840922" y="837597"/>
                        <a:pt x="938288" y="792717"/>
                        <a:pt x="1038845" y="767963"/>
                      </a:cubicBezTo>
                      <a:lnTo>
                        <a:pt x="1186648" y="746493"/>
                      </a:lnTo>
                      <a:lnTo>
                        <a:pt x="1186649" y="746494"/>
                      </a:lnTo>
                      <a:lnTo>
                        <a:pt x="1191326" y="745815"/>
                      </a:lnTo>
                      <a:lnTo>
                        <a:pt x="1227003" y="746261"/>
                      </a:lnTo>
                      <a:lnTo>
                        <a:pt x="1148361" y="308817"/>
                      </a:lnTo>
                      <a:lnTo>
                        <a:pt x="1108651" y="312624"/>
                      </a:lnTo>
                      <a:lnTo>
                        <a:pt x="1051342" y="318120"/>
                      </a:lnTo>
                      <a:lnTo>
                        <a:pt x="1028048" y="322960"/>
                      </a:lnTo>
                      <a:lnTo>
                        <a:pt x="1026107" y="322960"/>
                      </a:lnTo>
                      <a:lnTo>
                        <a:pt x="1051342" y="318118"/>
                      </a:lnTo>
                      <a:lnTo>
                        <a:pt x="1108652" y="312623"/>
                      </a:lnTo>
                      <a:lnTo>
                        <a:pt x="1148361" y="308815"/>
                      </a:lnTo>
                      <a:lnTo>
                        <a:pt x="1147224" y="302491"/>
                      </a:lnTo>
                      <a:lnTo>
                        <a:pt x="1029842" y="319540"/>
                      </a:lnTo>
                      <a:cubicBezTo>
                        <a:pt x="774205" y="331659"/>
                        <a:pt x="517311" y="220709"/>
                        <a:pt x="352636" y="235"/>
                      </a:cubicBezTo>
                      <a:cubicBezTo>
                        <a:pt x="352583" y="157"/>
                        <a:pt x="352531" y="78"/>
                        <a:pt x="352478" y="0"/>
                      </a:cubicBezTo>
                      <a:lnTo>
                        <a:pt x="352164" y="235"/>
                      </a:lnTo>
                      <a:lnTo>
                        <a:pt x="0" y="263270"/>
                      </a:lnTo>
                      <a:lnTo>
                        <a:pt x="180" y="263488"/>
                      </a:lnTo>
                      <a:cubicBezTo>
                        <a:pt x="164856" y="483962"/>
                        <a:pt x="198338" y="761781"/>
                        <a:pt x="114169" y="1003468"/>
                      </a:cubicBezTo>
                      <a:lnTo>
                        <a:pt x="64509" y="1111184"/>
                      </a:lnTo>
                      <a:lnTo>
                        <a:pt x="70253" y="1114070"/>
                      </a:lnTo>
                      <a:lnTo>
                        <a:pt x="86181" y="1074575"/>
                      </a:lnTo>
                      <a:lnTo>
                        <a:pt x="106708" y="1023678"/>
                      </a:lnTo>
                      <a:cubicBezTo>
                        <a:pt x="110129" y="1015195"/>
                        <a:pt x="110129" y="1015196"/>
                        <a:pt x="106708" y="1023679"/>
                      </a:cubicBezTo>
                      <a:lnTo>
                        <a:pt x="86181" y="1074576"/>
                      </a:lnTo>
                      <a:lnTo>
                        <a:pt x="70254" y="1114071"/>
                      </a:lnTo>
                      <a:lnTo>
                        <a:pt x="467393" y="1313625"/>
                      </a:lnTo>
                      <a:close/>
                    </a:path>
                  </a:pathLst>
                </a:cu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23" name="iS1ide-任意多边形: 形状 54" title="yn974ulF9k"/>
              <p:cNvSpPr>
                <a:spLocks/>
              </p:cNvSpPr>
              <p:nvPr/>
            </p:nvSpPr>
            <p:spPr bwMode="auto">
              <a:xfrm>
                <a:off x="5774151" y="2677130"/>
                <a:ext cx="643698" cy="644043"/>
              </a:xfrm>
              <a:custGeom>
                <a:avLst/>
                <a:gdLst>
                  <a:gd name="connsiteX0" fmla="*/ 94638 w 328437"/>
                  <a:gd name="connsiteY0" fmla="*/ 163513 h 328613"/>
                  <a:gd name="connsiteX1" fmla="*/ 95937 w 328437"/>
                  <a:gd name="connsiteY1" fmla="*/ 163513 h 328613"/>
                  <a:gd name="connsiteX2" fmla="*/ 134903 w 328437"/>
                  <a:gd name="connsiteY2" fmla="*/ 169971 h 328613"/>
                  <a:gd name="connsiteX3" fmla="*/ 136202 w 328437"/>
                  <a:gd name="connsiteY3" fmla="*/ 171262 h 328613"/>
                  <a:gd name="connsiteX4" fmla="*/ 136202 w 328437"/>
                  <a:gd name="connsiteY4" fmla="*/ 238422 h 328613"/>
                  <a:gd name="connsiteX5" fmla="*/ 136202 w 328437"/>
                  <a:gd name="connsiteY5" fmla="*/ 239713 h 328613"/>
                  <a:gd name="connsiteX6" fmla="*/ 134903 w 328437"/>
                  <a:gd name="connsiteY6" fmla="*/ 239713 h 328613"/>
                  <a:gd name="connsiteX7" fmla="*/ 133604 w 328437"/>
                  <a:gd name="connsiteY7" fmla="*/ 239713 h 328613"/>
                  <a:gd name="connsiteX8" fmla="*/ 94638 w 328437"/>
                  <a:gd name="connsiteY8" fmla="*/ 226798 h 328613"/>
                  <a:gd name="connsiteX9" fmla="*/ 93339 w 328437"/>
                  <a:gd name="connsiteY9" fmla="*/ 225506 h 328613"/>
                  <a:gd name="connsiteX10" fmla="*/ 93339 w 328437"/>
                  <a:gd name="connsiteY10" fmla="*/ 166096 h 328613"/>
                  <a:gd name="connsiteX11" fmla="*/ 94638 w 328437"/>
                  <a:gd name="connsiteY11" fmla="*/ 163513 h 328613"/>
                  <a:gd name="connsiteX12" fmla="*/ 45714 w 328437"/>
                  <a:gd name="connsiteY12" fmla="*/ 157163 h 328613"/>
                  <a:gd name="connsiteX13" fmla="*/ 48227 w 328437"/>
                  <a:gd name="connsiteY13" fmla="*/ 157163 h 328613"/>
                  <a:gd name="connsiteX14" fmla="*/ 74620 w 328437"/>
                  <a:gd name="connsiteY14" fmla="*/ 161051 h 328613"/>
                  <a:gd name="connsiteX15" fmla="*/ 75877 w 328437"/>
                  <a:gd name="connsiteY15" fmla="*/ 162347 h 328613"/>
                  <a:gd name="connsiteX16" fmla="*/ 75877 w 328437"/>
                  <a:gd name="connsiteY16" fmla="*/ 218071 h 328613"/>
                  <a:gd name="connsiteX17" fmla="*/ 74620 w 328437"/>
                  <a:gd name="connsiteY17" fmla="*/ 219367 h 328613"/>
                  <a:gd name="connsiteX18" fmla="*/ 73363 w 328437"/>
                  <a:gd name="connsiteY18" fmla="*/ 220663 h 328613"/>
                  <a:gd name="connsiteX19" fmla="*/ 46971 w 328437"/>
                  <a:gd name="connsiteY19" fmla="*/ 211592 h 328613"/>
                  <a:gd name="connsiteX20" fmla="*/ 45714 w 328437"/>
                  <a:gd name="connsiteY20" fmla="*/ 209000 h 328613"/>
                  <a:gd name="connsiteX21" fmla="*/ 45714 w 328437"/>
                  <a:gd name="connsiteY21" fmla="*/ 158459 h 328613"/>
                  <a:gd name="connsiteX22" fmla="*/ 45714 w 328437"/>
                  <a:gd name="connsiteY22" fmla="*/ 157163 h 328613"/>
                  <a:gd name="connsiteX23" fmla="*/ 34601 w 328437"/>
                  <a:gd name="connsiteY23" fmla="*/ 131763 h 328613"/>
                  <a:gd name="connsiteX24" fmla="*/ 34601 w 328437"/>
                  <a:gd name="connsiteY24" fmla="*/ 246063 h 328613"/>
                  <a:gd name="connsiteX25" fmla="*/ 161601 w 328437"/>
                  <a:gd name="connsiteY25" fmla="*/ 311151 h 328613"/>
                  <a:gd name="connsiteX26" fmla="*/ 161601 w 328437"/>
                  <a:gd name="connsiteY26" fmla="*/ 133351 h 328613"/>
                  <a:gd name="connsiteX27" fmla="*/ 134613 w 328437"/>
                  <a:gd name="connsiteY27" fmla="*/ 133351 h 328613"/>
                  <a:gd name="connsiteX28" fmla="*/ 235241 w 328437"/>
                  <a:gd name="connsiteY28" fmla="*/ 15875 h 328613"/>
                  <a:gd name="connsiteX29" fmla="*/ 147314 w 328437"/>
                  <a:gd name="connsiteY29" fmla="*/ 120775 h 328613"/>
                  <a:gd name="connsiteX30" fmla="*/ 165417 w 328437"/>
                  <a:gd name="connsiteY30" fmla="*/ 120775 h 328613"/>
                  <a:gd name="connsiteX31" fmla="*/ 171882 w 328437"/>
                  <a:gd name="connsiteY31" fmla="*/ 127251 h 328613"/>
                  <a:gd name="connsiteX32" fmla="*/ 171882 w 328437"/>
                  <a:gd name="connsiteY32" fmla="*/ 311150 h 328613"/>
                  <a:gd name="connsiteX33" fmla="*/ 222311 w 328437"/>
                  <a:gd name="connsiteY33" fmla="*/ 285249 h 328613"/>
                  <a:gd name="connsiteX34" fmla="*/ 222311 w 328437"/>
                  <a:gd name="connsiteY34" fmla="*/ 157037 h 328613"/>
                  <a:gd name="connsiteX35" fmla="*/ 223604 w 328437"/>
                  <a:gd name="connsiteY35" fmla="*/ 154447 h 328613"/>
                  <a:gd name="connsiteX36" fmla="*/ 257223 w 328437"/>
                  <a:gd name="connsiteY36" fmla="*/ 151857 h 328613"/>
                  <a:gd name="connsiteX37" fmla="*/ 258516 w 328437"/>
                  <a:gd name="connsiteY37" fmla="*/ 151857 h 328613"/>
                  <a:gd name="connsiteX38" fmla="*/ 259809 w 328437"/>
                  <a:gd name="connsiteY38" fmla="*/ 153152 h 328613"/>
                  <a:gd name="connsiteX39" fmla="*/ 259809 w 328437"/>
                  <a:gd name="connsiteY39" fmla="*/ 265823 h 328613"/>
                  <a:gd name="connsiteX40" fmla="*/ 293429 w 328437"/>
                  <a:gd name="connsiteY40" fmla="*/ 247692 h 328613"/>
                  <a:gd name="connsiteX41" fmla="*/ 294722 w 328437"/>
                  <a:gd name="connsiteY41" fmla="*/ 118185 h 328613"/>
                  <a:gd name="connsiteX42" fmla="*/ 296015 w 328437"/>
                  <a:gd name="connsiteY42" fmla="*/ 114300 h 328613"/>
                  <a:gd name="connsiteX43" fmla="*/ 301187 w 328437"/>
                  <a:gd name="connsiteY43" fmla="*/ 111710 h 328613"/>
                  <a:gd name="connsiteX44" fmla="*/ 307652 w 328437"/>
                  <a:gd name="connsiteY44" fmla="*/ 113005 h 328613"/>
                  <a:gd name="connsiteX45" fmla="*/ 235241 w 328437"/>
                  <a:gd name="connsiteY45" fmla="*/ 15875 h 328613"/>
                  <a:gd name="connsiteX46" fmla="*/ 235348 w 328437"/>
                  <a:gd name="connsiteY46" fmla="*/ 0 h 328613"/>
                  <a:gd name="connsiteX47" fmla="*/ 239233 w 328437"/>
                  <a:gd name="connsiteY47" fmla="*/ 0 h 328613"/>
                  <a:gd name="connsiteX48" fmla="*/ 241823 w 328437"/>
                  <a:gd name="connsiteY48" fmla="*/ 2598 h 328613"/>
                  <a:gd name="connsiteX49" fmla="*/ 327286 w 328437"/>
                  <a:gd name="connsiteY49" fmla="*/ 115599 h 328613"/>
                  <a:gd name="connsiteX50" fmla="*/ 327286 w 328437"/>
                  <a:gd name="connsiteY50" fmla="*/ 123392 h 328613"/>
                  <a:gd name="connsiteX51" fmla="*/ 322107 w 328437"/>
                  <a:gd name="connsiteY51" fmla="*/ 125990 h 328613"/>
                  <a:gd name="connsiteX52" fmla="*/ 307863 w 328437"/>
                  <a:gd name="connsiteY52" fmla="*/ 124691 h 328613"/>
                  <a:gd name="connsiteX53" fmla="*/ 307863 w 328437"/>
                  <a:gd name="connsiteY53" fmla="*/ 251980 h 328613"/>
                  <a:gd name="connsiteX54" fmla="*/ 303978 w 328437"/>
                  <a:gd name="connsiteY54" fmla="*/ 257175 h 328613"/>
                  <a:gd name="connsiteX55" fmla="*/ 169308 w 328437"/>
                  <a:gd name="connsiteY55" fmla="*/ 327314 h 328613"/>
                  <a:gd name="connsiteX56" fmla="*/ 166718 w 328437"/>
                  <a:gd name="connsiteY56" fmla="*/ 328613 h 328613"/>
                  <a:gd name="connsiteX57" fmla="*/ 164129 w 328437"/>
                  <a:gd name="connsiteY57" fmla="*/ 327314 h 328613"/>
                  <a:gd name="connsiteX58" fmla="*/ 25574 w 328437"/>
                  <a:gd name="connsiteY58" fmla="*/ 254578 h 328613"/>
                  <a:gd name="connsiteX59" fmla="*/ 21689 w 328437"/>
                  <a:gd name="connsiteY59" fmla="*/ 249382 h 328613"/>
                  <a:gd name="connsiteX60" fmla="*/ 21689 w 328437"/>
                  <a:gd name="connsiteY60" fmla="*/ 129887 h 328613"/>
                  <a:gd name="connsiteX61" fmla="*/ 6150 w 328437"/>
                  <a:gd name="connsiteY61" fmla="*/ 129887 h 328613"/>
                  <a:gd name="connsiteX62" fmla="*/ 971 w 328437"/>
                  <a:gd name="connsiteY62" fmla="*/ 127289 h 328613"/>
                  <a:gd name="connsiteX63" fmla="*/ 971 w 328437"/>
                  <a:gd name="connsiteY63" fmla="*/ 120795 h 328613"/>
                  <a:gd name="connsiteX64" fmla="*/ 34638 w 328437"/>
                  <a:gd name="connsiteY64" fmla="*/ 54552 h 328613"/>
                  <a:gd name="connsiteX65" fmla="*/ 38523 w 328437"/>
                  <a:gd name="connsiteY65" fmla="*/ 50656 h 328613"/>
                  <a:gd name="connsiteX66" fmla="*/ 59241 w 328437"/>
                  <a:gd name="connsiteY66" fmla="*/ 45460 h 328613"/>
                  <a:gd name="connsiteX67" fmla="*/ 59241 w 328437"/>
                  <a:gd name="connsiteY67" fmla="*/ 27276 h 328613"/>
                  <a:gd name="connsiteX68" fmla="*/ 63126 w 328437"/>
                  <a:gd name="connsiteY68" fmla="*/ 20782 h 328613"/>
                  <a:gd name="connsiteX69" fmla="*/ 83844 w 328437"/>
                  <a:gd name="connsiteY69" fmla="*/ 14287 h 328613"/>
                  <a:gd name="connsiteX70" fmla="*/ 85139 w 328437"/>
                  <a:gd name="connsiteY70" fmla="*/ 14287 h 328613"/>
                  <a:gd name="connsiteX71" fmla="*/ 86434 w 328437"/>
                  <a:gd name="connsiteY71" fmla="*/ 14287 h 328613"/>
                  <a:gd name="connsiteX72" fmla="*/ 98088 w 328437"/>
                  <a:gd name="connsiteY72" fmla="*/ 16885 h 328613"/>
                  <a:gd name="connsiteX73" fmla="*/ 103268 w 328437"/>
                  <a:gd name="connsiteY73" fmla="*/ 22081 h 328613"/>
                  <a:gd name="connsiteX74" fmla="*/ 103268 w 328437"/>
                  <a:gd name="connsiteY74" fmla="*/ 33771 h 328613"/>
                  <a:gd name="connsiteX75" fmla="*/ 235348 w 328437"/>
                  <a:gd name="connsiteY75"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28437" h="328613">
                    <a:moveTo>
                      <a:pt x="94638" y="163513"/>
                    </a:moveTo>
                    <a:cubicBezTo>
                      <a:pt x="94638" y="163513"/>
                      <a:pt x="95937" y="163513"/>
                      <a:pt x="95937" y="163513"/>
                    </a:cubicBezTo>
                    <a:cubicBezTo>
                      <a:pt x="95937" y="163513"/>
                      <a:pt x="95937" y="163513"/>
                      <a:pt x="134903" y="169971"/>
                    </a:cubicBezTo>
                    <a:cubicBezTo>
                      <a:pt x="136202" y="169971"/>
                      <a:pt x="136202" y="169971"/>
                      <a:pt x="136202" y="171262"/>
                    </a:cubicBezTo>
                    <a:cubicBezTo>
                      <a:pt x="136202" y="171262"/>
                      <a:pt x="136202" y="171262"/>
                      <a:pt x="136202" y="238422"/>
                    </a:cubicBezTo>
                    <a:cubicBezTo>
                      <a:pt x="136202" y="238422"/>
                      <a:pt x="136202" y="239713"/>
                      <a:pt x="136202" y="239713"/>
                    </a:cubicBezTo>
                    <a:cubicBezTo>
                      <a:pt x="134903" y="239713"/>
                      <a:pt x="134903" y="239713"/>
                      <a:pt x="134903" y="239713"/>
                    </a:cubicBezTo>
                    <a:cubicBezTo>
                      <a:pt x="134903" y="239713"/>
                      <a:pt x="134903" y="239713"/>
                      <a:pt x="133604" y="239713"/>
                    </a:cubicBezTo>
                    <a:cubicBezTo>
                      <a:pt x="133604" y="239713"/>
                      <a:pt x="133604" y="239713"/>
                      <a:pt x="94638" y="226798"/>
                    </a:cubicBezTo>
                    <a:cubicBezTo>
                      <a:pt x="94638" y="226798"/>
                      <a:pt x="93339" y="225506"/>
                      <a:pt x="93339" y="225506"/>
                    </a:cubicBezTo>
                    <a:cubicBezTo>
                      <a:pt x="93339" y="225506"/>
                      <a:pt x="93339" y="225506"/>
                      <a:pt x="93339" y="166096"/>
                    </a:cubicBezTo>
                    <a:cubicBezTo>
                      <a:pt x="93339" y="164805"/>
                      <a:pt x="94638" y="164805"/>
                      <a:pt x="94638" y="163513"/>
                    </a:cubicBezTo>
                    <a:close/>
                    <a:moveTo>
                      <a:pt x="45714" y="157163"/>
                    </a:moveTo>
                    <a:cubicBezTo>
                      <a:pt x="46971" y="157163"/>
                      <a:pt x="46971" y="157163"/>
                      <a:pt x="48227" y="157163"/>
                    </a:cubicBezTo>
                    <a:cubicBezTo>
                      <a:pt x="48227" y="157163"/>
                      <a:pt x="48227" y="157163"/>
                      <a:pt x="74620" y="161051"/>
                    </a:cubicBezTo>
                    <a:cubicBezTo>
                      <a:pt x="74620" y="161051"/>
                      <a:pt x="75877" y="161051"/>
                      <a:pt x="75877" y="162347"/>
                    </a:cubicBezTo>
                    <a:cubicBezTo>
                      <a:pt x="75877" y="162347"/>
                      <a:pt x="75877" y="162347"/>
                      <a:pt x="75877" y="218071"/>
                    </a:cubicBezTo>
                    <a:cubicBezTo>
                      <a:pt x="75877" y="219367"/>
                      <a:pt x="75877" y="219367"/>
                      <a:pt x="74620" y="219367"/>
                    </a:cubicBezTo>
                    <a:cubicBezTo>
                      <a:pt x="74620" y="220663"/>
                      <a:pt x="74620" y="220663"/>
                      <a:pt x="73363" y="220663"/>
                    </a:cubicBezTo>
                    <a:cubicBezTo>
                      <a:pt x="73363" y="220663"/>
                      <a:pt x="73363" y="220663"/>
                      <a:pt x="46971" y="211592"/>
                    </a:cubicBezTo>
                    <a:cubicBezTo>
                      <a:pt x="45714" y="210296"/>
                      <a:pt x="45714" y="210296"/>
                      <a:pt x="45714" y="209000"/>
                    </a:cubicBezTo>
                    <a:cubicBezTo>
                      <a:pt x="45714" y="209000"/>
                      <a:pt x="45714" y="209000"/>
                      <a:pt x="45714" y="158459"/>
                    </a:cubicBezTo>
                    <a:cubicBezTo>
                      <a:pt x="45714" y="158459"/>
                      <a:pt x="45714" y="157163"/>
                      <a:pt x="45714" y="157163"/>
                    </a:cubicBezTo>
                    <a:close/>
                    <a:moveTo>
                      <a:pt x="34601" y="131763"/>
                    </a:moveTo>
                    <a:lnTo>
                      <a:pt x="34601" y="246063"/>
                    </a:lnTo>
                    <a:lnTo>
                      <a:pt x="161601" y="311151"/>
                    </a:lnTo>
                    <a:lnTo>
                      <a:pt x="161601" y="133351"/>
                    </a:lnTo>
                    <a:lnTo>
                      <a:pt x="134613" y="133351"/>
                    </a:lnTo>
                    <a:close/>
                    <a:moveTo>
                      <a:pt x="235241" y="15875"/>
                    </a:moveTo>
                    <a:cubicBezTo>
                      <a:pt x="235241" y="15875"/>
                      <a:pt x="235241" y="15875"/>
                      <a:pt x="147314" y="120775"/>
                    </a:cubicBezTo>
                    <a:cubicBezTo>
                      <a:pt x="147314" y="120775"/>
                      <a:pt x="147314" y="120775"/>
                      <a:pt x="165417" y="120775"/>
                    </a:cubicBezTo>
                    <a:cubicBezTo>
                      <a:pt x="169296" y="120775"/>
                      <a:pt x="171882" y="123365"/>
                      <a:pt x="171882" y="127251"/>
                    </a:cubicBezTo>
                    <a:cubicBezTo>
                      <a:pt x="171882" y="127251"/>
                      <a:pt x="171882" y="127251"/>
                      <a:pt x="171882" y="311150"/>
                    </a:cubicBezTo>
                    <a:cubicBezTo>
                      <a:pt x="171882" y="311150"/>
                      <a:pt x="171882" y="311150"/>
                      <a:pt x="222311" y="285249"/>
                    </a:cubicBezTo>
                    <a:cubicBezTo>
                      <a:pt x="222311" y="285249"/>
                      <a:pt x="222311" y="285249"/>
                      <a:pt x="222311" y="157037"/>
                    </a:cubicBezTo>
                    <a:cubicBezTo>
                      <a:pt x="222311" y="155742"/>
                      <a:pt x="222311" y="154447"/>
                      <a:pt x="223604" y="154447"/>
                    </a:cubicBezTo>
                    <a:cubicBezTo>
                      <a:pt x="223604" y="154447"/>
                      <a:pt x="223604" y="154447"/>
                      <a:pt x="257223" y="151857"/>
                    </a:cubicBezTo>
                    <a:cubicBezTo>
                      <a:pt x="257223" y="151857"/>
                      <a:pt x="258516" y="151857"/>
                      <a:pt x="258516" y="151857"/>
                    </a:cubicBezTo>
                    <a:cubicBezTo>
                      <a:pt x="258516" y="153152"/>
                      <a:pt x="259809" y="153152"/>
                      <a:pt x="259809" y="153152"/>
                    </a:cubicBezTo>
                    <a:cubicBezTo>
                      <a:pt x="259809" y="153152"/>
                      <a:pt x="259809" y="153152"/>
                      <a:pt x="259809" y="265823"/>
                    </a:cubicBezTo>
                    <a:cubicBezTo>
                      <a:pt x="259809" y="265823"/>
                      <a:pt x="259809" y="265823"/>
                      <a:pt x="293429" y="247692"/>
                    </a:cubicBezTo>
                    <a:cubicBezTo>
                      <a:pt x="293429" y="247692"/>
                      <a:pt x="293429" y="247692"/>
                      <a:pt x="294722" y="118185"/>
                    </a:cubicBezTo>
                    <a:cubicBezTo>
                      <a:pt x="294722" y="116890"/>
                      <a:pt x="294722" y="115595"/>
                      <a:pt x="296015" y="114300"/>
                    </a:cubicBezTo>
                    <a:cubicBezTo>
                      <a:pt x="297308" y="113005"/>
                      <a:pt x="298601" y="111710"/>
                      <a:pt x="301187" y="111710"/>
                    </a:cubicBezTo>
                    <a:lnTo>
                      <a:pt x="307652" y="113005"/>
                    </a:lnTo>
                    <a:cubicBezTo>
                      <a:pt x="307652" y="113005"/>
                      <a:pt x="307652" y="113005"/>
                      <a:pt x="235241" y="15875"/>
                    </a:cubicBezTo>
                    <a:close/>
                    <a:moveTo>
                      <a:pt x="235348" y="0"/>
                    </a:moveTo>
                    <a:cubicBezTo>
                      <a:pt x="235348" y="0"/>
                      <a:pt x="237938" y="0"/>
                      <a:pt x="239233" y="0"/>
                    </a:cubicBezTo>
                    <a:cubicBezTo>
                      <a:pt x="241823" y="1299"/>
                      <a:pt x="241823" y="2598"/>
                      <a:pt x="241823" y="2598"/>
                    </a:cubicBezTo>
                    <a:cubicBezTo>
                      <a:pt x="241823" y="2598"/>
                      <a:pt x="241823" y="2598"/>
                      <a:pt x="327286" y="115599"/>
                    </a:cubicBezTo>
                    <a:cubicBezTo>
                      <a:pt x="327286" y="115599"/>
                      <a:pt x="329876" y="119496"/>
                      <a:pt x="327286" y="123392"/>
                    </a:cubicBezTo>
                    <a:cubicBezTo>
                      <a:pt x="324697" y="125990"/>
                      <a:pt x="322107" y="125990"/>
                      <a:pt x="322107" y="125990"/>
                    </a:cubicBezTo>
                    <a:cubicBezTo>
                      <a:pt x="322107" y="125990"/>
                      <a:pt x="322107" y="125990"/>
                      <a:pt x="307863" y="124691"/>
                    </a:cubicBezTo>
                    <a:cubicBezTo>
                      <a:pt x="307863" y="124691"/>
                      <a:pt x="307863" y="124691"/>
                      <a:pt x="307863" y="251980"/>
                    </a:cubicBezTo>
                    <a:cubicBezTo>
                      <a:pt x="307863" y="254578"/>
                      <a:pt x="306568" y="255877"/>
                      <a:pt x="303978" y="257175"/>
                    </a:cubicBezTo>
                    <a:cubicBezTo>
                      <a:pt x="303978" y="257175"/>
                      <a:pt x="303978" y="257175"/>
                      <a:pt x="169308" y="327314"/>
                    </a:cubicBezTo>
                    <a:cubicBezTo>
                      <a:pt x="169308" y="327314"/>
                      <a:pt x="168013" y="328613"/>
                      <a:pt x="166718" y="328613"/>
                    </a:cubicBezTo>
                    <a:cubicBezTo>
                      <a:pt x="165424" y="328613"/>
                      <a:pt x="164129" y="327314"/>
                      <a:pt x="164129" y="327314"/>
                    </a:cubicBezTo>
                    <a:cubicBezTo>
                      <a:pt x="164129" y="327314"/>
                      <a:pt x="164129" y="327314"/>
                      <a:pt x="25574" y="254578"/>
                    </a:cubicBezTo>
                    <a:cubicBezTo>
                      <a:pt x="22984" y="254578"/>
                      <a:pt x="21689" y="251980"/>
                      <a:pt x="21689" y="249382"/>
                    </a:cubicBezTo>
                    <a:cubicBezTo>
                      <a:pt x="21689" y="249382"/>
                      <a:pt x="21689" y="249382"/>
                      <a:pt x="21689" y="129887"/>
                    </a:cubicBezTo>
                    <a:cubicBezTo>
                      <a:pt x="21689" y="129887"/>
                      <a:pt x="21689" y="129887"/>
                      <a:pt x="6150" y="129887"/>
                    </a:cubicBezTo>
                    <a:cubicBezTo>
                      <a:pt x="3561" y="129887"/>
                      <a:pt x="2266" y="128588"/>
                      <a:pt x="971" y="127289"/>
                    </a:cubicBezTo>
                    <a:cubicBezTo>
                      <a:pt x="-324" y="125990"/>
                      <a:pt x="-324" y="123392"/>
                      <a:pt x="971" y="120795"/>
                    </a:cubicBezTo>
                    <a:cubicBezTo>
                      <a:pt x="971" y="120795"/>
                      <a:pt x="971" y="120795"/>
                      <a:pt x="34638" y="54552"/>
                    </a:cubicBezTo>
                    <a:cubicBezTo>
                      <a:pt x="35933" y="51955"/>
                      <a:pt x="37228" y="51955"/>
                      <a:pt x="38523" y="50656"/>
                    </a:cubicBezTo>
                    <a:cubicBezTo>
                      <a:pt x="38523" y="50656"/>
                      <a:pt x="38523" y="50656"/>
                      <a:pt x="59241" y="45460"/>
                    </a:cubicBezTo>
                    <a:cubicBezTo>
                      <a:pt x="59241" y="45460"/>
                      <a:pt x="59241" y="45460"/>
                      <a:pt x="59241" y="27276"/>
                    </a:cubicBezTo>
                    <a:cubicBezTo>
                      <a:pt x="59241" y="24678"/>
                      <a:pt x="60536" y="22081"/>
                      <a:pt x="63126" y="20782"/>
                    </a:cubicBezTo>
                    <a:cubicBezTo>
                      <a:pt x="63126" y="20782"/>
                      <a:pt x="63126" y="20782"/>
                      <a:pt x="83844" y="14287"/>
                    </a:cubicBezTo>
                    <a:cubicBezTo>
                      <a:pt x="83844" y="14287"/>
                      <a:pt x="83844" y="14287"/>
                      <a:pt x="85139" y="14287"/>
                    </a:cubicBezTo>
                    <a:cubicBezTo>
                      <a:pt x="86434" y="14287"/>
                      <a:pt x="86434" y="14287"/>
                      <a:pt x="86434" y="14287"/>
                    </a:cubicBezTo>
                    <a:cubicBezTo>
                      <a:pt x="86434" y="14287"/>
                      <a:pt x="86434" y="14287"/>
                      <a:pt x="98088" y="16885"/>
                    </a:cubicBezTo>
                    <a:cubicBezTo>
                      <a:pt x="100678" y="16885"/>
                      <a:pt x="103268" y="19483"/>
                      <a:pt x="103268" y="22081"/>
                    </a:cubicBezTo>
                    <a:cubicBezTo>
                      <a:pt x="103268" y="22081"/>
                      <a:pt x="103268" y="22081"/>
                      <a:pt x="103268" y="33771"/>
                    </a:cubicBezTo>
                    <a:cubicBezTo>
                      <a:pt x="103268" y="33771"/>
                      <a:pt x="103268" y="33771"/>
                      <a:pt x="235348" y="0"/>
                    </a:cubicBezTo>
                    <a:close/>
                  </a:path>
                </a:pathLst>
              </a:custGeom>
              <a:solidFill>
                <a:schemeClr val="accent1"/>
              </a:solidFill>
              <a:ln>
                <a:noFill/>
              </a:ln>
              <a:extLst/>
            </p:spPr>
            <p:txBody>
              <a:bodyPr anchor="ctr"/>
              <a:lstStyle/>
              <a:p>
                <a:pPr algn="ctr"/>
                <a:endParaRPr>
                  <a:cs typeface="+mn-ea"/>
                  <a:sym typeface="+mn-lt"/>
                </a:endParaRPr>
              </a:p>
            </p:txBody>
          </p:sp>
          <p:sp>
            <p:nvSpPr>
              <p:cNvPr id="24" name="iS1ide-任意多边形: 形状 55" title="OXvp1cBoZH"/>
              <p:cNvSpPr>
                <a:spLocks noChangeAspect="1"/>
              </p:cNvSpPr>
              <p:nvPr/>
            </p:nvSpPr>
            <p:spPr bwMode="auto">
              <a:xfrm>
                <a:off x="4859220" y="4540708"/>
                <a:ext cx="626144" cy="596184"/>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a:extLst/>
            </p:spPr>
            <p:txBody>
              <a:bodyPr anchor="ctr"/>
              <a:lstStyle/>
              <a:p>
                <a:pPr algn="ctr"/>
                <a:endParaRPr>
                  <a:cs typeface="+mn-ea"/>
                  <a:sym typeface="+mn-lt"/>
                </a:endParaRPr>
              </a:p>
            </p:txBody>
          </p:sp>
          <p:sp>
            <p:nvSpPr>
              <p:cNvPr id="25" name="iS1ide-任意多边形: 形状 56" title="eESxyZhHeg"/>
              <p:cNvSpPr>
                <a:spLocks/>
              </p:cNvSpPr>
              <p:nvPr/>
            </p:nvSpPr>
            <p:spPr bwMode="auto">
              <a:xfrm>
                <a:off x="6877706" y="4469270"/>
                <a:ext cx="490011" cy="617588"/>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4"/>
              </a:solidFill>
              <a:ln>
                <a:noFill/>
              </a:ln>
              <a:extLst/>
            </p:spPr>
            <p:txBody>
              <a:bodyPr anchor="ctr"/>
              <a:lstStyle/>
              <a:p>
                <a:pPr algn="ctr"/>
                <a:endParaRPr>
                  <a:cs typeface="+mn-ea"/>
                  <a:sym typeface="+mn-lt"/>
                </a:endParaRPr>
              </a:p>
            </p:txBody>
          </p:sp>
        </p:grpSp>
        <p:grpSp>
          <p:nvGrpSpPr>
            <p:cNvPr id="10" name="组合 9"/>
            <p:cNvGrpSpPr/>
            <p:nvPr/>
          </p:nvGrpSpPr>
          <p:grpSpPr>
            <a:xfrm>
              <a:off x="1039783" y="3093255"/>
              <a:ext cx="2407615" cy="917057"/>
              <a:chOff x="609599" y="3058043"/>
              <a:chExt cx="2407615" cy="917057"/>
            </a:xfrm>
          </p:grpSpPr>
          <p:sp>
            <p:nvSpPr>
              <p:cNvPr id="20" name="iS1ide-文本框 21"/>
              <p:cNvSpPr txBox="1"/>
              <p:nvPr/>
            </p:nvSpPr>
            <p:spPr>
              <a:xfrm>
                <a:off x="609599" y="3385544"/>
                <a:ext cx="2407615" cy="589556"/>
              </a:xfrm>
              <a:prstGeom prst="rect">
                <a:avLst/>
              </a:prstGeom>
              <a:noFill/>
            </p:spPr>
            <p:txBody>
              <a:bodyPr wrap="square" lIns="72000" tIns="0" rIns="72000" bIns="0" anchor="ctr" anchorCtr="0">
                <a:noAutofit/>
              </a:bodyPr>
              <a:lstStyle/>
              <a:p>
                <a:pPr algn="r" defTabSz="914378">
                  <a:lnSpc>
                    <a:spcPct val="120000"/>
                  </a:lnSpc>
                  <a:defRPr/>
                </a:pPr>
                <a:r>
                  <a:rPr lang="zh-CN" altLang="en-US" sz="1400" dirty="0">
                    <a:cs typeface="+mn-ea"/>
                    <a:sym typeface="+mn-lt"/>
                  </a:rPr>
                  <a:t>点击此处更换文本</a:t>
                </a:r>
              </a:p>
            </p:txBody>
          </p:sp>
          <p:sp>
            <p:nvSpPr>
              <p:cNvPr id="21" name="iS1ide-Rectangle 18"/>
              <p:cNvSpPr/>
              <p:nvPr/>
            </p:nvSpPr>
            <p:spPr>
              <a:xfrm>
                <a:off x="609599" y="3058043"/>
                <a:ext cx="2407615" cy="246221"/>
              </a:xfrm>
              <a:prstGeom prst="rect">
                <a:avLst/>
              </a:prstGeom>
            </p:spPr>
            <p:txBody>
              <a:bodyPr wrap="none" lIns="72000" tIns="0" rIns="72000" bIns="0">
                <a:noAutofit/>
              </a:bodyPr>
              <a:lstStyle/>
              <a:p>
                <a:pPr lvl="0" algn="r" defTabSz="914378">
                  <a:defRPr/>
                </a:pPr>
                <a:r>
                  <a:rPr lang="zh-CN" altLang="en-US" sz="2000" b="1">
                    <a:solidFill>
                      <a:schemeClr val="accent2"/>
                    </a:solidFill>
                    <a:cs typeface="+mn-ea"/>
                    <a:sym typeface="+mn-lt"/>
                  </a:rPr>
                  <a:t>标题文本预设</a:t>
                </a:r>
              </a:p>
            </p:txBody>
          </p:sp>
        </p:grpSp>
        <p:grpSp>
          <p:nvGrpSpPr>
            <p:cNvPr id="11" name="组合 10"/>
            <p:cNvGrpSpPr/>
            <p:nvPr/>
          </p:nvGrpSpPr>
          <p:grpSpPr>
            <a:xfrm>
              <a:off x="8741010" y="3093255"/>
              <a:ext cx="2457329" cy="917057"/>
              <a:chOff x="9029821" y="3058043"/>
              <a:chExt cx="2457329" cy="917057"/>
            </a:xfrm>
          </p:grpSpPr>
          <p:sp>
            <p:nvSpPr>
              <p:cNvPr id="18" name="iS1ide-文本框 24"/>
              <p:cNvSpPr txBox="1"/>
              <p:nvPr/>
            </p:nvSpPr>
            <p:spPr>
              <a:xfrm>
                <a:off x="9029821" y="3385544"/>
                <a:ext cx="2457329" cy="589556"/>
              </a:xfrm>
              <a:prstGeom prst="rect">
                <a:avLst/>
              </a:prstGeom>
              <a:noFill/>
            </p:spPr>
            <p:txBody>
              <a:bodyPr wrap="square" lIns="72000" tIns="0" rIns="72000" bIns="0" anchor="ctr" anchorCtr="0">
                <a:noAutofit/>
              </a:bodyPr>
              <a:lstStyle/>
              <a:p>
                <a:pPr defTabSz="914378">
                  <a:lnSpc>
                    <a:spcPct val="120000"/>
                  </a:lnSpc>
                  <a:defRPr/>
                </a:pPr>
                <a:r>
                  <a:rPr lang="zh-CN" altLang="en-US" sz="1400" dirty="0">
                    <a:cs typeface="+mn-ea"/>
                    <a:sym typeface="+mn-lt"/>
                  </a:rPr>
                  <a:t>点击此处更换文本</a:t>
                </a:r>
              </a:p>
            </p:txBody>
          </p:sp>
          <p:sp>
            <p:nvSpPr>
              <p:cNvPr id="19" name="iS1ide-Rectangle 16"/>
              <p:cNvSpPr/>
              <p:nvPr/>
            </p:nvSpPr>
            <p:spPr>
              <a:xfrm>
                <a:off x="9029821" y="3058043"/>
                <a:ext cx="2457329" cy="246221"/>
              </a:xfrm>
              <a:prstGeom prst="rect">
                <a:avLst/>
              </a:prstGeom>
            </p:spPr>
            <p:txBody>
              <a:bodyPr wrap="none" lIns="72000" tIns="0" rIns="72000" bIns="0">
                <a:noAutofit/>
              </a:bodyPr>
              <a:lstStyle/>
              <a:p>
                <a:pPr lvl="0" defTabSz="914378">
                  <a:defRPr/>
                </a:pPr>
                <a:r>
                  <a:rPr lang="zh-CN" altLang="en-US" sz="2000" b="1">
                    <a:solidFill>
                      <a:schemeClr val="accent4"/>
                    </a:solidFill>
                    <a:cs typeface="+mn-ea"/>
                    <a:sym typeface="+mn-lt"/>
                  </a:rPr>
                  <a:t>标题文本预设</a:t>
                </a:r>
              </a:p>
            </p:txBody>
          </p:sp>
        </p:grpSp>
        <p:grpSp>
          <p:nvGrpSpPr>
            <p:cNvPr id="12" name="组合 11"/>
            <p:cNvGrpSpPr/>
            <p:nvPr/>
          </p:nvGrpSpPr>
          <p:grpSpPr>
            <a:xfrm>
              <a:off x="1039783" y="1712032"/>
              <a:ext cx="2407615" cy="917057"/>
              <a:chOff x="609599" y="3058043"/>
              <a:chExt cx="2407615" cy="917057"/>
            </a:xfrm>
          </p:grpSpPr>
          <p:sp>
            <p:nvSpPr>
              <p:cNvPr id="16" name="iS1ide-文本框 27"/>
              <p:cNvSpPr txBox="1"/>
              <p:nvPr/>
            </p:nvSpPr>
            <p:spPr>
              <a:xfrm>
                <a:off x="609599" y="3385544"/>
                <a:ext cx="2407615" cy="589556"/>
              </a:xfrm>
              <a:prstGeom prst="rect">
                <a:avLst/>
              </a:prstGeom>
              <a:noFill/>
            </p:spPr>
            <p:txBody>
              <a:bodyPr wrap="square" lIns="72000" tIns="0" rIns="72000" bIns="0" anchor="ctr" anchorCtr="0">
                <a:noAutofit/>
              </a:bodyPr>
              <a:lstStyle/>
              <a:p>
                <a:pPr algn="r" defTabSz="914378">
                  <a:lnSpc>
                    <a:spcPct val="120000"/>
                  </a:lnSpc>
                  <a:defRPr/>
                </a:pPr>
                <a:r>
                  <a:rPr lang="zh-CN" altLang="en-US" sz="1400" dirty="0">
                    <a:cs typeface="+mn-ea"/>
                    <a:sym typeface="+mn-lt"/>
                  </a:rPr>
                  <a:t>点击此处更换文本</a:t>
                </a:r>
              </a:p>
            </p:txBody>
          </p:sp>
          <p:sp>
            <p:nvSpPr>
              <p:cNvPr id="17" name="iS1ide-Rectangle 14"/>
              <p:cNvSpPr/>
              <p:nvPr/>
            </p:nvSpPr>
            <p:spPr>
              <a:xfrm>
                <a:off x="609599" y="3058043"/>
                <a:ext cx="2407615" cy="246221"/>
              </a:xfrm>
              <a:prstGeom prst="rect">
                <a:avLst/>
              </a:prstGeom>
            </p:spPr>
            <p:txBody>
              <a:bodyPr wrap="none" lIns="72000" tIns="0" rIns="72000" bIns="0">
                <a:noAutofit/>
              </a:bodyPr>
              <a:lstStyle/>
              <a:p>
                <a:pPr lvl="0" algn="r" defTabSz="914378">
                  <a:defRPr/>
                </a:pPr>
                <a:r>
                  <a:rPr lang="zh-CN" altLang="en-US" sz="2000" b="1">
                    <a:solidFill>
                      <a:schemeClr val="accent2"/>
                    </a:solidFill>
                    <a:cs typeface="+mn-ea"/>
                    <a:sym typeface="+mn-lt"/>
                  </a:rPr>
                  <a:t>标题文本预设</a:t>
                </a:r>
              </a:p>
            </p:txBody>
          </p:sp>
        </p:grpSp>
        <p:grpSp>
          <p:nvGrpSpPr>
            <p:cNvPr id="13" name="组合 12"/>
            <p:cNvGrpSpPr/>
            <p:nvPr/>
          </p:nvGrpSpPr>
          <p:grpSpPr>
            <a:xfrm>
              <a:off x="8741010" y="1712032"/>
              <a:ext cx="2457329" cy="917057"/>
              <a:chOff x="9029821" y="3058043"/>
              <a:chExt cx="2457329" cy="917057"/>
            </a:xfrm>
          </p:grpSpPr>
          <p:sp>
            <p:nvSpPr>
              <p:cNvPr id="14" name="iS1ide-文本框 30"/>
              <p:cNvSpPr txBox="1"/>
              <p:nvPr/>
            </p:nvSpPr>
            <p:spPr>
              <a:xfrm>
                <a:off x="9029821" y="3385544"/>
                <a:ext cx="2457329" cy="589556"/>
              </a:xfrm>
              <a:prstGeom prst="rect">
                <a:avLst/>
              </a:prstGeom>
              <a:noFill/>
            </p:spPr>
            <p:txBody>
              <a:bodyPr wrap="square" lIns="72000" tIns="0" rIns="72000" bIns="0" anchor="ctr" anchorCtr="0">
                <a:noAutofit/>
              </a:bodyPr>
              <a:lstStyle/>
              <a:p>
                <a:pPr defTabSz="914378">
                  <a:lnSpc>
                    <a:spcPct val="120000"/>
                  </a:lnSpc>
                  <a:defRPr/>
                </a:pPr>
                <a:r>
                  <a:rPr lang="zh-CN" altLang="en-US" sz="1400" dirty="0">
                    <a:cs typeface="+mn-ea"/>
                    <a:sym typeface="+mn-lt"/>
                  </a:rPr>
                  <a:t>点击此处更换文本</a:t>
                </a:r>
              </a:p>
            </p:txBody>
          </p:sp>
          <p:sp>
            <p:nvSpPr>
              <p:cNvPr id="15" name="iS1ide-Rectangle 12"/>
              <p:cNvSpPr/>
              <p:nvPr/>
            </p:nvSpPr>
            <p:spPr>
              <a:xfrm>
                <a:off x="9029821" y="3058043"/>
                <a:ext cx="2457329" cy="246221"/>
              </a:xfrm>
              <a:prstGeom prst="rect">
                <a:avLst/>
              </a:prstGeom>
            </p:spPr>
            <p:txBody>
              <a:bodyPr wrap="none" lIns="72000" tIns="0" rIns="72000" bIns="0">
                <a:noAutofit/>
              </a:bodyPr>
              <a:lstStyle/>
              <a:p>
                <a:pPr lvl="0" defTabSz="914378">
                  <a:defRPr/>
                </a:pPr>
                <a:r>
                  <a:rPr lang="zh-CN" altLang="en-US" sz="2000" b="1">
                    <a:solidFill>
                      <a:schemeClr val="accent4"/>
                    </a:solidFill>
                    <a:cs typeface="+mn-ea"/>
                    <a:sym typeface="+mn-lt"/>
                  </a:rPr>
                  <a:t>标题文本预设</a:t>
                </a:r>
              </a:p>
            </p:txBody>
          </p:sp>
        </p:grpSp>
      </p:grpSp>
      <p:grpSp>
        <p:nvGrpSpPr>
          <p:cNvPr id="35" name="组合 34"/>
          <p:cNvGrpSpPr/>
          <p:nvPr/>
        </p:nvGrpSpPr>
        <p:grpSpPr>
          <a:xfrm>
            <a:off x="374753" y="290394"/>
            <a:ext cx="3264034" cy="888961"/>
            <a:chOff x="921405" y="91611"/>
            <a:chExt cx="3264034" cy="888961"/>
          </a:xfrm>
        </p:grpSpPr>
        <p:sp>
          <p:nvSpPr>
            <p:cNvPr id="36" name="文本框 35"/>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工作实践</a:t>
              </a:r>
            </a:p>
          </p:txBody>
        </p:sp>
        <p:sp>
          <p:nvSpPr>
            <p:cNvPr id="37" name="矩形 36"/>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68791988"/>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734735" y="2364077"/>
            <a:ext cx="8721229" cy="3576432"/>
            <a:chOff x="1247719" y="2097894"/>
            <a:chExt cx="9685398" cy="3971822"/>
          </a:xfrm>
        </p:grpSpPr>
        <p:sp>
          <p:nvSpPr>
            <p:cNvPr id="6" name="Chord 6"/>
            <p:cNvSpPr/>
            <p:nvPr/>
          </p:nvSpPr>
          <p:spPr>
            <a:xfrm>
              <a:off x="1493507" y="2865814"/>
              <a:ext cx="1754377" cy="987728"/>
            </a:xfrm>
            <a:custGeom>
              <a:avLst/>
              <a:gdLst>
                <a:gd name="connsiteX0" fmla="*/ 1753824 w 1754372"/>
                <a:gd name="connsiteY0" fmla="*/ 846190 h 1754372"/>
                <a:gd name="connsiteX1" fmla="*/ 1322010 w 1754372"/>
                <a:gd name="connsiteY1" fmla="*/ 1633219 h 1754372"/>
                <a:gd name="connsiteX2" fmla="*/ 424315 w 1754372"/>
                <a:gd name="connsiteY2" fmla="*/ 1628427 h 1754372"/>
                <a:gd name="connsiteX3" fmla="*/ 929 w 1754372"/>
                <a:gd name="connsiteY3" fmla="*/ 836832 h 1754372"/>
                <a:gd name="connsiteX4" fmla="*/ 1753824 w 1754372"/>
                <a:gd name="connsiteY4" fmla="*/ 846190 h 1754372"/>
                <a:gd name="connsiteX0" fmla="*/ 1753827 w 1754377"/>
                <a:gd name="connsiteY0" fmla="*/ 9358 h 917539"/>
                <a:gd name="connsiteX1" fmla="*/ 1322013 w 1754377"/>
                <a:gd name="connsiteY1" fmla="*/ 796387 h 917539"/>
                <a:gd name="connsiteX2" fmla="*/ 424318 w 1754377"/>
                <a:gd name="connsiteY2" fmla="*/ 791595 h 917539"/>
                <a:gd name="connsiteX3" fmla="*/ 932 w 1754377"/>
                <a:gd name="connsiteY3" fmla="*/ 0 h 917539"/>
                <a:gd name="connsiteX4" fmla="*/ 1753827 w 1754377"/>
                <a:gd name="connsiteY4" fmla="*/ 9358 h 917539"/>
                <a:gd name="connsiteX0" fmla="*/ 1753827 w 1754377"/>
                <a:gd name="connsiteY0" fmla="*/ 79547 h 987728"/>
                <a:gd name="connsiteX1" fmla="*/ 1322013 w 1754377"/>
                <a:gd name="connsiteY1" fmla="*/ 866576 h 987728"/>
                <a:gd name="connsiteX2" fmla="*/ 424318 w 1754377"/>
                <a:gd name="connsiteY2" fmla="*/ 861784 h 987728"/>
                <a:gd name="connsiteX3" fmla="*/ 932 w 1754377"/>
                <a:gd name="connsiteY3" fmla="*/ 70189 h 987728"/>
                <a:gd name="connsiteX4" fmla="*/ 1753827 w 1754377"/>
                <a:gd name="connsiteY4" fmla="*/ 79547 h 987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377" h="987728">
                  <a:moveTo>
                    <a:pt x="1753827" y="79547"/>
                  </a:moveTo>
                  <a:cubicBezTo>
                    <a:pt x="1765202" y="401249"/>
                    <a:pt x="1599457" y="703338"/>
                    <a:pt x="1322013" y="866576"/>
                  </a:cubicBezTo>
                  <a:cubicBezTo>
                    <a:pt x="1044569" y="1029814"/>
                    <a:pt x="700003" y="1027975"/>
                    <a:pt x="424318" y="861784"/>
                  </a:cubicBezTo>
                  <a:cubicBezTo>
                    <a:pt x="148633" y="695593"/>
                    <a:pt x="-13877" y="391751"/>
                    <a:pt x="932" y="70189"/>
                  </a:cubicBezTo>
                  <a:cubicBezTo>
                    <a:pt x="510802" y="371019"/>
                    <a:pt x="1382180" y="-200018"/>
                    <a:pt x="1753827" y="795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cs typeface="+mn-ea"/>
                  <a:sym typeface="+mn-lt"/>
                </a:rPr>
                <a:t>60%</a:t>
              </a:r>
            </a:p>
          </p:txBody>
        </p:sp>
        <p:sp>
          <p:nvSpPr>
            <p:cNvPr id="7" name="Oval 7"/>
            <p:cNvSpPr/>
            <p:nvPr/>
          </p:nvSpPr>
          <p:spPr>
            <a:xfrm>
              <a:off x="1493507" y="2097894"/>
              <a:ext cx="1755648" cy="1755648"/>
            </a:xfrm>
            <a:prstGeom prst="ellipse">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Freeform 11"/>
            <p:cNvSpPr/>
            <p:nvPr/>
          </p:nvSpPr>
          <p:spPr>
            <a:xfrm>
              <a:off x="6460251" y="2888880"/>
              <a:ext cx="1774182" cy="1005328"/>
            </a:xfrm>
            <a:custGeom>
              <a:avLst/>
              <a:gdLst>
                <a:gd name="connsiteX0" fmla="*/ 1566215 w 1628832"/>
                <a:gd name="connsiteY0" fmla="*/ 825 h 672806"/>
                <a:gd name="connsiteX1" fmla="*/ 1628832 w 1628832"/>
                <a:gd name="connsiteY1" fmla="*/ 7793 h 672806"/>
                <a:gd name="connsiteX2" fmla="*/ 1616432 w 1628832"/>
                <a:gd name="connsiteY2" fmla="*/ 56020 h 672806"/>
                <a:gd name="connsiteX3" fmla="*/ 778073 w 1628832"/>
                <a:gd name="connsiteY3" fmla="*/ 672806 h 672806"/>
                <a:gd name="connsiteX4" fmla="*/ 50168 w 1628832"/>
                <a:gd name="connsiteY4" fmla="*/ 285782 h 672806"/>
                <a:gd name="connsiteX5" fmla="*/ 0 w 1628832"/>
                <a:gd name="connsiteY5" fmla="*/ 193355 h 672806"/>
                <a:gd name="connsiteX6" fmla="*/ 70648 w 1628832"/>
                <a:gd name="connsiteY6" fmla="*/ 201691 h 672806"/>
                <a:gd name="connsiteX7" fmla="*/ 1566215 w 1628832"/>
                <a:gd name="connsiteY7" fmla="*/ 825 h 672806"/>
                <a:gd name="connsiteX0" fmla="*/ 1566215 w 1628832"/>
                <a:gd name="connsiteY0" fmla="*/ 825 h 680049"/>
                <a:gd name="connsiteX1" fmla="*/ 1628832 w 1628832"/>
                <a:gd name="connsiteY1" fmla="*/ 7793 h 680049"/>
                <a:gd name="connsiteX2" fmla="*/ 1616432 w 1628832"/>
                <a:gd name="connsiteY2" fmla="*/ 56020 h 680049"/>
                <a:gd name="connsiteX3" fmla="*/ 807667 w 1628832"/>
                <a:gd name="connsiteY3" fmla="*/ 680049 h 680049"/>
                <a:gd name="connsiteX4" fmla="*/ 50168 w 1628832"/>
                <a:gd name="connsiteY4" fmla="*/ 285782 h 680049"/>
                <a:gd name="connsiteX5" fmla="*/ 0 w 1628832"/>
                <a:gd name="connsiteY5" fmla="*/ 193355 h 680049"/>
                <a:gd name="connsiteX6" fmla="*/ 70648 w 1628832"/>
                <a:gd name="connsiteY6" fmla="*/ 201691 h 680049"/>
                <a:gd name="connsiteX7" fmla="*/ 1566215 w 1628832"/>
                <a:gd name="connsiteY7" fmla="*/ 825 h 680049"/>
                <a:gd name="connsiteX0" fmla="*/ 1566215 w 1628832"/>
                <a:gd name="connsiteY0" fmla="*/ 825 h 682011"/>
                <a:gd name="connsiteX1" fmla="*/ 1628832 w 1628832"/>
                <a:gd name="connsiteY1" fmla="*/ 7793 h 682011"/>
                <a:gd name="connsiteX2" fmla="*/ 1616432 w 1628832"/>
                <a:gd name="connsiteY2" fmla="*/ 56020 h 682011"/>
                <a:gd name="connsiteX3" fmla="*/ 807667 w 1628832"/>
                <a:gd name="connsiteY3" fmla="*/ 680049 h 682011"/>
                <a:gd name="connsiteX4" fmla="*/ 50168 w 1628832"/>
                <a:gd name="connsiteY4" fmla="*/ 285782 h 682011"/>
                <a:gd name="connsiteX5" fmla="*/ 0 w 1628832"/>
                <a:gd name="connsiteY5" fmla="*/ 193355 h 682011"/>
                <a:gd name="connsiteX6" fmla="*/ 70648 w 1628832"/>
                <a:gd name="connsiteY6" fmla="*/ 201691 h 682011"/>
                <a:gd name="connsiteX7" fmla="*/ 1566215 w 1628832"/>
                <a:gd name="connsiteY7" fmla="*/ 825 h 682011"/>
                <a:gd name="connsiteX0" fmla="*/ 1566215 w 1646026"/>
                <a:gd name="connsiteY0" fmla="*/ 825 h 684795"/>
                <a:gd name="connsiteX1" fmla="*/ 1628832 w 1646026"/>
                <a:gd name="connsiteY1" fmla="*/ 7793 h 684795"/>
                <a:gd name="connsiteX2" fmla="*/ 1646026 w 1646026"/>
                <a:gd name="connsiteY2" fmla="*/ 56020 h 684795"/>
                <a:gd name="connsiteX3" fmla="*/ 807667 w 1646026"/>
                <a:gd name="connsiteY3" fmla="*/ 680049 h 684795"/>
                <a:gd name="connsiteX4" fmla="*/ 50168 w 1646026"/>
                <a:gd name="connsiteY4" fmla="*/ 285782 h 684795"/>
                <a:gd name="connsiteX5" fmla="*/ 0 w 1646026"/>
                <a:gd name="connsiteY5" fmla="*/ 193355 h 684795"/>
                <a:gd name="connsiteX6" fmla="*/ 70648 w 1646026"/>
                <a:gd name="connsiteY6" fmla="*/ 201691 h 684795"/>
                <a:gd name="connsiteX7" fmla="*/ 1566215 w 1646026"/>
                <a:gd name="connsiteY7" fmla="*/ 825 h 684795"/>
                <a:gd name="connsiteX0" fmla="*/ 1566215 w 1646026"/>
                <a:gd name="connsiteY0" fmla="*/ 825 h 684795"/>
                <a:gd name="connsiteX1" fmla="*/ 1628832 w 1646026"/>
                <a:gd name="connsiteY1" fmla="*/ 7793 h 684795"/>
                <a:gd name="connsiteX2" fmla="*/ 1646026 w 1646026"/>
                <a:gd name="connsiteY2" fmla="*/ 56020 h 684795"/>
                <a:gd name="connsiteX3" fmla="*/ 807667 w 1646026"/>
                <a:gd name="connsiteY3" fmla="*/ 680049 h 684795"/>
                <a:gd name="connsiteX4" fmla="*/ 50168 w 1646026"/>
                <a:gd name="connsiteY4" fmla="*/ 285782 h 684795"/>
                <a:gd name="connsiteX5" fmla="*/ 0 w 1646026"/>
                <a:gd name="connsiteY5" fmla="*/ 193355 h 684795"/>
                <a:gd name="connsiteX6" fmla="*/ 70648 w 1646026"/>
                <a:gd name="connsiteY6" fmla="*/ 201691 h 684795"/>
                <a:gd name="connsiteX7" fmla="*/ 1566215 w 1646026"/>
                <a:gd name="connsiteY7" fmla="*/ 825 h 68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6026" h="684795">
                  <a:moveTo>
                    <a:pt x="1566215" y="825"/>
                  </a:moveTo>
                  <a:lnTo>
                    <a:pt x="1628832" y="7793"/>
                  </a:lnTo>
                  <a:lnTo>
                    <a:pt x="1646026" y="56020"/>
                  </a:lnTo>
                  <a:cubicBezTo>
                    <a:pt x="1633529" y="427840"/>
                    <a:pt x="1073643" y="641755"/>
                    <a:pt x="807667" y="680049"/>
                  </a:cubicBezTo>
                  <a:cubicBezTo>
                    <a:pt x="541691" y="718343"/>
                    <a:pt x="207919" y="519285"/>
                    <a:pt x="50168" y="285782"/>
                  </a:cubicBezTo>
                  <a:lnTo>
                    <a:pt x="0" y="193355"/>
                  </a:lnTo>
                  <a:lnTo>
                    <a:pt x="70648" y="201691"/>
                  </a:lnTo>
                  <a:cubicBezTo>
                    <a:pt x="558950" y="229026"/>
                    <a:pt x="1146488" y="-15960"/>
                    <a:pt x="1566215" y="82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cs typeface="+mn-ea"/>
                  <a:sym typeface="+mn-lt"/>
                </a:rPr>
                <a:t>25%</a:t>
              </a:r>
            </a:p>
          </p:txBody>
        </p:sp>
        <p:sp>
          <p:nvSpPr>
            <p:cNvPr id="9" name="Oval 10"/>
            <p:cNvSpPr/>
            <p:nvPr/>
          </p:nvSpPr>
          <p:spPr>
            <a:xfrm>
              <a:off x="6460251" y="2101878"/>
              <a:ext cx="1755648" cy="1747681"/>
            </a:xfrm>
            <a:prstGeom prst="ellipse">
              <a:avLst/>
            </a:prstGeom>
            <a:no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0" name="Freeform 15"/>
            <p:cNvSpPr/>
            <p:nvPr/>
          </p:nvSpPr>
          <p:spPr>
            <a:xfrm>
              <a:off x="8943623" y="2481855"/>
              <a:ext cx="1755648" cy="1363915"/>
            </a:xfrm>
            <a:custGeom>
              <a:avLst/>
              <a:gdLst>
                <a:gd name="connsiteX0" fmla="*/ 1604485 w 1755648"/>
                <a:gd name="connsiteY0" fmla="*/ 0 h 1363915"/>
                <a:gd name="connsiteX1" fmla="*/ 1605730 w 1755648"/>
                <a:gd name="connsiteY1" fmla="*/ 1501 h 1363915"/>
                <a:gd name="connsiteX2" fmla="*/ 1755648 w 1755648"/>
                <a:gd name="connsiteY2" fmla="*/ 490074 h 1363915"/>
                <a:gd name="connsiteX3" fmla="*/ 877824 w 1755648"/>
                <a:gd name="connsiteY3" fmla="*/ 1363915 h 1363915"/>
                <a:gd name="connsiteX4" fmla="*/ 0 w 1755648"/>
                <a:gd name="connsiteY4" fmla="*/ 490074 h 1363915"/>
                <a:gd name="connsiteX5" fmla="*/ 17835 w 1755648"/>
                <a:gd name="connsiteY5" fmla="*/ 313965 h 1363915"/>
                <a:gd name="connsiteX6" fmla="*/ 19210 w 1755648"/>
                <a:gd name="connsiteY6" fmla="*/ 309556 h 1363915"/>
                <a:gd name="connsiteX7" fmla="*/ 465497 w 1755648"/>
                <a:gd name="connsiteY7" fmla="*/ 217496 h 1363915"/>
                <a:gd name="connsiteX8" fmla="*/ 1386872 w 1755648"/>
                <a:gd name="connsiteY8" fmla="*/ 32627 h 1363915"/>
                <a:gd name="connsiteX0" fmla="*/ 1604485 w 1755648"/>
                <a:gd name="connsiteY0" fmla="*/ 0 h 1363915"/>
                <a:gd name="connsiteX1" fmla="*/ 1605730 w 1755648"/>
                <a:gd name="connsiteY1" fmla="*/ 1501 h 1363915"/>
                <a:gd name="connsiteX2" fmla="*/ 1755648 w 1755648"/>
                <a:gd name="connsiteY2" fmla="*/ 490074 h 1363915"/>
                <a:gd name="connsiteX3" fmla="*/ 877824 w 1755648"/>
                <a:gd name="connsiteY3" fmla="*/ 1363915 h 1363915"/>
                <a:gd name="connsiteX4" fmla="*/ 0 w 1755648"/>
                <a:gd name="connsiteY4" fmla="*/ 490074 h 1363915"/>
                <a:gd name="connsiteX5" fmla="*/ 17835 w 1755648"/>
                <a:gd name="connsiteY5" fmla="*/ 313965 h 1363915"/>
                <a:gd name="connsiteX6" fmla="*/ 19210 w 1755648"/>
                <a:gd name="connsiteY6" fmla="*/ 309556 h 1363915"/>
                <a:gd name="connsiteX7" fmla="*/ 465497 w 1755648"/>
                <a:gd name="connsiteY7" fmla="*/ 111171 h 1363915"/>
                <a:gd name="connsiteX8" fmla="*/ 1386872 w 1755648"/>
                <a:gd name="connsiteY8" fmla="*/ 32627 h 1363915"/>
                <a:gd name="connsiteX9" fmla="*/ 1604485 w 1755648"/>
                <a:gd name="connsiteY9" fmla="*/ 0 h 136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5648" h="1363915">
                  <a:moveTo>
                    <a:pt x="1604485" y="0"/>
                  </a:moveTo>
                  <a:lnTo>
                    <a:pt x="1605730" y="1501"/>
                  </a:lnTo>
                  <a:cubicBezTo>
                    <a:pt x="1700381" y="140967"/>
                    <a:pt x="1755648" y="309096"/>
                    <a:pt x="1755648" y="490074"/>
                  </a:cubicBezTo>
                  <a:cubicBezTo>
                    <a:pt x="1755648" y="972683"/>
                    <a:pt x="1362633" y="1363915"/>
                    <a:pt x="877824" y="1363915"/>
                  </a:cubicBezTo>
                  <a:cubicBezTo>
                    <a:pt x="393015" y="1363915"/>
                    <a:pt x="0" y="972683"/>
                    <a:pt x="0" y="490074"/>
                  </a:cubicBezTo>
                  <a:cubicBezTo>
                    <a:pt x="0" y="429748"/>
                    <a:pt x="6141" y="370850"/>
                    <a:pt x="17835" y="313965"/>
                  </a:cubicBezTo>
                  <a:lnTo>
                    <a:pt x="19210" y="309556"/>
                  </a:lnTo>
                  <a:cubicBezTo>
                    <a:pt x="167972" y="278869"/>
                    <a:pt x="316735" y="141858"/>
                    <a:pt x="465497" y="111171"/>
                  </a:cubicBezTo>
                  <a:cubicBezTo>
                    <a:pt x="781191" y="43603"/>
                    <a:pt x="1091689" y="81559"/>
                    <a:pt x="1386872" y="32627"/>
                  </a:cubicBezTo>
                  <a:lnTo>
                    <a:pt x="1604485" y="0"/>
                  </a:lnTo>
                  <a:close/>
                </a:path>
              </a:pathLst>
            </a:custGeom>
            <a:solidFill>
              <a:schemeClr val="accent4"/>
            </a:solid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cs typeface="+mn-ea"/>
                  <a:sym typeface="+mn-lt"/>
                </a:rPr>
                <a:t>90%</a:t>
              </a:r>
            </a:p>
          </p:txBody>
        </p:sp>
        <p:sp>
          <p:nvSpPr>
            <p:cNvPr id="11" name="Oval 16"/>
            <p:cNvSpPr/>
            <p:nvPr/>
          </p:nvSpPr>
          <p:spPr>
            <a:xfrm>
              <a:off x="8943623" y="2101878"/>
              <a:ext cx="1755648" cy="1747681"/>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Freeform 19"/>
            <p:cNvSpPr/>
            <p:nvPr/>
          </p:nvSpPr>
          <p:spPr>
            <a:xfrm>
              <a:off x="4279532" y="3391544"/>
              <a:ext cx="1318438" cy="395496"/>
            </a:xfrm>
            <a:custGeom>
              <a:avLst/>
              <a:gdLst>
                <a:gd name="connsiteX0" fmla="*/ 1527957 w 1527957"/>
                <a:gd name="connsiteY0" fmla="*/ 0 h 623770"/>
                <a:gd name="connsiteX1" fmla="*/ 1499871 w 1527957"/>
                <a:gd name="connsiteY1" fmla="*/ 90068 h 623770"/>
                <a:gd name="connsiteX2" fmla="*/ 691030 w 1527957"/>
                <a:gd name="connsiteY2" fmla="*/ 623770 h 623770"/>
                <a:gd name="connsiteX3" fmla="*/ 70315 w 1527957"/>
                <a:gd name="connsiteY3" fmla="*/ 367828 h 623770"/>
                <a:gd name="connsiteX4" fmla="*/ 0 w 1527957"/>
                <a:gd name="connsiteY4" fmla="*/ 282992 h 623770"/>
                <a:gd name="connsiteX5" fmla="*/ 164586 w 1527957"/>
                <a:gd name="connsiteY5" fmla="*/ 254714 h 623770"/>
                <a:gd name="connsiteX6" fmla="*/ 1388267 w 1527957"/>
                <a:gd name="connsiteY6" fmla="*/ 15544 h 623770"/>
                <a:gd name="connsiteX0" fmla="*/ 1527957 w 1527957"/>
                <a:gd name="connsiteY0" fmla="*/ 0 h 623770"/>
                <a:gd name="connsiteX1" fmla="*/ 1499871 w 1527957"/>
                <a:gd name="connsiteY1" fmla="*/ 90068 h 623770"/>
                <a:gd name="connsiteX2" fmla="*/ 691030 w 1527957"/>
                <a:gd name="connsiteY2" fmla="*/ 623770 h 623770"/>
                <a:gd name="connsiteX3" fmla="*/ 70315 w 1527957"/>
                <a:gd name="connsiteY3" fmla="*/ 367828 h 623770"/>
                <a:gd name="connsiteX4" fmla="*/ 0 w 1527957"/>
                <a:gd name="connsiteY4" fmla="*/ 282992 h 623770"/>
                <a:gd name="connsiteX5" fmla="*/ 164586 w 1527957"/>
                <a:gd name="connsiteY5" fmla="*/ 254713 h 623770"/>
                <a:gd name="connsiteX6" fmla="*/ 1388267 w 1527957"/>
                <a:gd name="connsiteY6" fmla="*/ 15544 h 623770"/>
                <a:gd name="connsiteX7" fmla="*/ 1527957 w 1527957"/>
                <a:gd name="connsiteY7" fmla="*/ 0 h 623770"/>
                <a:gd name="connsiteX0" fmla="*/ 1527957 w 1527957"/>
                <a:gd name="connsiteY0" fmla="*/ 0 h 623770"/>
                <a:gd name="connsiteX1" fmla="*/ 1499871 w 1527957"/>
                <a:gd name="connsiteY1" fmla="*/ 90068 h 623770"/>
                <a:gd name="connsiteX2" fmla="*/ 691030 w 1527957"/>
                <a:gd name="connsiteY2" fmla="*/ 623770 h 623770"/>
                <a:gd name="connsiteX3" fmla="*/ 70315 w 1527957"/>
                <a:gd name="connsiteY3" fmla="*/ 367828 h 623770"/>
                <a:gd name="connsiteX4" fmla="*/ 0 w 1527957"/>
                <a:gd name="connsiteY4" fmla="*/ 282992 h 623770"/>
                <a:gd name="connsiteX5" fmla="*/ 164586 w 1527957"/>
                <a:gd name="connsiteY5" fmla="*/ 254713 h 623770"/>
                <a:gd name="connsiteX6" fmla="*/ 1388267 w 1527957"/>
                <a:gd name="connsiteY6" fmla="*/ 15544 h 623770"/>
                <a:gd name="connsiteX7" fmla="*/ 1527957 w 1527957"/>
                <a:gd name="connsiteY7" fmla="*/ 0 h 623770"/>
                <a:gd name="connsiteX0" fmla="*/ 1527957 w 1527957"/>
                <a:gd name="connsiteY0" fmla="*/ 3472 h 627242"/>
                <a:gd name="connsiteX1" fmla="*/ 1499871 w 1527957"/>
                <a:gd name="connsiteY1" fmla="*/ 93540 h 627242"/>
                <a:gd name="connsiteX2" fmla="*/ 691030 w 1527957"/>
                <a:gd name="connsiteY2" fmla="*/ 627242 h 627242"/>
                <a:gd name="connsiteX3" fmla="*/ 70315 w 1527957"/>
                <a:gd name="connsiteY3" fmla="*/ 371300 h 627242"/>
                <a:gd name="connsiteX4" fmla="*/ 0 w 1527957"/>
                <a:gd name="connsiteY4" fmla="*/ 286464 h 627242"/>
                <a:gd name="connsiteX5" fmla="*/ 176907 w 1527957"/>
                <a:gd name="connsiteY5" fmla="*/ 123284 h 627242"/>
                <a:gd name="connsiteX6" fmla="*/ 1388267 w 1527957"/>
                <a:gd name="connsiteY6" fmla="*/ 19016 h 627242"/>
                <a:gd name="connsiteX7" fmla="*/ 1527957 w 1527957"/>
                <a:gd name="connsiteY7" fmla="*/ 3472 h 62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7957" h="627242">
                  <a:moveTo>
                    <a:pt x="1527957" y="3472"/>
                  </a:moveTo>
                  <a:lnTo>
                    <a:pt x="1499871" y="93540"/>
                  </a:lnTo>
                  <a:cubicBezTo>
                    <a:pt x="1366610" y="407174"/>
                    <a:pt x="1054637" y="627242"/>
                    <a:pt x="691030" y="627242"/>
                  </a:cubicBezTo>
                  <a:cubicBezTo>
                    <a:pt x="448626" y="627242"/>
                    <a:pt x="229170" y="529434"/>
                    <a:pt x="70315" y="371300"/>
                  </a:cubicBezTo>
                  <a:lnTo>
                    <a:pt x="0" y="286464"/>
                  </a:lnTo>
                  <a:lnTo>
                    <a:pt x="176907" y="123284"/>
                  </a:lnTo>
                  <a:cubicBezTo>
                    <a:pt x="623453" y="-110261"/>
                    <a:pt x="1008067" y="69307"/>
                    <a:pt x="1388267" y="19016"/>
                  </a:cubicBezTo>
                  <a:lnTo>
                    <a:pt x="1527957" y="3472"/>
                  </a:lnTo>
                  <a:close/>
                </a:path>
              </a:pathLst>
            </a:custGeom>
            <a:solidFill>
              <a:schemeClr val="accent5"/>
            </a:solid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cs typeface="+mn-ea"/>
                  <a:sym typeface="+mn-lt"/>
                </a:rPr>
                <a:t>10%</a:t>
              </a:r>
            </a:p>
          </p:txBody>
        </p:sp>
        <p:sp>
          <p:nvSpPr>
            <p:cNvPr id="13" name="Oval 20"/>
            <p:cNvSpPr/>
            <p:nvPr/>
          </p:nvSpPr>
          <p:spPr>
            <a:xfrm>
              <a:off x="3976879" y="2101878"/>
              <a:ext cx="1755648" cy="1747681"/>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14" name="组合 13"/>
            <p:cNvGrpSpPr/>
            <p:nvPr/>
          </p:nvGrpSpPr>
          <p:grpSpPr>
            <a:xfrm>
              <a:off x="1247719" y="4508695"/>
              <a:ext cx="2171170" cy="1561021"/>
              <a:chOff x="1247719" y="4173415"/>
              <a:chExt cx="2171170" cy="1561021"/>
            </a:xfrm>
          </p:grpSpPr>
          <p:sp>
            <p:nvSpPr>
              <p:cNvPr id="15" name="Rectangle 42"/>
              <p:cNvSpPr/>
              <p:nvPr/>
            </p:nvSpPr>
            <p:spPr>
              <a:xfrm>
                <a:off x="1247719" y="4660925"/>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tx1">
                        <a:lumMod val="85000"/>
                        <a:lumOff val="15000"/>
                      </a:schemeClr>
                    </a:solidFill>
                    <a:cs typeface="+mn-ea"/>
                    <a:sym typeface="+mn-lt"/>
                  </a:rPr>
                  <a:t>点击此处更换文本</a:t>
                </a:r>
                <a:r>
                  <a:rPr lang="en-US" altLang="zh-CN" sz="1400" kern="0" dirty="0">
                    <a:solidFill>
                      <a:schemeClr val="tx1">
                        <a:lumMod val="85000"/>
                        <a:lumOff val="15000"/>
                      </a:schemeClr>
                    </a:solidFill>
                    <a:cs typeface="+mn-ea"/>
                    <a:sym typeface="+mn-lt"/>
                  </a:rPr>
                  <a:t> </a:t>
                </a:r>
                <a:r>
                  <a:rPr lang="zh-CN" altLang="en-US" sz="1400" kern="0" dirty="0">
                    <a:solidFill>
                      <a:schemeClr val="tx1">
                        <a:lumMod val="85000"/>
                        <a:lumOff val="15000"/>
                      </a:schemeClr>
                    </a:solidFill>
                    <a:cs typeface="+mn-ea"/>
                    <a:sym typeface="+mn-lt"/>
                  </a:rPr>
                  <a:t>，点击此处更换文本</a:t>
                </a:r>
                <a:r>
                  <a:rPr lang="en-US" altLang="zh-CN" sz="1400" kern="0" dirty="0">
                    <a:solidFill>
                      <a:schemeClr val="tx1">
                        <a:lumMod val="85000"/>
                        <a:lumOff val="15000"/>
                      </a:schemeClr>
                    </a:solidFill>
                    <a:cs typeface="+mn-ea"/>
                    <a:sym typeface="+mn-lt"/>
                  </a:rPr>
                  <a:t> </a:t>
                </a:r>
                <a:endParaRPr lang="en-US" sz="1400" kern="0" dirty="0">
                  <a:solidFill>
                    <a:schemeClr val="tx1">
                      <a:lumMod val="85000"/>
                      <a:lumOff val="15000"/>
                    </a:schemeClr>
                  </a:solidFill>
                  <a:cs typeface="+mn-ea"/>
                  <a:sym typeface="+mn-lt"/>
                </a:endParaRPr>
              </a:p>
            </p:txBody>
          </p:sp>
          <p:sp>
            <p:nvSpPr>
              <p:cNvPr id="16" name="文本框 15"/>
              <p:cNvSpPr txBox="1"/>
              <p:nvPr/>
            </p:nvSpPr>
            <p:spPr>
              <a:xfrm>
                <a:off x="1638482" y="4173415"/>
                <a:ext cx="1344424" cy="444344"/>
              </a:xfrm>
              <a:prstGeom prst="rect">
                <a:avLst/>
              </a:prstGeom>
              <a:noFill/>
            </p:spPr>
            <p:txBody>
              <a:bodyPr wrap="none" rtlCol="0">
                <a:spAutoFit/>
              </a:bodyPr>
              <a:lstStyle/>
              <a:p>
                <a:pPr algn="ctr"/>
                <a:r>
                  <a:rPr lang="zh-CN" altLang="en-US" sz="2000" dirty="0">
                    <a:solidFill>
                      <a:schemeClr val="tx1">
                        <a:lumMod val="75000"/>
                        <a:lumOff val="25000"/>
                      </a:schemeClr>
                    </a:solidFill>
                    <a:cs typeface="+mn-ea"/>
                    <a:sym typeface="+mn-lt"/>
                  </a:rPr>
                  <a:t>标题文本</a:t>
                </a:r>
              </a:p>
            </p:txBody>
          </p:sp>
        </p:grpSp>
        <p:grpSp>
          <p:nvGrpSpPr>
            <p:cNvPr id="17" name="组合 16"/>
            <p:cNvGrpSpPr/>
            <p:nvPr/>
          </p:nvGrpSpPr>
          <p:grpSpPr>
            <a:xfrm>
              <a:off x="3763336" y="4508695"/>
              <a:ext cx="2171170" cy="1561021"/>
              <a:chOff x="3763336" y="4173415"/>
              <a:chExt cx="2171170" cy="1561021"/>
            </a:xfrm>
          </p:grpSpPr>
          <p:sp>
            <p:nvSpPr>
              <p:cNvPr id="18" name="Rectangle 42"/>
              <p:cNvSpPr/>
              <p:nvPr/>
            </p:nvSpPr>
            <p:spPr>
              <a:xfrm>
                <a:off x="3763336" y="4660925"/>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tx1">
                        <a:lumMod val="85000"/>
                        <a:lumOff val="15000"/>
                      </a:schemeClr>
                    </a:solidFill>
                    <a:cs typeface="+mn-ea"/>
                    <a:sym typeface="+mn-lt"/>
                  </a:rPr>
                  <a:t>点击此处更换文本</a:t>
                </a:r>
                <a:r>
                  <a:rPr lang="en-US" altLang="zh-CN" sz="1400" kern="0" dirty="0">
                    <a:solidFill>
                      <a:schemeClr val="tx1">
                        <a:lumMod val="85000"/>
                        <a:lumOff val="15000"/>
                      </a:schemeClr>
                    </a:solidFill>
                    <a:cs typeface="+mn-ea"/>
                    <a:sym typeface="+mn-lt"/>
                  </a:rPr>
                  <a:t> </a:t>
                </a:r>
                <a:r>
                  <a:rPr lang="zh-CN" altLang="en-US" sz="1400" kern="0" dirty="0">
                    <a:solidFill>
                      <a:schemeClr val="tx1">
                        <a:lumMod val="85000"/>
                        <a:lumOff val="15000"/>
                      </a:schemeClr>
                    </a:solidFill>
                    <a:cs typeface="+mn-ea"/>
                    <a:sym typeface="+mn-lt"/>
                  </a:rPr>
                  <a:t>，点击此处更换文本</a:t>
                </a:r>
                <a:r>
                  <a:rPr lang="en-US" altLang="zh-CN" sz="1400" kern="0" dirty="0">
                    <a:solidFill>
                      <a:schemeClr val="tx1">
                        <a:lumMod val="85000"/>
                        <a:lumOff val="15000"/>
                      </a:schemeClr>
                    </a:solidFill>
                    <a:cs typeface="+mn-ea"/>
                    <a:sym typeface="+mn-lt"/>
                  </a:rPr>
                  <a:t> </a:t>
                </a:r>
                <a:endParaRPr lang="en-US" sz="1400" kern="0" dirty="0">
                  <a:solidFill>
                    <a:schemeClr val="tx1">
                      <a:lumMod val="85000"/>
                      <a:lumOff val="15000"/>
                    </a:schemeClr>
                  </a:solidFill>
                  <a:cs typeface="+mn-ea"/>
                  <a:sym typeface="+mn-lt"/>
                </a:endParaRPr>
              </a:p>
            </p:txBody>
          </p:sp>
          <p:sp>
            <p:nvSpPr>
              <p:cNvPr id="19" name="文本框 18"/>
              <p:cNvSpPr txBox="1"/>
              <p:nvPr/>
            </p:nvSpPr>
            <p:spPr>
              <a:xfrm>
                <a:off x="4164259" y="4173415"/>
                <a:ext cx="1344424" cy="444344"/>
              </a:xfrm>
              <a:prstGeom prst="rect">
                <a:avLst/>
              </a:prstGeom>
              <a:noFill/>
            </p:spPr>
            <p:txBody>
              <a:bodyPr wrap="none" rtlCol="0">
                <a:spAutoFit/>
              </a:bodyPr>
              <a:lstStyle/>
              <a:p>
                <a:pPr algn="ctr"/>
                <a:r>
                  <a:rPr lang="zh-CN" altLang="en-US" sz="2000" dirty="0">
                    <a:solidFill>
                      <a:schemeClr val="tx1">
                        <a:lumMod val="75000"/>
                        <a:lumOff val="25000"/>
                      </a:schemeClr>
                    </a:solidFill>
                    <a:cs typeface="+mn-ea"/>
                    <a:sym typeface="+mn-lt"/>
                  </a:rPr>
                  <a:t>标题文本</a:t>
                </a:r>
              </a:p>
            </p:txBody>
          </p:sp>
        </p:grpSp>
        <p:grpSp>
          <p:nvGrpSpPr>
            <p:cNvPr id="20" name="组合 19"/>
            <p:cNvGrpSpPr/>
            <p:nvPr/>
          </p:nvGrpSpPr>
          <p:grpSpPr>
            <a:xfrm>
              <a:off x="6370330" y="4508695"/>
              <a:ext cx="2171170" cy="1561021"/>
              <a:chOff x="6370330" y="4173415"/>
              <a:chExt cx="2171170" cy="1561021"/>
            </a:xfrm>
          </p:grpSpPr>
          <p:sp>
            <p:nvSpPr>
              <p:cNvPr id="21" name="Rectangle 42"/>
              <p:cNvSpPr/>
              <p:nvPr/>
            </p:nvSpPr>
            <p:spPr>
              <a:xfrm>
                <a:off x="6370330" y="4660925"/>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tx1">
                        <a:lumMod val="85000"/>
                        <a:lumOff val="15000"/>
                      </a:schemeClr>
                    </a:solidFill>
                    <a:cs typeface="+mn-ea"/>
                    <a:sym typeface="+mn-lt"/>
                  </a:rPr>
                  <a:t>点击此处更换文本</a:t>
                </a:r>
                <a:r>
                  <a:rPr lang="en-US" altLang="zh-CN" sz="1400" kern="0" dirty="0">
                    <a:solidFill>
                      <a:schemeClr val="tx1">
                        <a:lumMod val="85000"/>
                        <a:lumOff val="15000"/>
                      </a:schemeClr>
                    </a:solidFill>
                    <a:cs typeface="+mn-ea"/>
                    <a:sym typeface="+mn-lt"/>
                  </a:rPr>
                  <a:t> </a:t>
                </a:r>
                <a:r>
                  <a:rPr lang="zh-CN" altLang="en-US" sz="1400" kern="0" dirty="0">
                    <a:solidFill>
                      <a:schemeClr val="tx1">
                        <a:lumMod val="85000"/>
                        <a:lumOff val="15000"/>
                      </a:schemeClr>
                    </a:solidFill>
                    <a:cs typeface="+mn-ea"/>
                    <a:sym typeface="+mn-lt"/>
                  </a:rPr>
                  <a:t>，点击此处更换文本</a:t>
                </a:r>
                <a:r>
                  <a:rPr lang="en-US" altLang="zh-CN" sz="1400" kern="0" dirty="0">
                    <a:solidFill>
                      <a:schemeClr val="tx1">
                        <a:lumMod val="85000"/>
                        <a:lumOff val="15000"/>
                      </a:schemeClr>
                    </a:solidFill>
                    <a:cs typeface="+mn-ea"/>
                    <a:sym typeface="+mn-lt"/>
                  </a:rPr>
                  <a:t> </a:t>
                </a:r>
                <a:endParaRPr lang="en-US" sz="1400" kern="0" dirty="0">
                  <a:solidFill>
                    <a:schemeClr val="tx1">
                      <a:lumMod val="85000"/>
                      <a:lumOff val="15000"/>
                    </a:schemeClr>
                  </a:solidFill>
                  <a:cs typeface="+mn-ea"/>
                  <a:sym typeface="+mn-lt"/>
                </a:endParaRPr>
              </a:p>
            </p:txBody>
          </p:sp>
          <p:sp>
            <p:nvSpPr>
              <p:cNvPr id="22" name="文本框 21"/>
              <p:cNvSpPr txBox="1"/>
              <p:nvPr/>
            </p:nvSpPr>
            <p:spPr>
              <a:xfrm>
                <a:off x="6761093" y="4173415"/>
                <a:ext cx="1344424" cy="444344"/>
              </a:xfrm>
              <a:prstGeom prst="rect">
                <a:avLst/>
              </a:prstGeom>
              <a:noFill/>
            </p:spPr>
            <p:txBody>
              <a:bodyPr wrap="none" rtlCol="0">
                <a:spAutoFit/>
              </a:bodyPr>
              <a:lstStyle/>
              <a:p>
                <a:pPr algn="ctr"/>
                <a:r>
                  <a:rPr lang="zh-CN" altLang="en-US" sz="2000" dirty="0">
                    <a:solidFill>
                      <a:schemeClr val="tx1">
                        <a:lumMod val="75000"/>
                        <a:lumOff val="25000"/>
                      </a:schemeClr>
                    </a:solidFill>
                    <a:cs typeface="+mn-ea"/>
                    <a:sym typeface="+mn-lt"/>
                  </a:rPr>
                  <a:t>标题文本</a:t>
                </a:r>
              </a:p>
            </p:txBody>
          </p:sp>
        </p:grpSp>
        <p:grpSp>
          <p:nvGrpSpPr>
            <p:cNvPr id="23" name="组合 22"/>
            <p:cNvGrpSpPr/>
            <p:nvPr/>
          </p:nvGrpSpPr>
          <p:grpSpPr>
            <a:xfrm>
              <a:off x="8761947" y="4508695"/>
              <a:ext cx="2171170" cy="1561021"/>
              <a:chOff x="8761947" y="4173415"/>
              <a:chExt cx="2171170" cy="1561021"/>
            </a:xfrm>
          </p:grpSpPr>
          <p:sp>
            <p:nvSpPr>
              <p:cNvPr id="24" name="Rectangle 42"/>
              <p:cNvSpPr/>
              <p:nvPr/>
            </p:nvSpPr>
            <p:spPr>
              <a:xfrm>
                <a:off x="8761947" y="4660925"/>
                <a:ext cx="2171170" cy="1073511"/>
              </a:xfrm>
              <a:prstGeom prst="rect">
                <a:avLst/>
              </a:prstGeom>
              <a:noFill/>
              <a:ln w="12700" cap="flat" cmpd="sng" algn="ctr">
                <a:noFill/>
                <a:prstDash val="solid"/>
              </a:ln>
              <a:effectLst/>
            </p:spPr>
            <p:txBody>
              <a:bodyPr lIns="91440" tIns="0" rIns="91440" bIns="0" rtlCol="0" anchor="t"/>
              <a:lstStyle/>
              <a:p>
                <a:pPr algn="ctr">
                  <a:defRPr/>
                </a:pPr>
                <a:r>
                  <a:rPr lang="zh-CN" altLang="en-US" sz="1400" kern="0" dirty="0">
                    <a:solidFill>
                      <a:schemeClr val="tx1">
                        <a:lumMod val="85000"/>
                        <a:lumOff val="15000"/>
                      </a:schemeClr>
                    </a:solidFill>
                    <a:cs typeface="+mn-ea"/>
                    <a:sym typeface="+mn-lt"/>
                  </a:rPr>
                  <a:t>点击此处更换文本</a:t>
                </a:r>
                <a:r>
                  <a:rPr lang="en-US" altLang="zh-CN" sz="1400" kern="0" dirty="0">
                    <a:solidFill>
                      <a:schemeClr val="tx1">
                        <a:lumMod val="85000"/>
                        <a:lumOff val="15000"/>
                      </a:schemeClr>
                    </a:solidFill>
                    <a:cs typeface="+mn-ea"/>
                    <a:sym typeface="+mn-lt"/>
                  </a:rPr>
                  <a:t> </a:t>
                </a:r>
                <a:r>
                  <a:rPr lang="zh-CN" altLang="en-US" sz="1400" kern="0" dirty="0">
                    <a:solidFill>
                      <a:schemeClr val="tx1">
                        <a:lumMod val="85000"/>
                        <a:lumOff val="15000"/>
                      </a:schemeClr>
                    </a:solidFill>
                    <a:cs typeface="+mn-ea"/>
                    <a:sym typeface="+mn-lt"/>
                  </a:rPr>
                  <a:t>，点击此处更换文本</a:t>
                </a:r>
                <a:r>
                  <a:rPr lang="en-US" altLang="zh-CN" sz="1400" kern="0" dirty="0">
                    <a:solidFill>
                      <a:schemeClr val="tx1">
                        <a:lumMod val="85000"/>
                        <a:lumOff val="15000"/>
                      </a:schemeClr>
                    </a:solidFill>
                    <a:cs typeface="+mn-ea"/>
                    <a:sym typeface="+mn-lt"/>
                  </a:rPr>
                  <a:t> </a:t>
                </a:r>
                <a:endParaRPr lang="en-US" sz="1400" kern="0" dirty="0">
                  <a:solidFill>
                    <a:schemeClr val="tx1">
                      <a:lumMod val="85000"/>
                      <a:lumOff val="15000"/>
                    </a:schemeClr>
                  </a:solidFill>
                  <a:cs typeface="+mn-ea"/>
                  <a:sym typeface="+mn-lt"/>
                </a:endParaRPr>
              </a:p>
            </p:txBody>
          </p:sp>
          <p:sp>
            <p:nvSpPr>
              <p:cNvPr id="25" name="文本框 24"/>
              <p:cNvSpPr txBox="1"/>
              <p:nvPr/>
            </p:nvSpPr>
            <p:spPr>
              <a:xfrm>
                <a:off x="9152710" y="4173415"/>
                <a:ext cx="1344424" cy="444344"/>
              </a:xfrm>
              <a:prstGeom prst="rect">
                <a:avLst/>
              </a:prstGeom>
              <a:noFill/>
            </p:spPr>
            <p:txBody>
              <a:bodyPr wrap="none" rtlCol="0">
                <a:spAutoFit/>
              </a:bodyPr>
              <a:lstStyle/>
              <a:p>
                <a:pPr algn="ctr"/>
                <a:r>
                  <a:rPr lang="zh-CN" altLang="en-US" sz="2000" dirty="0">
                    <a:solidFill>
                      <a:schemeClr val="tx1">
                        <a:lumMod val="75000"/>
                        <a:lumOff val="25000"/>
                      </a:schemeClr>
                    </a:solidFill>
                    <a:cs typeface="+mn-ea"/>
                    <a:sym typeface="+mn-lt"/>
                  </a:rPr>
                  <a:t>标题文本</a:t>
                </a:r>
              </a:p>
            </p:txBody>
          </p:sp>
        </p:grpSp>
      </p:grpSp>
      <p:grpSp>
        <p:nvGrpSpPr>
          <p:cNvPr id="26" name="组合 25"/>
          <p:cNvGrpSpPr/>
          <p:nvPr/>
        </p:nvGrpSpPr>
        <p:grpSpPr>
          <a:xfrm>
            <a:off x="374753" y="290394"/>
            <a:ext cx="3264034" cy="888961"/>
            <a:chOff x="921405" y="91611"/>
            <a:chExt cx="3264034" cy="888961"/>
          </a:xfrm>
        </p:grpSpPr>
        <p:sp>
          <p:nvSpPr>
            <p:cNvPr id="27" name="文本框 26"/>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工作实践</a:t>
              </a:r>
            </a:p>
          </p:txBody>
        </p:sp>
        <p:sp>
          <p:nvSpPr>
            <p:cNvPr id="28" name="矩形 27"/>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2298664373"/>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be6279f8-19ec-43d6-b565-5fce9f5fc21c"/>
          <p:cNvGrpSpPr>
            <a:grpSpLocks noChangeAspect="1"/>
          </p:cNvGrpSpPr>
          <p:nvPr/>
        </p:nvGrpSpPr>
        <p:grpSpPr>
          <a:xfrm>
            <a:off x="1407758" y="2396448"/>
            <a:ext cx="9386135" cy="3259583"/>
            <a:chOff x="900865" y="1624852"/>
            <a:chExt cx="10390271" cy="3608296"/>
          </a:xfrm>
        </p:grpSpPr>
        <p:grpSp>
          <p:nvGrpSpPr>
            <p:cNvPr id="7" name="组合 6"/>
            <p:cNvGrpSpPr/>
            <p:nvPr/>
          </p:nvGrpSpPr>
          <p:grpSpPr>
            <a:xfrm>
              <a:off x="4180436" y="1624852"/>
              <a:ext cx="3831129" cy="3608296"/>
              <a:chOff x="4180436" y="1624852"/>
              <a:chExt cx="3831129" cy="3608296"/>
            </a:xfrm>
          </p:grpSpPr>
          <p:sp>
            <p:nvSpPr>
              <p:cNvPr id="21" name="îŝḷîḓé-矩形: 圆角 9"/>
              <p:cNvSpPr/>
              <p:nvPr/>
            </p:nvSpPr>
            <p:spPr>
              <a:xfrm>
                <a:off x="4276200" y="1720616"/>
                <a:ext cx="1483242" cy="1483242"/>
              </a:xfrm>
              <a:prstGeom prst="roundRect">
                <a:avLst>
                  <a:gd name="adj" fmla="val 66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sz="4400" b="1">
                    <a:solidFill>
                      <a:schemeClr val="bg1"/>
                    </a:solidFill>
                    <a:cs typeface="+mn-ea"/>
                    <a:sym typeface="+mn-lt"/>
                  </a:rPr>
                  <a:t>S</a:t>
                </a:r>
              </a:p>
            </p:txBody>
          </p:sp>
          <p:sp>
            <p:nvSpPr>
              <p:cNvPr id="22" name="îŝḷîḓé-矩形: 圆角 10"/>
              <p:cNvSpPr/>
              <p:nvPr/>
            </p:nvSpPr>
            <p:spPr>
              <a:xfrm>
                <a:off x="4180436" y="1624852"/>
                <a:ext cx="1674771" cy="1674771"/>
              </a:xfrm>
              <a:prstGeom prst="roundRect">
                <a:avLst>
                  <a:gd name="adj" fmla="val 6631"/>
                </a:avLst>
              </a:prstGeom>
              <a:noFill/>
              <a:ln w="12700" cap="flat" cmpd="sng" algn="ctr">
                <a:solidFill>
                  <a:schemeClr val="accent1">
                    <a:lumMod val="10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îŝḷîḓé-矩形: 圆角 11"/>
              <p:cNvSpPr/>
              <p:nvPr/>
            </p:nvSpPr>
            <p:spPr>
              <a:xfrm>
                <a:off x="6432558" y="1720616"/>
                <a:ext cx="1483242" cy="1483242"/>
              </a:xfrm>
              <a:prstGeom prst="roundRect">
                <a:avLst>
                  <a:gd name="adj" fmla="val 6631"/>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sz="4400" b="1">
                    <a:solidFill>
                      <a:schemeClr val="bg1"/>
                    </a:solidFill>
                    <a:cs typeface="+mn-ea"/>
                    <a:sym typeface="+mn-lt"/>
                  </a:rPr>
                  <a:t>W</a:t>
                </a:r>
              </a:p>
            </p:txBody>
          </p:sp>
          <p:sp>
            <p:nvSpPr>
              <p:cNvPr id="24" name="îŝḷîḓé-矩形: 圆角 12"/>
              <p:cNvSpPr/>
              <p:nvPr/>
            </p:nvSpPr>
            <p:spPr>
              <a:xfrm>
                <a:off x="6336794" y="1624852"/>
                <a:ext cx="1674771" cy="1674771"/>
              </a:xfrm>
              <a:prstGeom prst="roundRect">
                <a:avLst>
                  <a:gd name="adj" fmla="val 6631"/>
                </a:avLst>
              </a:prstGeom>
              <a:noFill/>
              <a:ln w="12700" cap="flat" cmpd="sng" algn="ctr">
                <a:solidFill>
                  <a:schemeClr val="accent2">
                    <a:lumMod val="10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îŝḷîḓé-矩形: 圆角 13"/>
              <p:cNvSpPr/>
              <p:nvPr/>
            </p:nvSpPr>
            <p:spPr>
              <a:xfrm>
                <a:off x="4276200" y="3654141"/>
                <a:ext cx="1483242" cy="1483242"/>
              </a:xfrm>
              <a:prstGeom prst="roundRect">
                <a:avLst>
                  <a:gd name="adj" fmla="val 6631"/>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sz="4400" b="1">
                    <a:solidFill>
                      <a:schemeClr val="bg1"/>
                    </a:solidFill>
                    <a:cs typeface="+mn-ea"/>
                    <a:sym typeface="+mn-lt"/>
                  </a:rPr>
                  <a:t>O</a:t>
                </a:r>
              </a:p>
            </p:txBody>
          </p:sp>
          <p:sp>
            <p:nvSpPr>
              <p:cNvPr id="26" name="îŝḷîḓé-矩形: 圆角 14"/>
              <p:cNvSpPr/>
              <p:nvPr/>
            </p:nvSpPr>
            <p:spPr>
              <a:xfrm>
                <a:off x="4180436" y="3558377"/>
                <a:ext cx="1674771" cy="1674771"/>
              </a:xfrm>
              <a:prstGeom prst="roundRect">
                <a:avLst>
                  <a:gd name="adj" fmla="val 6631"/>
                </a:avLst>
              </a:prstGeom>
              <a:noFill/>
              <a:ln w="12700" cap="flat" cmpd="sng" algn="ctr">
                <a:solidFill>
                  <a:schemeClr val="accent3">
                    <a:lumMod val="10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îŝḷîḓé-矩形: 圆角 15"/>
              <p:cNvSpPr/>
              <p:nvPr/>
            </p:nvSpPr>
            <p:spPr>
              <a:xfrm>
                <a:off x="6432558" y="3654141"/>
                <a:ext cx="1483242" cy="1483242"/>
              </a:xfrm>
              <a:prstGeom prst="roundRect">
                <a:avLst>
                  <a:gd name="adj" fmla="val 6631"/>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US" sz="4400" b="1">
                    <a:solidFill>
                      <a:schemeClr val="bg1"/>
                    </a:solidFill>
                    <a:cs typeface="+mn-ea"/>
                    <a:sym typeface="+mn-lt"/>
                  </a:rPr>
                  <a:t>T</a:t>
                </a:r>
              </a:p>
            </p:txBody>
          </p:sp>
          <p:sp>
            <p:nvSpPr>
              <p:cNvPr id="28" name="îŝḷîḓé-矩形: 圆角 16"/>
              <p:cNvSpPr/>
              <p:nvPr/>
            </p:nvSpPr>
            <p:spPr>
              <a:xfrm>
                <a:off x="6336794" y="3558377"/>
                <a:ext cx="1674771" cy="1674771"/>
              </a:xfrm>
              <a:prstGeom prst="roundRect">
                <a:avLst>
                  <a:gd name="adj" fmla="val 6631"/>
                </a:avLst>
              </a:prstGeom>
              <a:noFill/>
              <a:ln w="12700" cap="flat" cmpd="sng" algn="ctr">
                <a:solidFill>
                  <a:schemeClr val="accent4">
                    <a:lumMod val="100000"/>
                  </a:schemeClr>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8" name="组合 7"/>
            <p:cNvGrpSpPr/>
            <p:nvPr/>
          </p:nvGrpSpPr>
          <p:grpSpPr>
            <a:xfrm>
              <a:off x="900865" y="1878372"/>
              <a:ext cx="10390271" cy="3068250"/>
              <a:chOff x="1091444" y="1878372"/>
              <a:chExt cx="10390271" cy="3068250"/>
            </a:xfrm>
          </p:grpSpPr>
          <p:grpSp>
            <p:nvGrpSpPr>
              <p:cNvPr id="9" name="组合 8"/>
              <p:cNvGrpSpPr/>
              <p:nvPr/>
            </p:nvGrpSpPr>
            <p:grpSpPr>
              <a:xfrm>
                <a:off x="8550308" y="1878372"/>
                <a:ext cx="2897592" cy="1134724"/>
                <a:chOff x="8550308" y="1760926"/>
                <a:chExt cx="2897592" cy="1134724"/>
              </a:xfrm>
            </p:grpSpPr>
            <p:sp>
              <p:nvSpPr>
                <p:cNvPr id="19" name="îŝḷîḓé-文本框 25"/>
                <p:cNvSpPr txBox="1"/>
                <p:nvPr/>
              </p:nvSpPr>
              <p:spPr>
                <a:xfrm>
                  <a:off x="8550308" y="1760926"/>
                  <a:ext cx="2897592" cy="276999"/>
                </a:xfrm>
                <a:prstGeom prst="rect">
                  <a:avLst/>
                </a:prstGeom>
                <a:noFill/>
              </p:spPr>
              <p:txBody>
                <a:bodyPr wrap="none" lIns="0" tIns="0" rIns="0" bIns="0">
                  <a:noAutofit/>
                </a:bodyPr>
                <a:lstStyle/>
                <a:p>
                  <a:pPr algn="r"/>
                  <a:r>
                    <a:rPr lang="zh-CN" altLang="en-US" sz="2000" b="1">
                      <a:solidFill>
                        <a:schemeClr val="accent2"/>
                      </a:solidFill>
                      <a:cs typeface="+mn-ea"/>
                      <a:sym typeface="+mn-lt"/>
                    </a:rPr>
                    <a:t>标题文本预设</a:t>
                  </a:r>
                </a:p>
              </p:txBody>
            </p:sp>
            <p:sp>
              <p:nvSpPr>
                <p:cNvPr id="20" name="îŝḷîḓé-Rectangle 43"/>
                <p:cNvSpPr/>
                <p:nvPr/>
              </p:nvSpPr>
              <p:spPr>
                <a:xfrm>
                  <a:off x="9446861" y="2290979"/>
                  <a:ext cx="2001039" cy="604671"/>
                </a:xfrm>
                <a:prstGeom prst="rect">
                  <a:avLst/>
                </a:prstGeom>
              </p:spPr>
              <p:txBody>
                <a:bodyPr wrap="square" lIns="0" tIns="0" rIns="0" bIns="0" anchor="ctr">
                  <a:normAutofit/>
                </a:bodyPr>
                <a:lstStyle/>
                <a:p>
                  <a:pPr algn="r">
                    <a:lnSpc>
                      <a:spcPct val="120000"/>
                    </a:lnSpc>
                  </a:pPr>
                  <a:r>
                    <a:rPr lang="zh-CN" altLang="en-US" sz="1400" dirty="0">
                      <a:solidFill>
                        <a:sysClr val="windowText" lastClr="000000"/>
                      </a:solidFill>
                      <a:cs typeface="+mn-ea"/>
                      <a:sym typeface="+mn-lt"/>
                    </a:rPr>
                    <a:t>此部分内容作为文字排版占位显示 </a:t>
                  </a:r>
                </a:p>
              </p:txBody>
            </p:sp>
          </p:grpSp>
          <p:grpSp>
            <p:nvGrpSpPr>
              <p:cNvPr id="10" name="组合 9"/>
              <p:cNvGrpSpPr/>
              <p:nvPr/>
            </p:nvGrpSpPr>
            <p:grpSpPr>
              <a:xfrm>
                <a:off x="8566165" y="3811897"/>
                <a:ext cx="2915550" cy="1134724"/>
                <a:chOff x="8566165" y="3925928"/>
                <a:chExt cx="2915550" cy="1134724"/>
              </a:xfrm>
            </p:grpSpPr>
            <p:sp>
              <p:nvSpPr>
                <p:cNvPr id="17" name="îŝḷîḓé-文本框 27"/>
                <p:cNvSpPr txBox="1"/>
                <p:nvPr/>
              </p:nvSpPr>
              <p:spPr>
                <a:xfrm>
                  <a:off x="8566165" y="3925928"/>
                  <a:ext cx="2915550" cy="276999"/>
                </a:xfrm>
                <a:prstGeom prst="rect">
                  <a:avLst/>
                </a:prstGeom>
                <a:noFill/>
              </p:spPr>
              <p:txBody>
                <a:bodyPr wrap="none" lIns="0" tIns="0" rIns="0" bIns="0">
                  <a:noAutofit/>
                </a:bodyPr>
                <a:lstStyle/>
                <a:p>
                  <a:pPr algn="r"/>
                  <a:r>
                    <a:rPr lang="zh-CN" altLang="en-US" sz="2000" b="1">
                      <a:solidFill>
                        <a:schemeClr val="accent4"/>
                      </a:solidFill>
                      <a:cs typeface="+mn-ea"/>
                      <a:sym typeface="+mn-lt"/>
                    </a:rPr>
                    <a:t>标题文本预设</a:t>
                  </a:r>
                </a:p>
              </p:txBody>
            </p:sp>
            <p:sp>
              <p:nvSpPr>
                <p:cNvPr id="18" name="îŝḷîḓé-Rectangle 41"/>
                <p:cNvSpPr/>
                <p:nvPr/>
              </p:nvSpPr>
              <p:spPr>
                <a:xfrm>
                  <a:off x="9468274" y="4455981"/>
                  <a:ext cx="2013441" cy="604671"/>
                </a:xfrm>
                <a:prstGeom prst="rect">
                  <a:avLst/>
                </a:prstGeom>
              </p:spPr>
              <p:txBody>
                <a:bodyPr wrap="square" lIns="0" tIns="0" rIns="0" bIns="0" anchor="ctr">
                  <a:normAutofit/>
                </a:bodyPr>
                <a:lstStyle/>
                <a:p>
                  <a:pPr algn="r">
                    <a:lnSpc>
                      <a:spcPct val="120000"/>
                    </a:lnSpc>
                  </a:pPr>
                  <a:r>
                    <a:rPr lang="zh-CN" altLang="en-US" sz="1400" dirty="0">
                      <a:solidFill>
                        <a:sysClr val="windowText" lastClr="000000"/>
                      </a:solidFill>
                      <a:cs typeface="+mn-ea"/>
                      <a:sym typeface="+mn-lt"/>
                    </a:rPr>
                    <a:t>此部分内容作为文字排版占位显示 </a:t>
                  </a:r>
                </a:p>
              </p:txBody>
            </p:sp>
          </p:grpSp>
          <p:grpSp>
            <p:nvGrpSpPr>
              <p:cNvPr id="11" name="组合 10"/>
              <p:cNvGrpSpPr/>
              <p:nvPr/>
            </p:nvGrpSpPr>
            <p:grpSpPr>
              <a:xfrm>
                <a:off x="1091444" y="1878372"/>
                <a:ext cx="2902014" cy="1134725"/>
                <a:chOff x="710285" y="1836512"/>
                <a:chExt cx="2902014" cy="1134725"/>
              </a:xfrm>
            </p:grpSpPr>
            <p:sp>
              <p:nvSpPr>
                <p:cNvPr id="15" name="îŝḷîḓé-文本框 21"/>
                <p:cNvSpPr txBox="1"/>
                <p:nvPr/>
              </p:nvSpPr>
              <p:spPr>
                <a:xfrm>
                  <a:off x="710285" y="1836512"/>
                  <a:ext cx="2902014" cy="276999"/>
                </a:xfrm>
                <a:prstGeom prst="rect">
                  <a:avLst/>
                </a:prstGeom>
                <a:noFill/>
              </p:spPr>
              <p:txBody>
                <a:bodyPr wrap="none" lIns="0" tIns="0" rIns="0" bIns="0">
                  <a:noAutofit/>
                </a:bodyPr>
                <a:lstStyle/>
                <a:p>
                  <a:r>
                    <a:rPr lang="zh-CN" altLang="en-US" sz="2000" b="1">
                      <a:solidFill>
                        <a:schemeClr val="accent1"/>
                      </a:solidFill>
                      <a:cs typeface="+mn-ea"/>
                      <a:sym typeface="+mn-lt"/>
                    </a:rPr>
                    <a:t>标题文本预设</a:t>
                  </a:r>
                </a:p>
              </p:txBody>
            </p:sp>
            <p:sp>
              <p:nvSpPr>
                <p:cNvPr id="16" name="îŝḷîḓé-Rectangle 39"/>
                <p:cNvSpPr/>
                <p:nvPr/>
              </p:nvSpPr>
              <p:spPr>
                <a:xfrm>
                  <a:off x="710285" y="2366567"/>
                  <a:ext cx="2050244" cy="604670"/>
                </a:xfrm>
                <a:prstGeom prst="rect">
                  <a:avLst/>
                </a:prstGeom>
              </p:spPr>
              <p:txBody>
                <a:bodyPr wrap="square" lIns="0" tIns="0" rIns="0" bIns="0" anchor="ctr">
                  <a:normAutofit/>
                </a:bodyPr>
                <a:lstStyle/>
                <a:p>
                  <a:pPr>
                    <a:lnSpc>
                      <a:spcPct val="120000"/>
                    </a:lnSpc>
                  </a:pPr>
                  <a:r>
                    <a:rPr lang="zh-CN" altLang="en-US" sz="1400" dirty="0">
                      <a:solidFill>
                        <a:sysClr val="windowText" lastClr="000000"/>
                      </a:solidFill>
                      <a:cs typeface="+mn-ea"/>
                      <a:sym typeface="+mn-lt"/>
                    </a:rPr>
                    <a:t>此部分内容作为文字排版占位显示 </a:t>
                  </a:r>
                </a:p>
              </p:txBody>
            </p:sp>
          </p:grpSp>
          <p:grpSp>
            <p:nvGrpSpPr>
              <p:cNvPr id="12" name="组合 11"/>
              <p:cNvGrpSpPr/>
              <p:nvPr/>
            </p:nvGrpSpPr>
            <p:grpSpPr>
              <a:xfrm>
                <a:off x="1091444" y="3811897"/>
                <a:ext cx="2855562" cy="1134725"/>
                <a:chOff x="710285" y="3929343"/>
                <a:chExt cx="2855562" cy="1134725"/>
              </a:xfrm>
            </p:grpSpPr>
            <p:sp>
              <p:nvSpPr>
                <p:cNvPr id="13" name="îŝḷîḓé-文本框 23"/>
                <p:cNvSpPr txBox="1"/>
                <p:nvPr/>
              </p:nvSpPr>
              <p:spPr>
                <a:xfrm>
                  <a:off x="710285" y="3929343"/>
                  <a:ext cx="2855562" cy="276999"/>
                </a:xfrm>
                <a:prstGeom prst="rect">
                  <a:avLst/>
                </a:prstGeom>
                <a:noFill/>
              </p:spPr>
              <p:txBody>
                <a:bodyPr wrap="none" lIns="0" tIns="0" rIns="0" bIns="0">
                  <a:noAutofit/>
                </a:bodyPr>
                <a:lstStyle/>
                <a:p>
                  <a:r>
                    <a:rPr lang="zh-CN" altLang="en-US" sz="2000" b="1">
                      <a:solidFill>
                        <a:schemeClr val="accent3"/>
                      </a:solidFill>
                      <a:cs typeface="+mn-ea"/>
                      <a:sym typeface="+mn-lt"/>
                    </a:rPr>
                    <a:t>标题文本预设</a:t>
                  </a:r>
                </a:p>
              </p:txBody>
            </p:sp>
            <p:sp>
              <p:nvSpPr>
                <p:cNvPr id="14" name="îŝḷîḓé-Rectangle 37"/>
                <p:cNvSpPr/>
                <p:nvPr/>
              </p:nvSpPr>
              <p:spPr>
                <a:xfrm>
                  <a:off x="710285" y="4459398"/>
                  <a:ext cx="2017427" cy="604670"/>
                </a:xfrm>
                <a:prstGeom prst="rect">
                  <a:avLst/>
                </a:prstGeom>
              </p:spPr>
              <p:txBody>
                <a:bodyPr wrap="square" lIns="0" tIns="0" rIns="0" bIns="0" anchor="ctr">
                  <a:normAutofit/>
                </a:bodyPr>
                <a:lstStyle/>
                <a:p>
                  <a:pPr>
                    <a:lnSpc>
                      <a:spcPct val="120000"/>
                    </a:lnSpc>
                  </a:pPr>
                  <a:r>
                    <a:rPr lang="zh-CN" altLang="en-US" sz="1400" dirty="0">
                      <a:solidFill>
                        <a:sysClr val="windowText" lastClr="000000"/>
                      </a:solidFill>
                      <a:cs typeface="+mn-ea"/>
                      <a:sym typeface="+mn-lt"/>
                    </a:rPr>
                    <a:t>此部分内容作为文字排版占位显示 </a:t>
                  </a:r>
                </a:p>
              </p:txBody>
            </p:sp>
          </p:grpSp>
        </p:grpSp>
      </p:grpSp>
      <p:grpSp>
        <p:nvGrpSpPr>
          <p:cNvPr id="29" name="组合 28"/>
          <p:cNvGrpSpPr/>
          <p:nvPr/>
        </p:nvGrpSpPr>
        <p:grpSpPr>
          <a:xfrm>
            <a:off x="374753" y="290394"/>
            <a:ext cx="3264034" cy="888961"/>
            <a:chOff x="921405" y="91611"/>
            <a:chExt cx="3264034" cy="888961"/>
          </a:xfrm>
        </p:grpSpPr>
        <p:sp>
          <p:nvSpPr>
            <p:cNvPr id="30" name="文本框 29"/>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工作实践</a:t>
              </a:r>
            </a:p>
          </p:txBody>
        </p:sp>
        <p:sp>
          <p:nvSpPr>
            <p:cNvPr id="31" name="矩形 30"/>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556440973"/>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9">
            <a:lum/>
          </a:blip>
          <a:srcRect/>
          <a:stretch>
            <a:fillRect t="-1000" b="-1000"/>
          </a:stretch>
        </a:blipFill>
        <a:effectLst/>
      </p:bgPr>
    </p:bg>
    <p:spTree>
      <p:nvGrpSpPr>
        <p:cNvPr id="1" name=""/>
        <p:cNvGrpSpPr/>
        <p:nvPr/>
      </p:nvGrpSpPr>
      <p:grpSpPr>
        <a:xfrm>
          <a:off x="0" y="0"/>
          <a:ext cx="0" cy="0"/>
          <a:chOff x="0" y="0"/>
          <a:chExt cx="0" cy="0"/>
        </a:xfrm>
      </p:grpSpPr>
      <p:sp>
        <p:nvSpPr>
          <p:cNvPr id="2" name="PA_MH_Others_3"/>
          <p:cNvSpPr txBox="1"/>
          <p:nvPr>
            <p:custDataLst>
              <p:tags r:id="rId2"/>
            </p:custDataLst>
          </p:nvPr>
        </p:nvSpPr>
        <p:spPr>
          <a:xfrm>
            <a:off x="8129518" y="1065865"/>
            <a:ext cx="744546" cy="3506091"/>
          </a:xfrm>
          <a:prstGeom prst="rect">
            <a:avLst/>
          </a:prstGeom>
          <a:noFill/>
        </p:spPr>
        <p:txBody>
          <a:bodyPr vert="eaVert" wrap="square" lIns="0" tIns="0" rIns="0" bIns="0" rtlCol="0" anchor="ctr" anchorCtr="0">
            <a:noAutofit/>
          </a:bodyPr>
          <a:lstStyle/>
          <a:p>
            <a:r>
              <a:rPr lang="en-US" altLang="zh-CN" sz="4000" spc="200" dirty="0">
                <a:solidFill>
                  <a:schemeClr val="accent2"/>
                </a:solidFill>
                <a:cs typeface="+mn-ea"/>
                <a:sym typeface="+mn-lt"/>
              </a:rPr>
              <a:t>C</a:t>
            </a:r>
            <a:r>
              <a:rPr lang="en-US" altLang="zh-CN" sz="2800" spc="200" dirty="0">
                <a:solidFill>
                  <a:schemeClr val="accent2"/>
                </a:solidFill>
                <a:cs typeface="+mn-ea"/>
                <a:sym typeface="+mn-lt"/>
              </a:rPr>
              <a:t>hapter</a:t>
            </a:r>
            <a:endParaRPr lang="zh-CN" altLang="en-US" sz="2800" spc="200" dirty="0">
              <a:solidFill>
                <a:schemeClr val="accent2"/>
              </a:solidFill>
              <a:cs typeface="+mn-ea"/>
              <a:sym typeface="+mn-lt"/>
            </a:endParaRPr>
          </a:p>
        </p:txBody>
      </p:sp>
      <p:sp>
        <p:nvSpPr>
          <p:cNvPr id="3" name="PA_MH_Others_4"/>
          <p:cNvSpPr txBox="1"/>
          <p:nvPr>
            <p:custDataLst>
              <p:tags r:id="rId3"/>
            </p:custDataLst>
          </p:nvPr>
        </p:nvSpPr>
        <p:spPr>
          <a:xfrm>
            <a:off x="8658309" y="629399"/>
            <a:ext cx="1015663" cy="1653988"/>
          </a:xfrm>
          <a:prstGeom prst="rect">
            <a:avLst/>
          </a:prstGeom>
          <a:noFill/>
        </p:spPr>
        <p:txBody>
          <a:bodyPr vert="eaVert" wrap="square" rtlCol="0" anchor="ctr" anchorCtr="0">
            <a:normAutofit/>
          </a:bodyPr>
          <a:lstStyle/>
          <a:p>
            <a:r>
              <a:rPr lang="zh-CN" altLang="en-US" sz="4800" dirty="0">
                <a:solidFill>
                  <a:schemeClr val="accent3"/>
                </a:solidFill>
                <a:cs typeface="+mn-ea"/>
                <a:sym typeface="+mn-lt"/>
              </a:rPr>
              <a:t>章节</a:t>
            </a:r>
          </a:p>
        </p:txBody>
      </p:sp>
      <p:sp>
        <p:nvSpPr>
          <p:cNvPr id="4" name="MH_Number"/>
          <p:cNvSpPr/>
          <p:nvPr>
            <p:custDataLst>
              <p:tags r:id="rId4"/>
            </p:custDataLst>
          </p:nvPr>
        </p:nvSpPr>
        <p:spPr>
          <a:xfrm>
            <a:off x="7329612" y="2283388"/>
            <a:ext cx="882105" cy="8821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dirty="0">
                <a:solidFill>
                  <a:srgbClr val="FFFFFF"/>
                </a:solidFill>
                <a:cs typeface="+mn-ea"/>
                <a:sym typeface="+mn-lt"/>
              </a:rPr>
              <a:t>5</a:t>
            </a:r>
            <a:endParaRPr lang="zh-CN" altLang="en-US" sz="4800" dirty="0">
              <a:solidFill>
                <a:srgbClr val="FFFFFF"/>
              </a:solidFill>
              <a:cs typeface="+mn-ea"/>
              <a:sym typeface="+mn-lt"/>
            </a:endParaRPr>
          </a:p>
        </p:txBody>
      </p:sp>
      <p:sp>
        <p:nvSpPr>
          <p:cNvPr id="5" name="PA_MH_Title"/>
          <p:cNvSpPr txBox="1"/>
          <p:nvPr>
            <p:custDataLst>
              <p:tags r:id="rId5"/>
            </p:custDataLst>
          </p:nvPr>
        </p:nvSpPr>
        <p:spPr>
          <a:xfrm>
            <a:off x="3912740" y="2786516"/>
            <a:ext cx="3113885" cy="757954"/>
          </a:xfrm>
          <a:prstGeom prst="rect">
            <a:avLst/>
          </a:prstGeom>
          <a:noFill/>
        </p:spPr>
        <p:txBody>
          <a:bodyPr vert="horz" wrap="square" lIns="0" tIns="0" rIns="0" bIns="0" rtlCol="0" anchor="t" anchorCtr="0">
            <a:noAutofit/>
          </a:bodyPr>
          <a:lstStyle/>
          <a:p>
            <a:pPr algn="just">
              <a:lnSpc>
                <a:spcPct val="130000"/>
              </a:lnSpc>
            </a:pPr>
            <a:r>
              <a:rPr lang="zh-CN" altLang="en-US" sz="3600" spc="600" dirty="0">
                <a:solidFill>
                  <a:schemeClr val="accent3">
                    <a:lumMod val="75000"/>
                  </a:schemeClr>
                </a:solidFill>
                <a:cs typeface="+mn-ea"/>
                <a:sym typeface="+mn-lt"/>
              </a:rPr>
              <a:t>未来展望</a:t>
            </a:r>
          </a:p>
        </p:txBody>
      </p:sp>
      <p:sp>
        <p:nvSpPr>
          <p:cNvPr id="6" name="MH_Title"/>
          <p:cNvSpPr txBox="1">
            <a:spLocks noChangeArrowheads="1"/>
          </p:cNvSpPr>
          <p:nvPr>
            <p:custDataLst>
              <p:tags r:id="rId6"/>
            </p:custDataLst>
          </p:nvPr>
        </p:nvSpPr>
        <p:spPr bwMode="auto">
          <a:xfrm>
            <a:off x="3912741" y="3783827"/>
            <a:ext cx="414147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30000"/>
              </a:lnSpc>
            </a:pPr>
            <a:r>
              <a:rPr lang="zh-CN" altLang="en-US" sz="1600" dirty="0">
                <a:solidFill>
                  <a:schemeClr val="accent3">
                    <a:lumMod val="75000"/>
                  </a:schemeClr>
                </a:solidFill>
                <a:latin typeface="+mn-lt"/>
                <a:ea typeface="+mn-ea"/>
                <a:cs typeface="+mn-ea"/>
                <a:sym typeface="+mn-lt"/>
              </a:rPr>
              <a:t>点击此处更换文本，点击此处更换文本 ，点击此处更换文本，点击此处更换文本点击此处更换文本点击此处更换文本点击此处更换文本</a:t>
            </a:r>
          </a:p>
        </p:txBody>
      </p:sp>
    </p:spTree>
    <p:extLst>
      <p:ext uri="{BB962C8B-B14F-4D97-AF65-F5344CB8AC3E}">
        <p14:creationId xmlns:p14="http://schemas.microsoft.com/office/powerpoint/2010/main" val="3997923613"/>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by="(-#ppt_w*2)" calcmode="lin" valueType="num">
                                      <p:cBhvr rctx="PPT">
                                        <p:cTn id="13" dur="500" autoRev="1" fill="hold">
                                          <p:stCondLst>
                                            <p:cond delay="0"/>
                                          </p:stCondLst>
                                        </p:cTn>
                                        <p:tgtEl>
                                          <p:spTgt spid="2"/>
                                        </p:tgtEl>
                                        <p:attrNameLst>
                                          <p:attrName>ppt_w</p:attrName>
                                        </p:attrNameLst>
                                      </p:cBhvr>
                                    </p:anim>
                                    <p:anim by="(#ppt_w*0.50)" calcmode="lin" valueType="num">
                                      <p:cBhvr>
                                        <p:cTn id="14" dur="500" decel="50000" autoRev="1" fill="hold">
                                          <p:stCondLst>
                                            <p:cond delay="0"/>
                                          </p:stCondLst>
                                        </p:cTn>
                                        <p:tgtEl>
                                          <p:spTgt spid="2"/>
                                        </p:tgtEl>
                                        <p:attrNameLst>
                                          <p:attrName>ppt_x</p:attrName>
                                        </p:attrNameLst>
                                      </p:cBhvr>
                                    </p:anim>
                                    <p:anim from="(-#ppt_h/2)" to="(#ppt_y)" calcmode="lin" valueType="num">
                                      <p:cBhvr>
                                        <p:cTn id="15" dur="1000" fill="hold">
                                          <p:stCondLst>
                                            <p:cond delay="0"/>
                                          </p:stCondLst>
                                        </p:cTn>
                                        <p:tgtEl>
                                          <p:spTgt spid="2"/>
                                        </p:tgtEl>
                                        <p:attrNameLst>
                                          <p:attrName>ppt_y</p:attrName>
                                        </p:attrNameLst>
                                      </p:cBhvr>
                                    </p:anim>
                                    <p:animRot by="21600000">
                                      <p:cBhvr>
                                        <p:cTn id="16" dur="1000" fill="hold">
                                          <p:stCondLst>
                                            <p:cond delay="0"/>
                                          </p:stCondLst>
                                        </p:cTn>
                                        <p:tgtEl>
                                          <p:spTgt spid="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6" presetClass="entr" presetSubtype="3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out)">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
                                        </p:tgtEl>
                                        <p:attrNameLst>
                                          <p:attrName>ppt_y</p:attrName>
                                        </p:attrNameLst>
                                      </p:cBhvr>
                                      <p:tavLst>
                                        <p:tav tm="0">
                                          <p:val>
                                            <p:strVal val="#ppt_y"/>
                                          </p:val>
                                        </p:tav>
                                        <p:tav tm="100000">
                                          <p:val>
                                            <p:strVal val="#ppt_y"/>
                                          </p:val>
                                        </p:tav>
                                      </p:tavLst>
                                    </p:anim>
                                    <p:anim calcmode="lin" valueType="num">
                                      <p:cBhvr>
                                        <p:cTn id="2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DE8"/>
        </a:solidFill>
        <a:effectLst/>
      </p:bgPr>
    </p:bg>
    <p:spTree>
      <p:nvGrpSpPr>
        <p:cNvPr id="1" name=""/>
        <p:cNvGrpSpPr/>
        <p:nvPr/>
      </p:nvGrpSpPr>
      <p:grpSpPr>
        <a:xfrm>
          <a:off x="0" y="0"/>
          <a:ext cx="0" cy="0"/>
          <a:chOff x="0" y="0"/>
          <a:chExt cx="0" cy="0"/>
        </a:xfrm>
      </p:grpSpPr>
      <p:sp>
        <p:nvSpPr>
          <p:cNvPr id="2" name="MH_Others_1"/>
          <p:cNvSpPr/>
          <p:nvPr>
            <p:custDataLst>
              <p:tags r:id="rId2"/>
            </p:custDataLst>
          </p:nvPr>
        </p:nvSpPr>
        <p:spPr>
          <a:xfrm>
            <a:off x="9899178" y="1628433"/>
            <a:ext cx="1283172" cy="1283172"/>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dirty="0">
              <a:cs typeface="+mn-ea"/>
              <a:sym typeface="+mn-lt"/>
            </a:endParaRPr>
          </a:p>
        </p:txBody>
      </p:sp>
      <p:sp>
        <p:nvSpPr>
          <p:cNvPr id="3" name="MH_Others_11"/>
          <p:cNvSpPr/>
          <p:nvPr>
            <p:custDataLst>
              <p:tags r:id="rId3"/>
            </p:custDataLst>
          </p:nvPr>
        </p:nvSpPr>
        <p:spPr>
          <a:xfrm>
            <a:off x="8994126" y="736567"/>
            <a:ext cx="886004" cy="88600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4" name="PA_MH_Others_12"/>
          <p:cNvSpPr txBox="1"/>
          <p:nvPr>
            <p:custDataLst>
              <p:tags r:id="rId4"/>
            </p:custDataLst>
          </p:nvPr>
        </p:nvSpPr>
        <p:spPr>
          <a:xfrm>
            <a:off x="8940313" y="951111"/>
            <a:ext cx="1051574" cy="4951897"/>
          </a:xfrm>
          <a:prstGeom prst="rect">
            <a:avLst/>
          </a:prstGeom>
          <a:noFill/>
        </p:spPr>
        <p:txBody>
          <a:bodyPr vert="eaVert" wrap="square" lIns="0" tIns="0" rIns="0" bIns="0" rtlCol="0" anchor="ctr" anchorCtr="0">
            <a:noAutofit/>
          </a:bodyPr>
          <a:lstStyle/>
          <a:p>
            <a:r>
              <a:rPr lang="en-US" altLang="zh-CN" sz="6000" spc="100" dirty="0">
                <a:solidFill>
                  <a:schemeClr val="accent2"/>
                </a:solidFill>
                <a:cs typeface="+mn-ea"/>
                <a:sym typeface="+mn-lt"/>
              </a:rPr>
              <a:t>C</a:t>
            </a:r>
            <a:r>
              <a:rPr lang="en-US" altLang="zh-CN" sz="3200" spc="100" dirty="0">
                <a:solidFill>
                  <a:schemeClr val="accent2"/>
                </a:solidFill>
                <a:cs typeface="+mn-ea"/>
                <a:sym typeface="+mn-lt"/>
              </a:rPr>
              <a:t>ONTENTS</a:t>
            </a:r>
            <a:endParaRPr lang="zh-CN" altLang="en-US" sz="3200" spc="100" dirty="0">
              <a:solidFill>
                <a:schemeClr val="accent2"/>
              </a:solidFill>
              <a:cs typeface="+mn-ea"/>
              <a:sym typeface="+mn-lt"/>
            </a:endParaRPr>
          </a:p>
        </p:txBody>
      </p:sp>
      <p:sp>
        <p:nvSpPr>
          <p:cNvPr id="5" name="PA_MH_Others_13"/>
          <p:cNvSpPr txBox="1"/>
          <p:nvPr>
            <p:custDataLst>
              <p:tags r:id="rId5"/>
            </p:custDataLst>
          </p:nvPr>
        </p:nvSpPr>
        <p:spPr>
          <a:xfrm>
            <a:off x="9687162" y="457993"/>
            <a:ext cx="1434492" cy="2336043"/>
          </a:xfrm>
          <a:prstGeom prst="rect">
            <a:avLst/>
          </a:prstGeom>
          <a:noFill/>
        </p:spPr>
        <p:txBody>
          <a:bodyPr vert="eaVert" wrap="square" rtlCol="0" anchor="ctr" anchorCtr="0">
            <a:noAutofit/>
          </a:bodyPr>
          <a:lstStyle/>
          <a:p>
            <a:r>
              <a:rPr lang="zh-CN" altLang="en-US" sz="7200" dirty="0">
                <a:solidFill>
                  <a:schemeClr val="accent1"/>
                </a:solidFill>
                <a:cs typeface="+mn-ea"/>
                <a:sym typeface="+mn-lt"/>
              </a:rPr>
              <a:t>目录</a:t>
            </a:r>
          </a:p>
        </p:txBody>
      </p:sp>
      <p:grpSp>
        <p:nvGrpSpPr>
          <p:cNvPr id="6" name="组合 5"/>
          <p:cNvGrpSpPr/>
          <p:nvPr/>
        </p:nvGrpSpPr>
        <p:grpSpPr>
          <a:xfrm>
            <a:off x="1725296" y="1344148"/>
            <a:ext cx="5633651" cy="4718343"/>
            <a:chOff x="2118429" y="1171687"/>
            <a:chExt cx="5275071" cy="4418022"/>
          </a:xfrm>
        </p:grpSpPr>
        <p:sp>
          <p:nvSpPr>
            <p:cNvPr id="7" name="MH_Number_1">
              <a:hlinkClick r:id="rId18" action="ppaction://hlinksldjump"/>
            </p:cNvPr>
            <p:cNvSpPr/>
            <p:nvPr>
              <p:custDataLst>
                <p:tags r:id="rId6"/>
              </p:custDataLst>
            </p:nvPr>
          </p:nvSpPr>
          <p:spPr>
            <a:xfrm>
              <a:off x="6738544" y="2026502"/>
              <a:ext cx="654956" cy="6549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FFFFFF"/>
                  </a:solidFill>
                  <a:cs typeface="+mn-ea"/>
                  <a:sym typeface="+mn-lt"/>
                </a:rPr>
                <a:t>01</a:t>
              </a:r>
              <a:endParaRPr lang="zh-CN" altLang="en-US" sz="2400" dirty="0">
                <a:solidFill>
                  <a:srgbClr val="FFFFFF"/>
                </a:solidFill>
                <a:cs typeface="+mn-ea"/>
                <a:sym typeface="+mn-lt"/>
              </a:endParaRPr>
            </a:p>
          </p:txBody>
        </p:sp>
        <p:sp>
          <p:nvSpPr>
            <p:cNvPr id="8" name="MH_Entry_1">
              <a:hlinkClick r:id="rId18" action="ppaction://hlinksldjump"/>
            </p:cNvPr>
            <p:cNvSpPr txBox="1"/>
            <p:nvPr>
              <p:custDataLst>
                <p:tags r:id="rId7"/>
              </p:custDataLst>
            </p:nvPr>
          </p:nvSpPr>
          <p:spPr>
            <a:xfrm>
              <a:off x="6754875" y="3340087"/>
              <a:ext cx="638625" cy="2249621"/>
            </a:xfrm>
            <a:prstGeom prst="rect">
              <a:avLst/>
            </a:prstGeom>
            <a:noFill/>
          </p:spPr>
          <p:txBody>
            <a:bodyPr vert="eaVert" wrap="square" lIns="0" tIns="0" rIns="0" bIns="0" rtlCol="0" anchor="ctr" anchorCtr="0">
              <a:normAutofit/>
            </a:bodyPr>
            <a:lstStyle/>
            <a:p>
              <a:r>
                <a:rPr lang="zh-CN" altLang="en-US" sz="2800" spc="600">
                  <a:solidFill>
                    <a:schemeClr val="tx1">
                      <a:lumMod val="65000"/>
                      <a:lumOff val="35000"/>
                    </a:schemeClr>
                  </a:solidFill>
                  <a:cs typeface="+mn-ea"/>
                  <a:sym typeface="+mn-lt"/>
                </a:rPr>
                <a:t>个人信息</a:t>
              </a:r>
              <a:endParaRPr lang="zh-CN" altLang="en-US" sz="2800" spc="600" dirty="0">
                <a:solidFill>
                  <a:schemeClr val="tx1">
                    <a:lumMod val="65000"/>
                    <a:lumOff val="35000"/>
                  </a:schemeClr>
                </a:solidFill>
                <a:cs typeface="+mn-ea"/>
                <a:sym typeface="+mn-lt"/>
              </a:endParaRPr>
            </a:p>
          </p:txBody>
        </p:sp>
        <p:sp>
          <p:nvSpPr>
            <p:cNvPr id="9" name="MH_Number_2">
              <a:hlinkClick r:id="rId19" action="ppaction://hlinksldjump"/>
            </p:cNvPr>
            <p:cNvSpPr/>
            <p:nvPr>
              <p:custDataLst>
                <p:tags r:id="rId8"/>
              </p:custDataLst>
            </p:nvPr>
          </p:nvSpPr>
          <p:spPr>
            <a:xfrm>
              <a:off x="5558366" y="1171687"/>
              <a:ext cx="675936" cy="6759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FFFFFF"/>
                  </a:solidFill>
                  <a:cs typeface="+mn-ea"/>
                  <a:sym typeface="+mn-lt"/>
                </a:rPr>
                <a:t>02</a:t>
              </a:r>
              <a:endParaRPr lang="zh-CN" altLang="en-US" sz="2400" dirty="0">
                <a:solidFill>
                  <a:srgbClr val="FFFFFF"/>
                </a:solidFill>
                <a:cs typeface="+mn-ea"/>
                <a:sym typeface="+mn-lt"/>
              </a:endParaRPr>
            </a:p>
          </p:txBody>
        </p:sp>
        <p:sp>
          <p:nvSpPr>
            <p:cNvPr id="10" name="MH_Entry_2">
              <a:hlinkClick r:id="rId19" action="ppaction://hlinksldjump"/>
            </p:cNvPr>
            <p:cNvSpPr txBox="1"/>
            <p:nvPr>
              <p:custDataLst>
                <p:tags r:id="rId9"/>
              </p:custDataLst>
            </p:nvPr>
          </p:nvSpPr>
          <p:spPr>
            <a:xfrm>
              <a:off x="5598475" y="2476774"/>
              <a:ext cx="638625" cy="2056796"/>
            </a:xfrm>
            <a:prstGeom prst="rect">
              <a:avLst/>
            </a:prstGeom>
            <a:noFill/>
          </p:spPr>
          <p:txBody>
            <a:bodyPr vert="eaVert" wrap="square" lIns="0" tIns="0" rIns="0" bIns="0" rtlCol="0" anchor="ctr" anchorCtr="0">
              <a:normAutofit/>
            </a:bodyPr>
            <a:lstStyle/>
            <a:p>
              <a:r>
                <a:rPr lang="zh-CN" altLang="en-US" sz="2800" spc="600">
                  <a:solidFill>
                    <a:schemeClr val="tx1">
                      <a:lumMod val="65000"/>
                      <a:lumOff val="35000"/>
                    </a:schemeClr>
                  </a:solidFill>
                  <a:cs typeface="+mn-ea"/>
                  <a:sym typeface="+mn-lt"/>
                </a:rPr>
                <a:t>教育经历</a:t>
              </a:r>
              <a:endParaRPr lang="zh-CN" altLang="en-US" sz="2800" spc="600" dirty="0">
                <a:solidFill>
                  <a:schemeClr val="tx1">
                    <a:lumMod val="65000"/>
                    <a:lumOff val="35000"/>
                  </a:schemeClr>
                </a:solidFill>
                <a:cs typeface="+mn-ea"/>
                <a:sym typeface="+mn-lt"/>
              </a:endParaRPr>
            </a:p>
          </p:txBody>
        </p:sp>
        <p:sp>
          <p:nvSpPr>
            <p:cNvPr id="11" name="MH_Number_3">
              <a:hlinkClick r:id="rId20" action="ppaction://hlinksldjump"/>
            </p:cNvPr>
            <p:cNvSpPr/>
            <p:nvPr>
              <p:custDataLst>
                <p:tags r:id="rId10"/>
              </p:custDataLst>
            </p:nvPr>
          </p:nvSpPr>
          <p:spPr>
            <a:xfrm>
              <a:off x="4411661" y="2026503"/>
              <a:ext cx="642464" cy="6424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FFFFFF"/>
                  </a:solidFill>
                  <a:cs typeface="+mn-ea"/>
                  <a:sym typeface="+mn-lt"/>
                </a:rPr>
                <a:t>03</a:t>
              </a:r>
              <a:endParaRPr lang="zh-CN" altLang="en-US" sz="2400" dirty="0">
                <a:solidFill>
                  <a:srgbClr val="FFFFFF"/>
                </a:solidFill>
                <a:cs typeface="+mn-ea"/>
                <a:sym typeface="+mn-lt"/>
              </a:endParaRPr>
            </a:p>
          </p:txBody>
        </p:sp>
        <p:sp>
          <p:nvSpPr>
            <p:cNvPr id="12" name="MH_Entry_3">
              <a:hlinkClick r:id="rId20" action="ppaction://hlinksldjump"/>
            </p:cNvPr>
            <p:cNvSpPr txBox="1"/>
            <p:nvPr>
              <p:custDataLst>
                <p:tags r:id="rId11"/>
              </p:custDataLst>
            </p:nvPr>
          </p:nvSpPr>
          <p:spPr>
            <a:xfrm>
              <a:off x="4442075" y="3340088"/>
              <a:ext cx="638625" cy="2249621"/>
            </a:xfrm>
            <a:prstGeom prst="rect">
              <a:avLst/>
            </a:prstGeom>
            <a:noFill/>
          </p:spPr>
          <p:txBody>
            <a:bodyPr vert="eaVert" wrap="square" lIns="0" tIns="0" rIns="0" bIns="0" rtlCol="0" anchor="ctr" anchorCtr="0">
              <a:normAutofit/>
            </a:bodyPr>
            <a:lstStyle/>
            <a:p>
              <a:r>
                <a:rPr lang="zh-CN" altLang="en-US" sz="2800" spc="600">
                  <a:solidFill>
                    <a:schemeClr val="tx1">
                      <a:lumMod val="65000"/>
                      <a:lumOff val="35000"/>
                    </a:schemeClr>
                  </a:solidFill>
                  <a:cs typeface="+mn-ea"/>
                  <a:sym typeface="+mn-lt"/>
                </a:rPr>
                <a:t>荣誉奖励</a:t>
              </a:r>
              <a:endParaRPr lang="zh-CN" altLang="en-US" sz="2800" spc="600" dirty="0">
                <a:solidFill>
                  <a:schemeClr val="tx1">
                    <a:lumMod val="65000"/>
                    <a:lumOff val="35000"/>
                  </a:schemeClr>
                </a:solidFill>
                <a:cs typeface="+mn-ea"/>
                <a:sym typeface="+mn-lt"/>
              </a:endParaRPr>
            </a:p>
          </p:txBody>
        </p:sp>
        <p:sp>
          <p:nvSpPr>
            <p:cNvPr id="13" name="MH_Number_4">
              <a:hlinkClick r:id="rId21" action="ppaction://hlinksldjump"/>
            </p:cNvPr>
            <p:cNvSpPr/>
            <p:nvPr>
              <p:custDataLst>
                <p:tags r:id="rId12"/>
              </p:custDataLst>
            </p:nvPr>
          </p:nvSpPr>
          <p:spPr>
            <a:xfrm>
              <a:off x="3273542" y="1186629"/>
              <a:ext cx="633878" cy="633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FFFFFF"/>
                  </a:solidFill>
                  <a:cs typeface="+mn-ea"/>
                  <a:sym typeface="+mn-lt"/>
                </a:rPr>
                <a:t>04</a:t>
              </a:r>
              <a:endParaRPr lang="zh-CN" altLang="en-US" sz="2400" dirty="0">
                <a:solidFill>
                  <a:srgbClr val="FFFFFF"/>
                </a:solidFill>
                <a:cs typeface="+mn-ea"/>
                <a:sym typeface="+mn-lt"/>
              </a:endParaRPr>
            </a:p>
          </p:txBody>
        </p:sp>
        <p:sp>
          <p:nvSpPr>
            <p:cNvPr id="14" name="MH_Entry_4">
              <a:hlinkClick r:id="rId21" action="ppaction://hlinksldjump"/>
            </p:cNvPr>
            <p:cNvSpPr txBox="1"/>
            <p:nvPr>
              <p:custDataLst>
                <p:tags r:id="rId13"/>
              </p:custDataLst>
            </p:nvPr>
          </p:nvSpPr>
          <p:spPr>
            <a:xfrm>
              <a:off x="3285675" y="2443373"/>
              <a:ext cx="638625" cy="2056796"/>
            </a:xfrm>
            <a:prstGeom prst="rect">
              <a:avLst/>
            </a:prstGeom>
            <a:noFill/>
          </p:spPr>
          <p:txBody>
            <a:bodyPr vert="eaVert" wrap="square" lIns="0" tIns="0" rIns="0" bIns="0" rtlCol="0" anchor="ctr" anchorCtr="0">
              <a:normAutofit/>
            </a:bodyPr>
            <a:lstStyle/>
            <a:p>
              <a:r>
                <a:rPr lang="zh-CN" altLang="en-US" sz="2800" spc="600">
                  <a:solidFill>
                    <a:schemeClr val="tx1">
                      <a:lumMod val="65000"/>
                      <a:lumOff val="35000"/>
                    </a:schemeClr>
                  </a:solidFill>
                  <a:cs typeface="+mn-ea"/>
                  <a:sym typeface="+mn-lt"/>
                </a:rPr>
                <a:t>工作实践</a:t>
              </a:r>
              <a:endParaRPr lang="zh-CN" altLang="en-US" sz="2800" spc="600" dirty="0">
                <a:solidFill>
                  <a:schemeClr val="tx1">
                    <a:lumMod val="65000"/>
                    <a:lumOff val="35000"/>
                  </a:schemeClr>
                </a:solidFill>
                <a:cs typeface="+mn-ea"/>
                <a:sym typeface="+mn-lt"/>
              </a:endParaRPr>
            </a:p>
          </p:txBody>
        </p:sp>
        <p:sp>
          <p:nvSpPr>
            <p:cNvPr id="15" name="MH_Number_5">
              <a:hlinkClick r:id="rId22" action="ppaction://hlinksldjump"/>
            </p:cNvPr>
            <p:cNvSpPr/>
            <p:nvPr>
              <p:custDataLst>
                <p:tags r:id="rId14"/>
              </p:custDataLst>
            </p:nvPr>
          </p:nvSpPr>
          <p:spPr>
            <a:xfrm>
              <a:off x="2118429" y="2026502"/>
              <a:ext cx="650872" cy="6508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FFFFFF"/>
                  </a:solidFill>
                  <a:cs typeface="+mn-ea"/>
                  <a:sym typeface="+mn-lt"/>
                </a:rPr>
                <a:t>05</a:t>
              </a:r>
              <a:endParaRPr lang="zh-CN" altLang="en-US" sz="2400" dirty="0">
                <a:solidFill>
                  <a:srgbClr val="FFFFFF"/>
                </a:solidFill>
                <a:cs typeface="+mn-ea"/>
                <a:sym typeface="+mn-lt"/>
              </a:endParaRPr>
            </a:p>
          </p:txBody>
        </p:sp>
        <p:sp>
          <p:nvSpPr>
            <p:cNvPr id="16" name="MH_Entry_5">
              <a:hlinkClick r:id="rId22" action="ppaction://hlinksldjump"/>
            </p:cNvPr>
            <p:cNvSpPr txBox="1"/>
            <p:nvPr>
              <p:custDataLst>
                <p:tags r:id="rId15"/>
              </p:custDataLst>
            </p:nvPr>
          </p:nvSpPr>
          <p:spPr>
            <a:xfrm>
              <a:off x="2129275" y="3340088"/>
              <a:ext cx="638625" cy="2249621"/>
            </a:xfrm>
            <a:prstGeom prst="rect">
              <a:avLst/>
            </a:prstGeom>
            <a:noFill/>
          </p:spPr>
          <p:txBody>
            <a:bodyPr vert="eaVert" wrap="square" lIns="0" tIns="0" rIns="0" bIns="0" rtlCol="0" anchor="ctr" anchorCtr="0">
              <a:normAutofit/>
            </a:bodyPr>
            <a:lstStyle/>
            <a:p>
              <a:r>
                <a:rPr lang="zh-CN" altLang="en-US" sz="2800" spc="600" dirty="0">
                  <a:solidFill>
                    <a:schemeClr val="tx1">
                      <a:lumMod val="65000"/>
                      <a:lumOff val="35000"/>
                    </a:schemeClr>
                  </a:solidFill>
                  <a:cs typeface="+mn-ea"/>
                  <a:sym typeface="+mn-lt"/>
                </a:rPr>
                <a:t>未来展望</a:t>
              </a:r>
            </a:p>
          </p:txBody>
        </p:sp>
      </p:grpSp>
      <p:pic>
        <p:nvPicPr>
          <p:cNvPr id="17" name="图片 16"/>
          <p:cNvPicPr>
            <a:picLocks noChangeAspect="1"/>
          </p:cNvPicPr>
          <p:nvPr/>
        </p:nvPicPr>
        <p:blipFill rotWithShape="1">
          <a:blip r:embed="rId23">
            <a:extLst>
              <a:ext uri="{28A0092B-C50C-407E-A947-70E740481C1C}">
                <a14:useLocalDpi xmlns:a14="http://schemas.microsoft.com/office/drawing/2010/main" val="0"/>
              </a:ext>
            </a:extLst>
          </a:blip>
          <a:srcRect l="55858" t="53595"/>
          <a:stretch/>
        </p:blipFill>
        <p:spPr>
          <a:xfrm>
            <a:off x="7752080" y="4192470"/>
            <a:ext cx="4439920" cy="2665530"/>
          </a:xfrm>
          <a:prstGeom prst="rect">
            <a:avLst/>
          </a:prstGeom>
        </p:spPr>
      </p:pic>
      <p:pic>
        <p:nvPicPr>
          <p:cNvPr id="18" name="图片 17"/>
          <p:cNvPicPr>
            <a:picLocks noChangeAspect="1"/>
          </p:cNvPicPr>
          <p:nvPr/>
        </p:nvPicPr>
        <p:blipFill rotWithShape="1">
          <a:blip r:embed="rId24" cstate="print">
            <a:extLst>
              <a:ext uri="{28A0092B-C50C-407E-A947-70E740481C1C}">
                <a14:useLocalDpi xmlns:a14="http://schemas.microsoft.com/office/drawing/2010/main" val="0"/>
              </a:ext>
            </a:extLst>
          </a:blip>
          <a:srcRect/>
          <a:stretch/>
        </p:blipFill>
        <p:spPr>
          <a:xfrm rot="3138825">
            <a:off x="1207113" y="1800505"/>
            <a:ext cx="251891" cy="351779"/>
          </a:xfrm>
          <a:prstGeom prst="rect">
            <a:avLst/>
          </a:prstGeom>
        </p:spPr>
      </p:pic>
      <p:pic>
        <p:nvPicPr>
          <p:cNvPr id="19" name="图片 18"/>
          <p:cNvPicPr>
            <a:picLocks noChangeAspect="1"/>
          </p:cNvPicPr>
          <p:nvPr/>
        </p:nvPicPr>
        <p:blipFill rotWithShape="1">
          <a:blip r:embed="rId25" cstate="print">
            <a:extLst>
              <a:ext uri="{28A0092B-C50C-407E-A947-70E740481C1C}">
                <a14:useLocalDpi xmlns:a14="http://schemas.microsoft.com/office/drawing/2010/main" val="0"/>
              </a:ext>
            </a:extLst>
          </a:blip>
          <a:srcRect/>
          <a:stretch/>
        </p:blipFill>
        <p:spPr>
          <a:xfrm>
            <a:off x="676028" y="272585"/>
            <a:ext cx="515617" cy="508554"/>
          </a:xfrm>
          <a:prstGeom prst="rect">
            <a:avLst/>
          </a:prstGeom>
        </p:spPr>
      </p:pic>
      <p:pic>
        <p:nvPicPr>
          <p:cNvPr id="20" name="图片 19"/>
          <p:cNvPicPr>
            <a:picLocks noChangeAspect="1"/>
          </p:cNvPicPr>
          <p:nvPr/>
        </p:nvPicPr>
        <p:blipFill rotWithShape="1">
          <a:blip r:embed="rId26" cstate="print">
            <a:extLst>
              <a:ext uri="{28A0092B-C50C-407E-A947-70E740481C1C}">
                <a14:useLocalDpi xmlns:a14="http://schemas.microsoft.com/office/drawing/2010/main" val="0"/>
              </a:ext>
            </a:extLst>
          </a:blip>
          <a:srcRect/>
          <a:stretch/>
        </p:blipFill>
        <p:spPr>
          <a:xfrm>
            <a:off x="10740602" y="4548238"/>
            <a:ext cx="439518" cy="433497"/>
          </a:xfrm>
          <a:prstGeom prst="rect">
            <a:avLst/>
          </a:prstGeom>
        </p:spPr>
      </p:pic>
    </p:spTree>
    <p:extLst>
      <p:ext uri="{BB962C8B-B14F-4D97-AF65-F5344CB8AC3E}">
        <p14:creationId xmlns:p14="http://schemas.microsoft.com/office/powerpoint/2010/main" val="3069692390"/>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750"/>
                                        <p:tgtEl>
                                          <p:spTgt spid="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out)">
                                      <p:cBhvr>
                                        <p:cTn id="10" dur="7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by="(-#ppt_w*2)" calcmode="lin" valueType="num">
                                      <p:cBhvr rctx="PPT">
                                        <p:cTn id="15" dur="500" autoRev="1" fill="hold">
                                          <p:stCondLst>
                                            <p:cond delay="0"/>
                                          </p:stCondLst>
                                        </p:cTn>
                                        <p:tgtEl>
                                          <p:spTgt spid="4"/>
                                        </p:tgtEl>
                                        <p:attrNameLst>
                                          <p:attrName>ppt_w</p:attrName>
                                        </p:attrNameLst>
                                      </p:cBhvr>
                                    </p:anim>
                                    <p:anim by="(#ppt_w*0.50)" calcmode="lin" valueType="num">
                                      <p:cBhvr>
                                        <p:cTn id="16" dur="500" decel="50000" autoRev="1" fill="hold">
                                          <p:stCondLst>
                                            <p:cond delay="0"/>
                                          </p:stCondLst>
                                        </p:cTn>
                                        <p:tgtEl>
                                          <p:spTgt spid="4"/>
                                        </p:tgtEl>
                                        <p:attrNameLst>
                                          <p:attrName>ppt_x</p:attrName>
                                        </p:attrNameLst>
                                      </p:cBhvr>
                                    </p:anim>
                                    <p:anim from="(-#ppt_h/2)" to="(#ppt_y)" calcmode="lin" valueType="num">
                                      <p:cBhvr>
                                        <p:cTn id="17" dur="1000" fill="hold">
                                          <p:stCondLst>
                                            <p:cond delay="0"/>
                                          </p:stCondLst>
                                        </p:cTn>
                                        <p:tgtEl>
                                          <p:spTgt spid="4"/>
                                        </p:tgtEl>
                                        <p:attrNameLst>
                                          <p:attrName>ppt_y</p:attrName>
                                        </p:attrNameLst>
                                      </p:cBhvr>
                                    </p:anim>
                                    <p:animRot by="21600000">
                                      <p:cBhvr>
                                        <p:cTn id="18" dur="1000" fill="hold">
                                          <p:stCondLst>
                                            <p:cond delay="0"/>
                                          </p:stCondLst>
                                        </p:cTn>
                                        <p:tgtEl>
                                          <p:spTgt spid="4"/>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5"/>
                                        </p:tgtEl>
                                        <p:attrNameLst>
                                          <p:attrName>style.visibility</p:attrName>
                                        </p:attrNameLst>
                                      </p:cBhvr>
                                      <p:to>
                                        <p:strVal val="visible"/>
                                      </p:to>
                                    </p:set>
                                    <p:anim by="(-#ppt_w*2)" calcmode="lin" valueType="num">
                                      <p:cBhvr rctx="PPT">
                                        <p:cTn id="21" dur="500" autoRev="1" fill="hold">
                                          <p:stCondLst>
                                            <p:cond delay="0"/>
                                          </p:stCondLst>
                                        </p:cTn>
                                        <p:tgtEl>
                                          <p:spTgt spid="5"/>
                                        </p:tgtEl>
                                        <p:attrNameLst>
                                          <p:attrName>ppt_w</p:attrName>
                                        </p:attrNameLst>
                                      </p:cBhvr>
                                    </p:anim>
                                    <p:anim by="(#ppt_w*0.50)" calcmode="lin" valueType="num">
                                      <p:cBhvr>
                                        <p:cTn id="22" dur="500" decel="50000" autoRev="1" fill="hold">
                                          <p:stCondLst>
                                            <p:cond delay="0"/>
                                          </p:stCondLst>
                                        </p:cTn>
                                        <p:tgtEl>
                                          <p:spTgt spid="5"/>
                                        </p:tgtEl>
                                        <p:attrNameLst>
                                          <p:attrName>ppt_x</p:attrName>
                                        </p:attrNameLst>
                                      </p:cBhvr>
                                    </p:anim>
                                    <p:anim from="(-#ppt_h/2)" to="(#ppt_y)" calcmode="lin" valueType="num">
                                      <p:cBhvr>
                                        <p:cTn id="23" dur="1000" fill="hold">
                                          <p:stCondLst>
                                            <p:cond delay="0"/>
                                          </p:stCondLst>
                                        </p:cTn>
                                        <p:tgtEl>
                                          <p:spTgt spid="5"/>
                                        </p:tgtEl>
                                        <p:attrNameLst>
                                          <p:attrName>ppt_y</p:attrName>
                                        </p:attrNameLst>
                                      </p:cBhvr>
                                    </p:anim>
                                    <p:animRot by="21600000">
                                      <p:cBhvr>
                                        <p:cTn id="24" dur="1000" fill="hold">
                                          <p:stCondLst>
                                            <p:cond delay="0"/>
                                          </p:stCondLst>
                                        </p:cTn>
                                        <p:tgtEl>
                                          <p:spTgt spid="5"/>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374753" y="290394"/>
            <a:ext cx="3264034" cy="888961"/>
            <a:chOff x="921405" y="91611"/>
            <a:chExt cx="3264034" cy="888961"/>
          </a:xfrm>
        </p:grpSpPr>
        <p:sp>
          <p:nvSpPr>
            <p:cNvPr id="35" name="文本框 34"/>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未来展望</a:t>
              </a:r>
            </a:p>
          </p:txBody>
        </p:sp>
        <p:sp>
          <p:nvSpPr>
            <p:cNvPr id="36" name="矩形 35"/>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grpSp>
        <p:nvGrpSpPr>
          <p:cNvPr id="38" name="组合 37"/>
          <p:cNvGrpSpPr/>
          <p:nvPr/>
        </p:nvGrpSpPr>
        <p:grpSpPr>
          <a:xfrm>
            <a:off x="1490870" y="2425250"/>
            <a:ext cx="9263271" cy="2998718"/>
            <a:chOff x="1041697" y="2182430"/>
            <a:chExt cx="10258980" cy="3321050"/>
          </a:xfrm>
        </p:grpSpPr>
        <p:sp>
          <p:nvSpPr>
            <p:cNvPr id="39" name="Freeform 7"/>
            <p:cNvSpPr>
              <a:spLocks/>
            </p:cNvSpPr>
            <p:nvPr/>
          </p:nvSpPr>
          <p:spPr bwMode="auto">
            <a:xfrm>
              <a:off x="6187638" y="3874705"/>
              <a:ext cx="1614487" cy="1628775"/>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40" name="Freeform 6"/>
            <p:cNvSpPr>
              <a:spLocks/>
            </p:cNvSpPr>
            <p:nvPr/>
          </p:nvSpPr>
          <p:spPr bwMode="auto">
            <a:xfrm>
              <a:off x="4481075" y="2182430"/>
              <a:ext cx="1636713" cy="1614488"/>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41" name="Freeform 5"/>
            <p:cNvSpPr>
              <a:spLocks/>
            </p:cNvSpPr>
            <p:nvPr/>
          </p:nvSpPr>
          <p:spPr bwMode="auto">
            <a:xfrm>
              <a:off x="6187638" y="2182430"/>
              <a:ext cx="1614487" cy="1614488"/>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42" name="Freeform 8"/>
            <p:cNvSpPr>
              <a:spLocks/>
            </p:cNvSpPr>
            <p:nvPr/>
          </p:nvSpPr>
          <p:spPr bwMode="auto">
            <a:xfrm>
              <a:off x="4481075" y="3874705"/>
              <a:ext cx="1636713" cy="1628775"/>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grpSp>
          <p:nvGrpSpPr>
            <p:cNvPr id="43" name="组合 42"/>
            <p:cNvGrpSpPr/>
            <p:nvPr/>
          </p:nvGrpSpPr>
          <p:grpSpPr>
            <a:xfrm>
              <a:off x="5424050" y="3125405"/>
              <a:ext cx="1441450" cy="1427163"/>
              <a:chOff x="5507175" y="2739325"/>
              <a:chExt cx="1441450" cy="1427163"/>
            </a:xfrm>
          </p:grpSpPr>
          <p:sp>
            <p:nvSpPr>
              <p:cNvPr id="62" name="Oval 9"/>
              <p:cNvSpPr>
                <a:spLocks noChangeArrowheads="1"/>
              </p:cNvSpPr>
              <p:nvPr/>
            </p:nvSpPr>
            <p:spPr bwMode="auto">
              <a:xfrm>
                <a:off x="5507175" y="2739325"/>
                <a:ext cx="1441450" cy="142716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cs typeface="+mn-ea"/>
                  <a:sym typeface="+mn-lt"/>
                </a:endParaRPr>
              </a:p>
            </p:txBody>
          </p:sp>
          <p:sp>
            <p:nvSpPr>
              <p:cNvPr id="63" name="矩形 37"/>
              <p:cNvSpPr>
                <a:spLocks noChangeArrowheads="1"/>
              </p:cNvSpPr>
              <p:nvPr/>
            </p:nvSpPr>
            <p:spPr bwMode="auto">
              <a:xfrm>
                <a:off x="5692795" y="2906013"/>
                <a:ext cx="405126" cy="51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a:solidFill>
                      <a:schemeClr val="tx1">
                        <a:lumMod val="95000"/>
                        <a:lumOff val="5000"/>
                      </a:schemeClr>
                    </a:solidFill>
                    <a:latin typeface="+mn-lt"/>
                    <a:ea typeface="+mn-ea"/>
                    <a:cs typeface="+mn-ea"/>
                    <a:sym typeface="+mn-lt"/>
                  </a:rPr>
                  <a:t>1</a:t>
                </a:r>
                <a:endParaRPr lang="zh-CN" altLang="en-US" sz="2400" dirty="0">
                  <a:solidFill>
                    <a:schemeClr val="tx1">
                      <a:lumMod val="95000"/>
                      <a:lumOff val="5000"/>
                    </a:schemeClr>
                  </a:solidFill>
                  <a:latin typeface="+mn-lt"/>
                  <a:ea typeface="+mn-ea"/>
                  <a:cs typeface="+mn-ea"/>
                  <a:sym typeface="+mn-lt"/>
                </a:endParaRPr>
              </a:p>
            </p:txBody>
          </p:sp>
          <p:sp>
            <p:nvSpPr>
              <p:cNvPr id="64" name="矩形 38"/>
              <p:cNvSpPr>
                <a:spLocks noChangeArrowheads="1"/>
              </p:cNvSpPr>
              <p:nvPr/>
            </p:nvSpPr>
            <p:spPr bwMode="auto">
              <a:xfrm>
                <a:off x="6262169" y="2906013"/>
                <a:ext cx="405126" cy="51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a:solidFill>
                      <a:schemeClr val="tx1">
                        <a:lumMod val="95000"/>
                        <a:lumOff val="5000"/>
                      </a:schemeClr>
                    </a:solidFill>
                    <a:latin typeface="+mn-lt"/>
                    <a:ea typeface="+mn-ea"/>
                    <a:cs typeface="+mn-ea"/>
                    <a:sym typeface="+mn-lt"/>
                  </a:rPr>
                  <a:t>2</a:t>
                </a:r>
                <a:endParaRPr lang="zh-CN" altLang="en-US" sz="2400" dirty="0">
                  <a:solidFill>
                    <a:schemeClr val="tx1">
                      <a:lumMod val="95000"/>
                      <a:lumOff val="5000"/>
                    </a:schemeClr>
                  </a:solidFill>
                  <a:latin typeface="+mn-lt"/>
                  <a:ea typeface="+mn-ea"/>
                  <a:cs typeface="+mn-ea"/>
                  <a:sym typeface="+mn-lt"/>
                </a:endParaRPr>
              </a:p>
            </p:txBody>
          </p:sp>
          <p:sp>
            <p:nvSpPr>
              <p:cNvPr id="65" name="矩形 39"/>
              <p:cNvSpPr>
                <a:spLocks noChangeArrowheads="1"/>
              </p:cNvSpPr>
              <p:nvPr/>
            </p:nvSpPr>
            <p:spPr bwMode="auto">
              <a:xfrm>
                <a:off x="5701010" y="3517200"/>
                <a:ext cx="405126" cy="51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a:solidFill>
                      <a:schemeClr val="tx1">
                        <a:lumMod val="95000"/>
                        <a:lumOff val="5000"/>
                      </a:schemeClr>
                    </a:solidFill>
                    <a:latin typeface="+mn-lt"/>
                    <a:ea typeface="+mn-ea"/>
                    <a:cs typeface="+mn-ea"/>
                    <a:sym typeface="+mn-lt"/>
                  </a:rPr>
                  <a:t>4</a:t>
                </a:r>
                <a:endParaRPr lang="zh-CN" altLang="en-US" sz="2400" dirty="0">
                  <a:solidFill>
                    <a:schemeClr val="tx1">
                      <a:lumMod val="95000"/>
                      <a:lumOff val="5000"/>
                    </a:schemeClr>
                  </a:solidFill>
                  <a:latin typeface="+mn-lt"/>
                  <a:ea typeface="+mn-ea"/>
                  <a:cs typeface="+mn-ea"/>
                  <a:sym typeface="+mn-lt"/>
                </a:endParaRPr>
              </a:p>
            </p:txBody>
          </p:sp>
          <p:sp>
            <p:nvSpPr>
              <p:cNvPr id="66" name="矩形 40"/>
              <p:cNvSpPr>
                <a:spLocks noChangeArrowheads="1"/>
              </p:cNvSpPr>
              <p:nvPr/>
            </p:nvSpPr>
            <p:spPr bwMode="auto">
              <a:xfrm>
                <a:off x="6224069" y="3507675"/>
                <a:ext cx="405126" cy="51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400" dirty="0">
                    <a:solidFill>
                      <a:schemeClr val="tx1">
                        <a:lumMod val="95000"/>
                        <a:lumOff val="5000"/>
                      </a:schemeClr>
                    </a:solidFill>
                    <a:latin typeface="+mn-lt"/>
                    <a:ea typeface="+mn-ea"/>
                    <a:cs typeface="+mn-ea"/>
                    <a:sym typeface="+mn-lt"/>
                  </a:rPr>
                  <a:t>3</a:t>
                </a:r>
                <a:endParaRPr lang="zh-CN" altLang="en-US" sz="2400" dirty="0">
                  <a:solidFill>
                    <a:schemeClr val="tx1">
                      <a:lumMod val="95000"/>
                      <a:lumOff val="5000"/>
                    </a:schemeClr>
                  </a:solidFill>
                  <a:latin typeface="+mn-lt"/>
                  <a:ea typeface="+mn-ea"/>
                  <a:cs typeface="+mn-ea"/>
                  <a:sym typeface="+mn-lt"/>
                </a:endParaRPr>
              </a:p>
            </p:txBody>
          </p:sp>
        </p:grpSp>
        <p:sp>
          <p:nvSpPr>
            <p:cNvPr id="44" name="矩形 43"/>
            <p:cNvSpPr/>
            <p:nvPr/>
          </p:nvSpPr>
          <p:spPr>
            <a:xfrm>
              <a:off x="1044938" y="2572400"/>
              <a:ext cx="3026387" cy="778722"/>
            </a:xfrm>
            <a:prstGeom prst="rect">
              <a:avLst/>
            </a:prstGeom>
            <a:noFill/>
            <a:ln>
              <a:noFill/>
            </a:ln>
          </p:spPr>
          <p:txBody>
            <a:bodyPr wrap="square">
              <a:spAutoFit/>
            </a:bodyPr>
            <a:lstStyle/>
            <a:p>
              <a:pPr algn="r">
                <a:lnSpc>
                  <a:spcPct val="150000"/>
                </a:lnSpc>
              </a:pPr>
              <a:r>
                <a:rPr lang="zh-CN" altLang="en-US" sz="1400" dirty="0">
                  <a:cs typeface="+mn-ea"/>
                  <a:sym typeface="+mn-lt"/>
                </a:rPr>
                <a:t>点击此处更换文本，点击此处更换文本 ，点击此处更换</a:t>
              </a:r>
            </a:p>
          </p:txBody>
        </p:sp>
        <p:sp>
          <p:nvSpPr>
            <p:cNvPr id="45" name="矩形 44"/>
            <p:cNvSpPr/>
            <p:nvPr/>
          </p:nvSpPr>
          <p:spPr>
            <a:xfrm>
              <a:off x="8212260" y="4409505"/>
              <a:ext cx="3088417" cy="778722"/>
            </a:xfrm>
            <a:prstGeom prst="rect">
              <a:avLst/>
            </a:prstGeom>
            <a:noFill/>
            <a:ln>
              <a:noFill/>
            </a:ln>
          </p:spPr>
          <p:txBody>
            <a:bodyPr wrap="square">
              <a:spAutoFit/>
            </a:bodyPr>
            <a:lstStyle/>
            <a:p>
              <a:pPr>
                <a:lnSpc>
                  <a:spcPct val="150000"/>
                </a:lnSpc>
              </a:pPr>
              <a:r>
                <a:rPr lang="zh-CN" altLang="en-US" sz="1400" dirty="0">
                  <a:cs typeface="+mn-ea"/>
                  <a:sym typeface="+mn-lt"/>
                </a:rPr>
                <a:t>点击此处更换文本，点击此处更换文本 ，点击此处更换</a:t>
              </a:r>
            </a:p>
          </p:txBody>
        </p:sp>
        <p:sp>
          <p:nvSpPr>
            <p:cNvPr id="46" name="矩形 45"/>
            <p:cNvSpPr/>
            <p:nvPr/>
          </p:nvSpPr>
          <p:spPr>
            <a:xfrm>
              <a:off x="8212260" y="2608901"/>
              <a:ext cx="3088417" cy="778722"/>
            </a:xfrm>
            <a:prstGeom prst="rect">
              <a:avLst/>
            </a:prstGeom>
            <a:noFill/>
            <a:ln>
              <a:noFill/>
            </a:ln>
          </p:spPr>
          <p:txBody>
            <a:bodyPr wrap="square">
              <a:spAutoFit/>
            </a:bodyPr>
            <a:lstStyle/>
            <a:p>
              <a:pPr>
                <a:lnSpc>
                  <a:spcPct val="150000"/>
                </a:lnSpc>
              </a:pPr>
              <a:r>
                <a:rPr lang="zh-CN" altLang="en-US" sz="1400" dirty="0">
                  <a:cs typeface="+mn-ea"/>
                  <a:sym typeface="+mn-lt"/>
                </a:rPr>
                <a:t>点击此处更换文本，点击此处更换文本 ，点击此处更换</a:t>
              </a:r>
            </a:p>
          </p:txBody>
        </p:sp>
        <p:sp>
          <p:nvSpPr>
            <p:cNvPr id="47" name="矩形 46"/>
            <p:cNvSpPr/>
            <p:nvPr/>
          </p:nvSpPr>
          <p:spPr>
            <a:xfrm>
              <a:off x="1041697" y="4445546"/>
              <a:ext cx="3026387" cy="778722"/>
            </a:xfrm>
            <a:prstGeom prst="rect">
              <a:avLst/>
            </a:prstGeom>
            <a:noFill/>
            <a:ln>
              <a:noFill/>
            </a:ln>
          </p:spPr>
          <p:txBody>
            <a:bodyPr wrap="square">
              <a:spAutoFit/>
            </a:bodyPr>
            <a:lstStyle/>
            <a:p>
              <a:pPr algn="r">
                <a:lnSpc>
                  <a:spcPct val="150000"/>
                </a:lnSpc>
              </a:pPr>
              <a:r>
                <a:rPr lang="zh-CN" altLang="en-US" sz="1400" dirty="0">
                  <a:cs typeface="+mn-ea"/>
                  <a:sym typeface="+mn-lt"/>
                </a:rPr>
                <a:t>点击此处更换文本，点击此处更换文本 ，点击此处更换</a:t>
              </a:r>
            </a:p>
          </p:txBody>
        </p:sp>
        <p:grpSp>
          <p:nvGrpSpPr>
            <p:cNvPr id="48" name="Group 65"/>
            <p:cNvGrpSpPr/>
            <p:nvPr/>
          </p:nvGrpSpPr>
          <p:grpSpPr>
            <a:xfrm>
              <a:off x="6714510" y="4412725"/>
              <a:ext cx="560741" cy="556901"/>
              <a:chOff x="1979613" y="3067051"/>
              <a:chExt cx="231775" cy="230188"/>
            </a:xfrm>
            <a:solidFill>
              <a:schemeClr val="bg1"/>
            </a:solidFill>
          </p:grpSpPr>
          <p:sp>
            <p:nvSpPr>
              <p:cNvPr id="59"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60"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61" name="Oval 40"/>
              <p:cNvSpPr>
                <a:spLocks noChangeArrowheads="1"/>
              </p:cNvSpPr>
              <p:nvPr/>
            </p:nvSpPr>
            <p:spPr bwMode="auto">
              <a:xfrm>
                <a:off x="2090738" y="3179763"/>
                <a:ext cx="6350" cy="6350"/>
              </a:xfrm>
              <a:prstGeom prst="ellips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49" name="Group 69"/>
            <p:cNvGrpSpPr/>
            <p:nvPr/>
          </p:nvGrpSpPr>
          <p:grpSpPr>
            <a:xfrm>
              <a:off x="6767606" y="2785657"/>
              <a:ext cx="462229" cy="445235"/>
              <a:chOff x="4616450" y="1549401"/>
              <a:chExt cx="215900" cy="207963"/>
            </a:xfrm>
            <a:solidFill>
              <a:schemeClr val="bg1"/>
            </a:solidFill>
          </p:grpSpPr>
          <p:sp>
            <p:nvSpPr>
              <p:cNvPr id="57" name="Freeform 6"/>
              <p:cNvSpPr>
                <a:spLocks noEditPoints="1"/>
              </p:cNvSpPr>
              <p:nvPr/>
            </p:nvSpPr>
            <p:spPr bwMode="auto">
              <a:xfrm>
                <a:off x="4616450"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58" name="Oval 7"/>
              <p:cNvSpPr>
                <a:spLocks noChangeArrowheads="1"/>
              </p:cNvSpPr>
              <p:nvPr/>
            </p:nvSpPr>
            <p:spPr bwMode="auto">
              <a:xfrm>
                <a:off x="4718050" y="1685926"/>
                <a:ext cx="15875" cy="17463"/>
              </a:xfrm>
              <a:prstGeom prst="ellips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50" name="Group 72"/>
            <p:cNvGrpSpPr/>
            <p:nvPr/>
          </p:nvGrpSpPr>
          <p:grpSpPr>
            <a:xfrm>
              <a:off x="5001389" y="2785657"/>
              <a:ext cx="596083" cy="408033"/>
              <a:chOff x="2324100" y="1814513"/>
              <a:chExt cx="266700" cy="182563"/>
            </a:xfrm>
            <a:solidFill>
              <a:schemeClr val="bg1"/>
            </a:solidFill>
          </p:grpSpPr>
          <p:sp>
            <p:nvSpPr>
              <p:cNvPr id="55" name="Freeform 73"/>
              <p:cNvSpPr>
                <a:spLocks noEditPoints="1"/>
              </p:cNvSpPr>
              <p:nvPr/>
            </p:nvSpPr>
            <p:spPr bwMode="auto">
              <a:xfrm>
                <a:off x="2324100" y="1814513"/>
                <a:ext cx="188913" cy="182563"/>
              </a:xfrm>
              <a:custGeom>
                <a:avLst/>
                <a:gdLst>
                  <a:gd name="T0" fmla="*/ 86 w 99"/>
                  <a:gd name="T1" fmla="*/ 60 h 97"/>
                  <a:gd name="T2" fmla="*/ 99 w 99"/>
                  <a:gd name="T3" fmla="*/ 54 h 97"/>
                  <a:gd name="T4" fmla="*/ 99 w 99"/>
                  <a:gd name="T5" fmla="*/ 43 h 97"/>
                  <a:gd name="T6" fmla="*/ 86 w 99"/>
                  <a:gd name="T7" fmla="*/ 37 h 97"/>
                  <a:gd name="T8" fmla="*/ 83 w 99"/>
                  <a:gd name="T9" fmla="*/ 31 h 97"/>
                  <a:gd name="T10" fmla="*/ 88 w 99"/>
                  <a:gd name="T11" fmla="*/ 18 h 97"/>
                  <a:gd name="T12" fmla="*/ 81 w 99"/>
                  <a:gd name="T13" fmla="*/ 10 h 97"/>
                  <a:gd name="T14" fmla="*/ 67 w 99"/>
                  <a:gd name="T15" fmla="*/ 16 h 97"/>
                  <a:gd name="T16" fmla="*/ 61 w 99"/>
                  <a:gd name="T17" fmla="*/ 13 h 97"/>
                  <a:gd name="T18" fmla="*/ 55 w 99"/>
                  <a:gd name="T19" fmla="*/ 0 h 97"/>
                  <a:gd name="T20" fmla="*/ 44 w 99"/>
                  <a:gd name="T21" fmla="*/ 0 h 97"/>
                  <a:gd name="T22" fmla="*/ 38 w 99"/>
                  <a:gd name="T23" fmla="*/ 13 h 97"/>
                  <a:gd name="T24" fmla="*/ 32 w 99"/>
                  <a:gd name="T25" fmla="*/ 16 h 97"/>
                  <a:gd name="T26" fmla="*/ 18 w 99"/>
                  <a:gd name="T27" fmla="*/ 11 h 97"/>
                  <a:gd name="T28" fmla="*/ 11 w 99"/>
                  <a:gd name="T29" fmla="*/ 18 h 97"/>
                  <a:gd name="T30" fmla="*/ 16 w 99"/>
                  <a:gd name="T31" fmla="*/ 32 h 97"/>
                  <a:gd name="T32" fmla="*/ 14 w 99"/>
                  <a:gd name="T33" fmla="*/ 37 h 97"/>
                  <a:gd name="T34" fmla="*/ 0 w 99"/>
                  <a:gd name="T35" fmla="*/ 43 h 97"/>
                  <a:gd name="T36" fmla="*/ 0 w 99"/>
                  <a:gd name="T37" fmla="*/ 54 h 97"/>
                  <a:gd name="T38" fmla="*/ 14 w 99"/>
                  <a:gd name="T39" fmla="*/ 60 h 97"/>
                  <a:gd name="T40" fmla="*/ 16 w 99"/>
                  <a:gd name="T41" fmla="*/ 66 h 97"/>
                  <a:gd name="T42" fmla="*/ 11 w 99"/>
                  <a:gd name="T43" fmla="*/ 79 h 97"/>
                  <a:gd name="T44" fmla="*/ 19 w 99"/>
                  <a:gd name="T45" fmla="*/ 87 h 97"/>
                  <a:gd name="T46" fmla="*/ 32 w 99"/>
                  <a:gd name="T47" fmla="*/ 81 h 97"/>
                  <a:gd name="T48" fmla="*/ 38 w 99"/>
                  <a:gd name="T49" fmla="*/ 84 h 97"/>
                  <a:gd name="T50" fmla="*/ 45 w 99"/>
                  <a:gd name="T51" fmla="*/ 97 h 97"/>
                  <a:gd name="T52" fmla="*/ 55 w 99"/>
                  <a:gd name="T53" fmla="*/ 97 h 97"/>
                  <a:gd name="T54" fmla="*/ 61 w 99"/>
                  <a:gd name="T55" fmla="*/ 84 h 97"/>
                  <a:gd name="T56" fmla="*/ 67 w 99"/>
                  <a:gd name="T57" fmla="*/ 81 h 97"/>
                  <a:gd name="T58" fmla="*/ 81 w 99"/>
                  <a:gd name="T59" fmla="*/ 86 h 97"/>
                  <a:gd name="T60" fmla="*/ 89 w 99"/>
                  <a:gd name="T61" fmla="*/ 79 h 97"/>
                  <a:gd name="T62" fmla="*/ 83 w 99"/>
                  <a:gd name="T63" fmla="*/ 66 h 97"/>
                  <a:gd name="T64" fmla="*/ 86 w 99"/>
                  <a:gd name="T65" fmla="*/ 60 h 97"/>
                  <a:gd name="T66" fmla="*/ 50 w 99"/>
                  <a:gd name="T67" fmla="*/ 64 h 97"/>
                  <a:gd name="T68" fmla="*/ 34 w 99"/>
                  <a:gd name="T69" fmla="*/ 49 h 97"/>
                  <a:gd name="T70" fmla="*/ 50 w 99"/>
                  <a:gd name="T71" fmla="*/ 33 h 97"/>
                  <a:gd name="T72" fmla="*/ 66 w 99"/>
                  <a:gd name="T73" fmla="*/ 49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60"/>
                    </a:moveTo>
                    <a:cubicBezTo>
                      <a:pt x="86" y="60"/>
                      <a:pt x="99" y="54"/>
                      <a:pt x="99" y="54"/>
                    </a:cubicBezTo>
                    <a:cubicBezTo>
                      <a:pt x="99" y="43"/>
                      <a:pt x="99" y="43"/>
                      <a:pt x="99" y="43"/>
                    </a:cubicBezTo>
                    <a:cubicBezTo>
                      <a:pt x="99" y="42"/>
                      <a:pt x="86" y="37"/>
                      <a:pt x="86" y="37"/>
                    </a:cubicBezTo>
                    <a:cubicBezTo>
                      <a:pt x="83" y="31"/>
                      <a:pt x="83" y="31"/>
                      <a:pt x="83" y="31"/>
                    </a:cubicBezTo>
                    <a:cubicBezTo>
                      <a:pt x="83" y="31"/>
                      <a:pt x="89" y="18"/>
                      <a:pt x="88" y="18"/>
                    </a:cubicBezTo>
                    <a:cubicBezTo>
                      <a:pt x="81" y="10"/>
                      <a:pt x="81" y="10"/>
                      <a:pt x="81" y="10"/>
                    </a:cubicBezTo>
                    <a:cubicBezTo>
                      <a:pt x="80" y="10"/>
                      <a:pt x="67" y="16"/>
                      <a:pt x="67" y="16"/>
                    </a:cubicBezTo>
                    <a:cubicBezTo>
                      <a:pt x="61" y="13"/>
                      <a:pt x="61" y="13"/>
                      <a:pt x="61" y="13"/>
                    </a:cubicBezTo>
                    <a:cubicBezTo>
                      <a:pt x="61" y="13"/>
                      <a:pt x="56" y="0"/>
                      <a:pt x="55" y="0"/>
                    </a:cubicBezTo>
                    <a:cubicBezTo>
                      <a:pt x="44" y="0"/>
                      <a:pt x="44" y="0"/>
                      <a:pt x="44" y="0"/>
                    </a:cubicBezTo>
                    <a:cubicBezTo>
                      <a:pt x="43" y="0"/>
                      <a:pt x="38" y="13"/>
                      <a:pt x="38" y="13"/>
                    </a:cubicBezTo>
                    <a:cubicBezTo>
                      <a:pt x="32" y="16"/>
                      <a:pt x="32" y="16"/>
                      <a:pt x="32" y="16"/>
                    </a:cubicBezTo>
                    <a:cubicBezTo>
                      <a:pt x="32" y="16"/>
                      <a:pt x="19" y="10"/>
                      <a:pt x="18" y="11"/>
                    </a:cubicBezTo>
                    <a:cubicBezTo>
                      <a:pt x="11" y="18"/>
                      <a:pt x="11" y="18"/>
                      <a:pt x="11" y="18"/>
                    </a:cubicBezTo>
                    <a:cubicBezTo>
                      <a:pt x="10" y="19"/>
                      <a:pt x="16" y="32"/>
                      <a:pt x="16" y="32"/>
                    </a:cubicBezTo>
                    <a:cubicBezTo>
                      <a:pt x="14" y="37"/>
                      <a:pt x="14" y="37"/>
                      <a:pt x="14" y="37"/>
                    </a:cubicBezTo>
                    <a:cubicBezTo>
                      <a:pt x="14" y="37"/>
                      <a:pt x="0" y="43"/>
                      <a:pt x="0" y="43"/>
                    </a:cubicBezTo>
                    <a:cubicBezTo>
                      <a:pt x="0" y="54"/>
                      <a:pt x="0" y="54"/>
                      <a:pt x="0" y="54"/>
                    </a:cubicBezTo>
                    <a:cubicBezTo>
                      <a:pt x="0" y="55"/>
                      <a:pt x="14" y="60"/>
                      <a:pt x="14" y="60"/>
                    </a:cubicBezTo>
                    <a:cubicBezTo>
                      <a:pt x="16" y="66"/>
                      <a:pt x="16" y="66"/>
                      <a:pt x="16" y="66"/>
                    </a:cubicBezTo>
                    <a:cubicBezTo>
                      <a:pt x="16" y="66"/>
                      <a:pt x="10" y="79"/>
                      <a:pt x="11" y="79"/>
                    </a:cubicBezTo>
                    <a:cubicBezTo>
                      <a:pt x="19" y="87"/>
                      <a:pt x="19" y="87"/>
                      <a:pt x="19" y="87"/>
                    </a:cubicBezTo>
                    <a:cubicBezTo>
                      <a:pt x="19" y="87"/>
                      <a:pt x="32" y="81"/>
                      <a:pt x="32" y="81"/>
                    </a:cubicBezTo>
                    <a:cubicBezTo>
                      <a:pt x="38" y="84"/>
                      <a:pt x="38" y="84"/>
                      <a:pt x="38" y="84"/>
                    </a:cubicBezTo>
                    <a:cubicBezTo>
                      <a:pt x="38" y="84"/>
                      <a:pt x="44" y="97"/>
                      <a:pt x="45" y="97"/>
                    </a:cubicBezTo>
                    <a:cubicBezTo>
                      <a:pt x="55" y="97"/>
                      <a:pt x="55" y="97"/>
                      <a:pt x="55" y="97"/>
                    </a:cubicBezTo>
                    <a:cubicBezTo>
                      <a:pt x="56" y="97"/>
                      <a:pt x="61" y="84"/>
                      <a:pt x="61" y="84"/>
                    </a:cubicBezTo>
                    <a:cubicBezTo>
                      <a:pt x="67" y="81"/>
                      <a:pt x="67" y="81"/>
                      <a:pt x="67" y="81"/>
                    </a:cubicBezTo>
                    <a:cubicBezTo>
                      <a:pt x="67" y="81"/>
                      <a:pt x="81" y="87"/>
                      <a:pt x="81" y="86"/>
                    </a:cubicBezTo>
                    <a:cubicBezTo>
                      <a:pt x="89" y="79"/>
                      <a:pt x="89" y="79"/>
                      <a:pt x="89" y="79"/>
                    </a:cubicBezTo>
                    <a:cubicBezTo>
                      <a:pt x="89" y="78"/>
                      <a:pt x="83" y="66"/>
                      <a:pt x="83" y="66"/>
                    </a:cubicBezTo>
                    <a:lnTo>
                      <a:pt x="86" y="60"/>
                    </a:lnTo>
                    <a:close/>
                    <a:moveTo>
                      <a:pt x="50" y="64"/>
                    </a:moveTo>
                    <a:cubicBezTo>
                      <a:pt x="41" y="64"/>
                      <a:pt x="34" y="57"/>
                      <a:pt x="34" y="49"/>
                    </a:cubicBezTo>
                    <a:cubicBezTo>
                      <a:pt x="34" y="40"/>
                      <a:pt x="41" y="33"/>
                      <a:pt x="50" y="33"/>
                    </a:cubicBezTo>
                    <a:cubicBezTo>
                      <a:pt x="58" y="33"/>
                      <a:pt x="66" y="40"/>
                      <a:pt x="66" y="49"/>
                    </a:cubicBezTo>
                    <a:cubicBezTo>
                      <a:pt x="66" y="57"/>
                      <a:pt x="58" y="64"/>
                      <a:pt x="50" y="64"/>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56" name="Freeform 74"/>
              <p:cNvSpPr>
                <a:spLocks noEditPoints="1"/>
              </p:cNvSpPr>
              <p:nvPr/>
            </p:nvSpPr>
            <p:spPr bwMode="auto">
              <a:xfrm>
                <a:off x="2501900" y="1905001"/>
                <a:ext cx="88900" cy="90488"/>
              </a:xfrm>
              <a:custGeom>
                <a:avLst/>
                <a:gdLst>
                  <a:gd name="T0" fmla="*/ 41 w 47"/>
                  <a:gd name="T1" fmla="*/ 23 h 48"/>
                  <a:gd name="T2" fmla="*/ 41 w 47"/>
                  <a:gd name="T3" fmla="*/ 20 h 48"/>
                  <a:gd name="T4" fmla="*/ 45 w 47"/>
                  <a:gd name="T5" fmla="*/ 14 h 48"/>
                  <a:gd name="T6" fmla="*/ 42 w 47"/>
                  <a:gd name="T7" fmla="*/ 9 h 48"/>
                  <a:gd name="T8" fmla="*/ 35 w 47"/>
                  <a:gd name="T9" fmla="*/ 11 h 48"/>
                  <a:gd name="T10" fmla="*/ 33 w 47"/>
                  <a:gd name="T11" fmla="*/ 9 h 48"/>
                  <a:gd name="T12" fmla="*/ 31 w 47"/>
                  <a:gd name="T13" fmla="*/ 2 h 48"/>
                  <a:gd name="T14" fmla="*/ 26 w 47"/>
                  <a:gd name="T15" fmla="*/ 1 h 48"/>
                  <a:gd name="T16" fmla="*/ 22 w 47"/>
                  <a:gd name="T17" fmla="*/ 6 h 48"/>
                  <a:gd name="T18" fmla="*/ 19 w 47"/>
                  <a:gd name="T19" fmla="*/ 7 h 48"/>
                  <a:gd name="T20" fmla="*/ 14 w 47"/>
                  <a:gd name="T21" fmla="*/ 3 h 48"/>
                  <a:gd name="T22" fmla="*/ 9 w 47"/>
                  <a:gd name="T23" fmla="*/ 5 h 48"/>
                  <a:gd name="T24" fmla="*/ 10 w 47"/>
                  <a:gd name="T25" fmla="*/ 12 h 48"/>
                  <a:gd name="T26" fmla="*/ 8 w 47"/>
                  <a:gd name="T27" fmla="*/ 15 h 48"/>
                  <a:gd name="T28" fmla="*/ 1 w 47"/>
                  <a:gd name="T29" fmla="*/ 16 h 48"/>
                  <a:gd name="T30" fmla="*/ 0 w 47"/>
                  <a:gd name="T31" fmla="*/ 21 h 48"/>
                  <a:gd name="T32" fmla="*/ 6 w 47"/>
                  <a:gd name="T33" fmla="*/ 25 h 48"/>
                  <a:gd name="T34" fmla="*/ 6 w 47"/>
                  <a:gd name="T35" fmla="*/ 28 h 48"/>
                  <a:gd name="T36" fmla="*/ 2 w 47"/>
                  <a:gd name="T37" fmla="*/ 34 h 48"/>
                  <a:gd name="T38" fmla="*/ 5 w 47"/>
                  <a:gd name="T39" fmla="*/ 39 h 48"/>
                  <a:gd name="T40" fmla="*/ 12 w 47"/>
                  <a:gd name="T41" fmla="*/ 38 h 48"/>
                  <a:gd name="T42" fmla="*/ 14 w 47"/>
                  <a:gd name="T43" fmla="*/ 39 h 48"/>
                  <a:gd name="T44" fmla="*/ 15 w 47"/>
                  <a:gd name="T45" fmla="*/ 46 h 48"/>
                  <a:gd name="T46" fmla="*/ 20 w 47"/>
                  <a:gd name="T47" fmla="*/ 48 h 48"/>
                  <a:gd name="T48" fmla="*/ 24 w 47"/>
                  <a:gd name="T49" fmla="*/ 42 h 48"/>
                  <a:gd name="T50" fmla="*/ 27 w 47"/>
                  <a:gd name="T51" fmla="*/ 42 h 48"/>
                  <a:gd name="T52" fmla="*/ 33 w 47"/>
                  <a:gd name="T53" fmla="*/ 46 h 48"/>
                  <a:gd name="T54" fmla="*/ 38 w 47"/>
                  <a:gd name="T55" fmla="*/ 43 h 48"/>
                  <a:gd name="T56" fmla="*/ 37 w 47"/>
                  <a:gd name="T57" fmla="*/ 36 h 48"/>
                  <a:gd name="T58" fmla="*/ 38 w 47"/>
                  <a:gd name="T59" fmla="*/ 33 h 48"/>
                  <a:gd name="T60" fmla="*/ 45 w 47"/>
                  <a:gd name="T61" fmla="*/ 32 h 48"/>
                  <a:gd name="T62" fmla="*/ 46 w 47"/>
                  <a:gd name="T63" fmla="*/ 27 h 48"/>
                  <a:gd name="T64" fmla="*/ 41 w 47"/>
                  <a:gd name="T65" fmla="*/ 23 h 48"/>
                  <a:gd name="T66" fmla="*/ 31 w 47"/>
                  <a:gd name="T67" fmla="*/ 26 h 48"/>
                  <a:gd name="T68" fmla="*/ 22 w 47"/>
                  <a:gd name="T69" fmla="*/ 31 h 48"/>
                  <a:gd name="T70" fmla="*/ 16 w 47"/>
                  <a:gd name="T71" fmla="*/ 22 h 48"/>
                  <a:gd name="T72" fmla="*/ 25 w 47"/>
                  <a:gd name="T73" fmla="*/ 17 h 48"/>
                  <a:gd name="T74" fmla="*/ 31 w 47"/>
                  <a:gd name="T75"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8">
                    <a:moveTo>
                      <a:pt x="41" y="23"/>
                    </a:moveTo>
                    <a:cubicBezTo>
                      <a:pt x="41" y="20"/>
                      <a:pt x="41" y="20"/>
                      <a:pt x="41" y="20"/>
                    </a:cubicBezTo>
                    <a:cubicBezTo>
                      <a:pt x="41" y="20"/>
                      <a:pt x="45" y="14"/>
                      <a:pt x="45" y="14"/>
                    </a:cubicBezTo>
                    <a:cubicBezTo>
                      <a:pt x="42" y="9"/>
                      <a:pt x="42" y="9"/>
                      <a:pt x="42" y="9"/>
                    </a:cubicBezTo>
                    <a:cubicBezTo>
                      <a:pt x="42" y="9"/>
                      <a:pt x="35" y="11"/>
                      <a:pt x="35" y="11"/>
                    </a:cubicBezTo>
                    <a:cubicBezTo>
                      <a:pt x="33" y="9"/>
                      <a:pt x="33" y="9"/>
                      <a:pt x="33" y="9"/>
                    </a:cubicBezTo>
                    <a:cubicBezTo>
                      <a:pt x="33" y="9"/>
                      <a:pt x="32" y="2"/>
                      <a:pt x="31" y="2"/>
                    </a:cubicBezTo>
                    <a:cubicBezTo>
                      <a:pt x="26" y="1"/>
                      <a:pt x="26" y="1"/>
                      <a:pt x="26" y="1"/>
                    </a:cubicBezTo>
                    <a:cubicBezTo>
                      <a:pt x="26" y="0"/>
                      <a:pt x="22" y="6"/>
                      <a:pt x="22" y="6"/>
                    </a:cubicBezTo>
                    <a:cubicBezTo>
                      <a:pt x="19" y="7"/>
                      <a:pt x="19" y="7"/>
                      <a:pt x="19" y="7"/>
                    </a:cubicBezTo>
                    <a:cubicBezTo>
                      <a:pt x="19" y="7"/>
                      <a:pt x="14" y="2"/>
                      <a:pt x="14" y="3"/>
                    </a:cubicBezTo>
                    <a:cubicBezTo>
                      <a:pt x="9" y="5"/>
                      <a:pt x="9" y="5"/>
                      <a:pt x="9" y="5"/>
                    </a:cubicBezTo>
                    <a:cubicBezTo>
                      <a:pt x="9" y="6"/>
                      <a:pt x="10" y="12"/>
                      <a:pt x="10" y="12"/>
                    </a:cubicBezTo>
                    <a:cubicBezTo>
                      <a:pt x="8" y="15"/>
                      <a:pt x="8" y="15"/>
                      <a:pt x="8" y="15"/>
                    </a:cubicBezTo>
                    <a:cubicBezTo>
                      <a:pt x="8" y="15"/>
                      <a:pt x="2" y="16"/>
                      <a:pt x="1" y="16"/>
                    </a:cubicBezTo>
                    <a:cubicBezTo>
                      <a:pt x="0" y="21"/>
                      <a:pt x="0" y="21"/>
                      <a:pt x="0" y="21"/>
                    </a:cubicBezTo>
                    <a:cubicBezTo>
                      <a:pt x="0" y="22"/>
                      <a:pt x="6" y="25"/>
                      <a:pt x="6" y="25"/>
                    </a:cubicBezTo>
                    <a:cubicBezTo>
                      <a:pt x="6" y="28"/>
                      <a:pt x="6" y="28"/>
                      <a:pt x="6" y="28"/>
                    </a:cubicBezTo>
                    <a:cubicBezTo>
                      <a:pt x="6" y="28"/>
                      <a:pt x="2" y="34"/>
                      <a:pt x="2" y="34"/>
                    </a:cubicBezTo>
                    <a:cubicBezTo>
                      <a:pt x="5" y="39"/>
                      <a:pt x="5" y="39"/>
                      <a:pt x="5" y="39"/>
                    </a:cubicBezTo>
                    <a:cubicBezTo>
                      <a:pt x="5" y="39"/>
                      <a:pt x="12" y="38"/>
                      <a:pt x="12" y="38"/>
                    </a:cubicBezTo>
                    <a:cubicBezTo>
                      <a:pt x="14" y="39"/>
                      <a:pt x="14" y="39"/>
                      <a:pt x="14" y="39"/>
                    </a:cubicBezTo>
                    <a:cubicBezTo>
                      <a:pt x="14" y="39"/>
                      <a:pt x="15" y="46"/>
                      <a:pt x="15" y="46"/>
                    </a:cubicBezTo>
                    <a:cubicBezTo>
                      <a:pt x="20" y="48"/>
                      <a:pt x="20" y="48"/>
                      <a:pt x="20" y="48"/>
                    </a:cubicBezTo>
                    <a:cubicBezTo>
                      <a:pt x="21" y="48"/>
                      <a:pt x="24" y="42"/>
                      <a:pt x="24" y="42"/>
                    </a:cubicBezTo>
                    <a:cubicBezTo>
                      <a:pt x="27" y="42"/>
                      <a:pt x="27" y="42"/>
                      <a:pt x="27" y="42"/>
                    </a:cubicBezTo>
                    <a:cubicBezTo>
                      <a:pt x="27" y="42"/>
                      <a:pt x="33" y="46"/>
                      <a:pt x="33" y="46"/>
                    </a:cubicBezTo>
                    <a:cubicBezTo>
                      <a:pt x="38" y="43"/>
                      <a:pt x="38" y="43"/>
                      <a:pt x="38" y="43"/>
                    </a:cubicBezTo>
                    <a:cubicBezTo>
                      <a:pt x="38" y="43"/>
                      <a:pt x="37" y="36"/>
                      <a:pt x="37" y="36"/>
                    </a:cubicBezTo>
                    <a:cubicBezTo>
                      <a:pt x="38" y="33"/>
                      <a:pt x="38" y="33"/>
                      <a:pt x="38" y="33"/>
                    </a:cubicBezTo>
                    <a:cubicBezTo>
                      <a:pt x="38" y="33"/>
                      <a:pt x="45" y="32"/>
                      <a:pt x="45" y="32"/>
                    </a:cubicBezTo>
                    <a:cubicBezTo>
                      <a:pt x="46" y="27"/>
                      <a:pt x="46" y="27"/>
                      <a:pt x="46" y="27"/>
                    </a:cubicBezTo>
                    <a:cubicBezTo>
                      <a:pt x="47" y="27"/>
                      <a:pt x="41" y="23"/>
                      <a:pt x="41" y="23"/>
                    </a:cubicBezTo>
                    <a:close/>
                    <a:moveTo>
                      <a:pt x="31" y="26"/>
                    </a:moveTo>
                    <a:cubicBezTo>
                      <a:pt x="30" y="30"/>
                      <a:pt x="26" y="32"/>
                      <a:pt x="22" y="31"/>
                    </a:cubicBezTo>
                    <a:cubicBezTo>
                      <a:pt x="18" y="30"/>
                      <a:pt x="15" y="26"/>
                      <a:pt x="16" y="22"/>
                    </a:cubicBezTo>
                    <a:cubicBezTo>
                      <a:pt x="17" y="18"/>
                      <a:pt x="21" y="16"/>
                      <a:pt x="25" y="17"/>
                    </a:cubicBezTo>
                    <a:cubicBezTo>
                      <a:pt x="29" y="18"/>
                      <a:pt x="32" y="22"/>
                      <a:pt x="31" y="26"/>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51" name="Group 75"/>
            <p:cNvGrpSpPr/>
            <p:nvPr/>
          </p:nvGrpSpPr>
          <p:grpSpPr>
            <a:xfrm>
              <a:off x="4904238" y="4445546"/>
              <a:ext cx="616528" cy="456688"/>
              <a:chOff x="4598988" y="3619501"/>
              <a:chExt cx="214313" cy="158750"/>
            </a:xfrm>
            <a:solidFill>
              <a:schemeClr val="bg1"/>
            </a:solidFill>
          </p:grpSpPr>
          <p:sp>
            <p:nvSpPr>
              <p:cNvPr id="52" name="Freeform 24"/>
              <p:cNvSpPr>
                <a:spLocks/>
              </p:cNvSpPr>
              <p:nvPr/>
            </p:nvSpPr>
            <p:spPr bwMode="auto">
              <a:xfrm>
                <a:off x="4675188" y="3729038"/>
                <a:ext cx="61913" cy="49213"/>
              </a:xfrm>
              <a:custGeom>
                <a:avLst/>
                <a:gdLst>
                  <a:gd name="T0" fmla="*/ 36 w 38"/>
                  <a:gd name="T1" fmla="*/ 10 h 30"/>
                  <a:gd name="T2" fmla="*/ 1 w 38"/>
                  <a:gd name="T3" fmla="*/ 11 h 30"/>
                  <a:gd name="T4" fmla="*/ 1 w 38"/>
                  <a:gd name="T5" fmla="*/ 13 h 30"/>
                  <a:gd name="T6" fmla="*/ 19 w 38"/>
                  <a:gd name="T7" fmla="*/ 30 h 30"/>
                  <a:gd name="T8" fmla="*/ 36 w 38"/>
                  <a:gd name="T9" fmla="*/ 13 h 30"/>
                  <a:gd name="T10" fmla="*/ 36 w 38"/>
                  <a:gd name="T11" fmla="*/ 10 h 30"/>
                </a:gdLst>
                <a:ahLst/>
                <a:cxnLst>
                  <a:cxn ang="0">
                    <a:pos x="T0" y="T1"/>
                  </a:cxn>
                  <a:cxn ang="0">
                    <a:pos x="T2" y="T3"/>
                  </a:cxn>
                  <a:cxn ang="0">
                    <a:pos x="T4" y="T5"/>
                  </a:cxn>
                  <a:cxn ang="0">
                    <a:pos x="T6" y="T7"/>
                  </a:cxn>
                  <a:cxn ang="0">
                    <a:pos x="T8" y="T9"/>
                  </a:cxn>
                  <a:cxn ang="0">
                    <a:pos x="T10" y="T11"/>
                  </a:cxn>
                </a:cxnLst>
                <a:rect l="0" t="0" r="r" b="b"/>
                <a:pathLst>
                  <a:path w="38" h="30">
                    <a:moveTo>
                      <a:pt x="36" y="10"/>
                    </a:moveTo>
                    <a:cubicBezTo>
                      <a:pt x="26" y="1"/>
                      <a:pt x="12" y="0"/>
                      <a:pt x="1" y="11"/>
                    </a:cubicBezTo>
                    <a:cubicBezTo>
                      <a:pt x="0" y="11"/>
                      <a:pt x="0" y="12"/>
                      <a:pt x="1" y="13"/>
                    </a:cubicBezTo>
                    <a:cubicBezTo>
                      <a:pt x="19" y="30"/>
                      <a:pt x="19" y="30"/>
                      <a:pt x="19" y="30"/>
                    </a:cubicBezTo>
                    <a:cubicBezTo>
                      <a:pt x="36" y="13"/>
                      <a:pt x="36" y="13"/>
                      <a:pt x="36" y="13"/>
                    </a:cubicBezTo>
                    <a:cubicBezTo>
                      <a:pt x="38" y="11"/>
                      <a:pt x="37" y="11"/>
                      <a:pt x="36" y="1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53" name="Freeform 25"/>
              <p:cNvSpPr>
                <a:spLocks/>
              </p:cNvSpPr>
              <p:nvPr/>
            </p:nvSpPr>
            <p:spPr bwMode="auto">
              <a:xfrm>
                <a:off x="4633913" y="3675063"/>
                <a:ext cx="142875" cy="63500"/>
              </a:xfrm>
              <a:custGeom>
                <a:avLst/>
                <a:gdLst>
                  <a:gd name="T0" fmla="*/ 87 w 88"/>
                  <a:gd name="T1" fmla="*/ 23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 name="T20" fmla="*/ 87 w 88"/>
                  <a:gd name="T21"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9">
                    <a:moveTo>
                      <a:pt x="87" y="23"/>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lnTo>
                      <a:pt x="87" y="2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54" name="Freeform 26"/>
              <p:cNvSpPr>
                <a:spLocks/>
              </p:cNvSpPr>
              <p:nvPr/>
            </p:nvSpPr>
            <p:spPr bwMode="auto">
              <a:xfrm>
                <a:off x="4598988" y="3619501"/>
                <a:ext cx="214313" cy="82550"/>
              </a:xfrm>
              <a:custGeom>
                <a:avLst/>
                <a:gdLst>
                  <a:gd name="T0" fmla="*/ 131 w 132"/>
                  <a:gd name="T1" fmla="*/ 36 h 51"/>
                  <a:gd name="T2" fmla="*/ 131 w 132"/>
                  <a:gd name="T3" fmla="*/ 36 h 51"/>
                  <a:gd name="T4" fmla="*/ 1 w 132"/>
                  <a:gd name="T5" fmla="*/ 36 h 51"/>
                  <a:gd name="T6" fmla="*/ 1 w 132"/>
                  <a:gd name="T7" fmla="*/ 38 h 51"/>
                  <a:gd name="T8" fmla="*/ 13 w 132"/>
                  <a:gd name="T9" fmla="*/ 51 h 51"/>
                  <a:gd name="T10" fmla="*/ 16 w 132"/>
                  <a:gd name="T11" fmla="*/ 51 h 51"/>
                  <a:gd name="T12" fmla="*/ 116 w 132"/>
                  <a:gd name="T13" fmla="*/ 51 h 51"/>
                  <a:gd name="T14" fmla="*/ 118 w 132"/>
                  <a:gd name="T15" fmla="*/ 51 h 51"/>
                  <a:gd name="T16" fmla="*/ 131 w 132"/>
                  <a:gd name="T17" fmla="*/ 38 h 51"/>
                  <a:gd name="T18" fmla="*/ 131 w 132"/>
                  <a:gd name="T19" fmla="*/ 38 h 51"/>
                  <a:gd name="T20" fmla="*/ 131 w 132"/>
                  <a:gd name="T21"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1">
                    <a:moveTo>
                      <a:pt x="131" y="36"/>
                    </a:moveTo>
                    <a:cubicBezTo>
                      <a:pt x="131" y="36"/>
                      <a:pt x="131" y="36"/>
                      <a:pt x="131" y="36"/>
                    </a:cubicBezTo>
                    <a:cubicBezTo>
                      <a:pt x="95" y="0"/>
                      <a:pt x="36" y="0"/>
                      <a:pt x="1" y="36"/>
                    </a:cubicBezTo>
                    <a:cubicBezTo>
                      <a:pt x="0" y="37"/>
                      <a:pt x="0" y="37"/>
                      <a:pt x="1" y="38"/>
                    </a:cubicBezTo>
                    <a:cubicBezTo>
                      <a:pt x="13" y="51"/>
                      <a:pt x="13" y="51"/>
                      <a:pt x="13" y="51"/>
                    </a:cubicBezTo>
                    <a:cubicBezTo>
                      <a:pt x="14" y="51"/>
                      <a:pt x="15" y="51"/>
                      <a:pt x="16" y="51"/>
                    </a:cubicBezTo>
                    <a:cubicBezTo>
                      <a:pt x="43" y="23"/>
                      <a:pt x="88" y="23"/>
                      <a:pt x="116" y="51"/>
                    </a:cubicBezTo>
                    <a:cubicBezTo>
                      <a:pt x="117" y="51"/>
                      <a:pt x="118" y="51"/>
                      <a:pt x="118" y="51"/>
                    </a:cubicBezTo>
                    <a:cubicBezTo>
                      <a:pt x="131" y="38"/>
                      <a:pt x="131" y="38"/>
                      <a:pt x="131" y="38"/>
                    </a:cubicBezTo>
                    <a:cubicBezTo>
                      <a:pt x="131" y="38"/>
                      <a:pt x="131" y="38"/>
                      <a:pt x="131" y="38"/>
                    </a:cubicBezTo>
                    <a:cubicBezTo>
                      <a:pt x="132" y="37"/>
                      <a:pt x="132" y="37"/>
                      <a:pt x="131" y="36"/>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spTree>
    <p:extLst>
      <p:ext uri="{BB962C8B-B14F-4D97-AF65-F5344CB8AC3E}">
        <p14:creationId xmlns:p14="http://schemas.microsoft.com/office/powerpoint/2010/main" val="2823238710"/>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63830" y="2095335"/>
            <a:ext cx="9071038" cy="3563263"/>
            <a:chOff x="2369345" y="2414588"/>
            <a:chExt cx="7525941" cy="2956322"/>
          </a:xfrm>
        </p:grpSpPr>
        <p:sp>
          <p:nvSpPr>
            <p:cNvPr id="7" name="MH_Other_1"/>
            <p:cNvSpPr/>
            <p:nvPr>
              <p:custDataLst>
                <p:tags r:id="rId2"/>
              </p:custDataLst>
            </p:nvPr>
          </p:nvSpPr>
          <p:spPr>
            <a:xfrm>
              <a:off x="3827861" y="2527698"/>
              <a:ext cx="4212431" cy="339328"/>
            </a:xfrm>
            <a:prstGeom prst="rect">
              <a:avLst/>
            </a:prstGeom>
            <a:solidFill>
              <a:srgbClr val="000000">
                <a:alpha val="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8" name="MH_Other_2"/>
            <p:cNvSpPr/>
            <p:nvPr>
              <p:custDataLst>
                <p:tags r:id="rId3"/>
              </p:custDataLst>
            </p:nvPr>
          </p:nvSpPr>
          <p:spPr>
            <a:xfrm>
              <a:off x="3827861" y="3336132"/>
              <a:ext cx="4212431" cy="339329"/>
            </a:xfrm>
            <a:prstGeom prst="rect">
              <a:avLst/>
            </a:prstGeom>
            <a:solidFill>
              <a:srgbClr val="000000">
                <a:alpha val="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9" name="MH_Other_3"/>
            <p:cNvSpPr/>
            <p:nvPr>
              <p:custDataLst>
                <p:tags r:id="rId4"/>
              </p:custDataLst>
            </p:nvPr>
          </p:nvSpPr>
          <p:spPr>
            <a:xfrm>
              <a:off x="3827861" y="4145756"/>
              <a:ext cx="4212431" cy="338138"/>
            </a:xfrm>
            <a:prstGeom prst="rect">
              <a:avLst/>
            </a:prstGeom>
            <a:solidFill>
              <a:srgbClr val="000000">
                <a:alpha val="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10" name="MH_Other_4"/>
            <p:cNvSpPr/>
            <p:nvPr>
              <p:custDataLst>
                <p:tags r:id="rId5"/>
              </p:custDataLst>
            </p:nvPr>
          </p:nvSpPr>
          <p:spPr>
            <a:xfrm>
              <a:off x="3827861" y="4954191"/>
              <a:ext cx="4212431" cy="339328"/>
            </a:xfrm>
            <a:prstGeom prst="rect">
              <a:avLst/>
            </a:prstGeom>
            <a:solidFill>
              <a:srgbClr val="000000">
                <a:alpha val="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11" name="MH_Other_5"/>
            <p:cNvSpPr>
              <a:spLocks/>
            </p:cNvSpPr>
            <p:nvPr>
              <p:custDataLst>
                <p:tags r:id="rId6"/>
              </p:custDataLst>
            </p:nvPr>
          </p:nvSpPr>
          <p:spPr bwMode="auto">
            <a:xfrm rot="16200000">
              <a:off x="8029575" y="5026819"/>
              <a:ext cx="521494" cy="166688"/>
            </a:xfrm>
            <a:custGeom>
              <a:avLst/>
              <a:gdLst>
                <a:gd name="T0" fmla="*/ 281 w 281"/>
                <a:gd name="T1" fmla="*/ 0 h 90"/>
                <a:gd name="T2" fmla="*/ 139 w 281"/>
                <a:gd name="T3" fmla="*/ 90 h 90"/>
                <a:gd name="T4" fmla="*/ 0 w 281"/>
                <a:gd name="T5" fmla="*/ 3 h 90"/>
                <a:gd name="T6" fmla="*/ 0 w 281"/>
                <a:gd name="T7" fmla="*/ 0 h 90"/>
                <a:gd name="T8" fmla="*/ 281 w 281"/>
                <a:gd name="T9" fmla="*/ 0 h 90"/>
                <a:gd name="T10" fmla="*/ 281 w 281"/>
                <a:gd name="T11" fmla="*/ 0 h 90"/>
              </a:gdLst>
              <a:ahLst/>
              <a:cxnLst>
                <a:cxn ang="0">
                  <a:pos x="T0" y="T1"/>
                </a:cxn>
                <a:cxn ang="0">
                  <a:pos x="T2" y="T3"/>
                </a:cxn>
                <a:cxn ang="0">
                  <a:pos x="T4" y="T5"/>
                </a:cxn>
                <a:cxn ang="0">
                  <a:pos x="T6" y="T7"/>
                </a:cxn>
                <a:cxn ang="0">
                  <a:pos x="T8" y="T9"/>
                </a:cxn>
                <a:cxn ang="0">
                  <a:pos x="T10" y="T11"/>
                </a:cxn>
              </a:cxnLst>
              <a:rect l="0" t="0" r="r" b="b"/>
              <a:pathLst>
                <a:path w="281" h="90">
                  <a:moveTo>
                    <a:pt x="281" y="0"/>
                  </a:moveTo>
                  <a:lnTo>
                    <a:pt x="139" y="90"/>
                  </a:lnTo>
                  <a:lnTo>
                    <a:pt x="0" y="3"/>
                  </a:lnTo>
                  <a:lnTo>
                    <a:pt x="0" y="0"/>
                  </a:lnTo>
                  <a:lnTo>
                    <a:pt x="281" y="0"/>
                  </a:lnTo>
                  <a:lnTo>
                    <a:pt x="281" y="0"/>
                  </a:lnTo>
                  <a:close/>
                </a:path>
              </a:pathLst>
            </a:custGeom>
            <a:solidFill>
              <a:schemeClr val="accent4"/>
            </a:solidFill>
            <a:ln>
              <a:noFill/>
            </a:ln>
            <a:extLst/>
          </p:spPr>
          <p:txBody>
            <a:bodyPr/>
            <a:lstStyle/>
            <a:p>
              <a:pPr defTabSz="514350">
                <a:defRPr/>
              </a:pPr>
              <a:endParaRPr lang="zh-CN" altLang="en-US" sz="1200" kern="0">
                <a:solidFill>
                  <a:prstClr val="black"/>
                </a:solidFill>
                <a:cs typeface="+mn-ea"/>
                <a:sym typeface="+mn-lt"/>
              </a:endParaRPr>
            </a:p>
          </p:txBody>
        </p:sp>
        <p:sp>
          <p:nvSpPr>
            <p:cNvPr id="12" name="MH_Other_6"/>
            <p:cNvSpPr>
              <a:spLocks/>
            </p:cNvSpPr>
            <p:nvPr>
              <p:custDataLst>
                <p:tags r:id="rId7"/>
              </p:custDataLst>
            </p:nvPr>
          </p:nvSpPr>
          <p:spPr bwMode="auto">
            <a:xfrm rot="16200000">
              <a:off x="8029575" y="4214813"/>
              <a:ext cx="521494" cy="166688"/>
            </a:xfrm>
            <a:custGeom>
              <a:avLst/>
              <a:gdLst>
                <a:gd name="T0" fmla="*/ 281 w 281"/>
                <a:gd name="T1" fmla="*/ 0 h 90"/>
                <a:gd name="T2" fmla="*/ 139 w 281"/>
                <a:gd name="T3" fmla="*/ 90 h 90"/>
                <a:gd name="T4" fmla="*/ 0 w 281"/>
                <a:gd name="T5" fmla="*/ 3 h 90"/>
                <a:gd name="T6" fmla="*/ 0 w 281"/>
                <a:gd name="T7" fmla="*/ 0 h 90"/>
                <a:gd name="T8" fmla="*/ 281 w 281"/>
                <a:gd name="T9" fmla="*/ 0 h 90"/>
                <a:gd name="T10" fmla="*/ 281 w 281"/>
                <a:gd name="T11" fmla="*/ 0 h 90"/>
              </a:gdLst>
              <a:ahLst/>
              <a:cxnLst>
                <a:cxn ang="0">
                  <a:pos x="T0" y="T1"/>
                </a:cxn>
                <a:cxn ang="0">
                  <a:pos x="T2" y="T3"/>
                </a:cxn>
                <a:cxn ang="0">
                  <a:pos x="T4" y="T5"/>
                </a:cxn>
                <a:cxn ang="0">
                  <a:pos x="T6" y="T7"/>
                </a:cxn>
                <a:cxn ang="0">
                  <a:pos x="T8" y="T9"/>
                </a:cxn>
                <a:cxn ang="0">
                  <a:pos x="T10" y="T11"/>
                </a:cxn>
              </a:cxnLst>
              <a:rect l="0" t="0" r="r" b="b"/>
              <a:pathLst>
                <a:path w="281" h="90">
                  <a:moveTo>
                    <a:pt x="281" y="0"/>
                  </a:moveTo>
                  <a:lnTo>
                    <a:pt x="139" y="90"/>
                  </a:lnTo>
                  <a:lnTo>
                    <a:pt x="0" y="3"/>
                  </a:lnTo>
                  <a:lnTo>
                    <a:pt x="0" y="0"/>
                  </a:lnTo>
                  <a:lnTo>
                    <a:pt x="281" y="0"/>
                  </a:lnTo>
                  <a:lnTo>
                    <a:pt x="281" y="0"/>
                  </a:lnTo>
                  <a:close/>
                </a:path>
              </a:pathLst>
            </a:custGeom>
            <a:solidFill>
              <a:schemeClr val="accent3"/>
            </a:solidFill>
            <a:ln>
              <a:noFill/>
            </a:ln>
            <a:extLst/>
          </p:spPr>
          <p:txBody>
            <a:bodyPr/>
            <a:lstStyle/>
            <a:p>
              <a:pPr defTabSz="514350">
                <a:defRPr/>
              </a:pPr>
              <a:endParaRPr lang="zh-CN" altLang="en-US" sz="1200" kern="0">
                <a:solidFill>
                  <a:prstClr val="black"/>
                </a:solidFill>
                <a:cs typeface="+mn-ea"/>
                <a:sym typeface="+mn-lt"/>
              </a:endParaRPr>
            </a:p>
          </p:txBody>
        </p:sp>
        <p:sp>
          <p:nvSpPr>
            <p:cNvPr id="13" name="MH_Other_7"/>
            <p:cNvSpPr>
              <a:spLocks/>
            </p:cNvSpPr>
            <p:nvPr>
              <p:custDataLst>
                <p:tags r:id="rId8"/>
              </p:custDataLst>
            </p:nvPr>
          </p:nvSpPr>
          <p:spPr bwMode="auto">
            <a:xfrm rot="16200000">
              <a:off x="8029575" y="3403997"/>
              <a:ext cx="521494" cy="166688"/>
            </a:xfrm>
            <a:custGeom>
              <a:avLst/>
              <a:gdLst>
                <a:gd name="T0" fmla="*/ 281 w 281"/>
                <a:gd name="T1" fmla="*/ 0 h 90"/>
                <a:gd name="T2" fmla="*/ 139 w 281"/>
                <a:gd name="T3" fmla="*/ 90 h 90"/>
                <a:gd name="T4" fmla="*/ 0 w 281"/>
                <a:gd name="T5" fmla="*/ 3 h 90"/>
                <a:gd name="T6" fmla="*/ 0 w 281"/>
                <a:gd name="T7" fmla="*/ 0 h 90"/>
                <a:gd name="T8" fmla="*/ 281 w 281"/>
                <a:gd name="T9" fmla="*/ 0 h 90"/>
                <a:gd name="T10" fmla="*/ 281 w 281"/>
                <a:gd name="T11" fmla="*/ 0 h 90"/>
              </a:gdLst>
              <a:ahLst/>
              <a:cxnLst>
                <a:cxn ang="0">
                  <a:pos x="T0" y="T1"/>
                </a:cxn>
                <a:cxn ang="0">
                  <a:pos x="T2" y="T3"/>
                </a:cxn>
                <a:cxn ang="0">
                  <a:pos x="T4" y="T5"/>
                </a:cxn>
                <a:cxn ang="0">
                  <a:pos x="T6" y="T7"/>
                </a:cxn>
                <a:cxn ang="0">
                  <a:pos x="T8" y="T9"/>
                </a:cxn>
                <a:cxn ang="0">
                  <a:pos x="T10" y="T11"/>
                </a:cxn>
              </a:cxnLst>
              <a:rect l="0" t="0" r="r" b="b"/>
              <a:pathLst>
                <a:path w="281" h="90">
                  <a:moveTo>
                    <a:pt x="281" y="0"/>
                  </a:moveTo>
                  <a:lnTo>
                    <a:pt x="139" y="90"/>
                  </a:lnTo>
                  <a:lnTo>
                    <a:pt x="0" y="3"/>
                  </a:lnTo>
                  <a:lnTo>
                    <a:pt x="0" y="0"/>
                  </a:lnTo>
                  <a:lnTo>
                    <a:pt x="281" y="0"/>
                  </a:lnTo>
                  <a:lnTo>
                    <a:pt x="281" y="0"/>
                  </a:lnTo>
                  <a:close/>
                </a:path>
              </a:pathLst>
            </a:custGeom>
            <a:solidFill>
              <a:schemeClr val="accent2"/>
            </a:solidFill>
            <a:ln>
              <a:noFill/>
            </a:ln>
            <a:extLst/>
          </p:spPr>
          <p:txBody>
            <a:bodyPr/>
            <a:lstStyle/>
            <a:p>
              <a:pPr defTabSz="514350">
                <a:defRPr/>
              </a:pPr>
              <a:endParaRPr lang="zh-CN" altLang="en-US" sz="1200" kern="0">
                <a:solidFill>
                  <a:prstClr val="black"/>
                </a:solidFill>
                <a:cs typeface="+mn-ea"/>
                <a:sym typeface="+mn-lt"/>
              </a:endParaRPr>
            </a:p>
          </p:txBody>
        </p:sp>
        <p:sp>
          <p:nvSpPr>
            <p:cNvPr id="14" name="MH_Other_8"/>
            <p:cNvSpPr>
              <a:spLocks/>
            </p:cNvSpPr>
            <p:nvPr>
              <p:custDataLst>
                <p:tags r:id="rId9"/>
              </p:custDataLst>
            </p:nvPr>
          </p:nvSpPr>
          <p:spPr bwMode="auto">
            <a:xfrm rot="16200000">
              <a:off x="8029575" y="2591991"/>
              <a:ext cx="521494" cy="166688"/>
            </a:xfrm>
            <a:custGeom>
              <a:avLst/>
              <a:gdLst>
                <a:gd name="T0" fmla="*/ 281 w 281"/>
                <a:gd name="T1" fmla="*/ 0 h 90"/>
                <a:gd name="T2" fmla="*/ 139 w 281"/>
                <a:gd name="T3" fmla="*/ 90 h 90"/>
                <a:gd name="T4" fmla="*/ 0 w 281"/>
                <a:gd name="T5" fmla="*/ 3 h 90"/>
                <a:gd name="T6" fmla="*/ 0 w 281"/>
                <a:gd name="T7" fmla="*/ 0 h 90"/>
                <a:gd name="T8" fmla="*/ 281 w 281"/>
                <a:gd name="T9" fmla="*/ 0 h 90"/>
                <a:gd name="T10" fmla="*/ 281 w 281"/>
                <a:gd name="T11" fmla="*/ 0 h 90"/>
              </a:gdLst>
              <a:ahLst/>
              <a:cxnLst>
                <a:cxn ang="0">
                  <a:pos x="T0" y="T1"/>
                </a:cxn>
                <a:cxn ang="0">
                  <a:pos x="T2" y="T3"/>
                </a:cxn>
                <a:cxn ang="0">
                  <a:pos x="T4" y="T5"/>
                </a:cxn>
                <a:cxn ang="0">
                  <a:pos x="T6" y="T7"/>
                </a:cxn>
                <a:cxn ang="0">
                  <a:pos x="T8" y="T9"/>
                </a:cxn>
                <a:cxn ang="0">
                  <a:pos x="T10" y="T11"/>
                </a:cxn>
              </a:cxnLst>
              <a:rect l="0" t="0" r="r" b="b"/>
              <a:pathLst>
                <a:path w="281" h="90">
                  <a:moveTo>
                    <a:pt x="281" y="0"/>
                  </a:moveTo>
                  <a:lnTo>
                    <a:pt x="139" y="90"/>
                  </a:lnTo>
                  <a:lnTo>
                    <a:pt x="0" y="3"/>
                  </a:lnTo>
                  <a:lnTo>
                    <a:pt x="0" y="0"/>
                  </a:lnTo>
                  <a:lnTo>
                    <a:pt x="281" y="0"/>
                  </a:lnTo>
                  <a:lnTo>
                    <a:pt x="281" y="0"/>
                  </a:lnTo>
                  <a:close/>
                </a:path>
              </a:pathLst>
            </a:custGeom>
            <a:solidFill>
              <a:schemeClr val="accent1"/>
            </a:solidFill>
            <a:ln>
              <a:noFill/>
            </a:ln>
            <a:extLst/>
          </p:spPr>
          <p:txBody>
            <a:bodyPr/>
            <a:lstStyle/>
            <a:p>
              <a:pPr defTabSz="514350">
                <a:defRPr/>
              </a:pPr>
              <a:endParaRPr lang="zh-CN" altLang="en-US" sz="1200" kern="0">
                <a:solidFill>
                  <a:prstClr val="black"/>
                </a:solidFill>
                <a:cs typeface="+mn-ea"/>
                <a:sym typeface="+mn-lt"/>
              </a:endParaRPr>
            </a:p>
          </p:txBody>
        </p:sp>
        <p:sp>
          <p:nvSpPr>
            <p:cNvPr id="15" name="MH_SubTitle_1"/>
            <p:cNvSpPr txBox="1"/>
            <p:nvPr>
              <p:custDataLst>
                <p:tags r:id="rId10"/>
              </p:custDataLst>
            </p:nvPr>
          </p:nvSpPr>
          <p:spPr bwMode="auto">
            <a:xfrm>
              <a:off x="2369345" y="2527698"/>
              <a:ext cx="1343025" cy="339328"/>
            </a:xfrm>
            <a:prstGeom prst="rect">
              <a:avLst/>
            </a:prstGeom>
            <a:noFill/>
          </p:spPr>
          <p:txBody>
            <a:bodyPr anchor="ctr">
              <a:norm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pPr algn="r" defTabSz="514350">
                <a:defRPr/>
              </a:pPr>
              <a:r>
                <a:rPr lang="zh-CN" altLang="en-US" sz="2000" dirty="0">
                  <a:solidFill>
                    <a:schemeClr val="tx1"/>
                  </a:solidFill>
                  <a:latin typeface="+mn-lt"/>
                  <a:ea typeface="+mn-ea"/>
                  <a:cs typeface="+mn-ea"/>
                  <a:sym typeface="+mn-lt"/>
                </a:rPr>
                <a:t>标题</a:t>
              </a:r>
            </a:p>
          </p:txBody>
        </p:sp>
        <p:sp>
          <p:nvSpPr>
            <p:cNvPr id="16" name="MH_SubTitle_2"/>
            <p:cNvSpPr txBox="1"/>
            <p:nvPr>
              <p:custDataLst>
                <p:tags r:id="rId11"/>
              </p:custDataLst>
            </p:nvPr>
          </p:nvSpPr>
          <p:spPr bwMode="auto">
            <a:xfrm>
              <a:off x="2382442" y="3324226"/>
              <a:ext cx="1343025" cy="339329"/>
            </a:xfrm>
            <a:prstGeom prst="rect">
              <a:avLst/>
            </a:prstGeom>
            <a:noFill/>
          </p:spPr>
          <p:txBody>
            <a:bodyPr anchor="ctr">
              <a:norm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pPr algn="r" defTabSz="514350">
                <a:defRPr/>
              </a:pPr>
              <a:r>
                <a:rPr lang="zh-CN" altLang="en-US" sz="2000" dirty="0">
                  <a:solidFill>
                    <a:schemeClr val="tx1"/>
                  </a:solidFill>
                  <a:latin typeface="+mn-lt"/>
                  <a:ea typeface="+mn-ea"/>
                  <a:cs typeface="+mn-ea"/>
                  <a:sym typeface="+mn-lt"/>
                </a:rPr>
                <a:t>标题</a:t>
              </a:r>
            </a:p>
          </p:txBody>
        </p:sp>
        <p:sp>
          <p:nvSpPr>
            <p:cNvPr id="17" name="MH_SubTitle_3"/>
            <p:cNvSpPr txBox="1"/>
            <p:nvPr>
              <p:custDataLst>
                <p:tags r:id="rId12"/>
              </p:custDataLst>
            </p:nvPr>
          </p:nvSpPr>
          <p:spPr bwMode="auto">
            <a:xfrm>
              <a:off x="2369345" y="4142185"/>
              <a:ext cx="1343025" cy="339328"/>
            </a:xfrm>
            <a:prstGeom prst="rect">
              <a:avLst/>
            </a:prstGeom>
            <a:noFill/>
          </p:spPr>
          <p:txBody>
            <a:bodyPr anchor="ctr">
              <a:norm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pPr algn="r" defTabSz="514350">
                <a:defRPr/>
              </a:pPr>
              <a:r>
                <a:rPr lang="zh-CN" altLang="en-US" sz="2000" dirty="0">
                  <a:solidFill>
                    <a:schemeClr val="tx1"/>
                  </a:solidFill>
                  <a:latin typeface="+mn-lt"/>
                  <a:ea typeface="+mn-ea"/>
                  <a:cs typeface="+mn-ea"/>
                  <a:sym typeface="+mn-lt"/>
                </a:rPr>
                <a:t>标题</a:t>
              </a:r>
            </a:p>
          </p:txBody>
        </p:sp>
        <p:sp>
          <p:nvSpPr>
            <p:cNvPr id="18" name="MH_SubTitle_4"/>
            <p:cNvSpPr txBox="1"/>
            <p:nvPr>
              <p:custDataLst>
                <p:tags r:id="rId13"/>
              </p:custDataLst>
            </p:nvPr>
          </p:nvSpPr>
          <p:spPr bwMode="auto">
            <a:xfrm>
              <a:off x="2369345" y="4957763"/>
              <a:ext cx="1343025" cy="339329"/>
            </a:xfrm>
            <a:prstGeom prst="rect">
              <a:avLst/>
            </a:prstGeom>
            <a:noFill/>
          </p:spPr>
          <p:txBody>
            <a:bodyPr anchor="ctr">
              <a:norm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pPr algn="r" defTabSz="514350">
                <a:defRPr/>
              </a:pPr>
              <a:r>
                <a:rPr lang="zh-CN" altLang="en-US" sz="2000" dirty="0">
                  <a:solidFill>
                    <a:schemeClr val="tx1"/>
                  </a:solidFill>
                  <a:latin typeface="+mn-lt"/>
                  <a:ea typeface="+mn-ea"/>
                  <a:cs typeface="+mn-ea"/>
                  <a:sym typeface="+mn-lt"/>
                </a:rPr>
                <a:t>标题</a:t>
              </a:r>
            </a:p>
          </p:txBody>
        </p:sp>
        <p:sp>
          <p:nvSpPr>
            <p:cNvPr id="19" name="MH_Other_9"/>
            <p:cNvSpPr/>
            <p:nvPr>
              <p:custDataLst>
                <p:tags r:id="rId14"/>
              </p:custDataLst>
            </p:nvPr>
          </p:nvSpPr>
          <p:spPr>
            <a:xfrm>
              <a:off x="5772151" y="2527698"/>
              <a:ext cx="2268141" cy="339328"/>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20" name="MH_Other_10"/>
            <p:cNvSpPr/>
            <p:nvPr>
              <p:custDataLst>
                <p:tags r:id="rId15"/>
              </p:custDataLst>
            </p:nvPr>
          </p:nvSpPr>
          <p:spPr>
            <a:xfrm>
              <a:off x="4799411" y="3336132"/>
              <a:ext cx="3240881" cy="33932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21" name="MH_Other_11"/>
            <p:cNvSpPr/>
            <p:nvPr>
              <p:custDataLst>
                <p:tags r:id="rId16"/>
              </p:custDataLst>
            </p:nvPr>
          </p:nvSpPr>
          <p:spPr>
            <a:xfrm>
              <a:off x="6096001" y="4145756"/>
              <a:ext cx="1944291" cy="338138"/>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22" name="MH_Other_12"/>
            <p:cNvSpPr/>
            <p:nvPr>
              <p:custDataLst>
                <p:tags r:id="rId17"/>
              </p:custDataLst>
            </p:nvPr>
          </p:nvSpPr>
          <p:spPr>
            <a:xfrm>
              <a:off x="4205287" y="4954191"/>
              <a:ext cx="3835004" cy="339328"/>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23" name="MH_Text_1"/>
            <p:cNvSpPr txBox="1"/>
            <p:nvPr>
              <p:custDataLst>
                <p:tags r:id="rId18"/>
              </p:custDataLst>
            </p:nvPr>
          </p:nvSpPr>
          <p:spPr bwMode="auto">
            <a:xfrm>
              <a:off x="8540354" y="2527698"/>
              <a:ext cx="1341834" cy="339328"/>
            </a:xfrm>
            <a:prstGeom prst="rect">
              <a:avLst/>
            </a:prstGeom>
            <a:noFill/>
          </p:spPr>
          <p:txBody>
            <a:bodyPr anchor="ctr">
              <a:normAutofit/>
            </a:bodyPr>
            <a:lstStyle>
              <a:defPPr>
                <a:defRPr lang="zh-CN"/>
              </a:defPPr>
              <a:lvl1pPr algn="ctr" fontAlgn="auto">
                <a:spcBef>
                  <a:spcPts val="0"/>
                </a:spcBef>
                <a:spcAft>
                  <a:spcPts val="0"/>
                </a:spcAft>
                <a:defRPr sz="1600" spc="300">
                  <a:solidFill>
                    <a:srgbClr val="F83003"/>
                  </a:solidFill>
                  <a:latin typeface="微软雅黑" pitchFamily="34" charset="-122"/>
                  <a:ea typeface="微软雅黑" pitchFamily="34" charset="-122"/>
                  <a:cs typeface="Arial" pitchFamily="34" charset="0"/>
                </a:defRPr>
              </a:lvl1pPr>
            </a:lstStyle>
            <a:p>
              <a:pPr algn="l" defTabSz="514350">
                <a:defRPr/>
              </a:pPr>
              <a:r>
                <a:rPr lang="en-US" altLang="zh-CN" sz="1400">
                  <a:solidFill>
                    <a:schemeClr val="tx1"/>
                  </a:solidFill>
                  <a:latin typeface="+mn-lt"/>
                  <a:ea typeface="+mn-ea"/>
                  <a:cs typeface="+mn-ea"/>
                  <a:sym typeface="+mn-lt"/>
                </a:rPr>
                <a:t>54%</a:t>
              </a:r>
              <a:endParaRPr lang="zh-CN" altLang="en-US" sz="1400" dirty="0">
                <a:solidFill>
                  <a:schemeClr val="tx1"/>
                </a:solidFill>
                <a:latin typeface="+mn-lt"/>
                <a:ea typeface="+mn-ea"/>
                <a:cs typeface="+mn-ea"/>
                <a:sym typeface="+mn-lt"/>
              </a:endParaRPr>
            </a:p>
          </p:txBody>
        </p:sp>
        <p:sp>
          <p:nvSpPr>
            <p:cNvPr id="24" name="MH_Text_2"/>
            <p:cNvSpPr txBox="1"/>
            <p:nvPr>
              <p:custDataLst>
                <p:tags r:id="rId19"/>
              </p:custDataLst>
            </p:nvPr>
          </p:nvSpPr>
          <p:spPr bwMode="auto">
            <a:xfrm>
              <a:off x="8553451" y="3324226"/>
              <a:ext cx="1341835" cy="339329"/>
            </a:xfrm>
            <a:prstGeom prst="rect">
              <a:avLst/>
            </a:prstGeom>
            <a:noFill/>
          </p:spPr>
          <p:txBody>
            <a:bodyPr anchor="ctr">
              <a:norm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pPr algn="l" defTabSz="514350">
                <a:defRPr/>
              </a:pPr>
              <a:r>
                <a:rPr lang="en-US" altLang="zh-CN" sz="1400">
                  <a:solidFill>
                    <a:schemeClr val="tx1"/>
                  </a:solidFill>
                  <a:latin typeface="+mn-lt"/>
                  <a:ea typeface="+mn-ea"/>
                  <a:cs typeface="+mn-ea"/>
                  <a:sym typeface="+mn-lt"/>
                </a:rPr>
                <a:t>76%</a:t>
              </a:r>
              <a:endParaRPr lang="zh-CN" altLang="en-US" sz="1400" dirty="0">
                <a:solidFill>
                  <a:schemeClr val="tx1"/>
                </a:solidFill>
                <a:latin typeface="+mn-lt"/>
                <a:ea typeface="+mn-ea"/>
                <a:cs typeface="+mn-ea"/>
                <a:sym typeface="+mn-lt"/>
              </a:endParaRPr>
            </a:p>
          </p:txBody>
        </p:sp>
        <p:sp>
          <p:nvSpPr>
            <p:cNvPr id="25" name="MH_Text_3"/>
            <p:cNvSpPr txBox="1"/>
            <p:nvPr>
              <p:custDataLst>
                <p:tags r:id="rId20"/>
              </p:custDataLst>
            </p:nvPr>
          </p:nvSpPr>
          <p:spPr bwMode="auto">
            <a:xfrm>
              <a:off x="8540354" y="4142185"/>
              <a:ext cx="1341834" cy="339328"/>
            </a:xfrm>
            <a:prstGeom prst="rect">
              <a:avLst/>
            </a:prstGeom>
            <a:noFill/>
          </p:spPr>
          <p:txBody>
            <a:bodyPr anchor="ctr">
              <a:norm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pPr algn="l" defTabSz="514350">
                <a:defRPr/>
              </a:pPr>
              <a:r>
                <a:rPr lang="en-US" altLang="zh-CN" sz="1400">
                  <a:solidFill>
                    <a:schemeClr val="tx1"/>
                  </a:solidFill>
                  <a:latin typeface="+mn-lt"/>
                  <a:ea typeface="+mn-ea"/>
                  <a:cs typeface="+mn-ea"/>
                  <a:sym typeface="+mn-lt"/>
                </a:rPr>
                <a:t>46%</a:t>
              </a:r>
              <a:endParaRPr lang="zh-CN" altLang="en-US" sz="1400" dirty="0">
                <a:solidFill>
                  <a:schemeClr val="tx1"/>
                </a:solidFill>
                <a:latin typeface="+mn-lt"/>
                <a:ea typeface="+mn-ea"/>
                <a:cs typeface="+mn-ea"/>
                <a:sym typeface="+mn-lt"/>
              </a:endParaRPr>
            </a:p>
          </p:txBody>
        </p:sp>
        <p:sp>
          <p:nvSpPr>
            <p:cNvPr id="26" name="MH_Text_4"/>
            <p:cNvSpPr txBox="1"/>
            <p:nvPr>
              <p:custDataLst>
                <p:tags r:id="rId21"/>
              </p:custDataLst>
            </p:nvPr>
          </p:nvSpPr>
          <p:spPr bwMode="auto">
            <a:xfrm>
              <a:off x="8540354" y="4957763"/>
              <a:ext cx="1341834" cy="339329"/>
            </a:xfrm>
            <a:prstGeom prst="rect">
              <a:avLst/>
            </a:prstGeom>
            <a:noFill/>
          </p:spPr>
          <p:txBody>
            <a:bodyPr anchor="ctr">
              <a:norm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pPr algn="l" defTabSz="514350">
                <a:defRPr/>
              </a:pPr>
              <a:r>
                <a:rPr lang="en-US" altLang="zh-CN" sz="1400">
                  <a:solidFill>
                    <a:schemeClr val="tx1"/>
                  </a:solidFill>
                  <a:latin typeface="+mn-lt"/>
                  <a:ea typeface="+mn-ea"/>
                  <a:cs typeface="+mn-ea"/>
                  <a:sym typeface="+mn-lt"/>
                </a:rPr>
                <a:t>91%</a:t>
              </a:r>
              <a:endParaRPr lang="zh-CN" altLang="en-US" sz="1400" dirty="0">
                <a:solidFill>
                  <a:schemeClr val="tx1"/>
                </a:solidFill>
                <a:latin typeface="+mn-lt"/>
                <a:ea typeface="+mn-ea"/>
                <a:cs typeface="+mn-ea"/>
                <a:sym typeface="+mn-lt"/>
              </a:endParaRPr>
            </a:p>
          </p:txBody>
        </p:sp>
      </p:grpSp>
      <p:grpSp>
        <p:nvGrpSpPr>
          <p:cNvPr id="27" name="组合 26"/>
          <p:cNvGrpSpPr/>
          <p:nvPr/>
        </p:nvGrpSpPr>
        <p:grpSpPr>
          <a:xfrm>
            <a:off x="374753" y="290394"/>
            <a:ext cx="3264034" cy="888961"/>
            <a:chOff x="921405" y="91611"/>
            <a:chExt cx="3264034" cy="888961"/>
          </a:xfrm>
        </p:grpSpPr>
        <p:sp>
          <p:nvSpPr>
            <p:cNvPr id="28" name="文本框 27"/>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未来展望</a:t>
              </a:r>
            </a:p>
          </p:txBody>
        </p:sp>
        <p:sp>
          <p:nvSpPr>
            <p:cNvPr id="29" name="矩形 28"/>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376954050"/>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6f78988-2226-4fd2-a204-160a7a83b013"/>
          <p:cNvGrpSpPr>
            <a:grpSpLocks noChangeAspect="1"/>
          </p:cNvGrpSpPr>
          <p:nvPr/>
        </p:nvGrpSpPr>
        <p:grpSpPr>
          <a:xfrm>
            <a:off x="1716558" y="1927685"/>
            <a:ext cx="8759287" cy="3936836"/>
            <a:chOff x="474165" y="1159898"/>
            <a:chExt cx="11418479" cy="5132002"/>
          </a:xfrm>
        </p:grpSpPr>
        <p:sp>
          <p:nvSpPr>
            <p:cNvPr id="7" name="îŝḷîḓé-Freeform: Shape 24"/>
            <p:cNvSpPr>
              <a:spLocks/>
            </p:cNvSpPr>
            <p:nvPr/>
          </p:nvSpPr>
          <p:spPr bwMode="auto">
            <a:xfrm>
              <a:off x="3816566" y="3640833"/>
              <a:ext cx="577881" cy="375268"/>
            </a:xfrm>
            <a:custGeom>
              <a:avLst/>
              <a:gdLst/>
              <a:ahLst/>
              <a:cxnLst>
                <a:cxn ang="0">
                  <a:pos x="27" y="64"/>
                </a:cxn>
                <a:cxn ang="0">
                  <a:pos x="121" y="1"/>
                </a:cxn>
                <a:cxn ang="0">
                  <a:pos x="120" y="0"/>
                </a:cxn>
                <a:cxn ang="0">
                  <a:pos x="17" y="70"/>
                </a:cxn>
                <a:cxn ang="0">
                  <a:pos x="0" y="87"/>
                </a:cxn>
                <a:cxn ang="0">
                  <a:pos x="1" y="88"/>
                </a:cxn>
                <a:cxn ang="0">
                  <a:pos x="27" y="64"/>
                </a:cxn>
              </a:cxnLst>
              <a:rect l="0" t="0" r="r" b="b"/>
              <a:pathLst>
                <a:path w="121" h="88">
                  <a:moveTo>
                    <a:pt x="27" y="64"/>
                  </a:moveTo>
                  <a:cubicBezTo>
                    <a:pt x="49" y="44"/>
                    <a:pt x="83" y="31"/>
                    <a:pt x="121" y="1"/>
                  </a:cubicBezTo>
                  <a:cubicBezTo>
                    <a:pt x="120" y="0"/>
                    <a:pt x="120" y="0"/>
                    <a:pt x="120" y="0"/>
                  </a:cubicBezTo>
                  <a:cubicBezTo>
                    <a:pt x="76" y="34"/>
                    <a:pt x="41" y="45"/>
                    <a:pt x="17" y="70"/>
                  </a:cubicBezTo>
                  <a:cubicBezTo>
                    <a:pt x="10" y="76"/>
                    <a:pt x="5" y="82"/>
                    <a:pt x="0" y="87"/>
                  </a:cubicBezTo>
                  <a:cubicBezTo>
                    <a:pt x="1" y="88"/>
                    <a:pt x="1" y="88"/>
                    <a:pt x="1" y="88"/>
                  </a:cubicBezTo>
                  <a:cubicBezTo>
                    <a:pt x="8" y="81"/>
                    <a:pt x="16" y="73"/>
                    <a:pt x="27" y="64"/>
                  </a:cubicBezTo>
                  <a:close/>
                </a:path>
              </a:pathLst>
            </a:custGeom>
            <a:solidFill>
              <a:srgbClr val="010101"/>
            </a:solidFill>
            <a:ln w="9525">
              <a:noFill/>
              <a:round/>
              <a:headEnd/>
              <a:tailEnd/>
            </a:ln>
          </p:spPr>
          <p:txBody>
            <a:bodyPr anchor="ctr"/>
            <a:lstStyle/>
            <a:p>
              <a:pPr algn="ctr"/>
              <a:endParaRPr>
                <a:cs typeface="+mn-ea"/>
                <a:sym typeface="+mn-lt"/>
              </a:endParaRPr>
            </a:p>
          </p:txBody>
        </p:sp>
        <p:grpSp>
          <p:nvGrpSpPr>
            <p:cNvPr id="8" name="Group 25"/>
            <p:cNvGrpSpPr/>
            <p:nvPr/>
          </p:nvGrpSpPr>
          <p:grpSpPr>
            <a:xfrm>
              <a:off x="3709550" y="2476739"/>
              <a:ext cx="886082" cy="1267486"/>
              <a:chOff x="3640900" y="2047391"/>
              <a:chExt cx="571075" cy="913168"/>
            </a:xfrm>
          </p:grpSpPr>
          <p:sp>
            <p:nvSpPr>
              <p:cNvPr id="107" name="îŝḷîḓé-Freeform: Shape 30"/>
              <p:cNvSpPr>
                <a:spLocks/>
              </p:cNvSpPr>
              <p:nvPr/>
            </p:nvSpPr>
            <p:spPr bwMode="auto">
              <a:xfrm>
                <a:off x="3642825" y="2058426"/>
                <a:ext cx="567226" cy="902133"/>
              </a:xfrm>
              <a:custGeom>
                <a:avLst/>
                <a:gdLst/>
                <a:ahLst/>
                <a:cxnLst>
                  <a:cxn ang="0">
                    <a:pos x="186" y="72"/>
                  </a:cxn>
                  <a:cxn ang="0">
                    <a:pos x="185" y="71"/>
                  </a:cxn>
                  <a:cxn ang="0">
                    <a:pos x="185" y="71"/>
                  </a:cxn>
                  <a:cxn ang="0">
                    <a:pos x="177" y="65"/>
                  </a:cxn>
                  <a:cxn ang="0">
                    <a:pos x="147" y="41"/>
                  </a:cxn>
                  <a:cxn ang="0">
                    <a:pos x="132" y="28"/>
                  </a:cxn>
                  <a:cxn ang="0">
                    <a:pos x="101" y="3"/>
                  </a:cxn>
                  <a:cxn ang="0">
                    <a:pos x="85" y="3"/>
                  </a:cxn>
                  <a:cxn ang="0">
                    <a:pos x="54" y="28"/>
                  </a:cxn>
                  <a:cxn ang="0">
                    <a:pos x="39" y="41"/>
                  </a:cxn>
                  <a:cxn ang="0">
                    <a:pos x="9" y="65"/>
                  </a:cxn>
                  <a:cxn ang="0">
                    <a:pos x="1" y="71"/>
                  </a:cxn>
                  <a:cxn ang="0">
                    <a:pos x="1" y="71"/>
                  </a:cxn>
                  <a:cxn ang="0">
                    <a:pos x="0" y="72"/>
                  </a:cxn>
                  <a:cxn ang="0">
                    <a:pos x="0" y="72"/>
                  </a:cxn>
                  <a:cxn ang="0">
                    <a:pos x="1" y="82"/>
                  </a:cxn>
                  <a:cxn ang="0">
                    <a:pos x="1" y="283"/>
                  </a:cxn>
                  <a:cxn ang="0">
                    <a:pos x="10" y="291"/>
                  </a:cxn>
                  <a:cxn ang="0">
                    <a:pos x="176" y="291"/>
                  </a:cxn>
                  <a:cxn ang="0">
                    <a:pos x="185" y="283"/>
                  </a:cxn>
                  <a:cxn ang="0">
                    <a:pos x="185" y="82"/>
                  </a:cxn>
                  <a:cxn ang="0">
                    <a:pos x="186" y="72"/>
                  </a:cxn>
                  <a:cxn ang="0">
                    <a:pos x="186" y="72"/>
                  </a:cxn>
                  <a:cxn ang="0">
                    <a:pos x="142" y="278"/>
                  </a:cxn>
                  <a:cxn ang="0">
                    <a:pos x="123" y="259"/>
                  </a:cxn>
                  <a:cxn ang="0">
                    <a:pos x="142" y="240"/>
                  </a:cxn>
                  <a:cxn ang="0">
                    <a:pos x="162" y="259"/>
                  </a:cxn>
                  <a:cxn ang="0">
                    <a:pos x="142" y="278"/>
                  </a:cxn>
                </a:cxnLst>
                <a:rect l="0" t="0" r="r" b="b"/>
                <a:pathLst>
                  <a:path w="186" h="292">
                    <a:moveTo>
                      <a:pt x="186" y="72"/>
                    </a:moveTo>
                    <a:cubicBezTo>
                      <a:pt x="186" y="71"/>
                      <a:pt x="185" y="71"/>
                      <a:pt x="185" y="71"/>
                    </a:cubicBezTo>
                    <a:cubicBezTo>
                      <a:pt x="185" y="71"/>
                      <a:pt x="185" y="71"/>
                      <a:pt x="185" y="71"/>
                    </a:cubicBezTo>
                    <a:cubicBezTo>
                      <a:pt x="185" y="71"/>
                      <a:pt x="182" y="68"/>
                      <a:pt x="177" y="65"/>
                    </a:cubicBezTo>
                    <a:cubicBezTo>
                      <a:pt x="147" y="41"/>
                      <a:pt x="147" y="41"/>
                      <a:pt x="147" y="41"/>
                    </a:cubicBezTo>
                    <a:cubicBezTo>
                      <a:pt x="143" y="37"/>
                      <a:pt x="136" y="32"/>
                      <a:pt x="132" y="28"/>
                    </a:cubicBezTo>
                    <a:cubicBezTo>
                      <a:pt x="101" y="3"/>
                      <a:pt x="101" y="3"/>
                      <a:pt x="101" y="3"/>
                    </a:cubicBezTo>
                    <a:cubicBezTo>
                      <a:pt x="96" y="0"/>
                      <a:pt x="90" y="0"/>
                      <a:pt x="85" y="3"/>
                    </a:cubicBezTo>
                    <a:cubicBezTo>
                      <a:pt x="54" y="28"/>
                      <a:pt x="54" y="28"/>
                      <a:pt x="54" y="28"/>
                    </a:cubicBezTo>
                    <a:cubicBezTo>
                      <a:pt x="50" y="32"/>
                      <a:pt x="43" y="37"/>
                      <a:pt x="39" y="41"/>
                    </a:cubicBezTo>
                    <a:cubicBezTo>
                      <a:pt x="9" y="65"/>
                      <a:pt x="9" y="65"/>
                      <a:pt x="9" y="65"/>
                    </a:cubicBezTo>
                    <a:cubicBezTo>
                      <a:pt x="4" y="68"/>
                      <a:pt x="1" y="71"/>
                      <a:pt x="1" y="71"/>
                    </a:cubicBezTo>
                    <a:cubicBezTo>
                      <a:pt x="1" y="71"/>
                      <a:pt x="1" y="71"/>
                      <a:pt x="1" y="71"/>
                    </a:cubicBezTo>
                    <a:cubicBezTo>
                      <a:pt x="1" y="71"/>
                      <a:pt x="0" y="71"/>
                      <a:pt x="0" y="72"/>
                    </a:cubicBezTo>
                    <a:cubicBezTo>
                      <a:pt x="0" y="72"/>
                      <a:pt x="0" y="72"/>
                      <a:pt x="0" y="72"/>
                    </a:cubicBezTo>
                    <a:cubicBezTo>
                      <a:pt x="0" y="72"/>
                      <a:pt x="1" y="76"/>
                      <a:pt x="1" y="82"/>
                    </a:cubicBezTo>
                    <a:cubicBezTo>
                      <a:pt x="1" y="283"/>
                      <a:pt x="1" y="283"/>
                      <a:pt x="1" y="283"/>
                    </a:cubicBezTo>
                    <a:cubicBezTo>
                      <a:pt x="1" y="288"/>
                      <a:pt x="5" y="292"/>
                      <a:pt x="10" y="291"/>
                    </a:cubicBezTo>
                    <a:cubicBezTo>
                      <a:pt x="176" y="291"/>
                      <a:pt x="176" y="291"/>
                      <a:pt x="176" y="291"/>
                    </a:cubicBezTo>
                    <a:cubicBezTo>
                      <a:pt x="181" y="292"/>
                      <a:pt x="185" y="288"/>
                      <a:pt x="185" y="283"/>
                    </a:cubicBezTo>
                    <a:cubicBezTo>
                      <a:pt x="185" y="82"/>
                      <a:pt x="185" y="82"/>
                      <a:pt x="185" y="82"/>
                    </a:cubicBezTo>
                    <a:cubicBezTo>
                      <a:pt x="185" y="76"/>
                      <a:pt x="186" y="72"/>
                      <a:pt x="186" y="72"/>
                    </a:cubicBezTo>
                    <a:cubicBezTo>
                      <a:pt x="186" y="72"/>
                      <a:pt x="186" y="72"/>
                      <a:pt x="186" y="72"/>
                    </a:cubicBezTo>
                    <a:close/>
                    <a:moveTo>
                      <a:pt x="142" y="278"/>
                    </a:moveTo>
                    <a:cubicBezTo>
                      <a:pt x="132" y="278"/>
                      <a:pt x="123" y="270"/>
                      <a:pt x="123" y="259"/>
                    </a:cubicBezTo>
                    <a:cubicBezTo>
                      <a:pt x="123" y="248"/>
                      <a:pt x="132" y="240"/>
                      <a:pt x="142" y="240"/>
                    </a:cubicBezTo>
                    <a:cubicBezTo>
                      <a:pt x="153" y="240"/>
                      <a:pt x="162" y="248"/>
                      <a:pt x="162" y="259"/>
                    </a:cubicBezTo>
                    <a:cubicBezTo>
                      <a:pt x="162" y="270"/>
                      <a:pt x="153" y="278"/>
                      <a:pt x="142" y="278"/>
                    </a:cubicBezTo>
                    <a:close/>
                  </a:path>
                </a:pathLst>
              </a:custGeom>
              <a:solidFill>
                <a:schemeClr val="accent2">
                  <a:lumMod val="50000"/>
                </a:schemeClr>
              </a:solidFill>
              <a:ln w="9525">
                <a:noFill/>
                <a:round/>
                <a:headEnd/>
                <a:tailEnd/>
              </a:ln>
            </p:spPr>
            <p:txBody>
              <a:bodyPr anchor="ctr"/>
              <a:lstStyle/>
              <a:p>
                <a:pPr algn="ctr"/>
                <a:endParaRPr>
                  <a:cs typeface="+mn-ea"/>
                  <a:sym typeface="+mn-lt"/>
                </a:endParaRPr>
              </a:p>
            </p:txBody>
          </p:sp>
          <p:sp>
            <p:nvSpPr>
              <p:cNvPr id="108" name="îŝḷîḓé-Freeform: Shape 31"/>
              <p:cNvSpPr>
                <a:spLocks/>
              </p:cNvSpPr>
              <p:nvPr/>
            </p:nvSpPr>
            <p:spPr bwMode="auto">
              <a:xfrm>
                <a:off x="3640900" y="2047391"/>
                <a:ext cx="571075" cy="902133"/>
              </a:xfrm>
              <a:custGeom>
                <a:avLst/>
                <a:gdLst/>
                <a:ahLst/>
                <a:cxnLst>
                  <a:cxn ang="0">
                    <a:pos x="186" y="72"/>
                  </a:cxn>
                  <a:cxn ang="0">
                    <a:pos x="185" y="71"/>
                  </a:cxn>
                  <a:cxn ang="0">
                    <a:pos x="185" y="71"/>
                  </a:cxn>
                  <a:cxn ang="0">
                    <a:pos x="177" y="65"/>
                  </a:cxn>
                  <a:cxn ang="0">
                    <a:pos x="147" y="41"/>
                  </a:cxn>
                  <a:cxn ang="0">
                    <a:pos x="132" y="28"/>
                  </a:cxn>
                  <a:cxn ang="0">
                    <a:pos x="101" y="3"/>
                  </a:cxn>
                  <a:cxn ang="0">
                    <a:pos x="85" y="3"/>
                  </a:cxn>
                  <a:cxn ang="0">
                    <a:pos x="54" y="28"/>
                  </a:cxn>
                  <a:cxn ang="0">
                    <a:pos x="39" y="41"/>
                  </a:cxn>
                  <a:cxn ang="0">
                    <a:pos x="9" y="65"/>
                  </a:cxn>
                  <a:cxn ang="0">
                    <a:pos x="1" y="71"/>
                  </a:cxn>
                  <a:cxn ang="0">
                    <a:pos x="1" y="71"/>
                  </a:cxn>
                  <a:cxn ang="0">
                    <a:pos x="0" y="72"/>
                  </a:cxn>
                  <a:cxn ang="0">
                    <a:pos x="0" y="72"/>
                  </a:cxn>
                  <a:cxn ang="0">
                    <a:pos x="1" y="82"/>
                  </a:cxn>
                  <a:cxn ang="0">
                    <a:pos x="1" y="283"/>
                  </a:cxn>
                  <a:cxn ang="0">
                    <a:pos x="10" y="293"/>
                  </a:cxn>
                  <a:cxn ang="0">
                    <a:pos x="176" y="293"/>
                  </a:cxn>
                  <a:cxn ang="0">
                    <a:pos x="185" y="283"/>
                  </a:cxn>
                  <a:cxn ang="0">
                    <a:pos x="185" y="82"/>
                  </a:cxn>
                  <a:cxn ang="0">
                    <a:pos x="186" y="72"/>
                  </a:cxn>
                  <a:cxn ang="0">
                    <a:pos x="186" y="72"/>
                  </a:cxn>
                  <a:cxn ang="0">
                    <a:pos x="142" y="279"/>
                  </a:cxn>
                  <a:cxn ang="0">
                    <a:pos x="123" y="259"/>
                  </a:cxn>
                  <a:cxn ang="0">
                    <a:pos x="142" y="240"/>
                  </a:cxn>
                  <a:cxn ang="0">
                    <a:pos x="162" y="259"/>
                  </a:cxn>
                  <a:cxn ang="0">
                    <a:pos x="142" y="279"/>
                  </a:cxn>
                </a:cxnLst>
                <a:rect l="0" t="0" r="r" b="b"/>
                <a:pathLst>
                  <a:path w="186" h="293">
                    <a:moveTo>
                      <a:pt x="186" y="72"/>
                    </a:moveTo>
                    <a:cubicBezTo>
                      <a:pt x="186" y="72"/>
                      <a:pt x="185" y="71"/>
                      <a:pt x="185" y="71"/>
                    </a:cubicBezTo>
                    <a:cubicBezTo>
                      <a:pt x="185" y="71"/>
                      <a:pt x="185" y="71"/>
                      <a:pt x="185" y="71"/>
                    </a:cubicBezTo>
                    <a:cubicBezTo>
                      <a:pt x="185" y="71"/>
                      <a:pt x="182" y="68"/>
                      <a:pt x="177" y="65"/>
                    </a:cubicBezTo>
                    <a:cubicBezTo>
                      <a:pt x="147" y="41"/>
                      <a:pt x="147" y="41"/>
                      <a:pt x="147" y="41"/>
                    </a:cubicBezTo>
                    <a:cubicBezTo>
                      <a:pt x="143" y="37"/>
                      <a:pt x="136" y="32"/>
                      <a:pt x="132" y="28"/>
                    </a:cubicBezTo>
                    <a:cubicBezTo>
                      <a:pt x="101" y="3"/>
                      <a:pt x="101" y="3"/>
                      <a:pt x="101" y="3"/>
                    </a:cubicBezTo>
                    <a:cubicBezTo>
                      <a:pt x="96" y="0"/>
                      <a:pt x="90" y="0"/>
                      <a:pt x="85" y="3"/>
                    </a:cubicBezTo>
                    <a:cubicBezTo>
                      <a:pt x="54" y="28"/>
                      <a:pt x="54" y="28"/>
                      <a:pt x="54" y="28"/>
                    </a:cubicBezTo>
                    <a:cubicBezTo>
                      <a:pt x="50" y="32"/>
                      <a:pt x="43" y="37"/>
                      <a:pt x="39" y="41"/>
                    </a:cubicBezTo>
                    <a:cubicBezTo>
                      <a:pt x="9" y="65"/>
                      <a:pt x="9" y="65"/>
                      <a:pt x="9" y="65"/>
                    </a:cubicBezTo>
                    <a:cubicBezTo>
                      <a:pt x="4" y="68"/>
                      <a:pt x="1" y="71"/>
                      <a:pt x="1" y="71"/>
                    </a:cubicBezTo>
                    <a:cubicBezTo>
                      <a:pt x="1" y="71"/>
                      <a:pt x="1" y="71"/>
                      <a:pt x="1" y="71"/>
                    </a:cubicBezTo>
                    <a:cubicBezTo>
                      <a:pt x="1" y="71"/>
                      <a:pt x="0" y="72"/>
                      <a:pt x="0" y="72"/>
                    </a:cubicBezTo>
                    <a:cubicBezTo>
                      <a:pt x="0" y="72"/>
                      <a:pt x="0" y="72"/>
                      <a:pt x="0" y="72"/>
                    </a:cubicBezTo>
                    <a:cubicBezTo>
                      <a:pt x="0" y="72"/>
                      <a:pt x="1" y="76"/>
                      <a:pt x="1" y="82"/>
                    </a:cubicBezTo>
                    <a:cubicBezTo>
                      <a:pt x="1" y="283"/>
                      <a:pt x="1" y="283"/>
                      <a:pt x="1" y="283"/>
                    </a:cubicBezTo>
                    <a:cubicBezTo>
                      <a:pt x="1" y="288"/>
                      <a:pt x="5" y="293"/>
                      <a:pt x="10" y="293"/>
                    </a:cubicBezTo>
                    <a:cubicBezTo>
                      <a:pt x="176" y="293"/>
                      <a:pt x="176" y="293"/>
                      <a:pt x="176" y="293"/>
                    </a:cubicBezTo>
                    <a:cubicBezTo>
                      <a:pt x="181" y="293"/>
                      <a:pt x="185" y="288"/>
                      <a:pt x="185" y="283"/>
                    </a:cubicBezTo>
                    <a:cubicBezTo>
                      <a:pt x="185" y="82"/>
                      <a:pt x="185" y="82"/>
                      <a:pt x="185" y="82"/>
                    </a:cubicBezTo>
                    <a:cubicBezTo>
                      <a:pt x="185" y="76"/>
                      <a:pt x="186" y="72"/>
                      <a:pt x="186" y="72"/>
                    </a:cubicBezTo>
                    <a:cubicBezTo>
                      <a:pt x="186" y="72"/>
                      <a:pt x="186" y="72"/>
                      <a:pt x="186" y="72"/>
                    </a:cubicBezTo>
                    <a:close/>
                    <a:moveTo>
                      <a:pt x="142" y="279"/>
                    </a:moveTo>
                    <a:cubicBezTo>
                      <a:pt x="132" y="279"/>
                      <a:pt x="123" y="270"/>
                      <a:pt x="123" y="259"/>
                    </a:cubicBezTo>
                    <a:cubicBezTo>
                      <a:pt x="123" y="248"/>
                      <a:pt x="132" y="240"/>
                      <a:pt x="142" y="240"/>
                    </a:cubicBezTo>
                    <a:cubicBezTo>
                      <a:pt x="153" y="240"/>
                      <a:pt x="162" y="248"/>
                      <a:pt x="162" y="259"/>
                    </a:cubicBezTo>
                    <a:cubicBezTo>
                      <a:pt x="162" y="270"/>
                      <a:pt x="153" y="279"/>
                      <a:pt x="142" y="279"/>
                    </a:cubicBezTo>
                    <a:close/>
                  </a:path>
                </a:pathLst>
              </a:custGeom>
              <a:solidFill>
                <a:schemeClr val="accent2"/>
              </a:solidFill>
              <a:ln w="9525">
                <a:noFill/>
                <a:round/>
                <a:headEnd/>
                <a:tailEnd/>
              </a:ln>
            </p:spPr>
            <p:txBody>
              <a:bodyPr anchor="ctr"/>
              <a:lstStyle/>
              <a:p>
                <a:pPr algn="ctr"/>
                <a:endParaRPr>
                  <a:cs typeface="+mn-ea"/>
                  <a:sym typeface="+mn-lt"/>
                </a:endParaRPr>
              </a:p>
            </p:txBody>
          </p:sp>
        </p:grpSp>
        <p:grpSp>
          <p:nvGrpSpPr>
            <p:cNvPr id="9" name="Group 32"/>
            <p:cNvGrpSpPr/>
            <p:nvPr/>
          </p:nvGrpSpPr>
          <p:grpSpPr>
            <a:xfrm>
              <a:off x="2519560" y="3648498"/>
              <a:ext cx="1887747" cy="1424487"/>
              <a:chOff x="2873949" y="2891588"/>
              <a:chExt cx="1216638" cy="1026279"/>
            </a:xfrm>
          </p:grpSpPr>
          <p:sp>
            <p:nvSpPr>
              <p:cNvPr id="100" name="îŝḷîḓé-Freeform: Shape 33"/>
              <p:cNvSpPr>
                <a:spLocks/>
              </p:cNvSpPr>
              <p:nvPr/>
            </p:nvSpPr>
            <p:spPr bwMode="auto">
              <a:xfrm>
                <a:off x="3693318" y="3145399"/>
                <a:ext cx="46901" cy="60694"/>
              </a:xfrm>
              <a:custGeom>
                <a:avLst/>
                <a:gdLst/>
                <a:ahLst/>
                <a:cxnLst>
                  <a:cxn ang="0">
                    <a:pos x="0" y="3"/>
                  </a:cxn>
                  <a:cxn ang="0">
                    <a:pos x="13" y="6"/>
                  </a:cxn>
                  <a:cxn ang="0">
                    <a:pos x="13" y="6"/>
                  </a:cxn>
                  <a:cxn ang="0">
                    <a:pos x="14" y="20"/>
                  </a:cxn>
                  <a:cxn ang="0">
                    <a:pos x="14" y="20"/>
                  </a:cxn>
                  <a:cxn ang="0">
                    <a:pos x="12" y="19"/>
                  </a:cxn>
                  <a:cxn ang="0">
                    <a:pos x="12" y="7"/>
                  </a:cxn>
                  <a:cxn ang="0">
                    <a:pos x="12" y="7"/>
                  </a:cxn>
                  <a:cxn ang="0">
                    <a:pos x="0" y="5"/>
                  </a:cxn>
                  <a:cxn ang="0">
                    <a:pos x="0" y="5"/>
                  </a:cxn>
                  <a:cxn ang="0">
                    <a:pos x="0" y="5"/>
                  </a:cxn>
                  <a:cxn ang="0">
                    <a:pos x="0" y="3"/>
                  </a:cxn>
                </a:cxnLst>
                <a:rect l="0" t="0" r="r" b="b"/>
                <a:pathLst>
                  <a:path w="16" h="20">
                    <a:moveTo>
                      <a:pt x="0" y="3"/>
                    </a:moveTo>
                    <a:cubicBezTo>
                      <a:pt x="4" y="0"/>
                      <a:pt x="10" y="1"/>
                      <a:pt x="13" y="6"/>
                    </a:cubicBezTo>
                    <a:cubicBezTo>
                      <a:pt x="13" y="6"/>
                      <a:pt x="13" y="6"/>
                      <a:pt x="13" y="6"/>
                    </a:cubicBezTo>
                    <a:cubicBezTo>
                      <a:pt x="16" y="9"/>
                      <a:pt x="16" y="14"/>
                      <a:pt x="14" y="20"/>
                    </a:cubicBezTo>
                    <a:cubicBezTo>
                      <a:pt x="14" y="20"/>
                      <a:pt x="14" y="20"/>
                      <a:pt x="14" y="20"/>
                    </a:cubicBezTo>
                    <a:cubicBezTo>
                      <a:pt x="12" y="19"/>
                      <a:pt x="12" y="19"/>
                      <a:pt x="12" y="19"/>
                    </a:cubicBezTo>
                    <a:cubicBezTo>
                      <a:pt x="14" y="13"/>
                      <a:pt x="13" y="9"/>
                      <a:pt x="12" y="7"/>
                    </a:cubicBezTo>
                    <a:cubicBezTo>
                      <a:pt x="12" y="7"/>
                      <a:pt x="12" y="7"/>
                      <a:pt x="12" y="7"/>
                    </a:cubicBezTo>
                    <a:cubicBezTo>
                      <a:pt x="9" y="3"/>
                      <a:pt x="4" y="2"/>
                      <a:pt x="0" y="5"/>
                    </a:cubicBezTo>
                    <a:cubicBezTo>
                      <a:pt x="0" y="5"/>
                      <a:pt x="0" y="5"/>
                      <a:pt x="0" y="5"/>
                    </a:cubicBezTo>
                    <a:cubicBezTo>
                      <a:pt x="0" y="5"/>
                      <a:pt x="0" y="5"/>
                      <a:pt x="0" y="5"/>
                    </a:cubicBezTo>
                    <a:cubicBezTo>
                      <a:pt x="0" y="3"/>
                      <a:pt x="0" y="3"/>
                      <a:pt x="0" y="3"/>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101" name="îŝḷîḓé-Freeform: Shape 34"/>
              <p:cNvSpPr>
                <a:spLocks/>
              </p:cNvSpPr>
              <p:nvPr/>
            </p:nvSpPr>
            <p:spPr bwMode="auto">
              <a:xfrm>
                <a:off x="2873949" y="3059875"/>
                <a:ext cx="957310" cy="857992"/>
              </a:xfrm>
              <a:custGeom>
                <a:avLst/>
                <a:gdLst/>
                <a:ahLst/>
                <a:cxnLst>
                  <a:cxn ang="0">
                    <a:pos x="226" y="7"/>
                  </a:cxn>
                  <a:cxn ang="0">
                    <a:pos x="10" y="176"/>
                  </a:cxn>
                  <a:cxn ang="0">
                    <a:pos x="7" y="204"/>
                  </a:cxn>
                  <a:cxn ang="0">
                    <a:pos x="57" y="268"/>
                  </a:cxn>
                  <a:cxn ang="0">
                    <a:pos x="85" y="271"/>
                  </a:cxn>
                  <a:cxn ang="0">
                    <a:pos x="301" y="102"/>
                  </a:cxn>
                  <a:cxn ang="0">
                    <a:pos x="304" y="74"/>
                  </a:cxn>
                  <a:cxn ang="0">
                    <a:pos x="254" y="10"/>
                  </a:cxn>
                  <a:cxn ang="0">
                    <a:pos x="226" y="7"/>
                  </a:cxn>
                  <a:cxn ang="0">
                    <a:pos x="267" y="74"/>
                  </a:cxn>
                  <a:cxn ang="0">
                    <a:pos x="242" y="71"/>
                  </a:cxn>
                  <a:cxn ang="0">
                    <a:pos x="245" y="46"/>
                  </a:cxn>
                  <a:cxn ang="0">
                    <a:pos x="270" y="49"/>
                  </a:cxn>
                  <a:cxn ang="0">
                    <a:pos x="267" y="74"/>
                  </a:cxn>
                </a:cxnLst>
                <a:rect l="0" t="0" r="r" b="b"/>
                <a:pathLst>
                  <a:path w="311" h="278">
                    <a:moveTo>
                      <a:pt x="226" y="7"/>
                    </a:moveTo>
                    <a:cubicBezTo>
                      <a:pt x="10" y="176"/>
                      <a:pt x="10" y="176"/>
                      <a:pt x="10" y="176"/>
                    </a:cubicBezTo>
                    <a:cubicBezTo>
                      <a:pt x="2" y="183"/>
                      <a:pt x="0" y="195"/>
                      <a:pt x="7" y="204"/>
                    </a:cubicBezTo>
                    <a:cubicBezTo>
                      <a:pt x="57" y="268"/>
                      <a:pt x="57" y="268"/>
                      <a:pt x="57" y="268"/>
                    </a:cubicBezTo>
                    <a:cubicBezTo>
                      <a:pt x="64" y="276"/>
                      <a:pt x="76" y="278"/>
                      <a:pt x="85" y="271"/>
                    </a:cubicBezTo>
                    <a:cubicBezTo>
                      <a:pt x="301" y="102"/>
                      <a:pt x="301" y="102"/>
                      <a:pt x="301" y="102"/>
                    </a:cubicBezTo>
                    <a:cubicBezTo>
                      <a:pt x="309" y="95"/>
                      <a:pt x="311" y="82"/>
                      <a:pt x="304" y="74"/>
                    </a:cubicBezTo>
                    <a:cubicBezTo>
                      <a:pt x="254" y="10"/>
                      <a:pt x="254" y="10"/>
                      <a:pt x="254" y="10"/>
                    </a:cubicBezTo>
                    <a:cubicBezTo>
                      <a:pt x="247" y="1"/>
                      <a:pt x="235" y="0"/>
                      <a:pt x="226" y="7"/>
                    </a:cubicBezTo>
                    <a:close/>
                    <a:moveTo>
                      <a:pt x="267" y="74"/>
                    </a:moveTo>
                    <a:cubicBezTo>
                      <a:pt x="260" y="80"/>
                      <a:pt x="248" y="78"/>
                      <a:pt x="242" y="71"/>
                    </a:cubicBezTo>
                    <a:cubicBezTo>
                      <a:pt x="236" y="63"/>
                      <a:pt x="238" y="52"/>
                      <a:pt x="245" y="46"/>
                    </a:cubicBezTo>
                    <a:cubicBezTo>
                      <a:pt x="253" y="39"/>
                      <a:pt x="264" y="41"/>
                      <a:pt x="270" y="49"/>
                    </a:cubicBezTo>
                    <a:cubicBezTo>
                      <a:pt x="277" y="56"/>
                      <a:pt x="275" y="68"/>
                      <a:pt x="267" y="74"/>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102" name="iS1ide-Freeform: Shape 35"/>
              <p:cNvSpPr>
                <a:spLocks/>
              </p:cNvSpPr>
              <p:nvPr/>
            </p:nvSpPr>
            <p:spPr bwMode="auto">
              <a:xfrm>
                <a:off x="3616071" y="3197815"/>
                <a:ext cx="93800" cy="93800"/>
              </a:xfrm>
              <a:custGeom>
                <a:avLst/>
                <a:gdLst/>
                <a:ahLst/>
                <a:cxnLst>
                  <a:cxn ang="0">
                    <a:pos x="7" y="5"/>
                  </a:cxn>
                  <a:cxn ang="0">
                    <a:pos x="5" y="24"/>
                  </a:cxn>
                  <a:cxn ang="0">
                    <a:pos x="24" y="26"/>
                  </a:cxn>
                  <a:cxn ang="0">
                    <a:pos x="26" y="7"/>
                  </a:cxn>
                  <a:cxn ang="0">
                    <a:pos x="7" y="5"/>
                  </a:cxn>
                  <a:cxn ang="0">
                    <a:pos x="22" y="24"/>
                  </a:cxn>
                  <a:cxn ang="0">
                    <a:pos x="7" y="22"/>
                  </a:cxn>
                  <a:cxn ang="0">
                    <a:pos x="9" y="7"/>
                  </a:cxn>
                  <a:cxn ang="0">
                    <a:pos x="24" y="9"/>
                  </a:cxn>
                  <a:cxn ang="0">
                    <a:pos x="22" y="24"/>
                  </a:cxn>
                </a:cxnLst>
                <a:rect l="0" t="0" r="r" b="b"/>
                <a:pathLst>
                  <a:path w="31" h="31">
                    <a:moveTo>
                      <a:pt x="7" y="5"/>
                    </a:moveTo>
                    <a:cubicBezTo>
                      <a:pt x="1" y="10"/>
                      <a:pt x="0" y="18"/>
                      <a:pt x="5" y="24"/>
                    </a:cubicBezTo>
                    <a:cubicBezTo>
                      <a:pt x="9" y="30"/>
                      <a:pt x="18" y="31"/>
                      <a:pt x="24" y="26"/>
                    </a:cubicBezTo>
                    <a:cubicBezTo>
                      <a:pt x="30" y="22"/>
                      <a:pt x="31" y="13"/>
                      <a:pt x="26" y="7"/>
                    </a:cubicBezTo>
                    <a:cubicBezTo>
                      <a:pt x="21" y="1"/>
                      <a:pt x="13" y="0"/>
                      <a:pt x="7" y="5"/>
                    </a:cubicBezTo>
                    <a:close/>
                    <a:moveTo>
                      <a:pt x="22" y="24"/>
                    </a:moveTo>
                    <a:cubicBezTo>
                      <a:pt x="17" y="27"/>
                      <a:pt x="11" y="27"/>
                      <a:pt x="7" y="22"/>
                    </a:cubicBezTo>
                    <a:cubicBezTo>
                      <a:pt x="4" y="18"/>
                      <a:pt x="4" y="11"/>
                      <a:pt x="9" y="7"/>
                    </a:cubicBezTo>
                    <a:cubicBezTo>
                      <a:pt x="13" y="4"/>
                      <a:pt x="20" y="5"/>
                      <a:pt x="24" y="9"/>
                    </a:cubicBezTo>
                    <a:cubicBezTo>
                      <a:pt x="27" y="14"/>
                      <a:pt x="26" y="20"/>
                      <a:pt x="22" y="24"/>
                    </a:cubicBezTo>
                    <a:close/>
                  </a:path>
                </a:pathLst>
              </a:custGeom>
              <a:solidFill>
                <a:schemeClr val="bg1">
                  <a:lumMod val="50000"/>
                </a:schemeClr>
              </a:solidFill>
              <a:ln w="9525">
                <a:noFill/>
                <a:round/>
                <a:headEnd/>
                <a:tailEnd/>
              </a:ln>
            </p:spPr>
            <p:txBody>
              <a:bodyPr anchor="ctr"/>
              <a:lstStyle/>
              <a:p>
                <a:pPr algn="ctr"/>
                <a:endParaRPr>
                  <a:cs typeface="+mn-ea"/>
                  <a:sym typeface="+mn-lt"/>
                </a:endParaRPr>
              </a:p>
            </p:txBody>
          </p:sp>
          <p:sp>
            <p:nvSpPr>
              <p:cNvPr id="103" name="iS1ide-Freeform: Shape 36"/>
              <p:cNvSpPr>
                <a:spLocks/>
              </p:cNvSpPr>
              <p:nvPr/>
            </p:nvSpPr>
            <p:spPr bwMode="auto">
              <a:xfrm>
                <a:off x="3599518" y="3181263"/>
                <a:ext cx="126905" cy="126905"/>
              </a:xfrm>
              <a:custGeom>
                <a:avLst/>
                <a:gdLst/>
                <a:ahLst/>
                <a:cxnLst>
                  <a:cxn ang="0">
                    <a:pos x="9" y="7"/>
                  </a:cxn>
                  <a:cxn ang="0">
                    <a:pos x="6" y="32"/>
                  </a:cxn>
                  <a:cxn ang="0">
                    <a:pos x="31" y="35"/>
                  </a:cxn>
                  <a:cxn ang="0">
                    <a:pos x="34" y="10"/>
                  </a:cxn>
                  <a:cxn ang="0">
                    <a:pos x="9" y="7"/>
                  </a:cxn>
                  <a:cxn ang="0">
                    <a:pos x="29" y="31"/>
                  </a:cxn>
                  <a:cxn ang="0">
                    <a:pos x="10" y="29"/>
                  </a:cxn>
                  <a:cxn ang="0">
                    <a:pos x="12" y="10"/>
                  </a:cxn>
                  <a:cxn ang="0">
                    <a:pos x="31" y="12"/>
                  </a:cxn>
                  <a:cxn ang="0">
                    <a:pos x="29" y="31"/>
                  </a:cxn>
                </a:cxnLst>
                <a:rect l="0" t="0" r="r" b="b"/>
                <a:pathLst>
                  <a:path w="41" h="41">
                    <a:moveTo>
                      <a:pt x="9" y="7"/>
                    </a:moveTo>
                    <a:cubicBezTo>
                      <a:pt x="2" y="13"/>
                      <a:pt x="0" y="24"/>
                      <a:pt x="6" y="32"/>
                    </a:cubicBezTo>
                    <a:cubicBezTo>
                      <a:pt x="12" y="39"/>
                      <a:pt x="24" y="41"/>
                      <a:pt x="31" y="35"/>
                    </a:cubicBezTo>
                    <a:cubicBezTo>
                      <a:pt x="39" y="29"/>
                      <a:pt x="41" y="17"/>
                      <a:pt x="34" y="10"/>
                    </a:cubicBezTo>
                    <a:cubicBezTo>
                      <a:pt x="28" y="2"/>
                      <a:pt x="17" y="0"/>
                      <a:pt x="9" y="7"/>
                    </a:cubicBezTo>
                    <a:close/>
                    <a:moveTo>
                      <a:pt x="29" y="31"/>
                    </a:moveTo>
                    <a:cubicBezTo>
                      <a:pt x="23" y="36"/>
                      <a:pt x="14" y="35"/>
                      <a:pt x="10" y="29"/>
                    </a:cubicBezTo>
                    <a:cubicBezTo>
                      <a:pt x="5" y="23"/>
                      <a:pt x="6" y="15"/>
                      <a:pt x="12" y="10"/>
                    </a:cubicBezTo>
                    <a:cubicBezTo>
                      <a:pt x="18" y="5"/>
                      <a:pt x="26" y="6"/>
                      <a:pt x="31" y="12"/>
                    </a:cubicBezTo>
                    <a:cubicBezTo>
                      <a:pt x="36" y="18"/>
                      <a:pt x="35" y="27"/>
                      <a:pt x="29" y="31"/>
                    </a:cubicBezTo>
                    <a:close/>
                  </a:path>
                </a:pathLst>
              </a:custGeom>
              <a:solidFill>
                <a:schemeClr val="accent2">
                  <a:lumMod val="50000"/>
                </a:schemeClr>
              </a:solidFill>
              <a:ln w="9525">
                <a:noFill/>
                <a:round/>
                <a:headEnd/>
                <a:tailEnd/>
              </a:ln>
            </p:spPr>
            <p:txBody>
              <a:bodyPr anchor="ctr"/>
              <a:lstStyle/>
              <a:p>
                <a:pPr algn="ctr"/>
                <a:endParaRPr>
                  <a:cs typeface="+mn-ea"/>
                  <a:sym typeface="+mn-lt"/>
                </a:endParaRPr>
              </a:p>
            </p:txBody>
          </p:sp>
          <p:sp>
            <p:nvSpPr>
              <p:cNvPr id="104" name="iS1ide-Freeform: Shape 37"/>
              <p:cNvSpPr>
                <a:spLocks/>
              </p:cNvSpPr>
              <p:nvPr/>
            </p:nvSpPr>
            <p:spPr bwMode="auto">
              <a:xfrm>
                <a:off x="3679523" y="2891588"/>
                <a:ext cx="411064" cy="361406"/>
              </a:xfrm>
              <a:custGeom>
                <a:avLst/>
                <a:gdLst/>
                <a:ahLst/>
                <a:cxnLst>
                  <a:cxn ang="0">
                    <a:pos x="3" y="105"/>
                  </a:cxn>
                  <a:cxn ang="0">
                    <a:pos x="3" y="105"/>
                  </a:cxn>
                  <a:cxn ang="0">
                    <a:pos x="16" y="91"/>
                  </a:cxn>
                  <a:cxn ang="0">
                    <a:pos x="16" y="91"/>
                  </a:cxn>
                  <a:cxn ang="0">
                    <a:pos x="107" y="33"/>
                  </a:cxn>
                  <a:cxn ang="0">
                    <a:pos x="107" y="33"/>
                  </a:cxn>
                  <a:cxn ang="0">
                    <a:pos x="129" y="0"/>
                  </a:cxn>
                  <a:cxn ang="0">
                    <a:pos x="129" y="0"/>
                  </a:cxn>
                  <a:cxn ang="0">
                    <a:pos x="131" y="0"/>
                  </a:cxn>
                  <a:cxn ang="0">
                    <a:pos x="108" y="34"/>
                  </a:cxn>
                  <a:cxn ang="0">
                    <a:pos x="108" y="34"/>
                  </a:cxn>
                  <a:cxn ang="0">
                    <a:pos x="17" y="93"/>
                  </a:cxn>
                  <a:cxn ang="0">
                    <a:pos x="17" y="93"/>
                  </a:cxn>
                  <a:cxn ang="0">
                    <a:pos x="5" y="106"/>
                  </a:cxn>
                  <a:cxn ang="0">
                    <a:pos x="5" y="106"/>
                  </a:cxn>
                  <a:cxn ang="0">
                    <a:pos x="5" y="114"/>
                  </a:cxn>
                  <a:cxn ang="0">
                    <a:pos x="5" y="117"/>
                  </a:cxn>
                  <a:cxn ang="0">
                    <a:pos x="3" y="105"/>
                  </a:cxn>
                </a:cxnLst>
                <a:rect l="0" t="0" r="r" b="b"/>
                <a:pathLst>
                  <a:path w="133" h="117">
                    <a:moveTo>
                      <a:pt x="3" y="105"/>
                    </a:moveTo>
                    <a:cubicBezTo>
                      <a:pt x="3" y="105"/>
                      <a:pt x="3" y="105"/>
                      <a:pt x="3" y="105"/>
                    </a:cubicBezTo>
                    <a:cubicBezTo>
                      <a:pt x="5" y="100"/>
                      <a:pt x="10" y="96"/>
                      <a:pt x="16" y="91"/>
                    </a:cubicBezTo>
                    <a:cubicBezTo>
                      <a:pt x="16" y="91"/>
                      <a:pt x="16" y="91"/>
                      <a:pt x="16" y="91"/>
                    </a:cubicBezTo>
                    <a:cubicBezTo>
                      <a:pt x="38" y="73"/>
                      <a:pt x="81" y="53"/>
                      <a:pt x="107" y="33"/>
                    </a:cubicBezTo>
                    <a:cubicBezTo>
                      <a:pt x="107" y="33"/>
                      <a:pt x="107" y="33"/>
                      <a:pt x="107" y="33"/>
                    </a:cubicBezTo>
                    <a:cubicBezTo>
                      <a:pt x="122" y="22"/>
                      <a:pt x="131" y="10"/>
                      <a:pt x="129" y="0"/>
                    </a:cubicBezTo>
                    <a:cubicBezTo>
                      <a:pt x="129" y="0"/>
                      <a:pt x="129" y="0"/>
                      <a:pt x="129" y="0"/>
                    </a:cubicBezTo>
                    <a:cubicBezTo>
                      <a:pt x="131" y="0"/>
                      <a:pt x="131" y="0"/>
                      <a:pt x="131" y="0"/>
                    </a:cubicBezTo>
                    <a:cubicBezTo>
                      <a:pt x="133" y="11"/>
                      <a:pt x="123" y="23"/>
                      <a:pt x="108" y="34"/>
                    </a:cubicBezTo>
                    <a:cubicBezTo>
                      <a:pt x="108" y="34"/>
                      <a:pt x="108" y="34"/>
                      <a:pt x="108" y="34"/>
                    </a:cubicBezTo>
                    <a:cubicBezTo>
                      <a:pt x="82" y="55"/>
                      <a:pt x="39" y="75"/>
                      <a:pt x="17" y="93"/>
                    </a:cubicBezTo>
                    <a:cubicBezTo>
                      <a:pt x="17" y="93"/>
                      <a:pt x="17" y="93"/>
                      <a:pt x="17" y="93"/>
                    </a:cubicBezTo>
                    <a:cubicBezTo>
                      <a:pt x="11" y="97"/>
                      <a:pt x="7" y="102"/>
                      <a:pt x="5" y="106"/>
                    </a:cubicBezTo>
                    <a:cubicBezTo>
                      <a:pt x="5" y="106"/>
                      <a:pt x="5" y="106"/>
                      <a:pt x="5" y="106"/>
                    </a:cubicBezTo>
                    <a:cubicBezTo>
                      <a:pt x="3" y="110"/>
                      <a:pt x="4" y="111"/>
                      <a:pt x="5" y="114"/>
                    </a:cubicBezTo>
                    <a:cubicBezTo>
                      <a:pt x="5" y="117"/>
                      <a:pt x="5" y="117"/>
                      <a:pt x="5" y="117"/>
                    </a:cubicBezTo>
                    <a:cubicBezTo>
                      <a:pt x="5" y="117"/>
                      <a:pt x="0" y="109"/>
                      <a:pt x="3" y="105"/>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105" name="iS1ide-Freeform: Shape 38"/>
              <p:cNvSpPr>
                <a:spLocks/>
              </p:cNvSpPr>
              <p:nvPr/>
            </p:nvSpPr>
            <p:spPr bwMode="auto">
              <a:xfrm>
                <a:off x="3679523" y="3153674"/>
                <a:ext cx="33106" cy="35865"/>
              </a:xfrm>
              <a:custGeom>
                <a:avLst/>
                <a:gdLst/>
                <a:ahLst/>
                <a:cxnLst>
                  <a:cxn ang="0">
                    <a:pos x="0" y="11"/>
                  </a:cxn>
                  <a:cxn ang="0">
                    <a:pos x="2" y="12"/>
                  </a:cxn>
                  <a:cxn ang="0">
                    <a:pos x="11" y="1"/>
                  </a:cxn>
                  <a:cxn ang="0">
                    <a:pos x="10" y="0"/>
                  </a:cxn>
                  <a:cxn ang="0">
                    <a:pos x="2" y="9"/>
                  </a:cxn>
                  <a:cxn ang="0">
                    <a:pos x="0" y="11"/>
                  </a:cxn>
                </a:cxnLst>
                <a:rect l="0" t="0" r="r" b="b"/>
                <a:pathLst>
                  <a:path w="11" h="12">
                    <a:moveTo>
                      <a:pt x="0" y="11"/>
                    </a:moveTo>
                    <a:cubicBezTo>
                      <a:pt x="1" y="11"/>
                      <a:pt x="1" y="11"/>
                      <a:pt x="2" y="12"/>
                    </a:cubicBezTo>
                    <a:cubicBezTo>
                      <a:pt x="4" y="9"/>
                      <a:pt x="7" y="5"/>
                      <a:pt x="11" y="1"/>
                    </a:cubicBezTo>
                    <a:cubicBezTo>
                      <a:pt x="10" y="0"/>
                      <a:pt x="10" y="0"/>
                      <a:pt x="10" y="0"/>
                    </a:cubicBezTo>
                    <a:cubicBezTo>
                      <a:pt x="7" y="3"/>
                      <a:pt x="4" y="6"/>
                      <a:pt x="2" y="9"/>
                    </a:cubicBezTo>
                    <a:cubicBezTo>
                      <a:pt x="1" y="10"/>
                      <a:pt x="1" y="10"/>
                      <a:pt x="0" y="11"/>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106" name="iS1ide-Freeform: Shape 39"/>
              <p:cNvSpPr>
                <a:spLocks/>
              </p:cNvSpPr>
              <p:nvPr/>
            </p:nvSpPr>
            <p:spPr bwMode="auto">
              <a:xfrm>
                <a:off x="3662970" y="3186780"/>
                <a:ext cx="22071" cy="38623"/>
              </a:xfrm>
              <a:custGeom>
                <a:avLst/>
                <a:gdLst/>
                <a:ahLst/>
                <a:cxnLst>
                  <a:cxn ang="0">
                    <a:pos x="1" y="6"/>
                  </a:cxn>
                  <a:cxn ang="0">
                    <a:pos x="5" y="10"/>
                  </a:cxn>
                  <a:cxn ang="0">
                    <a:pos x="4" y="9"/>
                  </a:cxn>
                  <a:cxn ang="0">
                    <a:pos x="3" y="7"/>
                  </a:cxn>
                  <a:cxn ang="0">
                    <a:pos x="7" y="1"/>
                  </a:cxn>
                  <a:cxn ang="0">
                    <a:pos x="5" y="0"/>
                  </a:cxn>
                  <a:cxn ang="0">
                    <a:pos x="1" y="6"/>
                  </a:cxn>
                </a:cxnLst>
                <a:rect l="0" t="0" r="r" b="b"/>
                <a:pathLst>
                  <a:path w="7" h="12">
                    <a:moveTo>
                      <a:pt x="1" y="6"/>
                    </a:moveTo>
                    <a:cubicBezTo>
                      <a:pt x="0" y="8"/>
                      <a:pt x="1" y="12"/>
                      <a:pt x="5" y="10"/>
                    </a:cubicBezTo>
                    <a:cubicBezTo>
                      <a:pt x="4" y="9"/>
                      <a:pt x="4" y="9"/>
                      <a:pt x="4" y="9"/>
                    </a:cubicBezTo>
                    <a:cubicBezTo>
                      <a:pt x="3" y="9"/>
                      <a:pt x="2" y="9"/>
                      <a:pt x="3" y="7"/>
                    </a:cubicBezTo>
                    <a:cubicBezTo>
                      <a:pt x="4" y="5"/>
                      <a:pt x="5" y="3"/>
                      <a:pt x="7" y="1"/>
                    </a:cubicBezTo>
                    <a:cubicBezTo>
                      <a:pt x="6" y="0"/>
                      <a:pt x="6" y="0"/>
                      <a:pt x="5" y="0"/>
                    </a:cubicBezTo>
                    <a:cubicBezTo>
                      <a:pt x="3" y="2"/>
                      <a:pt x="2" y="4"/>
                      <a:pt x="1" y="6"/>
                    </a:cubicBezTo>
                    <a:close/>
                  </a:path>
                </a:pathLst>
              </a:custGeom>
              <a:solidFill>
                <a:srgbClr val="010101"/>
              </a:solidFill>
              <a:ln w="9525">
                <a:noFill/>
                <a:round/>
                <a:headEnd/>
                <a:tailEnd/>
              </a:ln>
            </p:spPr>
            <p:txBody>
              <a:bodyPr anchor="ctr"/>
              <a:lstStyle/>
              <a:p>
                <a:pPr algn="ctr"/>
                <a:endParaRPr>
                  <a:cs typeface="+mn-ea"/>
                  <a:sym typeface="+mn-lt"/>
                </a:endParaRPr>
              </a:p>
            </p:txBody>
          </p:sp>
        </p:grpSp>
        <p:sp>
          <p:nvSpPr>
            <p:cNvPr id="10" name="iS1ide-Freeform: Shape 40"/>
            <p:cNvSpPr>
              <a:spLocks/>
            </p:cNvSpPr>
            <p:nvPr/>
          </p:nvSpPr>
          <p:spPr bwMode="auto">
            <a:xfrm>
              <a:off x="5549784" y="3614028"/>
              <a:ext cx="577881" cy="375268"/>
            </a:xfrm>
            <a:custGeom>
              <a:avLst/>
              <a:gdLst/>
              <a:ahLst/>
              <a:cxnLst>
                <a:cxn ang="0">
                  <a:pos x="27" y="64"/>
                </a:cxn>
                <a:cxn ang="0">
                  <a:pos x="121" y="2"/>
                </a:cxn>
                <a:cxn ang="0">
                  <a:pos x="120" y="0"/>
                </a:cxn>
                <a:cxn ang="0">
                  <a:pos x="17" y="71"/>
                </a:cxn>
                <a:cxn ang="0">
                  <a:pos x="0" y="87"/>
                </a:cxn>
                <a:cxn ang="0">
                  <a:pos x="2" y="88"/>
                </a:cxn>
                <a:cxn ang="0">
                  <a:pos x="27" y="64"/>
                </a:cxn>
              </a:cxnLst>
              <a:rect l="0" t="0" r="r" b="b"/>
              <a:pathLst>
                <a:path w="121" h="88">
                  <a:moveTo>
                    <a:pt x="27" y="64"/>
                  </a:moveTo>
                  <a:cubicBezTo>
                    <a:pt x="50" y="44"/>
                    <a:pt x="83" y="31"/>
                    <a:pt x="121" y="2"/>
                  </a:cubicBezTo>
                  <a:cubicBezTo>
                    <a:pt x="120" y="0"/>
                    <a:pt x="120" y="0"/>
                    <a:pt x="120" y="0"/>
                  </a:cubicBezTo>
                  <a:cubicBezTo>
                    <a:pt x="77" y="34"/>
                    <a:pt x="42" y="45"/>
                    <a:pt x="17" y="71"/>
                  </a:cubicBezTo>
                  <a:cubicBezTo>
                    <a:pt x="10" y="77"/>
                    <a:pt x="5" y="82"/>
                    <a:pt x="0" y="87"/>
                  </a:cubicBezTo>
                  <a:cubicBezTo>
                    <a:pt x="2" y="88"/>
                    <a:pt x="2" y="88"/>
                    <a:pt x="2" y="88"/>
                  </a:cubicBezTo>
                  <a:cubicBezTo>
                    <a:pt x="8" y="81"/>
                    <a:pt x="17" y="73"/>
                    <a:pt x="27" y="64"/>
                  </a:cubicBezTo>
                  <a:close/>
                </a:path>
              </a:pathLst>
            </a:custGeom>
            <a:solidFill>
              <a:srgbClr val="010101"/>
            </a:solidFill>
            <a:ln w="9525">
              <a:noFill/>
              <a:round/>
              <a:headEnd/>
              <a:tailEnd/>
            </a:ln>
          </p:spPr>
          <p:txBody>
            <a:bodyPr anchor="ctr"/>
            <a:lstStyle/>
            <a:p>
              <a:pPr algn="ctr"/>
              <a:endParaRPr>
                <a:cs typeface="+mn-ea"/>
                <a:sym typeface="+mn-lt"/>
              </a:endParaRPr>
            </a:p>
          </p:txBody>
        </p:sp>
        <p:grpSp>
          <p:nvGrpSpPr>
            <p:cNvPr id="11" name="Group 41"/>
            <p:cNvGrpSpPr/>
            <p:nvPr/>
          </p:nvGrpSpPr>
          <p:grpSpPr>
            <a:xfrm>
              <a:off x="5425646" y="2852005"/>
              <a:ext cx="890362" cy="892217"/>
              <a:chOff x="4336121" y="2317754"/>
              <a:chExt cx="573833" cy="642803"/>
            </a:xfrm>
          </p:grpSpPr>
          <p:sp>
            <p:nvSpPr>
              <p:cNvPr id="98" name="iS1ide-Freeform: Shape 42"/>
              <p:cNvSpPr>
                <a:spLocks/>
              </p:cNvSpPr>
              <p:nvPr/>
            </p:nvSpPr>
            <p:spPr bwMode="auto">
              <a:xfrm>
                <a:off x="4338320" y="2326030"/>
                <a:ext cx="569436" cy="634527"/>
              </a:xfrm>
              <a:custGeom>
                <a:avLst/>
                <a:gdLst/>
                <a:ahLst/>
                <a:cxnLst>
                  <a:cxn ang="0">
                    <a:pos x="186" y="72"/>
                  </a:cxn>
                  <a:cxn ang="0">
                    <a:pos x="186" y="72"/>
                  </a:cxn>
                  <a:cxn ang="0">
                    <a:pos x="185" y="72"/>
                  </a:cxn>
                  <a:cxn ang="0">
                    <a:pos x="178" y="66"/>
                  </a:cxn>
                  <a:cxn ang="0">
                    <a:pos x="147" y="41"/>
                  </a:cxn>
                  <a:cxn ang="0">
                    <a:pos x="132" y="29"/>
                  </a:cxn>
                  <a:cxn ang="0">
                    <a:pos x="101" y="4"/>
                  </a:cxn>
                  <a:cxn ang="0">
                    <a:pos x="85" y="4"/>
                  </a:cxn>
                  <a:cxn ang="0">
                    <a:pos x="54" y="29"/>
                  </a:cxn>
                  <a:cxn ang="0">
                    <a:pos x="39" y="41"/>
                  </a:cxn>
                  <a:cxn ang="0">
                    <a:pos x="9" y="66"/>
                  </a:cxn>
                  <a:cxn ang="0">
                    <a:pos x="1" y="72"/>
                  </a:cxn>
                  <a:cxn ang="0">
                    <a:pos x="1" y="72"/>
                  </a:cxn>
                  <a:cxn ang="0">
                    <a:pos x="0" y="72"/>
                  </a:cxn>
                  <a:cxn ang="0">
                    <a:pos x="0" y="73"/>
                  </a:cxn>
                  <a:cxn ang="0">
                    <a:pos x="1" y="82"/>
                  </a:cxn>
                  <a:cxn ang="0">
                    <a:pos x="1" y="196"/>
                  </a:cxn>
                  <a:cxn ang="0">
                    <a:pos x="10" y="204"/>
                  </a:cxn>
                  <a:cxn ang="0">
                    <a:pos x="176" y="204"/>
                  </a:cxn>
                  <a:cxn ang="0">
                    <a:pos x="186" y="196"/>
                  </a:cxn>
                  <a:cxn ang="0">
                    <a:pos x="186" y="82"/>
                  </a:cxn>
                  <a:cxn ang="0">
                    <a:pos x="186" y="73"/>
                  </a:cxn>
                  <a:cxn ang="0">
                    <a:pos x="186" y="72"/>
                  </a:cxn>
                  <a:cxn ang="0">
                    <a:pos x="142" y="191"/>
                  </a:cxn>
                  <a:cxn ang="0">
                    <a:pos x="123" y="172"/>
                  </a:cxn>
                  <a:cxn ang="0">
                    <a:pos x="142" y="153"/>
                  </a:cxn>
                  <a:cxn ang="0">
                    <a:pos x="162" y="172"/>
                  </a:cxn>
                  <a:cxn ang="0">
                    <a:pos x="142" y="191"/>
                  </a:cxn>
                </a:cxnLst>
                <a:rect l="0" t="0" r="r" b="b"/>
                <a:pathLst>
                  <a:path w="186" h="205">
                    <a:moveTo>
                      <a:pt x="186" y="72"/>
                    </a:moveTo>
                    <a:cubicBezTo>
                      <a:pt x="186" y="72"/>
                      <a:pt x="186" y="72"/>
                      <a:pt x="186" y="72"/>
                    </a:cubicBezTo>
                    <a:cubicBezTo>
                      <a:pt x="186" y="72"/>
                      <a:pt x="185" y="72"/>
                      <a:pt x="185" y="72"/>
                    </a:cubicBezTo>
                    <a:cubicBezTo>
                      <a:pt x="185" y="72"/>
                      <a:pt x="182" y="69"/>
                      <a:pt x="178" y="66"/>
                    </a:cubicBezTo>
                    <a:cubicBezTo>
                      <a:pt x="147" y="41"/>
                      <a:pt x="147" y="41"/>
                      <a:pt x="147" y="41"/>
                    </a:cubicBezTo>
                    <a:cubicBezTo>
                      <a:pt x="143" y="38"/>
                      <a:pt x="136" y="32"/>
                      <a:pt x="132" y="29"/>
                    </a:cubicBezTo>
                    <a:cubicBezTo>
                      <a:pt x="101" y="4"/>
                      <a:pt x="101" y="4"/>
                      <a:pt x="101" y="4"/>
                    </a:cubicBezTo>
                    <a:cubicBezTo>
                      <a:pt x="97" y="0"/>
                      <a:pt x="90" y="0"/>
                      <a:pt x="85" y="4"/>
                    </a:cubicBezTo>
                    <a:cubicBezTo>
                      <a:pt x="54" y="29"/>
                      <a:pt x="54" y="29"/>
                      <a:pt x="54" y="29"/>
                    </a:cubicBezTo>
                    <a:cubicBezTo>
                      <a:pt x="50" y="32"/>
                      <a:pt x="43" y="38"/>
                      <a:pt x="39" y="41"/>
                    </a:cubicBezTo>
                    <a:cubicBezTo>
                      <a:pt x="9" y="66"/>
                      <a:pt x="9" y="66"/>
                      <a:pt x="9" y="66"/>
                    </a:cubicBezTo>
                    <a:cubicBezTo>
                      <a:pt x="4" y="69"/>
                      <a:pt x="1" y="72"/>
                      <a:pt x="1" y="72"/>
                    </a:cubicBezTo>
                    <a:cubicBezTo>
                      <a:pt x="1" y="72"/>
                      <a:pt x="1" y="72"/>
                      <a:pt x="1" y="72"/>
                    </a:cubicBezTo>
                    <a:cubicBezTo>
                      <a:pt x="1" y="72"/>
                      <a:pt x="1" y="72"/>
                      <a:pt x="0" y="72"/>
                    </a:cubicBezTo>
                    <a:cubicBezTo>
                      <a:pt x="0" y="73"/>
                      <a:pt x="0" y="73"/>
                      <a:pt x="0" y="73"/>
                    </a:cubicBezTo>
                    <a:cubicBezTo>
                      <a:pt x="1" y="73"/>
                      <a:pt x="1" y="77"/>
                      <a:pt x="1" y="82"/>
                    </a:cubicBezTo>
                    <a:cubicBezTo>
                      <a:pt x="1" y="196"/>
                      <a:pt x="1" y="196"/>
                      <a:pt x="1" y="196"/>
                    </a:cubicBezTo>
                    <a:cubicBezTo>
                      <a:pt x="1" y="201"/>
                      <a:pt x="5" y="205"/>
                      <a:pt x="10" y="204"/>
                    </a:cubicBezTo>
                    <a:cubicBezTo>
                      <a:pt x="176" y="204"/>
                      <a:pt x="176" y="204"/>
                      <a:pt x="176" y="204"/>
                    </a:cubicBezTo>
                    <a:cubicBezTo>
                      <a:pt x="181" y="205"/>
                      <a:pt x="186" y="201"/>
                      <a:pt x="186" y="196"/>
                    </a:cubicBezTo>
                    <a:cubicBezTo>
                      <a:pt x="186" y="82"/>
                      <a:pt x="186" y="82"/>
                      <a:pt x="186" y="82"/>
                    </a:cubicBezTo>
                    <a:cubicBezTo>
                      <a:pt x="186" y="77"/>
                      <a:pt x="186" y="73"/>
                      <a:pt x="186" y="73"/>
                    </a:cubicBezTo>
                    <a:cubicBezTo>
                      <a:pt x="186" y="73"/>
                      <a:pt x="186" y="73"/>
                      <a:pt x="186" y="72"/>
                    </a:cubicBezTo>
                    <a:close/>
                    <a:moveTo>
                      <a:pt x="142" y="191"/>
                    </a:moveTo>
                    <a:cubicBezTo>
                      <a:pt x="132" y="191"/>
                      <a:pt x="123" y="183"/>
                      <a:pt x="123" y="172"/>
                    </a:cubicBezTo>
                    <a:cubicBezTo>
                      <a:pt x="123" y="161"/>
                      <a:pt x="132" y="153"/>
                      <a:pt x="142" y="153"/>
                    </a:cubicBezTo>
                    <a:cubicBezTo>
                      <a:pt x="153" y="153"/>
                      <a:pt x="162" y="161"/>
                      <a:pt x="162" y="172"/>
                    </a:cubicBezTo>
                    <a:cubicBezTo>
                      <a:pt x="162" y="183"/>
                      <a:pt x="153" y="191"/>
                      <a:pt x="142" y="191"/>
                    </a:cubicBezTo>
                    <a:close/>
                  </a:path>
                </a:pathLst>
              </a:custGeom>
              <a:solidFill>
                <a:schemeClr val="accent3">
                  <a:lumMod val="50000"/>
                </a:schemeClr>
              </a:solidFill>
              <a:ln w="9525">
                <a:noFill/>
                <a:round/>
                <a:headEnd/>
                <a:tailEnd/>
              </a:ln>
            </p:spPr>
            <p:txBody>
              <a:bodyPr anchor="ctr"/>
              <a:lstStyle/>
              <a:p>
                <a:pPr algn="ctr"/>
                <a:endParaRPr>
                  <a:cs typeface="+mn-ea"/>
                  <a:sym typeface="+mn-lt"/>
                </a:endParaRPr>
              </a:p>
            </p:txBody>
          </p:sp>
          <p:sp>
            <p:nvSpPr>
              <p:cNvPr id="99" name="iS1ide-Freeform: Shape 43"/>
              <p:cNvSpPr>
                <a:spLocks/>
              </p:cNvSpPr>
              <p:nvPr/>
            </p:nvSpPr>
            <p:spPr bwMode="auto">
              <a:xfrm>
                <a:off x="4336121" y="2317754"/>
                <a:ext cx="573833" cy="631769"/>
              </a:xfrm>
              <a:custGeom>
                <a:avLst/>
                <a:gdLst/>
                <a:ahLst/>
                <a:cxnLst>
                  <a:cxn ang="0">
                    <a:pos x="186" y="71"/>
                  </a:cxn>
                  <a:cxn ang="0">
                    <a:pos x="186" y="71"/>
                  </a:cxn>
                  <a:cxn ang="0">
                    <a:pos x="185" y="71"/>
                  </a:cxn>
                  <a:cxn ang="0">
                    <a:pos x="178" y="65"/>
                  </a:cxn>
                  <a:cxn ang="0">
                    <a:pos x="147" y="40"/>
                  </a:cxn>
                  <a:cxn ang="0">
                    <a:pos x="132" y="28"/>
                  </a:cxn>
                  <a:cxn ang="0">
                    <a:pos x="101" y="3"/>
                  </a:cxn>
                  <a:cxn ang="0">
                    <a:pos x="85" y="3"/>
                  </a:cxn>
                  <a:cxn ang="0">
                    <a:pos x="54" y="28"/>
                  </a:cxn>
                  <a:cxn ang="0">
                    <a:pos x="39" y="40"/>
                  </a:cxn>
                  <a:cxn ang="0">
                    <a:pos x="9" y="65"/>
                  </a:cxn>
                  <a:cxn ang="0">
                    <a:pos x="1" y="71"/>
                  </a:cxn>
                  <a:cxn ang="0">
                    <a:pos x="1" y="71"/>
                  </a:cxn>
                  <a:cxn ang="0">
                    <a:pos x="0" y="71"/>
                  </a:cxn>
                  <a:cxn ang="0">
                    <a:pos x="0" y="72"/>
                  </a:cxn>
                  <a:cxn ang="0">
                    <a:pos x="1" y="82"/>
                  </a:cxn>
                  <a:cxn ang="0">
                    <a:pos x="1" y="195"/>
                  </a:cxn>
                  <a:cxn ang="0">
                    <a:pos x="10" y="205"/>
                  </a:cxn>
                  <a:cxn ang="0">
                    <a:pos x="176" y="205"/>
                  </a:cxn>
                  <a:cxn ang="0">
                    <a:pos x="186" y="195"/>
                  </a:cxn>
                  <a:cxn ang="0">
                    <a:pos x="186" y="82"/>
                  </a:cxn>
                  <a:cxn ang="0">
                    <a:pos x="186" y="72"/>
                  </a:cxn>
                  <a:cxn ang="0">
                    <a:pos x="186" y="71"/>
                  </a:cxn>
                  <a:cxn ang="0">
                    <a:pos x="142" y="191"/>
                  </a:cxn>
                  <a:cxn ang="0">
                    <a:pos x="123" y="171"/>
                  </a:cxn>
                  <a:cxn ang="0">
                    <a:pos x="142" y="152"/>
                  </a:cxn>
                  <a:cxn ang="0">
                    <a:pos x="162" y="171"/>
                  </a:cxn>
                  <a:cxn ang="0">
                    <a:pos x="142" y="191"/>
                  </a:cxn>
                </a:cxnLst>
                <a:rect l="0" t="0" r="r" b="b"/>
                <a:pathLst>
                  <a:path w="186" h="205">
                    <a:moveTo>
                      <a:pt x="186" y="71"/>
                    </a:moveTo>
                    <a:cubicBezTo>
                      <a:pt x="186" y="71"/>
                      <a:pt x="186" y="71"/>
                      <a:pt x="186" y="71"/>
                    </a:cubicBezTo>
                    <a:cubicBezTo>
                      <a:pt x="186" y="71"/>
                      <a:pt x="185" y="71"/>
                      <a:pt x="185" y="71"/>
                    </a:cubicBezTo>
                    <a:cubicBezTo>
                      <a:pt x="185" y="71"/>
                      <a:pt x="182" y="68"/>
                      <a:pt x="178" y="65"/>
                    </a:cubicBezTo>
                    <a:cubicBezTo>
                      <a:pt x="147" y="40"/>
                      <a:pt x="147" y="40"/>
                      <a:pt x="147" y="40"/>
                    </a:cubicBezTo>
                    <a:cubicBezTo>
                      <a:pt x="143" y="37"/>
                      <a:pt x="136" y="31"/>
                      <a:pt x="132" y="28"/>
                    </a:cubicBezTo>
                    <a:cubicBezTo>
                      <a:pt x="101" y="3"/>
                      <a:pt x="101" y="3"/>
                      <a:pt x="101" y="3"/>
                    </a:cubicBezTo>
                    <a:cubicBezTo>
                      <a:pt x="97" y="0"/>
                      <a:pt x="90" y="0"/>
                      <a:pt x="85" y="3"/>
                    </a:cubicBezTo>
                    <a:cubicBezTo>
                      <a:pt x="54" y="28"/>
                      <a:pt x="54" y="28"/>
                      <a:pt x="54" y="28"/>
                    </a:cubicBezTo>
                    <a:cubicBezTo>
                      <a:pt x="50" y="31"/>
                      <a:pt x="43" y="37"/>
                      <a:pt x="39" y="40"/>
                    </a:cubicBezTo>
                    <a:cubicBezTo>
                      <a:pt x="9" y="65"/>
                      <a:pt x="9" y="65"/>
                      <a:pt x="9" y="65"/>
                    </a:cubicBezTo>
                    <a:cubicBezTo>
                      <a:pt x="4" y="68"/>
                      <a:pt x="1" y="71"/>
                      <a:pt x="1" y="71"/>
                    </a:cubicBezTo>
                    <a:cubicBezTo>
                      <a:pt x="1" y="71"/>
                      <a:pt x="1" y="71"/>
                      <a:pt x="1" y="71"/>
                    </a:cubicBezTo>
                    <a:cubicBezTo>
                      <a:pt x="1" y="71"/>
                      <a:pt x="1" y="71"/>
                      <a:pt x="0" y="71"/>
                    </a:cubicBezTo>
                    <a:cubicBezTo>
                      <a:pt x="0" y="72"/>
                      <a:pt x="0" y="72"/>
                      <a:pt x="0" y="72"/>
                    </a:cubicBezTo>
                    <a:cubicBezTo>
                      <a:pt x="1" y="72"/>
                      <a:pt x="1" y="76"/>
                      <a:pt x="1" y="82"/>
                    </a:cubicBezTo>
                    <a:cubicBezTo>
                      <a:pt x="1" y="195"/>
                      <a:pt x="1" y="195"/>
                      <a:pt x="1" y="195"/>
                    </a:cubicBezTo>
                    <a:cubicBezTo>
                      <a:pt x="1" y="200"/>
                      <a:pt x="5" y="205"/>
                      <a:pt x="10" y="205"/>
                    </a:cubicBezTo>
                    <a:cubicBezTo>
                      <a:pt x="176" y="205"/>
                      <a:pt x="176" y="205"/>
                      <a:pt x="176" y="205"/>
                    </a:cubicBezTo>
                    <a:cubicBezTo>
                      <a:pt x="181" y="205"/>
                      <a:pt x="186" y="200"/>
                      <a:pt x="186" y="195"/>
                    </a:cubicBezTo>
                    <a:cubicBezTo>
                      <a:pt x="186" y="82"/>
                      <a:pt x="186" y="82"/>
                      <a:pt x="186" y="82"/>
                    </a:cubicBezTo>
                    <a:cubicBezTo>
                      <a:pt x="186" y="76"/>
                      <a:pt x="186" y="72"/>
                      <a:pt x="186" y="72"/>
                    </a:cubicBezTo>
                    <a:cubicBezTo>
                      <a:pt x="186" y="72"/>
                      <a:pt x="186" y="72"/>
                      <a:pt x="186" y="71"/>
                    </a:cubicBezTo>
                    <a:close/>
                    <a:moveTo>
                      <a:pt x="142" y="191"/>
                    </a:moveTo>
                    <a:cubicBezTo>
                      <a:pt x="132" y="191"/>
                      <a:pt x="123" y="182"/>
                      <a:pt x="123" y="171"/>
                    </a:cubicBezTo>
                    <a:cubicBezTo>
                      <a:pt x="123" y="160"/>
                      <a:pt x="132" y="152"/>
                      <a:pt x="142" y="152"/>
                    </a:cubicBezTo>
                    <a:cubicBezTo>
                      <a:pt x="153" y="152"/>
                      <a:pt x="162" y="160"/>
                      <a:pt x="162" y="171"/>
                    </a:cubicBezTo>
                    <a:cubicBezTo>
                      <a:pt x="162" y="182"/>
                      <a:pt x="153" y="191"/>
                      <a:pt x="142" y="191"/>
                    </a:cubicBezTo>
                    <a:close/>
                  </a:path>
                </a:pathLst>
              </a:custGeom>
              <a:solidFill>
                <a:schemeClr val="accent3"/>
              </a:solidFill>
              <a:ln w="9525">
                <a:noFill/>
                <a:round/>
                <a:headEnd/>
                <a:tailEnd/>
              </a:ln>
            </p:spPr>
            <p:txBody>
              <a:bodyPr anchor="ctr"/>
              <a:lstStyle/>
              <a:p>
                <a:pPr algn="ctr"/>
                <a:endParaRPr>
                  <a:cs typeface="+mn-ea"/>
                  <a:sym typeface="+mn-lt"/>
                </a:endParaRPr>
              </a:p>
            </p:txBody>
          </p:sp>
        </p:grpSp>
        <p:grpSp>
          <p:nvGrpSpPr>
            <p:cNvPr id="12" name="Group 44"/>
            <p:cNvGrpSpPr/>
            <p:nvPr/>
          </p:nvGrpSpPr>
          <p:grpSpPr>
            <a:xfrm>
              <a:off x="4248483" y="3621695"/>
              <a:ext cx="1887740" cy="1424489"/>
              <a:chOff x="3577448" y="2872275"/>
              <a:chExt cx="1216638" cy="1026280"/>
            </a:xfrm>
          </p:grpSpPr>
          <p:sp>
            <p:nvSpPr>
              <p:cNvPr id="91" name="iS1ide-Freeform: Shape 45"/>
              <p:cNvSpPr>
                <a:spLocks/>
              </p:cNvSpPr>
              <p:nvPr/>
            </p:nvSpPr>
            <p:spPr bwMode="auto">
              <a:xfrm>
                <a:off x="4396815" y="3126086"/>
                <a:ext cx="52418" cy="60694"/>
              </a:xfrm>
              <a:custGeom>
                <a:avLst/>
                <a:gdLst/>
                <a:ahLst/>
                <a:cxnLst>
                  <a:cxn ang="0">
                    <a:pos x="0" y="3"/>
                  </a:cxn>
                  <a:cxn ang="0">
                    <a:pos x="13" y="6"/>
                  </a:cxn>
                  <a:cxn ang="0">
                    <a:pos x="13" y="6"/>
                  </a:cxn>
                  <a:cxn ang="0">
                    <a:pos x="14" y="20"/>
                  </a:cxn>
                  <a:cxn ang="0">
                    <a:pos x="14" y="20"/>
                  </a:cxn>
                  <a:cxn ang="0">
                    <a:pos x="13" y="19"/>
                  </a:cxn>
                  <a:cxn ang="0">
                    <a:pos x="12" y="7"/>
                  </a:cxn>
                  <a:cxn ang="0">
                    <a:pos x="12" y="7"/>
                  </a:cxn>
                  <a:cxn ang="0">
                    <a:pos x="1" y="5"/>
                  </a:cxn>
                  <a:cxn ang="0">
                    <a:pos x="1" y="5"/>
                  </a:cxn>
                  <a:cxn ang="0">
                    <a:pos x="1" y="5"/>
                  </a:cxn>
                  <a:cxn ang="0">
                    <a:pos x="0" y="3"/>
                  </a:cxn>
                </a:cxnLst>
                <a:rect l="0" t="0" r="r" b="b"/>
                <a:pathLst>
                  <a:path w="17" h="20">
                    <a:moveTo>
                      <a:pt x="0" y="3"/>
                    </a:moveTo>
                    <a:cubicBezTo>
                      <a:pt x="4" y="0"/>
                      <a:pt x="10" y="2"/>
                      <a:pt x="13" y="6"/>
                    </a:cubicBezTo>
                    <a:cubicBezTo>
                      <a:pt x="13" y="6"/>
                      <a:pt x="13" y="6"/>
                      <a:pt x="13" y="6"/>
                    </a:cubicBezTo>
                    <a:cubicBezTo>
                      <a:pt x="16" y="9"/>
                      <a:pt x="17" y="14"/>
                      <a:pt x="14" y="20"/>
                    </a:cubicBezTo>
                    <a:cubicBezTo>
                      <a:pt x="14" y="20"/>
                      <a:pt x="14" y="20"/>
                      <a:pt x="14" y="20"/>
                    </a:cubicBezTo>
                    <a:cubicBezTo>
                      <a:pt x="13" y="19"/>
                      <a:pt x="13" y="19"/>
                      <a:pt x="13" y="19"/>
                    </a:cubicBezTo>
                    <a:cubicBezTo>
                      <a:pt x="15" y="13"/>
                      <a:pt x="14" y="9"/>
                      <a:pt x="12" y="7"/>
                    </a:cubicBezTo>
                    <a:cubicBezTo>
                      <a:pt x="12" y="7"/>
                      <a:pt x="12" y="7"/>
                      <a:pt x="12" y="7"/>
                    </a:cubicBezTo>
                    <a:cubicBezTo>
                      <a:pt x="9" y="4"/>
                      <a:pt x="4" y="3"/>
                      <a:pt x="1" y="5"/>
                    </a:cubicBezTo>
                    <a:cubicBezTo>
                      <a:pt x="1" y="5"/>
                      <a:pt x="1" y="5"/>
                      <a:pt x="1" y="5"/>
                    </a:cubicBezTo>
                    <a:cubicBezTo>
                      <a:pt x="1" y="5"/>
                      <a:pt x="1" y="5"/>
                      <a:pt x="1" y="5"/>
                    </a:cubicBezTo>
                    <a:cubicBezTo>
                      <a:pt x="0" y="3"/>
                      <a:pt x="0" y="3"/>
                      <a:pt x="0" y="3"/>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92" name="iS1ide-Freeform: Shape 46"/>
              <p:cNvSpPr>
                <a:spLocks/>
              </p:cNvSpPr>
              <p:nvPr/>
            </p:nvSpPr>
            <p:spPr bwMode="auto">
              <a:xfrm>
                <a:off x="3577448" y="3043322"/>
                <a:ext cx="957310" cy="855233"/>
              </a:xfrm>
              <a:custGeom>
                <a:avLst/>
                <a:gdLst/>
                <a:ahLst/>
                <a:cxnLst>
                  <a:cxn ang="0">
                    <a:pos x="226" y="7"/>
                  </a:cxn>
                  <a:cxn ang="0">
                    <a:pos x="11" y="176"/>
                  </a:cxn>
                  <a:cxn ang="0">
                    <a:pos x="7" y="204"/>
                  </a:cxn>
                  <a:cxn ang="0">
                    <a:pos x="57" y="268"/>
                  </a:cxn>
                  <a:cxn ang="0">
                    <a:pos x="85" y="271"/>
                  </a:cxn>
                  <a:cxn ang="0">
                    <a:pos x="301" y="102"/>
                  </a:cxn>
                  <a:cxn ang="0">
                    <a:pos x="304" y="74"/>
                  </a:cxn>
                  <a:cxn ang="0">
                    <a:pos x="254" y="10"/>
                  </a:cxn>
                  <a:cxn ang="0">
                    <a:pos x="226" y="7"/>
                  </a:cxn>
                  <a:cxn ang="0">
                    <a:pos x="268" y="74"/>
                  </a:cxn>
                  <a:cxn ang="0">
                    <a:pos x="243" y="71"/>
                  </a:cxn>
                  <a:cxn ang="0">
                    <a:pos x="246" y="46"/>
                  </a:cxn>
                  <a:cxn ang="0">
                    <a:pos x="271" y="49"/>
                  </a:cxn>
                  <a:cxn ang="0">
                    <a:pos x="268" y="74"/>
                  </a:cxn>
                </a:cxnLst>
                <a:rect l="0" t="0" r="r" b="b"/>
                <a:pathLst>
                  <a:path w="311" h="278">
                    <a:moveTo>
                      <a:pt x="226" y="7"/>
                    </a:moveTo>
                    <a:cubicBezTo>
                      <a:pt x="11" y="176"/>
                      <a:pt x="11" y="176"/>
                      <a:pt x="11" y="176"/>
                    </a:cubicBezTo>
                    <a:cubicBezTo>
                      <a:pt x="2" y="183"/>
                      <a:pt x="0" y="195"/>
                      <a:pt x="7" y="204"/>
                    </a:cubicBezTo>
                    <a:cubicBezTo>
                      <a:pt x="57" y="268"/>
                      <a:pt x="57" y="268"/>
                      <a:pt x="57" y="268"/>
                    </a:cubicBezTo>
                    <a:cubicBezTo>
                      <a:pt x="64" y="277"/>
                      <a:pt x="77" y="278"/>
                      <a:pt x="85" y="271"/>
                    </a:cubicBezTo>
                    <a:cubicBezTo>
                      <a:pt x="301" y="102"/>
                      <a:pt x="301" y="102"/>
                      <a:pt x="301" y="102"/>
                    </a:cubicBezTo>
                    <a:cubicBezTo>
                      <a:pt x="310" y="95"/>
                      <a:pt x="311" y="82"/>
                      <a:pt x="304" y="74"/>
                    </a:cubicBezTo>
                    <a:cubicBezTo>
                      <a:pt x="254" y="10"/>
                      <a:pt x="254" y="10"/>
                      <a:pt x="254" y="10"/>
                    </a:cubicBezTo>
                    <a:cubicBezTo>
                      <a:pt x="248" y="1"/>
                      <a:pt x="235" y="0"/>
                      <a:pt x="226" y="7"/>
                    </a:cubicBezTo>
                    <a:close/>
                    <a:moveTo>
                      <a:pt x="268" y="74"/>
                    </a:moveTo>
                    <a:cubicBezTo>
                      <a:pt x="260" y="80"/>
                      <a:pt x="249" y="79"/>
                      <a:pt x="243" y="71"/>
                    </a:cubicBezTo>
                    <a:cubicBezTo>
                      <a:pt x="236" y="63"/>
                      <a:pt x="238" y="52"/>
                      <a:pt x="246" y="46"/>
                    </a:cubicBezTo>
                    <a:cubicBezTo>
                      <a:pt x="253" y="40"/>
                      <a:pt x="265" y="41"/>
                      <a:pt x="271" y="49"/>
                    </a:cubicBezTo>
                    <a:cubicBezTo>
                      <a:pt x="277" y="56"/>
                      <a:pt x="276" y="68"/>
                      <a:pt x="268" y="74"/>
                    </a:cubicBezTo>
                    <a:close/>
                  </a:path>
                </a:pathLst>
              </a:custGeom>
              <a:solidFill>
                <a:schemeClr val="accent3"/>
              </a:solidFill>
              <a:ln w="9525">
                <a:noFill/>
                <a:round/>
                <a:headEnd/>
                <a:tailEnd/>
              </a:ln>
            </p:spPr>
            <p:txBody>
              <a:bodyPr anchor="ctr"/>
              <a:lstStyle/>
              <a:p>
                <a:pPr algn="ctr"/>
                <a:endParaRPr>
                  <a:cs typeface="+mn-ea"/>
                  <a:sym typeface="+mn-lt"/>
                </a:endParaRPr>
              </a:p>
            </p:txBody>
          </p:sp>
          <p:sp>
            <p:nvSpPr>
              <p:cNvPr id="93" name="iS1ide-Freeform: Shape 47"/>
              <p:cNvSpPr>
                <a:spLocks/>
              </p:cNvSpPr>
              <p:nvPr/>
            </p:nvSpPr>
            <p:spPr bwMode="auto">
              <a:xfrm>
                <a:off x="4319568" y="3178505"/>
                <a:ext cx="96559" cy="96559"/>
              </a:xfrm>
              <a:custGeom>
                <a:avLst/>
                <a:gdLst/>
                <a:ahLst/>
                <a:cxnLst>
                  <a:cxn ang="0">
                    <a:pos x="7" y="5"/>
                  </a:cxn>
                  <a:cxn ang="0">
                    <a:pos x="5" y="24"/>
                  </a:cxn>
                  <a:cxn ang="0">
                    <a:pos x="24" y="26"/>
                  </a:cxn>
                  <a:cxn ang="0">
                    <a:pos x="26" y="7"/>
                  </a:cxn>
                  <a:cxn ang="0">
                    <a:pos x="7" y="5"/>
                  </a:cxn>
                  <a:cxn ang="0">
                    <a:pos x="22" y="24"/>
                  </a:cxn>
                  <a:cxn ang="0">
                    <a:pos x="7" y="22"/>
                  </a:cxn>
                  <a:cxn ang="0">
                    <a:pos x="9" y="7"/>
                  </a:cxn>
                  <a:cxn ang="0">
                    <a:pos x="24" y="9"/>
                  </a:cxn>
                  <a:cxn ang="0">
                    <a:pos x="22" y="24"/>
                  </a:cxn>
                </a:cxnLst>
                <a:rect l="0" t="0" r="r" b="b"/>
                <a:pathLst>
                  <a:path w="31" h="31">
                    <a:moveTo>
                      <a:pt x="7" y="5"/>
                    </a:moveTo>
                    <a:cubicBezTo>
                      <a:pt x="1" y="10"/>
                      <a:pt x="0" y="18"/>
                      <a:pt x="5" y="24"/>
                    </a:cubicBezTo>
                    <a:cubicBezTo>
                      <a:pt x="10" y="30"/>
                      <a:pt x="18" y="31"/>
                      <a:pt x="24" y="26"/>
                    </a:cubicBezTo>
                    <a:cubicBezTo>
                      <a:pt x="30" y="22"/>
                      <a:pt x="31" y="13"/>
                      <a:pt x="26" y="7"/>
                    </a:cubicBezTo>
                    <a:cubicBezTo>
                      <a:pt x="22" y="1"/>
                      <a:pt x="13" y="0"/>
                      <a:pt x="7" y="5"/>
                    </a:cubicBezTo>
                    <a:close/>
                    <a:moveTo>
                      <a:pt x="22" y="24"/>
                    </a:moveTo>
                    <a:cubicBezTo>
                      <a:pt x="18" y="28"/>
                      <a:pt x="11" y="27"/>
                      <a:pt x="7" y="22"/>
                    </a:cubicBezTo>
                    <a:cubicBezTo>
                      <a:pt x="4" y="18"/>
                      <a:pt x="5" y="11"/>
                      <a:pt x="9" y="7"/>
                    </a:cubicBezTo>
                    <a:cubicBezTo>
                      <a:pt x="14" y="4"/>
                      <a:pt x="20" y="5"/>
                      <a:pt x="24" y="9"/>
                    </a:cubicBezTo>
                    <a:cubicBezTo>
                      <a:pt x="28" y="14"/>
                      <a:pt x="27" y="20"/>
                      <a:pt x="22" y="24"/>
                    </a:cubicBezTo>
                    <a:close/>
                  </a:path>
                </a:pathLst>
              </a:custGeom>
              <a:solidFill>
                <a:schemeClr val="bg1">
                  <a:lumMod val="50000"/>
                </a:schemeClr>
              </a:solidFill>
              <a:ln w="9525">
                <a:noFill/>
                <a:round/>
                <a:headEnd/>
                <a:tailEnd/>
              </a:ln>
            </p:spPr>
            <p:txBody>
              <a:bodyPr anchor="ctr"/>
              <a:lstStyle/>
              <a:p>
                <a:pPr algn="ctr"/>
                <a:endParaRPr>
                  <a:cs typeface="+mn-ea"/>
                  <a:sym typeface="+mn-lt"/>
                </a:endParaRPr>
              </a:p>
            </p:txBody>
          </p:sp>
          <p:sp>
            <p:nvSpPr>
              <p:cNvPr id="94" name="iS1ide-Freeform: Shape 48"/>
              <p:cNvSpPr>
                <a:spLocks/>
              </p:cNvSpPr>
              <p:nvPr/>
            </p:nvSpPr>
            <p:spPr bwMode="auto">
              <a:xfrm>
                <a:off x="4303394" y="3164710"/>
                <a:ext cx="126905" cy="124148"/>
              </a:xfrm>
              <a:custGeom>
                <a:avLst/>
                <a:gdLst/>
                <a:ahLst/>
                <a:cxnLst>
                  <a:cxn ang="0">
                    <a:pos x="10" y="6"/>
                  </a:cxn>
                  <a:cxn ang="0">
                    <a:pos x="7" y="31"/>
                  </a:cxn>
                  <a:cxn ang="0">
                    <a:pos x="32" y="34"/>
                  </a:cxn>
                  <a:cxn ang="0">
                    <a:pos x="35" y="9"/>
                  </a:cxn>
                  <a:cxn ang="0">
                    <a:pos x="10" y="6"/>
                  </a:cxn>
                  <a:cxn ang="0">
                    <a:pos x="29" y="30"/>
                  </a:cxn>
                  <a:cxn ang="0">
                    <a:pos x="10" y="28"/>
                  </a:cxn>
                  <a:cxn ang="0">
                    <a:pos x="12" y="9"/>
                  </a:cxn>
                  <a:cxn ang="0">
                    <a:pos x="31" y="11"/>
                  </a:cxn>
                  <a:cxn ang="0">
                    <a:pos x="29" y="30"/>
                  </a:cxn>
                </a:cxnLst>
                <a:rect l="0" t="0" r="r" b="b"/>
                <a:pathLst>
                  <a:path w="41" h="40">
                    <a:moveTo>
                      <a:pt x="10" y="6"/>
                    </a:moveTo>
                    <a:cubicBezTo>
                      <a:pt x="2" y="12"/>
                      <a:pt x="0" y="23"/>
                      <a:pt x="7" y="31"/>
                    </a:cubicBezTo>
                    <a:cubicBezTo>
                      <a:pt x="13" y="39"/>
                      <a:pt x="24" y="40"/>
                      <a:pt x="32" y="34"/>
                    </a:cubicBezTo>
                    <a:cubicBezTo>
                      <a:pt x="40" y="28"/>
                      <a:pt x="41" y="16"/>
                      <a:pt x="35" y="9"/>
                    </a:cubicBezTo>
                    <a:cubicBezTo>
                      <a:pt x="29" y="1"/>
                      <a:pt x="17" y="0"/>
                      <a:pt x="10" y="6"/>
                    </a:cubicBezTo>
                    <a:close/>
                    <a:moveTo>
                      <a:pt x="29" y="30"/>
                    </a:moveTo>
                    <a:cubicBezTo>
                      <a:pt x="23" y="35"/>
                      <a:pt x="15" y="34"/>
                      <a:pt x="10" y="28"/>
                    </a:cubicBezTo>
                    <a:cubicBezTo>
                      <a:pt x="5" y="22"/>
                      <a:pt x="6" y="14"/>
                      <a:pt x="12" y="9"/>
                    </a:cubicBezTo>
                    <a:cubicBezTo>
                      <a:pt x="18" y="4"/>
                      <a:pt x="27" y="5"/>
                      <a:pt x="31" y="11"/>
                    </a:cubicBezTo>
                    <a:cubicBezTo>
                      <a:pt x="36" y="17"/>
                      <a:pt x="35" y="26"/>
                      <a:pt x="29" y="30"/>
                    </a:cubicBezTo>
                    <a:close/>
                  </a:path>
                </a:pathLst>
              </a:custGeom>
              <a:solidFill>
                <a:schemeClr val="accent3">
                  <a:lumMod val="50000"/>
                </a:schemeClr>
              </a:solidFill>
              <a:ln w="9525">
                <a:noFill/>
                <a:round/>
                <a:headEnd/>
                <a:tailEnd/>
              </a:ln>
            </p:spPr>
            <p:txBody>
              <a:bodyPr anchor="ctr"/>
              <a:lstStyle/>
              <a:p>
                <a:pPr algn="ctr"/>
                <a:endParaRPr>
                  <a:cs typeface="+mn-ea"/>
                  <a:sym typeface="+mn-lt"/>
                </a:endParaRPr>
              </a:p>
            </p:txBody>
          </p:sp>
          <p:sp>
            <p:nvSpPr>
              <p:cNvPr id="95" name="iS1ide-Freeform: Shape 49"/>
              <p:cNvSpPr>
                <a:spLocks/>
              </p:cNvSpPr>
              <p:nvPr/>
            </p:nvSpPr>
            <p:spPr bwMode="auto">
              <a:xfrm>
                <a:off x="4388539" y="2872275"/>
                <a:ext cx="405547" cy="361406"/>
              </a:xfrm>
              <a:custGeom>
                <a:avLst/>
                <a:gdLst/>
                <a:ahLst/>
                <a:cxnLst>
                  <a:cxn ang="0">
                    <a:pos x="2" y="105"/>
                  </a:cxn>
                  <a:cxn ang="0">
                    <a:pos x="2" y="105"/>
                  </a:cxn>
                  <a:cxn ang="0">
                    <a:pos x="15" y="91"/>
                  </a:cxn>
                  <a:cxn ang="0">
                    <a:pos x="15" y="91"/>
                  </a:cxn>
                  <a:cxn ang="0">
                    <a:pos x="106" y="33"/>
                  </a:cxn>
                  <a:cxn ang="0">
                    <a:pos x="106" y="33"/>
                  </a:cxn>
                  <a:cxn ang="0">
                    <a:pos x="128" y="0"/>
                  </a:cxn>
                  <a:cxn ang="0">
                    <a:pos x="128" y="0"/>
                  </a:cxn>
                  <a:cxn ang="0">
                    <a:pos x="130" y="0"/>
                  </a:cxn>
                  <a:cxn ang="0">
                    <a:pos x="108" y="34"/>
                  </a:cxn>
                  <a:cxn ang="0">
                    <a:pos x="108" y="34"/>
                  </a:cxn>
                  <a:cxn ang="0">
                    <a:pos x="16" y="93"/>
                  </a:cxn>
                  <a:cxn ang="0">
                    <a:pos x="16" y="93"/>
                  </a:cxn>
                  <a:cxn ang="0">
                    <a:pos x="4" y="106"/>
                  </a:cxn>
                  <a:cxn ang="0">
                    <a:pos x="4" y="106"/>
                  </a:cxn>
                  <a:cxn ang="0">
                    <a:pos x="4" y="114"/>
                  </a:cxn>
                  <a:cxn ang="0">
                    <a:pos x="4" y="117"/>
                  </a:cxn>
                  <a:cxn ang="0">
                    <a:pos x="2" y="105"/>
                  </a:cxn>
                </a:cxnLst>
                <a:rect l="0" t="0" r="r" b="b"/>
                <a:pathLst>
                  <a:path w="132" h="117">
                    <a:moveTo>
                      <a:pt x="2" y="105"/>
                    </a:moveTo>
                    <a:cubicBezTo>
                      <a:pt x="2" y="105"/>
                      <a:pt x="2" y="105"/>
                      <a:pt x="2" y="105"/>
                    </a:cubicBezTo>
                    <a:cubicBezTo>
                      <a:pt x="4" y="101"/>
                      <a:pt x="9" y="96"/>
                      <a:pt x="15" y="91"/>
                    </a:cubicBezTo>
                    <a:cubicBezTo>
                      <a:pt x="15" y="91"/>
                      <a:pt x="15" y="91"/>
                      <a:pt x="15" y="91"/>
                    </a:cubicBezTo>
                    <a:cubicBezTo>
                      <a:pt x="38" y="74"/>
                      <a:pt x="80" y="53"/>
                      <a:pt x="106" y="33"/>
                    </a:cubicBezTo>
                    <a:cubicBezTo>
                      <a:pt x="106" y="33"/>
                      <a:pt x="106" y="33"/>
                      <a:pt x="106" y="33"/>
                    </a:cubicBezTo>
                    <a:cubicBezTo>
                      <a:pt x="121" y="22"/>
                      <a:pt x="130" y="10"/>
                      <a:pt x="128" y="0"/>
                    </a:cubicBezTo>
                    <a:cubicBezTo>
                      <a:pt x="128" y="0"/>
                      <a:pt x="128" y="0"/>
                      <a:pt x="128" y="0"/>
                    </a:cubicBezTo>
                    <a:cubicBezTo>
                      <a:pt x="130" y="0"/>
                      <a:pt x="130" y="0"/>
                      <a:pt x="130" y="0"/>
                    </a:cubicBezTo>
                    <a:cubicBezTo>
                      <a:pt x="132" y="12"/>
                      <a:pt x="122" y="23"/>
                      <a:pt x="108" y="34"/>
                    </a:cubicBezTo>
                    <a:cubicBezTo>
                      <a:pt x="108" y="34"/>
                      <a:pt x="108" y="34"/>
                      <a:pt x="108" y="34"/>
                    </a:cubicBezTo>
                    <a:cubicBezTo>
                      <a:pt x="81" y="55"/>
                      <a:pt x="39" y="75"/>
                      <a:pt x="16" y="93"/>
                    </a:cubicBezTo>
                    <a:cubicBezTo>
                      <a:pt x="16" y="93"/>
                      <a:pt x="16" y="93"/>
                      <a:pt x="16" y="93"/>
                    </a:cubicBezTo>
                    <a:cubicBezTo>
                      <a:pt x="10" y="97"/>
                      <a:pt x="6" y="102"/>
                      <a:pt x="4" y="106"/>
                    </a:cubicBezTo>
                    <a:cubicBezTo>
                      <a:pt x="4" y="106"/>
                      <a:pt x="4" y="106"/>
                      <a:pt x="4" y="106"/>
                    </a:cubicBezTo>
                    <a:cubicBezTo>
                      <a:pt x="2" y="110"/>
                      <a:pt x="3" y="111"/>
                      <a:pt x="4" y="114"/>
                    </a:cubicBezTo>
                    <a:cubicBezTo>
                      <a:pt x="4" y="117"/>
                      <a:pt x="4" y="117"/>
                      <a:pt x="4" y="117"/>
                    </a:cubicBezTo>
                    <a:cubicBezTo>
                      <a:pt x="4" y="117"/>
                      <a:pt x="0" y="110"/>
                      <a:pt x="2" y="105"/>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96" name="iS1ide-Freeform: Shape 50"/>
              <p:cNvSpPr>
                <a:spLocks/>
              </p:cNvSpPr>
              <p:nvPr/>
            </p:nvSpPr>
            <p:spPr bwMode="auto">
              <a:xfrm>
                <a:off x="4385780" y="3134364"/>
                <a:ext cx="35865" cy="38623"/>
              </a:xfrm>
              <a:custGeom>
                <a:avLst/>
                <a:gdLst/>
                <a:ahLst/>
                <a:cxnLst>
                  <a:cxn ang="0">
                    <a:pos x="0" y="11"/>
                  </a:cxn>
                  <a:cxn ang="0">
                    <a:pos x="2" y="12"/>
                  </a:cxn>
                  <a:cxn ang="0">
                    <a:pos x="12" y="1"/>
                  </a:cxn>
                  <a:cxn ang="0">
                    <a:pos x="10" y="0"/>
                  </a:cxn>
                  <a:cxn ang="0">
                    <a:pos x="2" y="9"/>
                  </a:cxn>
                  <a:cxn ang="0">
                    <a:pos x="0" y="11"/>
                  </a:cxn>
                </a:cxnLst>
                <a:rect l="0" t="0" r="r" b="b"/>
                <a:pathLst>
                  <a:path w="12" h="12">
                    <a:moveTo>
                      <a:pt x="0" y="11"/>
                    </a:moveTo>
                    <a:cubicBezTo>
                      <a:pt x="1" y="11"/>
                      <a:pt x="2" y="11"/>
                      <a:pt x="2" y="12"/>
                    </a:cubicBezTo>
                    <a:cubicBezTo>
                      <a:pt x="5" y="9"/>
                      <a:pt x="8" y="5"/>
                      <a:pt x="12" y="1"/>
                    </a:cubicBezTo>
                    <a:cubicBezTo>
                      <a:pt x="10" y="0"/>
                      <a:pt x="10" y="0"/>
                      <a:pt x="10" y="0"/>
                    </a:cubicBezTo>
                    <a:cubicBezTo>
                      <a:pt x="7" y="3"/>
                      <a:pt x="4" y="6"/>
                      <a:pt x="2" y="9"/>
                    </a:cubicBezTo>
                    <a:cubicBezTo>
                      <a:pt x="1" y="10"/>
                      <a:pt x="1" y="10"/>
                      <a:pt x="0" y="11"/>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97" name="iS1ide-Freeform: Shape 67"/>
              <p:cNvSpPr>
                <a:spLocks/>
              </p:cNvSpPr>
              <p:nvPr/>
            </p:nvSpPr>
            <p:spPr bwMode="auto">
              <a:xfrm>
                <a:off x="4371986" y="3170227"/>
                <a:ext cx="19313" cy="35865"/>
              </a:xfrm>
              <a:custGeom>
                <a:avLst/>
                <a:gdLst/>
                <a:ahLst/>
                <a:cxnLst>
                  <a:cxn ang="0">
                    <a:pos x="1" y="6"/>
                  </a:cxn>
                  <a:cxn ang="0">
                    <a:pos x="4" y="10"/>
                  </a:cxn>
                  <a:cxn ang="0">
                    <a:pos x="3" y="9"/>
                  </a:cxn>
                  <a:cxn ang="0">
                    <a:pos x="2" y="7"/>
                  </a:cxn>
                  <a:cxn ang="0">
                    <a:pos x="6" y="1"/>
                  </a:cxn>
                  <a:cxn ang="0">
                    <a:pos x="4" y="0"/>
                  </a:cxn>
                  <a:cxn ang="0">
                    <a:pos x="1" y="6"/>
                  </a:cxn>
                </a:cxnLst>
                <a:rect l="0" t="0" r="r" b="b"/>
                <a:pathLst>
                  <a:path w="6" h="12">
                    <a:moveTo>
                      <a:pt x="1" y="6"/>
                    </a:moveTo>
                    <a:cubicBezTo>
                      <a:pt x="0" y="9"/>
                      <a:pt x="0" y="12"/>
                      <a:pt x="4" y="10"/>
                    </a:cubicBezTo>
                    <a:cubicBezTo>
                      <a:pt x="3" y="9"/>
                      <a:pt x="3" y="9"/>
                      <a:pt x="3" y="9"/>
                    </a:cubicBezTo>
                    <a:cubicBezTo>
                      <a:pt x="3" y="9"/>
                      <a:pt x="2" y="9"/>
                      <a:pt x="2" y="7"/>
                    </a:cubicBezTo>
                    <a:cubicBezTo>
                      <a:pt x="3" y="5"/>
                      <a:pt x="4" y="3"/>
                      <a:pt x="6" y="1"/>
                    </a:cubicBezTo>
                    <a:cubicBezTo>
                      <a:pt x="6" y="0"/>
                      <a:pt x="5" y="0"/>
                      <a:pt x="4" y="0"/>
                    </a:cubicBezTo>
                    <a:cubicBezTo>
                      <a:pt x="3" y="2"/>
                      <a:pt x="1" y="4"/>
                      <a:pt x="1" y="6"/>
                    </a:cubicBezTo>
                    <a:close/>
                  </a:path>
                </a:pathLst>
              </a:custGeom>
              <a:solidFill>
                <a:srgbClr val="010101"/>
              </a:solidFill>
              <a:ln w="9525">
                <a:noFill/>
                <a:round/>
                <a:headEnd/>
                <a:tailEnd/>
              </a:ln>
            </p:spPr>
            <p:txBody>
              <a:bodyPr anchor="ctr"/>
              <a:lstStyle/>
              <a:p>
                <a:pPr algn="ctr"/>
                <a:endParaRPr>
                  <a:cs typeface="+mn-ea"/>
                  <a:sym typeface="+mn-lt"/>
                </a:endParaRPr>
              </a:p>
            </p:txBody>
          </p:sp>
        </p:grpSp>
        <p:sp>
          <p:nvSpPr>
            <p:cNvPr id="13" name="iS1ide-Freeform: Shape 68"/>
            <p:cNvSpPr>
              <a:spLocks/>
            </p:cNvSpPr>
            <p:nvPr/>
          </p:nvSpPr>
          <p:spPr bwMode="auto">
            <a:xfrm>
              <a:off x="7270160" y="3614028"/>
              <a:ext cx="577881" cy="375268"/>
            </a:xfrm>
            <a:custGeom>
              <a:avLst/>
              <a:gdLst/>
              <a:ahLst/>
              <a:cxnLst>
                <a:cxn ang="0">
                  <a:pos x="27" y="64"/>
                </a:cxn>
                <a:cxn ang="0">
                  <a:pos x="121" y="2"/>
                </a:cxn>
                <a:cxn ang="0">
                  <a:pos x="120" y="0"/>
                </a:cxn>
                <a:cxn ang="0">
                  <a:pos x="17" y="71"/>
                </a:cxn>
                <a:cxn ang="0">
                  <a:pos x="0" y="87"/>
                </a:cxn>
                <a:cxn ang="0">
                  <a:pos x="1" y="88"/>
                </a:cxn>
                <a:cxn ang="0">
                  <a:pos x="27" y="64"/>
                </a:cxn>
              </a:cxnLst>
              <a:rect l="0" t="0" r="r" b="b"/>
              <a:pathLst>
                <a:path w="121" h="88">
                  <a:moveTo>
                    <a:pt x="27" y="64"/>
                  </a:moveTo>
                  <a:cubicBezTo>
                    <a:pt x="49" y="44"/>
                    <a:pt x="83" y="31"/>
                    <a:pt x="121" y="2"/>
                  </a:cubicBezTo>
                  <a:cubicBezTo>
                    <a:pt x="120" y="0"/>
                    <a:pt x="120" y="0"/>
                    <a:pt x="120" y="0"/>
                  </a:cubicBezTo>
                  <a:cubicBezTo>
                    <a:pt x="76" y="34"/>
                    <a:pt x="41" y="45"/>
                    <a:pt x="17" y="71"/>
                  </a:cubicBezTo>
                  <a:cubicBezTo>
                    <a:pt x="10" y="77"/>
                    <a:pt x="4" y="82"/>
                    <a:pt x="0" y="87"/>
                  </a:cubicBezTo>
                  <a:cubicBezTo>
                    <a:pt x="1" y="88"/>
                    <a:pt x="1" y="88"/>
                    <a:pt x="1" y="88"/>
                  </a:cubicBezTo>
                  <a:cubicBezTo>
                    <a:pt x="8" y="81"/>
                    <a:pt x="16" y="73"/>
                    <a:pt x="27" y="64"/>
                  </a:cubicBezTo>
                  <a:close/>
                </a:path>
              </a:pathLst>
            </a:custGeom>
            <a:solidFill>
              <a:srgbClr val="010101"/>
            </a:solidFill>
            <a:ln w="9525">
              <a:noFill/>
              <a:round/>
              <a:headEnd/>
              <a:tailEnd/>
            </a:ln>
          </p:spPr>
          <p:txBody>
            <a:bodyPr anchor="ctr"/>
            <a:lstStyle/>
            <a:p>
              <a:pPr algn="ctr"/>
              <a:endParaRPr>
                <a:cs typeface="+mn-ea"/>
                <a:sym typeface="+mn-lt"/>
              </a:endParaRPr>
            </a:p>
          </p:txBody>
        </p:sp>
        <p:grpSp>
          <p:nvGrpSpPr>
            <p:cNvPr id="14" name="Group 69"/>
            <p:cNvGrpSpPr/>
            <p:nvPr/>
          </p:nvGrpSpPr>
          <p:grpSpPr>
            <a:xfrm>
              <a:off x="7137463" y="2227836"/>
              <a:ext cx="886082" cy="1516387"/>
              <a:chOff x="4989961" y="1868067"/>
              <a:chExt cx="571075" cy="1092490"/>
            </a:xfrm>
          </p:grpSpPr>
          <p:sp>
            <p:nvSpPr>
              <p:cNvPr id="89" name="iS1ide-Freeform: Shape 70"/>
              <p:cNvSpPr>
                <a:spLocks/>
              </p:cNvSpPr>
              <p:nvPr/>
            </p:nvSpPr>
            <p:spPr bwMode="auto">
              <a:xfrm>
                <a:off x="4993160" y="1879102"/>
                <a:ext cx="564678" cy="1081455"/>
              </a:xfrm>
              <a:custGeom>
                <a:avLst/>
                <a:gdLst/>
                <a:ahLst/>
                <a:cxnLst>
                  <a:cxn ang="0">
                    <a:pos x="186" y="72"/>
                  </a:cxn>
                  <a:cxn ang="0">
                    <a:pos x="185" y="72"/>
                  </a:cxn>
                  <a:cxn ang="0">
                    <a:pos x="185" y="72"/>
                  </a:cxn>
                  <a:cxn ang="0">
                    <a:pos x="177" y="65"/>
                  </a:cxn>
                  <a:cxn ang="0">
                    <a:pos x="147" y="41"/>
                  </a:cxn>
                  <a:cxn ang="0">
                    <a:pos x="132" y="29"/>
                  </a:cxn>
                  <a:cxn ang="0">
                    <a:pos x="101" y="4"/>
                  </a:cxn>
                  <a:cxn ang="0">
                    <a:pos x="85" y="4"/>
                  </a:cxn>
                  <a:cxn ang="0">
                    <a:pos x="54" y="29"/>
                  </a:cxn>
                  <a:cxn ang="0">
                    <a:pos x="39" y="41"/>
                  </a:cxn>
                  <a:cxn ang="0">
                    <a:pos x="9" y="65"/>
                  </a:cxn>
                  <a:cxn ang="0">
                    <a:pos x="1" y="72"/>
                  </a:cxn>
                  <a:cxn ang="0">
                    <a:pos x="1" y="72"/>
                  </a:cxn>
                  <a:cxn ang="0">
                    <a:pos x="0" y="72"/>
                  </a:cxn>
                  <a:cxn ang="0">
                    <a:pos x="0" y="72"/>
                  </a:cxn>
                  <a:cxn ang="0">
                    <a:pos x="1" y="82"/>
                  </a:cxn>
                  <a:cxn ang="0">
                    <a:pos x="1" y="341"/>
                  </a:cxn>
                  <a:cxn ang="0">
                    <a:pos x="10" y="349"/>
                  </a:cxn>
                  <a:cxn ang="0">
                    <a:pos x="176" y="349"/>
                  </a:cxn>
                  <a:cxn ang="0">
                    <a:pos x="185" y="341"/>
                  </a:cxn>
                  <a:cxn ang="0">
                    <a:pos x="185" y="82"/>
                  </a:cxn>
                  <a:cxn ang="0">
                    <a:pos x="186" y="72"/>
                  </a:cxn>
                  <a:cxn ang="0">
                    <a:pos x="186" y="72"/>
                  </a:cxn>
                  <a:cxn ang="0">
                    <a:pos x="142" y="336"/>
                  </a:cxn>
                  <a:cxn ang="0">
                    <a:pos x="123" y="317"/>
                  </a:cxn>
                  <a:cxn ang="0">
                    <a:pos x="142" y="298"/>
                  </a:cxn>
                  <a:cxn ang="0">
                    <a:pos x="162" y="317"/>
                  </a:cxn>
                  <a:cxn ang="0">
                    <a:pos x="142" y="336"/>
                  </a:cxn>
                </a:cxnLst>
                <a:rect l="0" t="0" r="r" b="b"/>
                <a:pathLst>
                  <a:path w="186" h="350">
                    <a:moveTo>
                      <a:pt x="186" y="72"/>
                    </a:moveTo>
                    <a:cubicBezTo>
                      <a:pt x="186" y="72"/>
                      <a:pt x="185" y="72"/>
                      <a:pt x="185" y="72"/>
                    </a:cubicBezTo>
                    <a:cubicBezTo>
                      <a:pt x="185" y="72"/>
                      <a:pt x="185" y="72"/>
                      <a:pt x="185" y="72"/>
                    </a:cubicBezTo>
                    <a:cubicBezTo>
                      <a:pt x="185" y="72"/>
                      <a:pt x="182" y="69"/>
                      <a:pt x="177" y="65"/>
                    </a:cubicBezTo>
                    <a:cubicBezTo>
                      <a:pt x="147" y="41"/>
                      <a:pt x="147" y="41"/>
                      <a:pt x="147" y="41"/>
                    </a:cubicBezTo>
                    <a:cubicBezTo>
                      <a:pt x="143" y="38"/>
                      <a:pt x="136" y="32"/>
                      <a:pt x="132" y="29"/>
                    </a:cubicBezTo>
                    <a:cubicBezTo>
                      <a:pt x="101" y="4"/>
                      <a:pt x="101" y="4"/>
                      <a:pt x="101" y="4"/>
                    </a:cubicBezTo>
                    <a:cubicBezTo>
                      <a:pt x="96" y="0"/>
                      <a:pt x="90" y="0"/>
                      <a:pt x="85" y="4"/>
                    </a:cubicBezTo>
                    <a:cubicBezTo>
                      <a:pt x="54" y="29"/>
                      <a:pt x="54" y="29"/>
                      <a:pt x="54" y="29"/>
                    </a:cubicBezTo>
                    <a:cubicBezTo>
                      <a:pt x="50" y="32"/>
                      <a:pt x="43" y="38"/>
                      <a:pt x="39" y="41"/>
                    </a:cubicBezTo>
                    <a:cubicBezTo>
                      <a:pt x="9" y="65"/>
                      <a:pt x="9" y="65"/>
                      <a:pt x="9" y="65"/>
                    </a:cubicBezTo>
                    <a:cubicBezTo>
                      <a:pt x="4" y="69"/>
                      <a:pt x="1" y="72"/>
                      <a:pt x="1" y="72"/>
                    </a:cubicBezTo>
                    <a:cubicBezTo>
                      <a:pt x="1" y="72"/>
                      <a:pt x="1" y="72"/>
                      <a:pt x="1" y="72"/>
                    </a:cubicBezTo>
                    <a:cubicBezTo>
                      <a:pt x="1" y="72"/>
                      <a:pt x="0" y="72"/>
                      <a:pt x="0" y="72"/>
                    </a:cubicBezTo>
                    <a:cubicBezTo>
                      <a:pt x="0" y="72"/>
                      <a:pt x="0" y="72"/>
                      <a:pt x="0" y="72"/>
                    </a:cubicBezTo>
                    <a:cubicBezTo>
                      <a:pt x="0" y="72"/>
                      <a:pt x="1" y="77"/>
                      <a:pt x="1" y="82"/>
                    </a:cubicBezTo>
                    <a:cubicBezTo>
                      <a:pt x="1" y="341"/>
                      <a:pt x="1" y="341"/>
                      <a:pt x="1" y="341"/>
                    </a:cubicBezTo>
                    <a:cubicBezTo>
                      <a:pt x="1" y="346"/>
                      <a:pt x="5" y="350"/>
                      <a:pt x="10" y="349"/>
                    </a:cubicBezTo>
                    <a:cubicBezTo>
                      <a:pt x="176" y="349"/>
                      <a:pt x="176" y="349"/>
                      <a:pt x="176" y="349"/>
                    </a:cubicBezTo>
                    <a:cubicBezTo>
                      <a:pt x="181" y="350"/>
                      <a:pt x="185" y="346"/>
                      <a:pt x="185" y="341"/>
                    </a:cubicBezTo>
                    <a:cubicBezTo>
                      <a:pt x="185" y="82"/>
                      <a:pt x="185" y="82"/>
                      <a:pt x="185" y="82"/>
                    </a:cubicBezTo>
                    <a:cubicBezTo>
                      <a:pt x="185" y="77"/>
                      <a:pt x="186" y="72"/>
                      <a:pt x="186" y="72"/>
                    </a:cubicBezTo>
                    <a:cubicBezTo>
                      <a:pt x="186" y="72"/>
                      <a:pt x="186" y="72"/>
                      <a:pt x="186" y="72"/>
                    </a:cubicBezTo>
                    <a:close/>
                    <a:moveTo>
                      <a:pt x="142" y="336"/>
                    </a:moveTo>
                    <a:cubicBezTo>
                      <a:pt x="132" y="336"/>
                      <a:pt x="123" y="328"/>
                      <a:pt x="123" y="317"/>
                    </a:cubicBezTo>
                    <a:cubicBezTo>
                      <a:pt x="123" y="306"/>
                      <a:pt x="132" y="298"/>
                      <a:pt x="142" y="298"/>
                    </a:cubicBezTo>
                    <a:cubicBezTo>
                      <a:pt x="153" y="298"/>
                      <a:pt x="162" y="306"/>
                      <a:pt x="162" y="317"/>
                    </a:cubicBezTo>
                    <a:cubicBezTo>
                      <a:pt x="162" y="328"/>
                      <a:pt x="153" y="336"/>
                      <a:pt x="142" y="336"/>
                    </a:cubicBezTo>
                    <a:close/>
                  </a:path>
                </a:pathLst>
              </a:custGeom>
              <a:solidFill>
                <a:schemeClr val="accent4">
                  <a:lumMod val="50000"/>
                </a:schemeClr>
              </a:solidFill>
              <a:ln w="9525">
                <a:noFill/>
                <a:round/>
                <a:headEnd/>
                <a:tailEnd/>
              </a:ln>
            </p:spPr>
            <p:txBody>
              <a:bodyPr anchor="ctr"/>
              <a:lstStyle/>
              <a:p>
                <a:pPr algn="ctr"/>
                <a:endParaRPr>
                  <a:cs typeface="+mn-ea"/>
                  <a:sym typeface="+mn-lt"/>
                </a:endParaRPr>
              </a:p>
            </p:txBody>
          </p:sp>
          <p:sp>
            <p:nvSpPr>
              <p:cNvPr id="90" name="iS1ide-Freeform: Shape 71"/>
              <p:cNvSpPr>
                <a:spLocks/>
              </p:cNvSpPr>
              <p:nvPr/>
            </p:nvSpPr>
            <p:spPr bwMode="auto">
              <a:xfrm>
                <a:off x="4989961" y="1868067"/>
                <a:ext cx="571075" cy="1081455"/>
              </a:xfrm>
              <a:custGeom>
                <a:avLst/>
                <a:gdLst/>
                <a:ahLst/>
                <a:cxnLst>
                  <a:cxn ang="0">
                    <a:pos x="186" y="72"/>
                  </a:cxn>
                  <a:cxn ang="0">
                    <a:pos x="185" y="72"/>
                  </a:cxn>
                  <a:cxn ang="0">
                    <a:pos x="185" y="72"/>
                  </a:cxn>
                  <a:cxn ang="0">
                    <a:pos x="177" y="66"/>
                  </a:cxn>
                  <a:cxn ang="0">
                    <a:pos x="147" y="41"/>
                  </a:cxn>
                  <a:cxn ang="0">
                    <a:pos x="132" y="29"/>
                  </a:cxn>
                  <a:cxn ang="0">
                    <a:pos x="101" y="4"/>
                  </a:cxn>
                  <a:cxn ang="0">
                    <a:pos x="85" y="4"/>
                  </a:cxn>
                  <a:cxn ang="0">
                    <a:pos x="54" y="29"/>
                  </a:cxn>
                  <a:cxn ang="0">
                    <a:pos x="39" y="41"/>
                  </a:cxn>
                  <a:cxn ang="0">
                    <a:pos x="9" y="66"/>
                  </a:cxn>
                  <a:cxn ang="0">
                    <a:pos x="1" y="72"/>
                  </a:cxn>
                  <a:cxn ang="0">
                    <a:pos x="1" y="72"/>
                  </a:cxn>
                  <a:cxn ang="0">
                    <a:pos x="0" y="72"/>
                  </a:cxn>
                  <a:cxn ang="0">
                    <a:pos x="0" y="72"/>
                  </a:cxn>
                  <a:cxn ang="0">
                    <a:pos x="1" y="82"/>
                  </a:cxn>
                  <a:cxn ang="0">
                    <a:pos x="1" y="341"/>
                  </a:cxn>
                  <a:cxn ang="0">
                    <a:pos x="10" y="351"/>
                  </a:cxn>
                  <a:cxn ang="0">
                    <a:pos x="176" y="351"/>
                  </a:cxn>
                  <a:cxn ang="0">
                    <a:pos x="185" y="341"/>
                  </a:cxn>
                  <a:cxn ang="0">
                    <a:pos x="185" y="82"/>
                  </a:cxn>
                  <a:cxn ang="0">
                    <a:pos x="186" y="72"/>
                  </a:cxn>
                  <a:cxn ang="0">
                    <a:pos x="186" y="72"/>
                  </a:cxn>
                  <a:cxn ang="0">
                    <a:pos x="142" y="337"/>
                  </a:cxn>
                  <a:cxn ang="0">
                    <a:pos x="123" y="317"/>
                  </a:cxn>
                  <a:cxn ang="0">
                    <a:pos x="142" y="298"/>
                  </a:cxn>
                  <a:cxn ang="0">
                    <a:pos x="162" y="317"/>
                  </a:cxn>
                  <a:cxn ang="0">
                    <a:pos x="142" y="337"/>
                  </a:cxn>
                </a:cxnLst>
                <a:rect l="0" t="0" r="r" b="b"/>
                <a:pathLst>
                  <a:path w="186" h="351">
                    <a:moveTo>
                      <a:pt x="186" y="72"/>
                    </a:moveTo>
                    <a:cubicBezTo>
                      <a:pt x="186" y="72"/>
                      <a:pt x="185" y="72"/>
                      <a:pt x="185" y="72"/>
                    </a:cubicBezTo>
                    <a:cubicBezTo>
                      <a:pt x="185" y="72"/>
                      <a:pt x="185" y="72"/>
                      <a:pt x="185" y="72"/>
                    </a:cubicBezTo>
                    <a:cubicBezTo>
                      <a:pt x="185" y="72"/>
                      <a:pt x="182" y="69"/>
                      <a:pt x="177" y="66"/>
                    </a:cubicBezTo>
                    <a:cubicBezTo>
                      <a:pt x="147" y="41"/>
                      <a:pt x="147" y="41"/>
                      <a:pt x="147" y="41"/>
                    </a:cubicBezTo>
                    <a:cubicBezTo>
                      <a:pt x="143" y="38"/>
                      <a:pt x="136" y="32"/>
                      <a:pt x="132" y="29"/>
                    </a:cubicBezTo>
                    <a:cubicBezTo>
                      <a:pt x="101" y="4"/>
                      <a:pt x="101" y="4"/>
                      <a:pt x="101" y="4"/>
                    </a:cubicBezTo>
                    <a:cubicBezTo>
                      <a:pt x="96" y="0"/>
                      <a:pt x="90" y="0"/>
                      <a:pt x="85" y="4"/>
                    </a:cubicBezTo>
                    <a:cubicBezTo>
                      <a:pt x="54" y="29"/>
                      <a:pt x="54" y="29"/>
                      <a:pt x="54" y="29"/>
                    </a:cubicBezTo>
                    <a:cubicBezTo>
                      <a:pt x="50" y="32"/>
                      <a:pt x="43" y="38"/>
                      <a:pt x="39" y="41"/>
                    </a:cubicBezTo>
                    <a:cubicBezTo>
                      <a:pt x="9" y="66"/>
                      <a:pt x="9" y="66"/>
                      <a:pt x="9" y="66"/>
                    </a:cubicBezTo>
                    <a:cubicBezTo>
                      <a:pt x="4" y="69"/>
                      <a:pt x="1" y="72"/>
                      <a:pt x="1" y="72"/>
                    </a:cubicBezTo>
                    <a:cubicBezTo>
                      <a:pt x="1" y="72"/>
                      <a:pt x="1" y="72"/>
                      <a:pt x="1" y="72"/>
                    </a:cubicBezTo>
                    <a:cubicBezTo>
                      <a:pt x="1" y="72"/>
                      <a:pt x="0" y="72"/>
                      <a:pt x="0" y="72"/>
                    </a:cubicBezTo>
                    <a:cubicBezTo>
                      <a:pt x="0" y="72"/>
                      <a:pt x="0" y="72"/>
                      <a:pt x="0" y="72"/>
                    </a:cubicBezTo>
                    <a:cubicBezTo>
                      <a:pt x="0" y="72"/>
                      <a:pt x="1" y="77"/>
                      <a:pt x="1" y="82"/>
                    </a:cubicBezTo>
                    <a:cubicBezTo>
                      <a:pt x="1" y="341"/>
                      <a:pt x="1" y="341"/>
                      <a:pt x="1" y="341"/>
                    </a:cubicBezTo>
                    <a:cubicBezTo>
                      <a:pt x="1" y="346"/>
                      <a:pt x="5" y="351"/>
                      <a:pt x="10" y="351"/>
                    </a:cubicBezTo>
                    <a:cubicBezTo>
                      <a:pt x="176" y="351"/>
                      <a:pt x="176" y="351"/>
                      <a:pt x="176" y="351"/>
                    </a:cubicBezTo>
                    <a:cubicBezTo>
                      <a:pt x="181" y="351"/>
                      <a:pt x="185" y="346"/>
                      <a:pt x="185" y="341"/>
                    </a:cubicBezTo>
                    <a:cubicBezTo>
                      <a:pt x="185" y="82"/>
                      <a:pt x="185" y="82"/>
                      <a:pt x="185" y="82"/>
                    </a:cubicBezTo>
                    <a:cubicBezTo>
                      <a:pt x="185" y="77"/>
                      <a:pt x="186" y="72"/>
                      <a:pt x="186" y="72"/>
                    </a:cubicBezTo>
                    <a:cubicBezTo>
                      <a:pt x="186" y="72"/>
                      <a:pt x="186" y="72"/>
                      <a:pt x="186" y="72"/>
                    </a:cubicBezTo>
                    <a:close/>
                    <a:moveTo>
                      <a:pt x="142" y="337"/>
                    </a:moveTo>
                    <a:cubicBezTo>
                      <a:pt x="132" y="337"/>
                      <a:pt x="123" y="328"/>
                      <a:pt x="123" y="317"/>
                    </a:cubicBezTo>
                    <a:cubicBezTo>
                      <a:pt x="123" y="306"/>
                      <a:pt x="132" y="298"/>
                      <a:pt x="142" y="298"/>
                    </a:cubicBezTo>
                    <a:cubicBezTo>
                      <a:pt x="153" y="298"/>
                      <a:pt x="162" y="306"/>
                      <a:pt x="162" y="317"/>
                    </a:cubicBezTo>
                    <a:cubicBezTo>
                      <a:pt x="162" y="328"/>
                      <a:pt x="153" y="337"/>
                      <a:pt x="142" y="337"/>
                    </a:cubicBezTo>
                    <a:close/>
                  </a:path>
                </a:pathLst>
              </a:custGeom>
              <a:solidFill>
                <a:schemeClr val="accent4"/>
              </a:solidFill>
              <a:ln w="9525">
                <a:noFill/>
                <a:round/>
                <a:headEnd/>
                <a:tailEnd/>
              </a:ln>
            </p:spPr>
            <p:txBody>
              <a:bodyPr anchor="ctr"/>
              <a:lstStyle/>
              <a:p>
                <a:pPr algn="ctr"/>
                <a:endParaRPr>
                  <a:cs typeface="+mn-ea"/>
                  <a:sym typeface="+mn-lt"/>
                </a:endParaRPr>
              </a:p>
            </p:txBody>
          </p:sp>
        </p:grpSp>
        <p:grpSp>
          <p:nvGrpSpPr>
            <p:cNvPr id="15" name="Group 72"/>
            <p:cNvGrpSpPr/>
            <p:nvPr/>
          </p:nvGrpSpPr>
          <p:grpSpPr>
            <a:xfrm>
              <a:off x="5968862" y="3621695"/>
              <a:ext cx="1883461" cy="1424489"/>
              <a:chOff x="4236804" y="2872275"/>
              <a:chExt cx="1213880" cy="1026280"/>
            </a:xfrm>
          </p:grpSpPr>
          <p:sp>
            <p:nvSpPr>
              <p:cNvPr id="82" name="iS1ide-Freeform: Shape 73"/>
              <p:cNvSpPr>
                <a:spLocks/>
              </p:cNvSpPr>
              <p:nvPr/>
            </p:nvSpPr>
            <p:spPr bwMode="auto">
              <a:xfrm>
                <a:off x="5053413" y="3126086"/>
                <a:ext cx="52418" cy="60694"/>
              </a:xfrm>
              <a:custGeom>
                <a:avLst/>
                <a:gdLst/>
                <a:ahLst/>
                <a:cxnLst>
                  <a:cxn ang="0">
                    <a:pos x="0" y="3"/>
                  </a:cxn>
                  <a:cxn ang="0">
                    <a:pos x="14" y="6"/>
                  </a:cxn>
                  <a:cxn ang="0">
                    <a:pos x="14" y="6"/>
                  </a:cxn>
                  <a:cxn ang="0">
                    <a:pos x="15" y="20"/>
                  </a:cxn>
                  <a:cxn ang="0">
                    <a:pos x="15" y="20"/>
                  </a:cxn>
                  <a:cxn ang="0">
                    <a:pos x="13" y="19"/>
                  </a:cxn>
                  <a:cxn ang="0">
                    <a:pos x="12" y="7"/>
                  </a:cxn>
                  <a:cxn ang="0">
                    <a:pos x="12" y="7"/>
                  </a:cxn>
                  <a:cxn ang="0">
                    <a:pos x="1" y="5"/>
                  </a:cxn>
                  <a:cxn ang="0">
                    <a:pos x="1" y="5"/>
                  </a:cxn>
                  <a:cxn ang="0">
                    <a:pos x="1" y="5"/>
                  </a:cxn>
                  <a:cxn ang="0">
                    <a:pos x="0" y="3"/>
                  </a:cxn>
                </a:cxnLst>
                <a:rect l="0" t="0" r="r" b="b"/>
                <a:pathLst>
                  <a:path w="17" h="20">
                    <a:moveTo>
                      <a:pt x="0" y="3"/>
                    </a:moveTo>
                    <a:cubicBezTo>
                      <a:pt x="5" y="0"/>
                      <a:pt x="11" y="2"/>
                      <a:pt x="14" y="6"/>
                    </a:cubicBezTo>
                    <a:cubicBezTo>
                      <a:pt x="14" y="6"/>
                      <a:pt x="14" y="6"/>
                      <a:pt x="14" y="6"/>
                    </a:cubicBezTo>
                    <a:cubicBezTo>
                      <a:pt x="17" y="9"/>
                      <a:pt x="17" y="14"/>
                      <a:pt x="15" y="20"/>
                    </a:cubicBezTo>
                    <a:cubicBezTo>
                      <a:pt x="15" y="20"/>
                      <a:pt x="15" y="20"/>
                      <a:pt x="15" y="20"/>
                    </a:cubicBezTo>
                    <a:cubicBezTo>
                      <a:pt x="13" y="19"/>
                      <a:pt x="13" y="19"/>
                      <a:pt x="13" y="19"/>
                    </a:cubicBezTo>
                    <a:cubicBezTo>
                      <a:pt x="15" y="13"/>
                      <a:pt x="14" y="9"/>
                      <a:pt x="12" y="7"/>
                    </a:cubicBezTo>
                    <a:cubicBezTo>
                      <a:pt x="12" y="7"/>
                      <a:pt x="12" y="7"/>
                      <a:pt x="12" y="7"/>
                    </a:cubicBezTo>
                    <a:cubicBezTo>
                      <a:pt x="10" y="4"/>
                      <a:pt x="5" y="3"/>
                      <a:pt x="1" y="5"/>
                    </a:cubicBezTo>
                    <a:cubicBezTo>
                      <a:pt x="1" y="5"/>
                      <a:pt x="1" y="5"/>
                      <a:pt x="1" y="5"/>
                    </a:cubicBezTo>
                    <a:cubicBezTo>
                      <a:pt x="1" y="5"/>
                      <a:pt x="1" y="5"/>
                      <a:pt x="1" y="5"/>
                    </a:cubicBezTo>
                    <a:cubicBezTo>
                      <a:pt x="0" y="3"/>
                      <a:pt x="0" y="3"/>
                      <a:pt x="0" y="3"/>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83" name="iS1ide-Freeform: Shape 74"/>
              <p:cNvSpPr>
                <a:spLocks/>
              </p:cNvSpPr>
              <p:nvPr/>
            </p:nvSpPr>
            <p:spPr bwMode="auto">
              <a:xfrm>
                <a:off x="4236804" y="3043322"/>
                <a:ext cx="957310" cy="855233"/>
              </a:xfrm>
              <a:custGeom>
                <a:avLst/>
                <a:gdLst/>
                <a:ahLst/>
                <a:cxnLst>
                  <a:cxn ang="0">
                    <a:pos x="226" y="7"/>
                  </a:cxn>
                  <a:cxn ang="0">
                    <a:pos x="10" y="176"/>
                  </a:cxn>
                  <a:cxn ang="0">
                    <a:pos x="7" y="204"/>
                  </a:cxn>
                  <a:cxn ang="0">
                    <a:pos x="57" y="268"/>
                  </a:cxn>
                  <a:cxn ang="0">
                    <a:pos x="85" y="271"/>
                  </a:cxn>
                  <a:cxn ang="0">
                    <a:pos x="301" y="102"/>
                  </a:cxn>
                  <a:cxn ang="0">
                    <a:pos x="304" y="74"/>
                  </a:cxn>
                  <a:cxn ang="0">
                    <a:pos x="254" y="10"/>
                  </a:cxn>
                  <a:cxn ang="0">
                    <a:pos x="226" y="7"/>
                  </a:cxn>
                  <a:cxn ang="0">
                    <a:pos x="267" y="74"/>
                  </a:cxn>
                  <a:cxn ang="0">
                    <a:pos x="242" y="71"/>
                  </a:cxn>
                  <a:cxn ang="0">
                    <a:pos x="245" y="46"/>
                  </a:cxn>
                  <a:cxn ang="0">
                    <a:pos x="270" y="49"/>
                  </a:cxn>
                  <a:cxn ang="0">
                    <a:pos x="267" y="74"/>
                  </a:cxn>
                </a:cxnLst>
                <a:rect l="0" t="0" r="r" b="b"/>
                <a:pathLst>
                  <a:path w="311" h="278">
                    <a:moveTo>
                      <a:pt x="226" y="7"/>
                    </a:moveTo>
                    <a:cubicBezTo>
                      <a:pt x="10" y="176"/>
                      <a:pt x="10" y="176"/>
                      <a:pt x="10" y="176"/>
                    </a:cubicBezTo>
                    <a:cubicBezTo>
                      <a:pt x="1" y="183"/>
                      <a:pt x="0" y="195"/>
                      <a:pt x="7" y="204"/>
                    </a:cubicBezTo>
                    <a:cubicBezTo>
                      <a:pt x="57" y="268"/>
                      <a:pt x="57" y="268"/>
                      <a:pt x="57" y="268"/>
                    </a:cubicBezTo>
                    <a:cubicBezTo>
                      <a:pt x="64" y="277"/>
                      <a:pt x="76" y="278"/>
                      <a:pt x="85" y="271"/>
                    </a:cubicBezTo>
                    <a:cubicBezTo>
                      <a:pt x="301" y="102"/>
                      <a:pt x="301" y="102"/>
                      <a:pt x="301" y="102"/>
                    </a:cubicBezTo>
                    <a:cubicBezTo>
                      <a:pt x="309" y="95"/>
                      <a:pt x="311" y="82"/>
                      <a:pt x="304" y="74"/>
                    </a:cubicBezTo>
                    <a:cubicBezTo>
                      <a:pt x="254" y="10"/>
                      <a:pt x="254" y="10"/>
                      <a:pt x="254" y="10"/>
                    </a:cubicBezTo>
                    <a:cubicBezTo>
                      <a:pt x="247" y="1"/>
                      <a:pt x="235" y="0"/>
                      <a:pt x="226" y="7"/>
                    </a:cubicBezTo>
                    <a:close/>
                    <a:moveTo>
                      <a:pt x="267" y="74"/>
                    </a:moveTo>
                    <a:cubicBezTo>
                      <a:pt x="260" y="80"/>
                      <a:pt x="248" y="79"/>
                      <a:pt x="242" y="71"/>
                    </a:cubicBezTo>
                    <a:cubicBezTo>
                      <a:pt x="236" y="63"/>
                      <a:pt x="237" y="52"/>
                      <a:pt x="245" y="46"/>
                    </a:cubicBezTo>
                    <a:cubicBezTo>
                      <a:pt x="253" y="40"/>
                      <a:pt x="264" y="41"/>
                      <a:pt x="270" y="49"/>
                    </a:cubicBezTo>
                    <a:cubicBezTo>
                      <a:pt x="276" y="56"/>
                      <a:pt x="275" y="68"/>
                      <a:pt x="267" y="74"/>
                    </a:cubicBezTo>
                    <a:close/>
                  </a:path>
                </a:pathLst>
              </a:custGeom>
              <a:solidFill>
                <a:schemeClr val="accent4"/>
              </a:solidFill>
              <a:ln w="9525">
                <a:noFill/>
                <a:round/>
                <a:headEnd/>
                <a:tailEnd/>
              </a:ln>
            </p:spPr>
            <p:txBody>
              <a:bodyPr anchor="ctr"/>
              <a:lstStyle/>
              <a:p>
                <a:pPr algn="ctr"/>
                <a:endParaRPr>
                  <a:cs typeface="+mn-ea"/>
                  <a:sym typeface="+mn-lt"/>
                </a:endParaRPr>
              </a:p>
            </p:txBody>
          </p:sp>
          <p:sp>
            <p:nvSpPr>
              <p:cNvPr id="84" name="iS1ide-Freeform: Shape 75"/>
              <p:cNvSpPr>
                <a:spLocks/>
              </p:cNvSpPr>
              <p:nvPr/>
            </p:nvSpPr>
            <p:spPr bwMode="auto">
              <a:xfrm>
                <a:off x="4978926" y="3178505"/>
                <a:ext cx="96559" cy="96559"/>
              </a:xfrm>
              <a:custGeom>
                <a:avLst/>
                <a:gdLst/>
                <a:ahLst/>
                <a:cxnLst>
                  <a:cxn ang="0">
                    <a:pos x="7" y="5"/>
                  </a:cxn>
                  <a:cxn ang="0">
                    <a:pos x="5" y="24"/>
                  </a:cxn>
                  <a:cxn ang="0">
                    <a:pos x="24" y="26"/>
                  </a:cxn>
                  <a:cxn ang="0">
                    <a:pos x="26" y="7"/>
                  </a:cxn>
                  <a:cxn ang="0">
                    <a:pos x="7" y="5"/>
                  </a:cxn>
                  <a:cxn ang="0">
                    <a:pos x="22" y="24"/>
                  </a:cxn>
                  <a:cxn ang="0">
                    <a:pos x="7" y="22"/>
                  </a:cxn>
                  <a:cxn ang="0">
                    <a:pos x="9" y="7"/>
                  </a:cxn>
                  <a:cxn ang="0">
                    <a:pos x="24" y="9"/>
                  </a:cxn>
                  <a:cxn ang="0">
                    <a:pos x="22" y="24"/>
                  </a:cxn>
                </a:cxnLst>
                <a:rect l="0" t="0" r="r" b="b"/>
                <a:pathLst>
                  <a:path w="31" h="31">
                    <a:moveTo>
                      <a:pt x="7" y="5"/>
                    </a:moveTo>
                    <a:cubicBezTo>
                      <a:pt x="1" y="10"/>
                      <a:pt x="0" y="18"/>
                      <a:pt x="5" y="24"/>
                    </a:cubicBezTo>
                    <a:cubicBezTo>
                      <a:pt x="9" y="30"/>
                      <a:pt x="18" y="31"/>
                      <a:pt x="24" y="26"/>
                    </a:cubicBezTo>
                    <a:cubicBezTo>
                      <a:pt x="30" y="22"/>
                      <a:pt x="31" y="13"/>
                      <a:pt x="26" y="7"/>
                    </a:cubicBezTo>
                    <a:cubicBezTo>
                      <a:pt x="21" y="1"/>
                      <a:pt x="13" y="0"/>
                      <a:pt x="7" y="5"/>
                    </a:cubicBezTo>
                    <a:close/>
                    <a:moveTo>
                      <a:pt x="22" y="24"/>
                    </a:moveTo>
                    <a:cubicBezTo>
                      <a:pt x="17" y="28"/>
                      <a:pt x="11" y="27"/>
                      <a:pt x="7" y="22"/>
                    </a:cubicBezTo>
                    <a:cubicBezTo>
                      <a:pt x="3" y="18"/>
                      <a:pt x="4" y="11"/>
                      <a:pt x="9" y="7"/>
                    </a:cubicBezTo>
                    <a:cubicBezTo>
                      <a:pt x="13" y="4"/>
                      <a:pt x="20" y="5"/>
                      <a:pt x="24" y="9"/>
                    </a:cubicBezTo>
                    <a:cubicBezTo>
                      <a:pt x="27" y="14"/>
                      <a:pt x="26" y="20"/>
                      <a:pt x="22" y="24"/>
                    </a:cubicBezTo>
                    <a:close/>
                  </a:path>
                </a:pathLst>
              </a:custGeom>
              <a:solidFill>
                <a:schemeClr val="bg1">
                  <a:lumMod val="50000"/>
                </a:schemeClr>
              </a:solidFill>
              <a:ln w="9525">
                <a:noFill/>
                <a:round/>
                <a:headEnd/>
                <a:tailEnd/>
              </a:ln>
            </p:spPr>
            <p:txBody>
              <a:bodyPr anchor="ctr"/>
              <a:lstStyle/>
              <a:p>
                <a:pPr algn="ctr"/>
                <a:endParaRPr>
                  <a:cs typeface="+mn-ea"/>
                  <a:sym typeface="+mn-lt"/>
                </a:endParaRPr>
              </a:p>
            </p:txBody>
          </p:sp>
          <p:sp>
            <p:nvSpPr>
              <p:cNvPr id="85" name="iS1ide-Freeform: Shape 76"/>
              <p:cNvSpPr>
                <a:spLocks/>
              </p:cNvSpPr>
              <p:nvPr/>
            </p:nvSpPr>
            <p:spPr bwMode="auto">
              <a:xfrm>
                <a:off x="4965131" y="3164710"/>
                <a:ext cx="121388" cy="124148"/>
              </a:xfrm>
              <a:custGeom>
                <a:avLst/>
                <a:gdLst/>
                <a:ahLst/>
                <a:cxnLst>
                  <a:cxn ang="0">
                    <a:pos x="9" y="6"/>
                  </a:cxn>
                  <a:cxn ang="0">
                    <a:pos x="6" y="31"/>
                  </a:cxn>
                  <a:cxn ang="0">
                    <a:pos x="31" y="34"/>
                  </a:cxn>
                  <a:cxn ang="0">
                    <a:pos x="34" y="9"/>
                  </a:cxn>
                  <a:cxn ang="0">
                    <a:pos x="9" y="6"/>
                  </a:cxn>
                  <a:cxn ang="0">
                    <a:pos x="29" y="30"/>
                  </a:cxn>
                  <a:cxn ang="0">
                    <a:pos x="10" y="28"/>
                  </a:cxn>
                  <a:cxn ang="0">
                    <a:pos x="12" y="9"/>
                  </a:cxn>
                  <a:cxn ang="0">
                    <a:pos x="31" y="11"/>
                  </a:cxn>
                  <a:cxn ang="0">
                    <a:pos x="29" y="30"/>
                  </a:cxn>
                </a:cxnLst>
                <a:rect l="0" t="0" r="r" b="b"/>
                <a:pathLst>
                  <a:path w="40" h="40">
                    <a:moveTo>
                      <a:pt x="9" y="6"/>
                    </a:moveTo>
                    <a:cubicBezTo>
                      <a:pt x="1" y="12"/>
                      <a:pt x="0" y="23"/>
                      <a:pt x="6" y="31"/>
                    </a:cubicBezTo>
                    <a:cubicBezTo>
                      <a:pt x="12" y="39"/>
                      <a:pt x="24" y="40"/>
                      <a:pt x="31" y="34"/>
                    </a:cubicBezTo>
                    <a:cubicBezTo>
                      <a:pt x="39" y="28"/>
                      <a:pt x="40" y="16"/>
                      <a:pt x="34" y="9"/>
                    </a:cubicBezTo>
                    <a:cubicBezTo>
                      <a:pt x="28" y="1"/>
                      <a:pt x="17" y="0"/>
                      <a:pt x="9" y="6"/>
                    </a:cubicBezTo>
                    <a:close/>
                    <a:moveTo>
                      <a:pt x="29" y="30"/>
                    </a:moveTo>
                    <a:cubicBezTo>
                      <a:pt x="23" y="35"/>
                      <a:pt x="14" y="34"/>
                      <a:pt x="10" y="28"/>
                    </a:cubicBezTo>
                    <a:cubicBezTo>
                      <a:pt x="5" y="22"/>
                      <a:pt x="6" y="14"/>
                      <a:pt x="12" y="9"/>
                    </a:cubicBezTo>
                    <a:cubicBezTo>
                      <a:pt x="18" y="4"/>
                      <a:pt x="26" y="5"/>
                      <a:pt x="31" y="11"/>
                    </a:cubicBezTo>
                    <a:cubicBezTo>
                      <a:pt x="36" y="17"/>
                      <a:pt x="35" y="26"/>
                      <a:pt x="29" y="30"/>
                    </a:cubicBezTo>
                    <a:close/>
                  </a:path>
                </a:pathLst>
              </a:custGeom>
              <a:solidFill>
                <a:schemeClr val="accent4">
                  <a:lumMod val="50000"/>
                </a:schemeClr>
              </a:solidFill>
              <a:ln w="9525">
                <a:noFill/>
                <a:round/>
                <a:headEnd/>
                <a:tailEnd/>
              </a:ln>
            </p:spPr>
            <p:txBody>
              <a:bodyPr anchor="ctr"/>
              <a:lstStyle/>
              <a:p>
                <a:pPr algn="ctr"/>
                <a:endParaRPr>
                  <a:cs typeface="+mn-ea"/>
                  <a:sym typeface="+mn-lt"/>
                </a:endParaRPr>
              </a:p>
            </p:txBody>
          </p:sp>
          <p:sp>
            <p:nvSpPr>
              <p:cNvPr id="86" name="iS1ide-Freeform: Shape 77"/>
              <p:cNvSpPr>
                <a:spLocks/>
              </p:cNvSpPr>
              <p:nvPr/>
            </p:nvSpPr>
            <p:spPr bwMode="auto">
              <a:xfrm>
                <a:off x="5045137" y="2872275"/>
                <a:ext cx="405547" cy="361406"/>
              </a:xfrm>
              <a:custGeom>
                <a:avLst/>
                <a:gdLst/>
                <a:ahLst/>
                <a:cxnLst>
                  <a:cxn ang="0">
                    <a:pos x="3" y="105"/>
                  </a:cxn>
                  <a:cxn ang="0">
                    <a:pos x="3" y="105"/>
                  </a:cxn>
                  <a:cxn ang="0">
                    <a:pos x="16" y="91"/>
                  </a:cxn>
                  <a:cxn ang="0">
                    <a:pos x="16" y="91"/>
                  </a:cxn>
                  <a:cxn ang="0">
                    <a:pos x="107" y="33"/>
                  </a:cxn>
                  <a:cxn ang="0">
                    <a:pos x="107" y="33"/>
                  </a:cxn>
                  <a:cxn ang="0">
                    <a:pos x="129" y="0"/>
                  </a:cxn>
                  <a:cxn ang="0">
                    <a:pos x="129" y="0"/>
                  </a:cxn>
                  <a:cxn ang="0">
                    <a:pos x="131" y="0"/>
                  </a:cxn>
                  <a:cxn ang="0">
                    <a:pos x="108" y="34"/>
                  </a:cxn>
                  <a:cxn ang="0">
                    <a:pos x="108" y="34"/>
                  </a:cxn>
                  <a:cxn ang="0">
                    <a:pos x="17" y="93"/>
                  </a:cxn>
                  <a:cxn ang="0">
                    <a:pos x="17" y="93"/>
                  </a:cxn>
                  <a:cxn ang="0">
                    <a:pos x="4" y="106"/>
                  </a:cxn>
                  <a:cxn ang="0">
                    <a:pos x="4" y="106"/>
                  </a:cxn>
                  <a:cxn ang="0">
                    <a:pos x="5" y="114"/>
                  </a:cxn>
                  <a:cxn ang="0">
                    <a:pos x="5" y="117"/>
                  </a:cxn>
                  <a:cxn ang="0">
                    <a:pos x="3" y="105"/>
                  </a:cxn>
                </a:cxnLst>
                <a:rect l="0" t="0" r="r" b="b"/>
                <a:pathLst>
                  <a:path w="132" h="117">
                    <a:moveTo>
                      <a:pt x="3" y="105"/>
                    </a:moveTo>
                    <a:cubicBezTo>
                      <a:pt x="3" y="105"/>
                      <a:pt x="3" y="105"/>
                      <a:pt x="3" y="105"/>
                    </a:cubicBezTo>
                    <a:cubicBezTo>
                      <a:pt x="5" y="101"/>
                      <a:pt x="10" y="96"/>
                      <a:pt x="16" y="91"/>
                    </a:cubicBezTo>
                    <a:cubicBezTo>
                      <a:pt x="16" y="91"/>
                      <a:pt x="16" y="91"/>
                      <a:pt x="16" y="91"/>
                    </a:cubicBezTo>
                    <a:cubicBezTo>
                      <a:pt x="38" y="74"/>
                      <a:pt x="81" y="53"/>
                      <a:pt x="107" y="33"/>
                    </a:cubicBezTo>
                    <a:cubicBezTo>
                      <a:pt x="107" y="33"/>
                      <a:pt x="107" y="33"/>
                      <a:pt x="107" y="33"/>
                    </a:cubicBezTo>
                    <a:cubicBezTo>
                      <a:pt x="121" y="22"/>
                      <a:pt x="130" y="10"/>
                      <a:pt x="129" y="0"/>
                    </a:cubicBezTo>
                    <a:cubicBezTo>
                      <a:pt x="129" y="0"/>
                      <a:pt x="129" y="0"/>
                      <a:pt x="129" y="0"/>
                    </a:cubicBezTo>
                    <a:cubicBezTo>
                      <a:pt x="131" y="0"/>
                      <a:pt x="131" y="0"/>
                      <a:pt x="131" y="0"/>
                    </a:cubicBezTo>
                    <a:cubicBezTo>
                      <a:pt x="132" y="12"/>
                      <a:pt x="123" y="23"/>
                      <a:pt x="108" y="34"/>
                    </a:cubicBezTo>
                    <a:cubicBezTo>
                      <a:pt x="108" y="34"/>
                      <a:pt x="108" y="34"/>
                      <a:pt x="108" y="34"/>
                    </a:cubicBezTo>
                    <a:cubicBezTo>
                      <a:pt x="82" y="55"/>
                      <a:pt x="39" y="75"/>
                      <a:pt x="17" y="93"/>
                    </a:cubicBezTo>
                    <a:cubicBezTo>
                      <a:pt x="17" y="93"/>
                      <a:pt x="17" y="93"/>
                      <a:pt x="17" y="93"/>
                    </a:cubicBezTo>
                    <a:cubicBezTo>
                      <a:pt x="11" y="97"/>
                      <a:pt x="7" y="102"/>
                      <a:pt x="4" y="106"/>
                    </a:cubicBezTo>
                    <a:cubicBezTo>
                      <a:pt x="4" y="106"/>
                      <a:pt x="4" y="106"/>
                      <a:pt x="4" y="106"/>
                    </a:cubicBezTo>
                    <a:cubicBezTo>
                      <a:pt x="3" y="110"/>
                      <a:pt x="4" y="111"/>
                      <a:pt x="5" y="114"/>
                    </a:cubicBezTo>
                    <a:cubicBezTo>
                      <a:pt x="5" y="117"/>
                      <a:pt x="5" y="117"/>
                      <a:pt x="5" y="117"/>
                    </a:cubicBezTo>
                    <a:cubicBezTo>
                      <a:pt x="5" y="117"/>
                      <a:pt x="0" y="110"/>
                      <a:pt x="3" y="105"/>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87" name="iS1ide-Freeform: Shape 78"/>
              <p:cNvSpPr>
                <a:spLocks/>
              </p:cNvSpPr>
              <p:nvPr/>
            </p:nvSpPr>
            <p:spPr bwMode="auto">
              <a:xfrm>
                <a:off x="5045137" y="3134364"/>
                <a:ext cx="33106" cy="38623"/>
              </a:xfrm>
              <a:custGeom>
                <a:avLst/>
                <a:gdLst/>
                <a:ahLst/>
                <a:cxnLst>
                  <a:cxn ang="0">
                    <a:pos x="0" y="11"/>
                  </a:cxn>
                  <a:cxn ang="0">
                    <a:pos x="2" y="12"/>
                  </a:cxn>
                  <a:cxn ang="0">
                    <a:pos x="11" y="1"/>
                  </a:cxn>
                  <a:cxn ang="0">
                    <a:pos x="10" y="0"/>
                  </a:cxn>
                  <a:cxn ang="0">
                    <a:pos x="2" y="9"/>
                  </a:cxn>
                  <a:cxn ang="0">
                    <a:pos x="0" y="11"/>
                  </a:cxn>
                </a:cxnLst>
                <a:rect l="0" t="0" r="r" b="b"/>
                <a:pathLst>
                  <a:path w="11" h="12">
                    <a:moveTo>
                      <a:pt x="0" y="11"/>
                    </a:moveTo>
                    <a:cubicBezTo>
                      <a:pt x="1" y="11"/>
                      <a:pt x="1" y="11"/>
                      <a:pt x="2" y="12"/>
                    </a:cubicBezTo>
                    <a:cubicBezTo>
                      <a:pt x="4" y="9"/>
                      <a:pt x="7" y="5"/>
                      <a:pt x="11" y="1"/>
                    </a:cubicBezTo>
                    <a:cubicBezTo>
                      <a:pt x="10" y="0"/>
                      <a:pt x="10" y="0"/>
                      <a:pt x="10" y="0"/>
                    </a:cubicBezTo>
                    <a:cubicBezTo>
                      <a:pt x="7" y="3"/>
                      <a:pt x="4" y="6"/>
                      <a:pt x="2" y="9"/>
                    </a:cubicBezTo>
                    <a:cubicBezTo>
                      <a:pt x="1" y="10"/>
                      <a:pt x="0" y="10"/>
                      <a:pt x="0" y="11"/>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88" name="iS1ide-Freeform: Shape 79"/>
              <p:cNvSpPr>
                <a:spLocks/>
              </p:cNvSpPr>
              <p:nvPr/>
            </p:nvSpPr>
            <p:spPr bwMode="auto">
              <a:xfrm>
                <a:off x="5028584" y="3170227"/>
                <a:ext cx="22071" cy="35865"/>
              </a:xfrm>
              <a:custGeom>
                <a:avLst/>
                <a:gdLst/>
                <a:ahLst/>
                <a:cxnLst>
                  <a:cxn ang="0">
                    <a:pos x="1" y="6"/>
                  </a:cxn>
                  <a:cxn ang="0">
                    <a:pos x="5" y="10"/>
                  </a:cxn>
                  <a:cxn ang="0">
                    <a:pos x="4" y="9"/>
                  </a:cxn>
                  <a:cxn ang="0">
                    <a:pos x="3" y="7"/>
                  </a:cxn>
                  <a:cxn ang="0">
                    <a:pos x="7" y="1"/>
                  </a:cxn>
                  <a:cxn ang="0">
                    <a:pos x="5" y="0"/>
                  </a:cxn>
                  <a:cxn ang="0">
                    <a:pos x="1" y="6"/>
                  </a:cxn>
                </a:cxnLst>
                <a:rect l="0" t="0" r="r" b="b"/>
                <a:pathLst>
                  <a:path w="7" h="12">
                    <a:moveTo>
                      <a:pt x="1" y="6"/>
                    </a:moveTo>
                    <a:cubicBezTo>
                      <a:pt x="0" y="9"/>
                      <a:pt x="1" y="12"/>
                      <a:pt x="5" y="10"/>
                    </a:cubicBezTo>
                    <a:cubicBezTo>
                      <a:pt x="4" y="9"/>
                      <a:pt x="4" y="9"/>
                      <a:pt x="4" y="9"/>
                    </a:cubicBezTo>
                    <a:cubicBezTo>
                      <a:pt x="3" y="9"/>
                      <a:pt x="2" y="9"/>
                      <a:pt x="3" y="7"/>
                    </a:cubicBezTo>
                    <a:cubicBezTo>
                      <a:pt x="4" y="5"/>
                      <a:pt x="5" y="3"/>
                      <a:pt x="7" y="1"/>
                    </a:cubicBezTo>
                    <a:cubicBezTo>
                      <a:pt x="6" y="0"/>
                      <a:pt x="6" y="0"/>
                      <a:pt x="5" y="0"/>
                    </a:cubicBezTo>
                    <a:cubicBezTo>
                      <a:pt x="3" y="2"/>
                      <a:pt x="2" y="4"/>
                      <a:pt x="1" y="6"/>
                    </a:cubicBezTo>
                    <a:close/>
                  </a:path>
                </a:pathLst>
              </a:custGeom>
              <a:solidFill>
                <a:srgbClr val="010101"/>
              </a:solidFill>
              <a:ln w="9525">
                <a:noFill/>
                <a:round/>
                <a:headEnd/>
                <a:tailEnd/>
              </a:ln>
            </p:spPr>
            <p:txBody>
              <a:bodyPr anchor="ctr"/>
              <a:lstStyle/>
              <a:p>
                <a:pPr algn="ctr"/>
                <a:endParaRPr>
                  <a:cs typeface="+mn-ea"/>
                  <a:sym typeface="+mn-lt"/>
                </a:endParaRPr>
              </a:p>
            </p:txBody>
          </p:sp>
        </p:grpSp>
        <p:sp>
          <p:nvSpPr>
            <p:cNvPr id="16" name="iS1ide-Freeform: Shape 80"/>
            <p:cNvSpPr>
              <a:spLocks/>
            </p:cNvSpPr>
            <p:nvPr/>
          </p:nvSpPr>
          <p:spPr bwMode="auto">
            <a:xfrm>
              <a:off x="8977699" y="3606369"/>
              <a:ext cx="577881" cy="375268"/>
            </a:xfrm>
            <a:custGeom>
              <a:avLst/>
              <a:gdLst/>
              <a:ahLst/>
              <a:cxnLst>
                <a:cxn ang="0">
                  <a:pos x="27" y="64"/>
                </a:cxn>
                <a:cxn ang="0">
                  <a:pos x="121" y="2"/>
                </a:cxn>
                <a:cxn ang="0">
                  <a:pos x="120" y="0"/>
                </a:cxn>
                <a:cxn ang="0">
                  <a:pos x="17" y="71"/>
                </a:cxn>
                <a:cxn ang="0">
                  <a:pos x="0" y="87"/>
                </a:cxn>
                <a:cxn ang="0">
                  <a:pos x="1" y="88"/>
                </a:cxn>
                <a:cxn ang="0">
                  <a:pos x="27" y="64"/>
                </a:cxn>
              </a:cxnLst>
              <a:rect l="0" t="0" r="r" b="b"/>
              <a:pathLst>
                <a:path w="121" h="88">
                  <a:moveTo>
                    <a:pt x="27" y="64"/>
                  </a:moveTo>
                  <a:cubicBezTo>
                    <a:pt x="50" y="44"/>
                    <a:pt x="83" y="31"/>
                    <a:pt x="121" y="2"/>
                  </a:cubicBezTo>
                  <a:cubicBezTo>
                    <a:pt x="120" y="0"/>
                    <a:pt x="120" y="0"/>
                    <a:pt x="120" y="0"/>
                  </a:cubicBezTo>
                  <a:cubicBezTo>
                    <a:pt x="76" y="34"/>
                    <a:pt x="41" y="45"/>
                    <a:pt x="17" y="71"/>
                  </a:cubicBezTo>
                  <a:cubicBezTo>
                    <a:pt x="10" y="77"/>
                    <a:pt x="5" y="82"/>
                    <a:pt x="0" y="87"/>
                  </a:cubicBezTo>
                  <a:cubicBezTo>
                    <a:pt x="1" y="88"/>
                    <a:pt x="1" y="88"/>
                    <a:pt x="1" y="88"/>
                  </a:cubicBezTo>
                  <a:cubicBezTo>
                    <a:pt x="8" y="82"/>
                    <a:pt x="17" y="73"/>
                    <a:pt x="27" y="64"/>
                  </a:cubicBezTo>
                  <a:close/>
                </a:path>
              </a:pathLst>
            </a:custGeom>
            <a:solidFill>
              <a:srgbClr val="010101"/>
            </a:solidFill>
            <a:ln w="9525">
              <a:noFill/>
              <a:round/>
              <a:headEnd/>
              <a:tailEnd/>
            </a:ln>
          </p:spPr>
          <p:txBody>
            <a:bodyPr anchor="ctr"/>
            <a:lstStyle/>
            <a:p>
              <a:pPr algn="ctr"/>
              <a:endParaRPr>
                <a:cs typeface="+mn-ea"/>
                <a:sym typeface="+mn-lt"/>
              </a:endParaRPr>
            </a:p>
          </p:txBody>
        </p:sp>
        <p:grpSp>
          <p:nvGrpSpPr>
            <p:cNvPr id="17" name="Group 81"/>
            <p:cNvGrpSpPr/>
            <p:nvPr/>
          </p:nvGrpSpPr>
          <p:grpSpPr>
            <a:xfrm>
              <a:off x="8857842" y="1967445"/>
              <a:ext cx="886082" cy="1776778"/>
              <a:chOff x="5704493" y="1680467"/>
              <a:chExt cx="571075" cy="1280091"/>
            </a:xfrm>
          </p:grpSpPr>
          <p:sp>
            <p:nvSpPr>
              <p:cNvPr id="80" name="iS1ide-Freeform: Shape 82"/>
              <p:cNvSpPr>
                <a:spLocks/>
              </p:cNvSpPr>
              <p:nvPr/>
            </p:nvSpPr>
            <p:spPr bwMode="auto">
              <a:xfrm>
                <a:off x="5707849" y="1691503"/>
                <a:ext cx="564364" cy="1269055"/>
              </a:xfrm>
              <a:custGeom>
                <a:avLst/>
                <a:gdLst/>
                <a:ahLst/>
                <a:cxnLst>
                  <a:cxn ang="0">
                    <a:pos x="186" y="72"/>
                  </a:cxn>
                  <a:cxn ang="0">
                    <a:pos x="185" y="71"/>
                  </a:cxn>
                  <a:cxn ang="0">
                    <a:pos x="185" y="71"/>
                  </a:cxn>
                  <a:cxn ang="0">
                    <a:pos x="177" y="65"/>
                  </a:cxn>
                  <a:cxn ang="0">
                    <a:pos x="147" y="41"/>
                  </a:cxn>
                  <a:cxn ang="0">
                    <a:pos x="132" y="28"/>
                  </a:cxn>
                  <a:cxn ang="0">
                    <a:pos x="101" y="3"/>
                  </a:cxn>
                  <a:cxn ang="0">
                    <a:pos x="85" y="3"/>
                  </a:cxn>
                  <a:cxn ang="0">
                    <a:pos x="54" y="28"/>
                  </a:cxn>
                  <a:cxn ang="0">
                    <a:pos x="39" y="41"/>
                  </a:cxn>
                  <a:cxn ang="0">
                    <a:pos x="9" y="65"/>
                  </a:cxn>
                  <a:cxn ang="0">
                    <a:pos x="1" y="71"/>
                  </a:cxn>
                  <a:cxn ang="0">
                    <a:pos x="1" y="71"/>
                  </a:cxn>
                  <a:cxn ang="0">
                    <a:pos x="0" y="72"/>
                  </a:cxn>
                  <a:cxn ang="0">
                    <a:pos x="0" y="72"/>
                  </a:cxn>
                  <a:cxn ang="0">
                    <a:pos x="1" y="82"/>
                  </a:cxn>
                  <a:cxn ang="0">
                    <a:pos x="1" y="402"/>
                  </a:cxn>
                  <a:cxn ang="0">
                    <a:pos x="10" y="410"/>
                  </a:cxn>
                  <a:cxn ang="0">
                    <a:pos x="176" y="410"/>
                  </a:cxn>
                  <a:cxn ang="0">
                    <a:pos x="185" y="402"/>
                  </a:cxn>
                  <a:cxn ang="0">
                    <a:pos x="185" y="82"/>
                  </a:cxn>
                  <a:cxn ang="0">
                    <a:pos x="186" y="72"/>
                  </a:cxn>
                  <a:cxn ang="0">
                    <a:pos x="186" y="72"/>
                  </a:cxn>
                  <a:cxn ang="0">
                    <a:pos x="142" y="397"/>
                  </a:cxn>
                  <a:cxn ang="0">
                    <a:pos x="123" y="378"/>
                  </a:cxn>
                  <a:cxn ang="0">
                    <a:pos x="142" y="359"/>
                  </a:cxn>
                  <a:cxn ang="0">
                    <a:pos x="162" y="378"/>
                  </a:cxn>
                  <a:cxn ang="0">
                    <a:pos x="142" y="397"/>
                  </a:cxn>
                </a:cxnLst>
                <a:rect l="0" t="0" r="r" b="b"/>
                <a:pathLst>
                  <a:path w="186" h="411">
                    <a:moveTo>
                      <a:pt x="186" y="72"/>
                    </a:moveTo>
                    <a:cubicBezTo>
                      <a:pt x="186" y="72"/>
                      <a:pt x="185" y="72"/>
                      <a:pt x="185" y="71"/>
                    </a:cubicBezTo>
                    <a:cubicBezTo>
                      <a:pt x="185" y="71"/>
                      <a:pt x="185" y="71"/>
                      <a:pt x="185" y="71"/>
                    </a:cubicBezTo>
                    <a:cubicBezTo>
                      <a:pt x="185" y="71"/>
                      <a:pt x="182" y="69"/>
                      <a:pt x="177" y="65"/>
                    </a:cubicBezTo>
                    <a:cubicBezTo>
                      <a:pt x="147" y="41"/>
                      <a:pt x="147" y="41"/>
                      <a:pt x="147" y="41"/>
                    </a:cubicBezTo>
                    <a:cubicBezTo>
                      <a:pt x="143" y="37"/>
                      <a:pt x="136" y="32"/>
                      <a:pt x="132" y="28"/>
                    </a:cubicBezTo>
                    <a:cubicBezTo>
                      <a:pt x="101" y="3"/>
                      <a:pt x="101" y="3"/>
                      <a:pt x="101" y="3"/>
                    </a:cubicBezTo>
                    <a:cubicBezTo>
                      <a:pt x="96" y="0"/>
                      <a:pt x="90" y="0"/>
                      <a:pt x="85" y="3"/>
                    </a:cubicBezTo>
                    <a:cubicBezTo>
                      <a:pt x="54" y="28"/>
                      <a:pt x="54" y="28"/>
                      <a:pt x="54" y="28"/>
                    </a:cubicBezTo>
                    <a:cubicBezTo>
                      <a:pt x="50" y="32"/>
                      <a:pt x="43" y="37"/>
                      <a:pt x="39" y="41"/>
                    </a:cubicBezTo>
                    <a:cubicBezTo>
                      <a:pt x="9" y="65"/>
                      <a:pt x="9" y="65"/>
                      <a:pt x="9" y="65"/>
                    </a:cubicBezTo>
                    <a:cubicBezTo>
                      <a:pt x="4" y="69"/>
                      <a:pt x="1" y="71"/>
                      <a:pt x="1" y="71"/>
                    </a:cubicBezTo>
                    <a:cubicBezTo>
                      <a:pt x="1" y="71"/>
                      <a:pt x="1" y="71"/>
                      <a:pt x="1" y="71"/>
                    </a:cubicBezTo>
                    <a:cubicBezTo>
                      <a:pt x="1" y="72"/>
                      <a:pt x="0" y="72"/>
                      <a:pt x="0" y="72"/>
                    </a:cubicBezTo>
                    <a:cubicBezTo>
                      <a:pt x="0" y="72"/>
                      <a:pt x="0" y="72"/>
                      <a:pt x="0" y="72"/>
                    </a:cubicBezTo>
                    <a:cubicBezTo>
                      <a:pt x="0" y="72"/>
                      <a:pt x="1" y="76"/>
                      <a:pt x="1" y="82"/>
                    </a:cubicBezTo>
                    <a:cubicBezTo>
                      <a:pt x="1" y="402"/>
                      <a:pt x="1" y="402"/>
                      <a:pt x="1" y="402"/>
                    </a:cubicBezTo>
                    <a:cubicBezTo>
                      <a:pt x="1" y="407"/>
                      <a:pt x="5" y="411"/>
                      <a:pt x="10" y="410"/>
                    </a:cubicBezTo>
                    <a:cubicBezTo>
                      <a:pt x="176" y="410"/>
                      <a:pt x="176" y="410"/>
                      <a:pt x="176" y="410"/>
                    </a:cubicBezTo>
                    <a:cubicBezTo>
                      <a:pt x="181" y="411"/>
                      <a:pt x="185" y="407"/>
                      <a:pt x="185" y="402"/>
                    </a:cubicBezTo>
                    <a:cubicBezTo>
                      <a:pt x="185" y="82"/>
                      <a:pt x="185" y="82"/>
                      <a:pt x="185" y="82"/>
                    </a:cubicBezTo>
                    <a:cubicBezTo>
                      <a:pt x="185" y="76"/>
                      <a:pt x="186" y="72"/>
                      <a:pt x="186" y="72"/>
                    </a:cubicBezTo>
                    <a:cubicBezTo>
                      <a:pt x="186" y="72"/>
                      <a:pt x="186" y="72"/>
                      <a:pt x="186" y="72"/>
                    </a:cubicBezTo>
                    <a:close/>
                    <a:moveTo>
                      <a:pt x="142" y="397"/>
                    </a:moveTo>
                    <a:cubicBezTo>
                      <a:pt x="132" y="397"/>
                      <a:pt x="123" y="389"/>
                      <a:pt x="123" y="378"/>
                    </a:cubicBezTo>
                    <a:cubicBezTo>
                      <a:pt x="123" y="367"/>
                      <a:pt x="132" y="359"/>
                      <a:pt x="142" y="359"/>
                    </a:cubicBezTo>
                    <a:cubicBezTo>
                      <a:pt x="153" y="359"/>
                      <a:pt x="162" y="367"/>
                      <a:pt x="162" y="378"/>
                    </a:cubicBezTo>
                    <a:cubicBezTo>
                      <a:pt x="162" y="389"/>
                      <a:pt x="153" y="397"/>
                      <a:pt x="142" y="397"/>
                    </a:cubicBezTo>
                    <a:close/>
                  </a:path>
                </a:pathLst>
              </a:custGeom>
              <a:solidFill>
                <a:schemeClr val="accent5">
                  <a:lumMod val="50000"/>
                </a:schemeClr>
              </a:solidFill>
              <a:ln w="9525">
                <a:noFill/>
                <a:round/>
                <a:headEnd/>
                <a:tailEnd/>
              </a:ln>
            </p:spPr>
            <p:txBody>
              <a:bodyPr anchor="ctr"/>
              <a:lstStyle/>
              <a:p>
                <a:pPr algn="ctr"/>
                <a:endParaRPr>
                  <a:cs typeface="+mn-ea"/>
                  <a:sym typeface="+mn-lt"/>
                </a:endParaRPr>
              </a:p>
            </p:txBody>
          </p:sp>
          <p:sp>
            <p:nvSpPr>
              <p:cNvPr id="81" name="iS1ide-Freeform: Shape 83"/>
              <p:cNvSpPr>
                <a:spLocks/>
              </p:cNvSpPr>
              <p:nvPr/>
            </p:nvSpPr>
            <p:spPr bwMode="auto">
              <a:xfrm>
                <a:off x="5704493" y="1680467"/>
                <a:ext cx="571075" cy="1269055"/>
              </a:xfrm>
              <a:custGeom>
                <a:avLst/>
                <a:gdLst/>
                <a:ahLst/>
                <a:cxnLst>
                  <a:cxn ang="0">
                    <a:pos x="186" y="72"/>
                  </a:cxn>
                  <a:cxn ang="0">
                    <a:pos x="185" y="72"/>
                  </a:cxn>
                  <a:cxn ang="0">
                    <a:pos x="185" y="71"/>
                  </a:cxn>
                  <a:cxn ang="0">
                    <a:pos x="177" y="65"/>
                  </a:cxn>
                  <a:cxn ang="0">
                    <a:pos x="147" y="41"/>
                  </a:cxn>
                  <a:cxn ang="0">
                    <a:pos x="132" y="29"/>
                  </a:cxn>
                  <a:cxn ang="0">
                    <a:pos x="101" y="3"/>
                  </a:cxn>
                  <a:cxn ang="0">
                    <a:pos x="85" y="3"/>
                  </a:cxn>
                  <a:cxn ang="0">
                    <a:pos x="54" y="29"/>
                  </a:cxn>
                  <a:cxn ang="0">
                    <a:pos x="39" y="41"/>
                  </a:cxn>
                  <a:cxn ang="0">
                    <a:pos x="9" y="65"/>
                  </a:cxn>
                  <a:cxn ang="0">
                    <a:pos x="1" y="71"/>
                  </a:cxn>
                  <a:cxn ang="0">
                    <a:pos x="1" y="72"/>
                  </a:cxn>
                  <a:cxn ang="0">
                    <a:pos x="0" y="72"/>
                  </a:cxn>
                  <a:cxn ang="0">
                    <a:pos x="0" y="72"/>
                  </a:cxn>
                  <a:cxn ang="0">
                    <a:pos x="1" y="82"/>
                  </a:cxn>
                  <a:cxn ang="0">
                    <a:pos x="1" y="402"/>
                  </a:cxn>
                  <a:cxn ang="0">
                    <a:pos x="10" y="412"/>
                  </a:cxn>
                  <a:cxn ang="0">
                    <a:pos x="176" y="412"/>
                  </a:cxn>
                  <a:cxn ang="0">
                    <a:pos x="185" y="402"/>
                  </a:cxn>
                  <a:cxn ang="0">
                    <a:pos x="185" y="82"/>
                  </a:cxn>
                  <a:cxn ang="0">
                    <a:pos x="186" y="72"/>
                  </a:cxn>
                  <a:cxn ang="0">
                    <a:pos x="186" y="72"/>
                  </a:cxn>
                  <a:cxn ang="0">
                    <a:pos x="142" y="398"/>
                  </a:cxn>
                  <a:cxn ang="0">
                    <a:pos x="123" y="378"/>
                  </a:cxn>
                  <a:cxn ang="0">
                    <a:pos x="142" y="359"/>
                  </a:cxn>
                  <a:cxn ang="0">
                    <a:pos x="162" y="378"/>
                  </a:cxn>
                  <a:cxn ang="0">
                    <a:pos x="142" y="398"/>
                  </a:cxn>
                </a:cxnLst>
                <a:rect l="0" t="0" r="r" b="b"/>
                <a:pathLst>
                  <a:path w="186" h="412">
                    <a:moveTo>
                      <a:pt x="186" y="72"/>
                    </a:moveTo>
                    <a:cubicBezTo>
                      <a:pt x="186" y="72"/>
                      <a:pt x="185" y="72"/>
                      <a:pt x="185" y="72"/>
                    </a:cubicBezTo>
                    <a:cubicBezTo>
                      <a:pt x="185" y="71"/>
                      <a:pt x="185" y="71"/>
                      <a:pt x="185" y="71"/>
                    </a:cubicBezTo>
                    <a:cubicBezTo>
                      <a:pt x="185" y="71"/>
                      <a:pt x="182" y="69"/>
                      <a:pt x="177" y="65"/>
                    </a:cubicBezTo>
                    <a:cubicBezTo>
                      <a:pt x="147" y="41"/>
                      <a:pt x="147" y="41"/>
                      <a:pt x="147" y="41"/>
                    </a:cubicBezTo>
                    <a:cubicBezTo>
                      <a:pt x="143" y="37"/>
                      <a:pt x="136" y="32"/>
                      <a:pt x="132" y="29"/>
                    </a:cubicBezTo>
                    <a:cubicBezTo>
                      <a:pt x="101" y="3"/>
                      <a:pt x="101" y="3"/>
                      <a:pt x="101" y="3"/>
                    </a:cubicBezTo>
                    <a:cubicBezTo>
                      <a:pt x="96" y="0"/>
                      <a:pt x="90" y="0"/>
                      <a:pt x="85" y="3"/>
                    </a:cubicBezTo>
                    <a:cubicBezTo>
                      <a:pt x="54" y="29"/>
                      <a:pt x="54" y="29"/>
                      <a:pt x="54" y="29"/>
                    </a:cubicBezTo>
                    <a:cubicBezTo>
                      <a:pt x="50" y="32"/>
                      <a:pt x="43" y="37"/>
                      <a:pt x="39" y="41"/>
                    </a:cubicBezTo>
                    <a:cubicBezTo>
                      <a:pt x="9" y="65"/>
                      <a:pt x="9" y="65"/>
                      <a:pt x="9" y="65"/>
                    </a:cubicBezTo>
                    <a:cubicBezTo>
                      <a:pt x="4" y="69"/>
                      <a:pt x="1" y="71"/>
                      <a:pt x="1" y="71"/>
                    </a:cubicBezTo>
                    <a:cubicBezTo>
                      <a:pt x="1" y="71"/>
                      <a:pt x="1" y="71"/>
                      <a:pt x="1" y="72"/>
                    </a:cubicBezTo>
                    <a:cubicBezTo>
                      <a:pt x="1" y="72"/>
                      <a:pt x="0" y="72"/>
                      <a:pt x="0" y="72"/>
                    </a:cubicBezTo>
                    <a:cubicBezTo>
                      <a:pt x="0" y="72"/>
                      <a:pt x="0" y="72"/>
                      <a:pt x="0" y="72"/>
                    </a:cubicBezTo>
                    <a:cubicBezTo>
                      <a:pt x="0" y="72"/>
                      <a:pt x="1" y="77"/>
                      <a:pt x="1" y="82"/>
                    </a:cubicBezTo>
                    <a:cubicBezTo>
                      <a:pt x="1" y="402"/>
                      <a:pt x="1" y="402"/>
                      <a:pt x="1" y="402"/>
                    </a:cubicBezTo>
                    <a:cubicBezTo>
                      <a:pt x="1" y="407"/>
                      <a:pt x="5" y="412"/>
                      <a:pt x="10" y="412"/>
                    </a:cubicBezTo>
                    <a:cubicBezTo>
                      <a:pt x="176" y="412"/>
                      <a:pt x="176" y="412"/>
                      <a:pt x="176" y="412"/>
                    </a:cubicBezTo>
                    <a:cubicBezTo>
                      <a:pt x="181" y="412"/>
                      <a:pt x="185" y="407"/>
                      <a:pt x="185" y="402"/>
                    </a:cubicBezTo>
                    <a:cubicBezTo>
                      <a:pt x="185" y="82"/>
                      <a:pt x="185" y="82"/>
                      <a:pt x="185" y="82"/>
                    </a:cubicBezTo>
                    <a:cubicBezTo>
                      <a:pt x="185" y="77"/>
                      <a:pt x="186" y="72"/>
                      <a:pt x="186" y="72"/>
                    </a:cubicBezTo>
                    <a:cubicBezTo>
                      <a:pt x="186" y="72"/>
                      <a:pt x="186" y="72"/>
                      <a:pt x="186" y="72"/>
                    </a:cubicBezTo>
                    <a:close/>
                    <a:moveTo>
                      <a:pt x="142" y="398"/>
                    </a:moveTo>
                    <a:cubicBezTo>
                      <a:pt x="132" y="398"/>
                      <a:pt x="123" y="389"/>
                      <a:pt x="123" y="378"/>
                    </a:cubicBezTo>
                    <a:cubicBezTo>
                      <a:pt x="123" y="367"/>
                      <a:pt x="132" y="359"/>
                      <a:pt x="142" y="359"/>
                    </a:cubicBezTo>
                    <a:cubicBezTo>
                      <a:pt x="153" y="359"/>
                      <a:pt x="162" y="367"/>
                      <a:pt x="162" y="378"/>
                    </a:cubicBezTo>
                    <a:cubicBezTo>
                      <a:pt x="162" y="389"/>
                      <a:pt x="153" y="398"/>
                      <a:pt x="142" y="398"/>
                    </a:cubicBezTo>
                    <a:close/>
                  </a:path>
                </a:pathLst>
              </a:custGeom>
              <a:solidFill>
                <a:schemeClr val="accent5"/>
              </a:solidFill>
              <a:ln w="9525">
                <a:noFill/>
                <a:round/>
                <a:headEnd/>
                <a:tailEnd/>
              </a:ln>
            </p:spPr>
            <p:txBody>
              <a:bodyPr anchor="ctr"/>
              <a:lstStyle/>
              <a:p>
                <a:pPr algn="ctr"/>
                <a:endParaRPr>
                  <a:cs typeface="+mn-ea"/>
                  <a:sym typeface="+mn-lt"/>
                </a:endParaRPr>
              </a:p>
            </p:txBody>
          </p:sp>
        </p:grpSp>
        <p:grpSp>
          <p:nvGrpSpPr>
            <p:cNvPr id="18" name="Group 84"/>
            <p:cNvGrpSpPr/>
            <p:nvPr/>
          </p:nvGrpSpPr>
          <p:grpSpPr>
            <a:xfrm>
              <a:off x="7676398" y="3614036"/>
              <a:ext cx="1887742" cy="1424489"/>
              <a:chOff x="4943060" y="2866758"/>
              <a:chExt cx="1216639" cy="1026280"/>
            </a:xfrm>
          </p:grpSpPr>
          <p:sp>
            <p:nvSpPr>
              <p:cNvPr id="73" name="iS1ide-Freeform: Shape 85"/>
              <p:cNvSpPr>
                <a:spLocks/>
              </p:cNvSpPr>
              <p:nvPr/>
            </p:nvSpPr>
            <p:spPr bwMode="auto">
              <a:xfrm>
                <a:off x="5762429" y="3120569"/>
                <a:ext cx="52418" cy="60694"/>
              </a:xfrm>
              <a:custGeom>
                <a:avLst/>
                <a:gdLst/>
                <a:ahLst/>
                <a:cxnLst>
                  <a:cxn ang="0">
                    <a:pos x="0" y="3"/>
                  </a:cxn>
                  <a:cxn ang="0">
                    <a:pos x="13" y="6"/>
                  </a:cxn>
                  <a:cxn ang="0">
                    <a:pos x="13" y="6"/>
                  </a:cxn>
                  <a:cxn ang="0">
                    <a:pos x="14" y="20"/>
                  </a:cxn>
                  <a:cxn ang="0">
                    <a:pos x="14" y="20"/>
                  </a:cxn>
                  <a:cxn ang="0">
                    <a:pos x="12" y="19"/>
                  </a:cxn>
                  <a:cxn ang="0">
                    <a:pos x="12" y="7"/>
                  </a:cxn>
                  <a:cxn ang="0">
                    <a:pos x="12" y="7"/>
                  </a:cxn>
                  <a:cxn ang="0">
                    <a:pos x="1" y="5"/>
                  </a:cxn>
                  <a:cxn ang="0">
                    <a:pos x="1" y="5"/>
                  </a:cxn>
                  <a:cxn ang="0">
                    <a:pos x="1" y="5"/>
                  </a:cxn>
                  <a:cxn ang="0">
                    <a:pos x="0" y="3"/>
                  </a:cxn>
                </a:cxnLst>
                <a:rect l="0" t="0" r="r" b="b"/>
                <a:pathLst>
                  <a:path w="17" h="20">
                    <a:moveTo>
                      <a:pt x="0" y="3"/>
                    </a:moveTo>
                    <a:cubicBezTo>
                      <a:pt x="4" y="0"/>
                      <a:pt x="10" y="2"/>
                      <a:pt x="13" y="6"/>
                    </a:cubicBezTo>
                    <a:cubicBezTo>
                      <a:pt x="13" y="6"/>
                      <a:pt x="13" y="6"/>
                      <a:pt x="13" y="6"/>
                    </a:cubicBezTo>
                    <a:cubicBezTo>
                      <a:pt x="16" y="9"/>
                      <a:pt x="17" y="14"/>
                      <a:pt x="14" y="20"/>
                    </a:cubicBezTo>
                    <a:cubicBezTo>
                      <a:pt x="14" y="20"/>
                      <a:pt x="14" y="20"/>
                      <a:pt x="14" y="20"/>
                    </a:cubicBezTo>
                    <a:cubicBezTo>
                      <a:pt x="12" y="19"/>
                      <a:pt x="12" y="19"/>
                      <a:pt x="12" y="19"/>
                    </a:cubicBezTo>
                    <a:cubicBezTo>
                      <a:pt x="15" y="13"/>
                      <a:pt x="14" y="10"/>
                      <a:pt x="12" y="7"/>
                    </a:cubicBezTo>
                    <a:cubicBezTo>
                      <a:pt x="12" y="7"/>
                      <a:pt x="12" y="7"/>
                      <a:pt x="12" y="7"/>
                    </a:cubicBezTo>
                    <a:cubicBezTo>
                      <a:pt x="9" y="4"/>
                      <a:pt x="4" y="3"/>
                      <a:pt x="1" y="5"/>
                    </a:cubicBezTo>
                    <a:cubicBezTo>
                      <a:pt x="1" y="5"/>
                      <a:pt x="1" y="5"/>
                      <a:pt x="1" y="5"/>
                    </a:cubicBezTo>
                    <a:cubicBezTo>
                      <a:pt x="1" y="5"/>
                      <a:pt x="1" y="5"/>
                      <a:pt x="1" y="5"/>
                    </a:cubicBezTo>
                    <a:cubicBezTo>
                      <a:pt x="0" y="3"/>
                      <a:pt x="0" y="3"/>
                      <a:pt x="0" y="3"/>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74" name="iS1ide-Freeform: Shape 86"/>
              <p:cNvSpPr>
                <a:spLocks/>
              </p:cNvSpPr>
              <p:nvPr/>
            </p:nvSpPr>
            <p:spPr bwMode="auto">
              <a:xfrm>
                <a:off x="4943060" y="3035046"/>
                <a:ext cx="957310" cy="857992"/>
              </a:xfrm>
              <a:custGeom>
                <a:avLst/>
                <a:gdLst/>
                <a:ahLst/>
                <a:cxnLst>
                  <a:cxn ang="0">
                    <a:pos x="226" y="7"/>
                  </a:cxn>
                  <a:cxn ang="0">
                    <a:pos x="10" y="176"/>
                  </a:cxn>
                  <a:cxn ang="0">
                    <a:pos x="7" y="204"/>
                  </a:cxn>
                  <a:cxn ang="0">
                    <a:pos x="57" y="268"/>
                  </a:cxn>
                  <a:cxn ang="0">
                    <a:pos x="85" y="271"/>
                  </a:cxn>
                  <a:cxn ang="0">
                    <a:pos x="301" y="102"/>
                  </a:cxn>
                  <a:cxn ang="0">
                    <a:pos x="304" y="74"/>
                  </a:cxn>
                  <a:cxn ang="0">
                    <a:pos x="254" y="10"/>
                  </a:cxn>
                  <a:cxn ang="0">
                    <a:pos x="226" y="7"/>
                  </a:cxn>
                  <a:cxn ang="0">
                    <a:pos x="268" y="74"/>
                  </a:cxn>
                  <a:cxn ang="0">
                    <a:pos x="242" y="71"/>
                  </a:cxn>
                  <a:cxn ang="0">
                    <a:pos x="245" y="46"/>
                  </a:cxn>
                  <a:cxn ang="0">
                    <a:pos x="271" y="49"/>
                  </a:cxn>
                  <a:cxn ang="0">
                    <a:pos x="268" y="74"/>
                  </a:cxn>
                </a:cxnLst>
                <a:rect l="0" t="0" r="r" b="b"/>
                <a:pathLst>
                  <a:path w="311" h="278">
                    <a:moveTo>
                      <a:pt x="226" y="7"/>
                    </a:moveTo>
                    <a:cubicBezTo>
                      <a:pt x="10" y="176"/>
                      <a:pt x="10" y="176"/>
                      <a:pt x="10" y="176"/>
                    </a:cubicBezTo>
                    <a:cubicBezTo>
                      <a:pt x="2" y="183"/>
                      <a:pt x="0" y="195"/>
                      <a:pt x="7" y="204"/>
                    </a:cubicBezTo>
                    <a:cubicBezTo>
                      <a:pt x="57" y="268"/>
                      <a:pt x="57" y="268"/>
                      <a:pt x="57" y="268"/>
                    </a:cubicBezTo>
                    <a:cubicBezTo>
                      <a:pt x="64" y="277"/>
                      <a:pt x="77" y="278"/>
                      <a:pt x="85" y="271"/>
                    </a:cubicBezTo>
                    <a:cubicBezTo>
                      <a:pt x="301" y="102"/>
                      <a:pt x="301" y="102"/>
                      <a:pt x="301" y="102"/>
                    </a:cubicBezTo>
                    <a:cubicBezTo>
                      <a:pt x="310" y="95"/>
                      <a:pt x="311" y="83"/>
                      <a:pt x="304" y="74"/>
                    </a:cubicBezTo>
                    <a:cubicBezTo>
                      <a:pt x="254" y="10"/>
                      <a:pt x="254" y="10"/>
                      <a:pt x="254" y="10"/>
                    </a:cubicBezTo>
                    <a:cubicBezTo>
                      <a:pt x="247" y="1"/>
                      <a:pt x="235" y="0"/>
                      <a:pt x="226" y="7"/>
                    </a:cubicBezTo>
                    <a:close/>
                    <a:moveTo>
                      <a:pt x="268" y="74"/>
                    </a:moveTo>
                    <a:cubicBezTo>
                      <a:pt x="260" y="80"/>
                      <a:pt x="249" y="79"/>
                      <a:pt x="242" y="71"/>
                    </a:cubicBezTo>
                    <a:cubicBezTo>
                      <a:pt x="236" y="63"/>
                      <a:pt x="238" y="52"/>
                      <a:pt x="245" y="46"/>
                    </a:cubicBezTo>
                    <a:cubicBezTo>
                      <a:pt x="253" y="40"/>
                      <a:pt x="265" y="41"/>
                      <a:pt x="271" y="49"/>
                    </a:cubicBezTo>
                    <a:cubicBezTo>
                      <a:pt x="277" y="57"/>
                      <a:pt x="275" y="68"/>
                      <a:pt x="268" y="74"/>
                    </a:cubicBezTo>
                    <a:close/>
                  </a:path>
                </a:pathLst>
              </a:custGeom>
              <a:solidFill>
                <a:schemeClr val="accent5"/>
              </a:solidFill>
              <a:ln w="9525">
                <a:noFill/>
                <a:round/>
                <a:headEnd/>
                <a:tailEnd/>
              </a:ln>
            </p:spPr>
            <p:txBody>
              <a:bodyPr anchor="ctr"/>
              <a:lstStyle/>
              <a:p>
                <a:pPr algn="ctr"/>
                <a:endParaRPr>
                  <a:cs typeface="+mn-ea"/>
                  <a:sym typeface="+mn-lt"/>
                </a:endParaRPr>
              </a:p>
            </p:txBody>
          </p:sp>
          <p:sp>
            <p:nvSpPr>
              <p:cNvPr id="75" name="iS1ide-Freeform: Shape 87"/>
              <p:cNvSpPr>
                <a:spLocks/>
              </p:cNvSpPr>
              <p:nvPr/>
            </p:nvSpPr>
            <p:spPr bwMode="auto">
              <a:xfrm>
                <a:off x="5685182" y="3172987"/>
                <a:ext cx="96559" cy="93800"/>
              </a:xfrm>
              <a:custGeom>
                <a:avLst/>
                <a:gdLst/>
                <a:ahLst/>
                <a:cxnLst>
                  <a:cxn ang="0">
                    <a:pos x="7" y="5"/>
                  </a:cxn>
                  <a:cxn ang="0">
                    <a:pos x="5" y="24"/>
                  </a:cxn>
                  <a:cxn ang="0">
                    <a:pos x="24" y="27"/>
                  </a:cxn>
                  <a:cxn ang="0">
                    <a:pos x="26" y="7"/>
                  </a:cxn>
                  <a:cxn ang="0">
                    <a:pos x="7" y="5"/>
                  </a:cxn>
                  <a:cxn ang="0">
                    <a:pos x="22" y="24"/>
                  </a:cxn>
                  <a:cxn ang="0">
                    <a:pos x="7" y="22"/>
                  </a:cxn>
                  <a:cxn ang="0">
                    <a:pos x="9" y="8"/>
                  </a:cxn>
                  <a:cxn ang="0">
                    <a:pos x="24" y="9"/>
                  </a:cxn>
                  <a:cxn ang="0">
                    <a:pos x="22" y="24"/>
                  </a:cxn>
                </a:cxnLst>
                <a:rect l="0" t="0" r="r" b="b"/>
                <a:pathLst>
                  <a:path w="31" h="31">
                    <a:moveTo>
                      <a:pt x="7" y="5"/>
                    </a:moveTo>
                    <a:cubicBezTo>
                      <a:pt x="1" y="10"/>
                      <a:pt x="0" y="18"/>
                      <a:pt x="5" y="24"/>
                    </a:cubicBezTo>
                    <a:cubicBezTo>
                      <a:pt x="9" y="30"/>
                      <a:pt x="18" y="31"/>
                      <a:pt x="24" y="27"/>
                    </a:cubicBezTo>
                    <a:cubicBezTo>
                      <a:pt x="30" y="22"/>
                      <a:pt x="31" y="13"/>
                      <a:pt x="26" y="7"/>
                    </a:cubicBezTo>
                    <a:cubicBezTo>
                      <a:pt x="22" y="1"/>
                      <a:pt x="13" y="0"/>
                      <a:pt x="7" y="5"/>
                    </a:cubicBezTo>
                    <a:close/>
                    <a:moveTo>
                      <a:pt x="22" y="24"/>
                    </a:moveTo>
                    <a:cubicBezTo>
                      <a:pt x="17" y="28"/>
                      <a:pt x="11" y="27"/>
                      <a:pt x="7" y="22"/>
                    </a:cubicBezTo>
                    <a:cubicBezTo>
                      <a:pt x="4" y="18"/>
                      <a:pt x="4" y="11"/>
                      <a:pt x="9" y="8"/>
                    </a:cubicBezTo>
                    <a:cubicBezTo>
                      <a:pt x="14" y="4"/>
                      <a:pt x="20" y="5"/>
                      <a:pt x="24" y="9"/>
                    </a:cubicBezTo>
                    <a:cubicBezTo>
                      <a:pt x="27" y="14"/>
                      <a:pt x="27" y="20"/>
                      <a:pt x="22" y="24"/>
                    </a:cubicBezTo>
                    <a:close/>
                  </a:path>
                </a:pathLst>
              </a:custGeom>
              <a:solidFill>
                <a:schemeClr val="bg1">
                  <a:lumMod val="50000"/>
                </a:schemeClr>
              </a:solidFill>
              <a:ln w="9525">
                <a:noFill/>
                <a:round/>
                <a:headEnd/>
                <a:tailEnd/>
              </a:ln>
            </p:spPr>
            <p:txBody>
              <a:bodyPr anchor="ctr"/>
              <a:lstStyle/>
              <a:p>
                <a:pPr algn="ctr"/>
                <a:endParaRPr>
                  <a:cs typeface="+mn-ea"/>
                  <a:sym typeface="+mn-lt"/>
                </a:endParaRPr>
              </a:p>
            </p:txBody>
          </p:sp>
          <p:sp>
            <p:nvSpPr>
              <p:cNvPr id="76" name="iS1ide-Freeform: Shape 88"/>
              <p:cNvSpPr>
                <a:spLocks/>
              </p:cNvSpPr>
              <p:nvPr/>
            </p:nvSpPr>
            <p:spPr bwMode="auto">
              <a:xfrm>
                <a:off x="5668629" y="3159192"/>
                <a:ext cx="126905" cy="124148"/>
              </a:xfrm>
              <a:custGeom>
                <a:avLst/>
                <a:gdLst/>
                <a:ahLst/>
                <a:cxnLst>
                  <a:cxn ang="0">
                    <a:pos x="9" y="6"/>
                  </a:cxn>
                  <a:cxn ang="0">
                    <a:pos x="6" y="31"/>
                  </a:cxn>
                  <a:cxn ang="0">
                    <a:pos x="32" y="34"/>
                  </a:cxn>
                  <a:cxn ang="0">
                    <a:pos x="35" y="9"/>
                  </a:cxn>
                  <a:cxn ang="0">
                    <a:pos x="9" y="6"/>
                  </a:cxn>
                  <a:cxn ang="0">
                    <a:pos x="29" y="31"/>
                  </a:cxn>
                  <a:cxn ang="0">
                    <a:pos x="10" y="28"/>
                  </a:cxn>
                  <a:cxn ang="0">
                    <a:pos x="12" y="9"/>
                  </a:cxn>
                  <a:cxn ang="0">
                    <a:pos x="31" y="11"/>
                  </a:cxn>
                  <a:cxn ang="0">
                    <a:pos x="29" y="31"/>
                  </a:cxn>
                </a:cxnLst>
                <a:rect l="0" t="0" r="r" b="b"/>
                <a:pathLst>
                  <a:path w="41" h="40">
                    <a:moveTo>
                      <a:pt x="9" y="6"/>
                    </a:moveTo>
                    <a:cubicBezTo>
                      <a:pt x="2" y="12"/>
                      <a:pt x="0" y="23"/>
                      <a:pt x="6" y="31"/>
                    </a:cubicBezTo>
                    <a:cubicBezTo>
                      <a:pt x="13" y="39"/>
                      <a:pt x="24" y="40"/>
                      <a:pt x="32" y="34"/>
                    </a:cubicBezTo>
                    <a:cubicBezTo>
                      <a:pt x="39" y="28"/>
                      <a:pt x="41" y="17"/>
                      <a:pt x="35" y="9"/>
                    </a:cubicBezTo>
                    <a:cubicBezTo>
                      <a:pt x="29" y="1"/>
                      <a:pt x="17" y="0"/>
                      <a:pt x="9" y="6"/>
                    </a:cubicBezTo>
                    <a:close/>
                    <a:moveTo>
                      <a:pt x="29" y="31"/>
                    </a:moveTo>
                    <a:cubicBezTo>
                      <a:pt x="23" y="35"/>
                      <a:pt x="14" y="34"/>
                      <a:pt x="10" y="28"/>
                    </a:cubicBezTo>
                    <a:cubicBezTo>
                      <a:pt x="5" y="22"/>
                      <a:pt x="6" y="14"/>
                      <a:pt x="12" y="9"/>
                    </a:cubicBezTo>
                    <a:cubicBezTo>
                      <a:pt x="18" y="4"/>
                      <a:pt x="27" y="5"/>
                      <a:pt x="31" y="11"/>
                    </a:cubicBezTo>
                    <a:cubicBezTo>
                      <a:pt x="36" y="17"/>
                      <a:pt x="35" y="26"/>
                      <a:pt x="29" y="31"/>
                    </a:cubicBezTo>
                    <a:close/>
                  </a:path>
                </a:pathLst>
              </a:custGeom>
              <a:solidFill>
                <a:schemeClr val="accent5">
                  <a:lumMod val="50000"/>
                </a:schemeClr>
              </a:solidFill>
              <a:ln w="9525">
                <a:noFill/>
                <a:round/>
                <a:headEnd/>
                <a:tailEnd/>
              </a:ln>
            </p:spPr>
            <p:txBody>
              <a:bodyPr anchor="ctr"/>
              <a:lstStyle/>
              <a:p>
                <a:pPr algn="ctr"/>
                <a:endParaRPr>
                  <a:cs typeface="+mn-ea"/>
                  <a:sym typeface="+mn-lt"/>
                </a:endParaRPr>
              </a:p>
            </p:txBody>
          </p:sp>
          <p:sp>
            <p:nvSpPr>
              <p:cNvPr id="77" name="iS1ide-Freeform: Shape 89"/>
              <p:cNvSpPr>
                <a:spLocks/>
              </p:cNvSpPr>
              <p:nvPr/>
            </p:nvSpPr>
            <p:spPr bwMode="auto">
              <a:xfrm>
                <a:off x="5754152" y="2866758"/>
                <a:ext cx="405547" cy="361406"/>
              </a:xfrm>
              <a:custGeom>
                <a:avLst/>
                <a:gdLst/>
                <a:ahLst/>
                <a:cxnLst>
                  <a:cxn ang="0">
                    <a:pos x="2" y="105"/>
                  </a:cxn>
                  <a:cxn ang="0">
                    <a:pos x="2" y="105"/>
                  </a:cxn>
                  <a:cxn ang="0">
                    <a:pos x="15" y="91"/>
                  </a:cxn>
                  <a:cxn ang="0">
                    <a:pos x="15" y="91"/>
                  </a:cxn>
                  <a:cxn ang="0">
                    <a:pos x="106" y="33"/>
                  </a:cxn>
                  <a:cxn ang="0">
                    <a:pos x="106" y="33"/>
                  </a:cxn>
                  <a:cxn ang="0">
                    <a:pos x="128" y="0"/>
                  </a:cxn>
                  <a:cxn ang="0">
                    <a:pos x="128" y="0"/>
                  </a:cxn>
                  <a:cxn ang="0">
                    <a:pos x="130" y="0"/>
                  </a:cxn>
                  <a:cxn ang="0">
                    <a:pos x="108" y="34"/>
                  </a:cxn>
                  <a:cxn ang="0">
                    <a:pos x="108" y="34"/>
                  </a:cxn>
                  <a:cxn ang="0">
                    <a:pos x="16" y="93"/>
                  </a:cxn>
                  <a:cxn ang="0">
                    <a:pos x="16" y="93"/>
                  </a:cxn>
                  <a:cxn ang="0">
                    <a:pos x="4" y="106"/>
                  </a:cxn>
                  <a:cxn ang="0">
                    <a:pos x="4" y="106"/>
                  </a:cxn>
                  <a:cxn ang="0">
                    <a:pos x="4" y="114"/>
                  </a:cxn>
                  <a:cxn ang="0">
                    <a:pos x="4" y="117"/>
                  </a:cxn>
                  <a:cxn ang="0">
                    <a:pos x="2" y="105"/>
                  </a:cxn>
                </a:cxnLst>
                <a:rect l="0" t="0" r="r" b="b"/>
                <a:pathLst>
                  <a:path w="132" h="117">
                    <a:moveTo>
                      <a:pt x="2" y="105"/>
                    </a:moveTo>
                    <a:cubicBezTo>
                      <a:pt x="2" y="105"/>
                      <a:pt x="2" y="105"/>
                      <a:pt x="2" y="105"/>
                    </a:cubicBezTo>
                    <a:cubicBezTo>
                      <a:pt x="4" y="101"/>
                      <a:pt x="9" y="96"/>
                      <a:pt x="15" y="91"/>
                    </a:cubicBezTo>
                    <a:cubicBezTo>
                      <a:pt x="15" y="91"/>
                      <a:pt x="15" y="91"/>
                      <a:pt x="15" y="91"/>
                    </a:cubicBezTo>
                    <a:cubicBezTo>
                      <a:pt x="37" y="74"/>
                      <a:pt x="80" y="53"/>
                      <a:pt x="106" y="33"/>
                    </a:cubicBezTo>
                    <a:cubicBezTo>
                      <a:pt x="106" y="33"/>
                      <a:pt x="106" y="33"/>
                      <a:pt x="106" y="33"/>
                    </a:cubicBezTo>
                    <a:cubicBezTo>
                      <a:pt x="121" y="22"/>
                      <a:pt x="130" y="10"/>
                      <a:pt x="128" y="0"/>
                    </a:cubicBezTo>
                    <a:cubicBezTo>
                      <a:pt x="128" y="0"/>
                      <a:pt x="128" y="0"/>
                      <a:pt x="128" y="0"/>
                    </a:cubicBezTo>
                    <a:cubicBezTo>
                      <a:pt x="130" y="0"/>
                      <a:pt x="130" y="0"/>
                      <a:pt x="130" y="0"/>
                    </a:cubicBezTo>
                    <a:cubicBezTo>
                      <a:pt x="132" y="12"/>
                      <a:pt x="122" y="23"/>
                      <a:pt x="108" y="34"/>
                    </a:cubicBezTo>
                    <a:cubicBezTo>
                      <a:pt x="108" y="34"/>
                      <a:pt x="108" y="34"/>
                      <a:pt x="108" y="34"/>
                    </a:cubicBezTo>
                    <a:cubicBezTo>
                      <a:pt x="81" y="55"/>
                      <a:pt x="38" y="75"/>
                      <a:pt x="16" y="93"/>
                    </a:cubicBezTo>
                    <a:cubicBezTo>
                      <a:pt x="16" y="93"/>
                      <a:pt x="16" y="93"/>
                      <a:pt x="16" y="93"/>
                    </a:cubicBezTo>
                    <a:cubicBezTo>
                      <a:pt x="10" y="97"/>
                      <a:pt x="6" y="102"/>
                      <a:pt x="4" y="106"/>
                    </a:cubicBezTo>
                    <a:cubicBezTo>
                      <a:pt x="4" y="106"/>
                      <a:pt x="4" y="106"/>
                      <a:pt x="4" y="106"/>
                    </a:cubicBezTo>
                    <a:cubicBezTo>
                      <a:pt x="2" y="110"/>
                      <a:pt x="3" y="111"/>
                      <a:pt x="4" y="114"/>
                    </a:cubicBezTo>
                    <a:cubicBezTo>
                      <a:pt x="4" y="117"/>
                      <a:pt x="4" y="117"/>
                      <a:pt x="4" y="117"/>
                    </a:cubicBezTo>
                    <a:cubicBezTo>
                      <a:pt x="4" y="117"/>
                      <a:pt x="0" y="110"/>
                      <a:pt x="2" y="105"/>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78" name="iS1ide-Freeform: Shape 90"/>
              <p:cNvSpPr>
                <a:spLocks/>
              </p:cNvSpPr>
              <p:nvPr/>
            </p:nvSpPr>
            <p:spPr bwMode="auto">
              <a:xfrm>
                <a:off x="5748634" y="3128846"/>
                <a:ext cx="35865" cy="35865"/>
              </a:xfrm>
              <a:custGeom>
                <a:avLst/>
                <a:gdLst/>
                <a:ahLst/>
                <a:cxnLst>
                  <a:cxn ang="0">
                    <a:pos x="0" y="11"/>
                  </a:cxn>
                  <a:cxn ang="0">
                    <a:pos x="2" y="12"/>
                  </a:cxn>
                  <a:cxn ang="0">
                    <a:pos x="11" y="1"/>
                  </a:cxn>
                  <a:cxn ang="0">
                    <a:pos x="10" y="0"/>
                  </a:cxn>
                  <a:cxn ang="0">
                    <a:pos x="2" y="9"/>
                  </a:cxn>
                  <a:cxn ang="0">
                    <a:pos x="0" y="11"/>
                  </a:cxn>
                </a:cxnLst>
                <a:rect l="0" t="0" r="r" b="b"/>
                <a:pathLst>
                  <a:path w="11" h="12">
                    <a:moveTo>
                      <a:pt x="0" y="11"/>
                    </a:moveTo>
                    <a:cubicBezTo>
                      <a:pt x="1" y="11"/>
                      <a:pt x="2" y="12"/>
                      <a:pt x="2" y="12"/>
                    </a:cubicBezTo>
                    <a:cubicBezTo>
                      <a:pt x="4" y="9"/>
                      <a:pt x="8" y="5"/>
                      <a:pt x="11" y="1"/>
                    </a:cubicBezTo>
                    <a:cubicBezTo>
                      <a:pt x="10" y="0"/>
                      <a:pt x="10" y="0"/>
                      <a:pt x="10" y="0"/>
                    </a:cubicBezTo>
                    <a:cubicBezTo>
                      <a:pt x="7" y="3"/>
                      <a:pt x="4" y="6"/>
                      <a:pt x="2" y="9"/>
                    </a:cubicBezTo>
                    <a:cubicBezTo>
                      <a:pt x="1" y="10"/>
                      <a:pt x="1" y="10"/>
                      <a:pt x="0" y="11"/>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79" name="iS1ide-Freeform: Shape 91"/>
              <p:cNvSpPr>
                <a:spLocks/>
              </p:cNvSpPr>
              <p:nvPr/>
            </p:nvSpPr>
            <p:spPr bwMode="auto">
              <a:xfrm>
                <a:off x="5737599" y="3161952"/>
                <a:ext cx="19313" cy="38623"/>
              </a:xfrm>
              <a:custGeom>
                <a:avLst/>
                <a:gdLst/>
                <a:ahLst/>
                <a:cxnLst>
                  <a:cxn ang="0">
                    <a:pos x="0" y="6"/>
                  </a:cxn>
                  <a:cxn ang="0">
                    <a:pos x="4" y="10"/>
                  </a:cxn>
                  <a:cxn ang="0">
                    <a:pos x="3" y="9"/>
                  </a:cxn>
                  <a:cxn ang="0">
                    <a:pos x="2" y="7"/>
                  </a:cxn>
                  <a:cxn ang="0">
                    <a:pos x="6" y="1"/>
                  </a:cxn>
                  <a:cxn ang="0">
                    <a:pos x="4" y="0"/>
                  </a:cxn>
                  <a:cxn ang="0">
                    <a:pos x="0" y="6"/>
                  </a:cxn>
                </a:cxnLst>
                <a:rect l="0" t="0" r="r" b="b"/>
                <a:pathLst>
                  <a:path w="6" h="12">
                    <a:moveTo>
                      <a:pt x="0" y="6"/>
                    </a:moveTo>
                    <a:cubicBezTo>
                      <a:pt x="0" y="9"/>
                      <a:pt x="0" y="12"/>
                      <a:pt x="4" y="10"/>
                    </a:cubicBezTo>
                    <a:cubicBezTo>
                      <a:pt x="3" y="9"/>
                      <a:pt x="3" y="9"/>
                      <a:pt x="3" y="9"/>
                    </a:cubicBezTo>
                    <a:cubicBezTo>
                      <a:pt x="3" y="9"/>
                      <a:pt x="1" y="9"/>
                      <a:pt x="2" y="7"/>
                    </a:cubicBezTo>
                    <a:cubicBezTo>
                      <a:pt x="3" y="5"/>
                      <a:pt x="4" y="3"/>
                      <a:pt x="6" y="1"/>
                    </a:cubicBezTo>
                    <a:cubicBezTo>
                      <a:pt x="6" y="1"/>
                      <a:pt x="5" y="0"/>
                      <a:pt x="4" y="0"/>
                    </a:cubicBezTo>
                    <a:cubicBezTo>
                      <a:pt x="2" y="2"/>
                      <a:pt x="1" y="5"/>
                      <a:pt x="0" y="6"/>
                    </a:cubicBezTo>
                    <a:close/>
                  </a:path>
                </a:pathLst>
              </a:custGeom>
              <a:solidFill>
                <a:srgbClr val="010101"/>
              </a:solidFill>
              <a:ln w="9525">
                <a:noFill/>
                <a:round/>
                <a:headEnd/>
                <a:tailEnd/>
              </a:ln>
            </p:spPr>
            <p:txBody>
              <a:bodyPr anchor="ctr"/>
              <a:lstStyle/>
              <a:p>
                <a:pPr algn="ctr"/>
                <a:endParaRPr>
                  <a:cs typeface="+mn-ea"/>
                  <a:sym typeface="+mn-lt"/>
                </a:endParaRPr>
              </a:p>
            </p:txBody>
          </p:sp>
        </p:grpSp>
        <p:sp>
          <p:nvSpPr>
            <p:cNvPr id="19" name="iS1ide-Freeform: Shape 92"/>
            <p:cNvSpPr>
              <a:spLocks/>
            </p:cNvSpPr>
            <p:nvPr/>
          </p:nvSpPr>
          <p:spPr bwMode="auto">
            <a:xfrm>
              <a:off x="10693796" y="3606369"/>
              <a:ext cx="577881" cy="375268"/>
            </a:xfrm>
            <a:custGeom>
              <a:avLst/>
              <a:gdLst/>
              <a:ahLst/>
              <a:cxnLst>
                <a:cxn ang="0">
                  <a:pos x="28" y="64"/>
                </a:cxn>
                <a:cxn ang="0">
                  <a:pos x="121" y="2"/>
                </a:cxn>
                <a:cxn ang="0">
                  <a:pos x="120" y="0"/>
                </a:cxn>
                <a:cxn ang="0">
                  <a:pos x="17" y="71"/>
                </a:cxn>
                <a:cxn ang="0">
                  <a:pos x="0" y="87"/>
                </a:cxn>
                <a:cxn ang="0">
                  <a:pos x="2" y="88"/>
                </a:cxn>
                <a:cxn ang="0">
                  <a:pos x="28" y="64"/>
                </a:cxn>
              </a:cxnLst>
              <a:rect l="0" t="0" r="r" b="b"/>
              <a:pathLst>
                <a:path w="121" h="88">
                  <a:moveTo>
                    <a:pt x="28" y="64"/>
                  </a:moveTo>
                  <a:cubicBezTo>
                    <a:pt x="50" y="44"/>
                    <a:pt x="83" y="31"/>
                    <a:pt x="121" y="2"/>
                  </a:cubicBezTo>
                  <a:cubicBezTo>
                    <a:pt x="120" y="0"/>
                    <a:pt x="120" y="0"/>
                    <a:pt x="120" y="0"/>
                  </a:cubicBezTo>
                  <a:cubicBezTo>
                    <a:pt x="77" y="34"/>
                    <a:pt x="42" y="45"/>
                    <a:pt x="17" y="71"/>
                  </a:cubicBezTo>
                  <a:cubicBezTo>
                    <a:pt x="11" y="77"/>
                    <a:pt x="5" y="82"/>
                    <a:pt x="0" y="87"/>
                  </a:cubicBezTo>
                  <a:cubicBezTo>
                    <a:pt x="2" y="88"/>
                    <a:pt x="2" y="88"/>
                    <a:pt x="2" y="88"/>
                  </a:cubicBezTo>
                  <a:cubicBezTo>
                    <a:pt x="8" y="82"/>
                    <a:pt x="17" y="73"/>
                    <a:pt x="28" y="64"/>
                  </a:cubicBezTo>
                  <a:close/>
                </a:path>
              </a:pathLst>
            </a:custGeom>
            <a:solidFill>
              <a:srgbClr val="010101"/>
            </a:solidFill>
            <a:ln w="9525">
              <a:noFill/>
              <a:round/>
              <a:headEnd/>
              <a:tailEnd/>
            </a:ln>
          </p:spPr>
          <p:txBody>
            <a:bodyPr anchor="ctr"/>
            <a:lstStyle/>
            <a:p>
              <a:pPr algn="ctr"/>
              <a:endParaRPr>
                <a:cs typeface="+mn-ea"/>
                <a:sym typeface="+mn-lt"/>
              </a:endParaRPr>
            </a:p>
          </p:txBody>
        </p:sp>
        <p:grpSp>
          <p:nvGrpSpPr>
            <p:cNvPr id="20" name="Group 93"/>
            <p:cNvGrpSpPr/>
            <p:nvPr/>
          </p:nvGrpSpPr>
          <p:grpSpPr>
            <a:xfrm>
              <a:off x="10582501" y="2484397"/>
              <a:ext cx="890362" cy="1255475"/>
              <a:chOff x="6407992" y="2052908"/>
              <a:chExt cx="573833" cy="904515"/>
            </a:xfrm>
          </p:grpSpPr>
          <p:sp>
            <p:nvSpPr>
              <p:cNvPr id="71" name="iS1ide-Freeform: Shape 94"/>
              <p:cNvSpPr>
                <a:spLocks/>
              </p:cNvSpPr>
              <p:nvPr/>
            </p:nvSpPr>
            <p:spPr bwMode="auto">
              <a:xfrm>
                <a:off x="6410374" y="2060807"/>
                <a:ext cx="569070" cy="896616"/>
              </a:xfrm>
              <a:custGeom>
                <a:avLst/>
                <a:gdLst/>
                <a:ahLst/>
                <a:cxnLst>
                  <a:cxn ang="0">
                    <a:pos x="185" y="72"/>
                  </a:cxn>
                  <a:cxn ang="0">
                    <a:pos x="185" y="72"/>
                  </a:cxn>
                  <a:cxn ang="0">
                    <a:pos x="185" y="72"/>
                  </a:cxn>
                  <a:cxn ang="0">
                    <a:pos x="177" y="66"/>
                  </a:cxn>
                  <a:cxn ang="0">
                    <a:pos x="147" y="41"/>
                  </a:cxn>
                  <a:cxn ang="0">
                    <a:pos x="132" y="29"/>
                  </a:cxn>
                  <a:cxn ang="0">
                    <a:pos x="100" y="4"/>
                  </a:cxn>
                  <a:cxn ang="0">
                    <a:pos x="85" y="4"/>
                  </a:cxn>
                  <a:cxn ang="0">
                    <a:pos x="54" y="29"/>
                  </a:cxn>
                  <a:cxn ang="0">
                    <a:pos x="39" y="41"/>
                  </a:cxn>
                  <a:cxn ang="0">
                    <a:pos x="8" y="66"/>
                  </a:cxn>
                  <a:cxn ang="0">
                    <a:pos x="0" y="72"/>
                  </a:cxn>
                  <a:cxn ang="0">
                    <a:pos x="0" y="72"/>
                  </a:cxn>
                  <a:cxn ang="0">
                    <a:pos x="0" y="72"/>
                  </a:cxn>
                  <a:cxn ang="0">
                    <a:pos x="0" y="72"/>
                  </a:cxn>
                  <a:cxn ang="0">
                    <a:pos x="0" y="82"/>
                  </a:cxn>
                  <a:cxn ang="0">
                    <a:pos x="0" y="281"/>
                  </a:cxn>
                  <a:cxn ang="0">
                    <a:pos x="10" y="291"/>
                  </a:cxn>
                  <a:cxn ang="0">
                    <a:pos x="175" y="291"/>
                  </a:cxn>
                  <a:cxn ang="0">
                    <a:pos x="185" y="281"/>
                  </a:cxn>
                  <a:cxn ang="0">
                    <a:pos x="185" y="82"/>
                  </a:cxn>
                  <a:cxn ang="0">
                    <a:pos x="185" y="72"/>
                  </a:cxn>
                  <a:cxn ang="0">
                    <a:pos x="185" y="72"/>
                  </a:cxn>
                  <a:cxn ang="0">
                    <a:pos x="142" y="276"/>
                  </a:cxn>
                  <a:cxn ang="0">
                    <a:pos x="123" y="257"/>
                  </a:cxn>
                  <a:cxn ang="0">
                    <a:pos x="142" y="238"/>
                  </a:cxn>
                  <a:cxn ang="0">
                    <a:pos x="161" y="257"/>
                  </a:cxn>
                  <a:cxn ang="0">
                    <a:pos x="142" y="276"/>
                  </a:cxn>
                </a:cxnLst>
                <a:rect l="0" t="0" r="r" b="b"/>
                <a:pathLst>
                  <a:path w="186" h="291">
                    <a:moveTo>
                      <a:pt x="185" y="72"/>
                    </a:moveTo>
                    <a:cubicBezTo>
                      <a:pt x="185" y="72"/>
                      <a:pt x="185" y="72"/>
                      <a:pt x="185" y="72"/>
                    </a:cubicBezTo>
                    <a:cubicBezTo>
                      <a:pt x="185" y="72"/>
                      <a:pt x="185" y="72"/>
                      <a:pt x="185" y="72"/>
                    </a:cubicBezTo>
                    <a:cubicBezTo>
                      <a:pt x="185" y="72"/>
                      <a:pt x="181" y="69"/>
                      <a:pt x="177" y="66"/>
                    </a:cubicBezTo>
                    <a:cubicBezTo>
                      <a:pt x="147" y="41"/>
                      <a:pt x="147" y="41"/>
                      <a:pt x="147" y="41"/>
                    </a:cubicBezTo>
                    <a:cubicBezTo>
                      <a:pt x="143" y="38"/>
                      <a:pt x="136" y="32"/>
                      <a:pt x="132" y="29"/>
                    </a:cubicBezTo>
                    <a:cubicBezTo>
                      <a:pt x="100" y="4"/>
                      <a:pt x="100" y="4"/>
                      <a:pt x="100" y="4"/>
                    </a:cubicBezTo>
                    <a:cubicBezTo>
                      <a:pt x="96" y="0"/>
                      <a:pt x="89" y="0"/>
                      <a:pt x="85" y="4"/>
                    </a:cubicBezTo>
                    <a:cubicBezTo>
                      <a:pt x="54" y="29"/>
                      <a:pt x="54" y="29"/>
                      <a:pt x="54" y="29"/>
                    </a:cubicBezTo>
                    <a:cubicBezTo>
                      <a:pt x="50" y="32"/>
                      <a:pt x="43" y="38"/>
                      <a:pt x="39" y="41"/>
                    </a:cubicBezTo>
                    <a:cubicBezTo>
                      <a:pt x="8" y="66"/>
                      <a:pt x="8" y="66"/>
                      <a:pt x="8" y="66"/>
                    </a:cubicBezTo>
                    <a:cubicBezTo>
                      <a:pt x="4" y="69"/>
                      <a:pt x="1" y="72"/>
                      <a:pt x="0" y="72"/>
                    </a:cubicBezTo>
                    <a:cubicBezTo>
                      <a:pt x="0" y="72"/>
                      <a:pt x="0" y="72"/>
                      <a:pt x="0" y="72"/>
                    </a:cubicBezTo>
                    <a:cubicBezTo>
                      <a:pt x="0" y="72"/>
                      <a:pt x="0" y="72"/>
                      <a:pt x="0" y="72"/>
                    </a:cubicBezTo>
                    <a:cubicBezTo>
                      <a:pt x="0" y="72"/>
                      <a:pt x="0" y="72"/>
                      <a:pt x="0" y="72"/>
                    </a:cubicBezTo>
                    <a:cubicBezTo>
                      <a:pt x="0" y="72"/>
                      <a:pt x="0" y="77"/>
                      <a:pt x="0" y="82"/>
                    </a:cubicBezTo>
                    <a:cubicBezTo>
                      <a:pt x="0" y="281"/>
                      <a:pt x="0" y="281"/>
                      <a:pt x="0" y="281"/>
                    </a:cubicBezTo>
                    <a:cubicBezTo>
                      <a:pt x="0" y="286"/>
                      <a:pt x="5" y="291"/>
                      <a:pt x="10" y="291"/>
                    </a:cubicBezTo>
                    <a:cubicBezTo>
                      <a:pt x="175" y="291"/>
                      <a:pt x="175" y="291"/>
                      <a:pt x="175" y="291"/>
                    </a:cubicBezTo>
                    <a:cubicBezTo>
                      <a:pt x="181" y="291"/>
                      <a:pt x="185" y="286"/>
                      <a:pt x="185" y="281"/>
                    </a:cubicBezTo>
                    <a:cubicBezTo>
                      <a:pt x="185" y="82"/>
                      <a:pt x="185" y="82"/>
                      <a:pt x="185" y="82"/>
                    </a:cubicBezTo>
                    <a:cubicBezTo>
                      <a:pt x="185" y="77"/>
                      <a:pt x="185" y="72"/>
                      <a:pt x="185" y="72"/>
                    </a:cubicBezTo>
                    <a:cubicBezTo>
                      <a:pt x="186" y="72"/>
                      <a:pt x="186" y="72"/>
                      <a:pt x="185" y="72"/>
                    </a:cubicBezTo>
                    <a:close/>
                    <a:moveTo>
                      <a:pt x="142" y="276"/>
                    </a:moveTo>
                    <a:cubicBezTo>
                      <a:pt x="131" y="276"/>
                      <a:pt x="123" y="268"/>
                      <a:pt x="123" y="257"/>
                    </a:cubicBezTo>
                    <a:cubicBezTo>
                      <a:pt x="123" y="246"/>
                      <a:pt x="131" y="238"/>
                      <a:pt x="142" y="238"/>
                    </a:cubicBezTo>
                    <a:cubicBezTo>
                      <a:pt x="153" y="238"/>
                      <a:pt x="161" y="246"/>
                      <a:pt x="161" y="257"/>
                    </a:cubicBezTo>
                    <a:cubicBezTo>
                      <a:pt x="161" y="268"/>
                      <a:pt x="153" y="276"/>
                      <a:pt x="142" y="276"/>
                    </a:cubicBezTo>
                    <a:close/>
                  </a:path>
                </a:pathLst>
              </a:custGeom>
              <a:solidFill>
                <a:schemeClr val="accent6">
                  <a:lumMod val="50000"/>
                </a:schemeClr>
              </a:solidFill>
              <a:ln w="9525">
                <a:noFill/>
                <a:round/>
                <a:headEnd/>
                <a:tailEnd/>
              </a:ln>
            </p:spPr>
            <p:txBody>
              <a:bodyPr anchor="ctr"/>
              <a:lstStyle/>
              <a:p>
                <a:pPr algn="ctr"/>
                <a:endParaRPr>
                  <a:cs typeface="+mn-ea"/>
                  <a:sym typeface="+mn-lt"/>
                </a:endParaRPr>
              </a:p>
            </p:txBody>
          </p:sp>
          <p:sp>
            <p:nvSpPr>
              <p:cNvPr id="72" name="iS1ide-Freeform: Shape 95"/>
              <p:cNvSpPr>
                <a:spLocks/>
              </p:cNvSpPr>
              <p:nvPr/>
            </p:nvSpPr>
            <p:spPr bwMode="auto">
              <a:xfrm>
                <a:off x="6407992" y="2052908"/>
                <a:ext cx="573833" cy="896616"/>
              </a:xfrm>
              <a:custGeom>
                <a:avLst/>
                <a:gdLst/>
                <a:ahLst/>
                <a:cxnLst>
                  <a:cxn ang="0">
                    <a:pos x="185" y="72"/>
                  </a:cxn>
                  <a:cxn ang="0">
                    <a:pos x="185" y="72"/>
                  </a:cxn>
                  <a:cxn ang="0">
                    <a:pos x="185" y="72"/>
                  </a:cxn>
                  <a:cxn ang="0">
                    <a:pos x="177" y="66"/>
                  </a:cxn>
                  <a:cxn ang="0">
                    <a:pos x="147" y="41"/>
                  </a:cxn>
                  <a:cxn ang="0">
                    <a:pos x="132" y="29"/>
                  </a:cxn>
                  <a:cxn ang="0">
                    <a:pos x="100" y="4"/>
                  </a:cxn>
                  <a:cxn ang="0">
                    <a:pos x="85" y="4"/>
                  </a:cxn>
                  <a:cxn ang="0">
                    <a:pos x="54" y="29"/>
                  </a:cxn>
                  <a:cxn ang="0">
                    <a:pos x="39" y="41"/>
                  </a:cxn>
                  <a:cxn ang="0">
                    <a:pos x="8" y="66"/>
                  </a:cxn>
                  <a:cxn ang="0">
                    <a:pos x="0" y="72"/>
                  </a:cxn>
                  <a:cxn ang="0">
                    <a:pos x="0" y="72"/>
                  </a:cxn>
                  <a:cxn ang="0">
                    <a:pos x="0" y="72"/>
                  </a:cxn>
                  <a:cxn ang="0">
                    <a:pos x="0" y="72"/>
                  </a:cxn>
                  <a:cxn ang="0">
                    <a:pos x="0" y="82"/>
                  </a:cxn>
                  <a:cxn ang="0">
                    <a:pos x="0" y="281"/>
                  </a:cxn>
                  <a:cxn ang="0">
                    <a:pos x="10" y="291"/>
                  </a:cxn>
                  <a:cxn ang="0">
                    <a:pos x="175" y="291"/>
                  </a:cxn>
                  <a:cxn ang="0">
                    <a:pos x="185" y="281"/>
                  </a:cxn>
                  <a:cxn ang="0">
                    <a:pos x="185" y="82"/>
                  </a:cxn>
                  <a:cxn ang="0">
                    <a:pos x="185" y="72"/>
                  </a:cxn>
                  <a:cxn ang="0">
                    <a:pos x="185" y="72"/>
                  </a:cxn>
                  <a:cxn ang="0">
                    <a:pos x="142" y="277"/>
                  </a:cxn>
                  <a:cxn ang="0">
                    <a:pos x="123" y="257"/>
                  </a:cxn>
                  <a:cxn ang="0">
                    <a:pos x="142" y="238"/>
                  </a:cxn>
                  <a:cxn ang="0">
                    <a:pos x="161" y="257"/>
                  </a:cxn>
                  <a:cxn ang="0">
                    <a:pos x="142" y="277"/>
                  </a:cxn>
                </a:cxnLst>
                <a:rect l="0" t="0" r="r" b="b"/>
                <a:pathLst>
                  <a:path w="186" h="291">
                    <a:moveTo>
                      <a:pt x="185" y="72"/>
                    </a:moveTo>
                    <a:cubicBezTo>
                      <a:pt x="185" y="72"/>
                      <a:pt x="185" y="72"/>
                      <a:pt x="185" y="72"/>
                    </a:cubicBezTo>
                    <a:cubicBezTo>
                      <a:pt x="185" y="72"/>
                      <a:pt x="185" y="72"/>
                      <a:pt x="185" y="72"/>
                    </a:cubicBezTo>
                    <a:cubicBezTo>
                      <a:pt x="185" y="72"/>
                      <a:pt x="181" y="69"/>
                      <a:pt x="177" y="66"/>
                    </a:cubicBezTo>
                    <a:cubicBezTo>
                      <a:pt x="147" y="41"/>
                      <a:pt x="147" y="41"/>
                      <a:pt x="147" y="41"/>
                    </a:cubicBezTo>
                    <a:cubicBezTo>
                      <a:pt x="143" y="38"/>
                      <a:pt x="136" y="32"/>
                      <a:pt x="132" y="29"/>
                    </a:cubicBezTo>
                    <a:cubicBezTo>
                      <a:pt x="100" y="4"/>
                      <a:pt x="100" y="4"/>
                      <a:pt x="100" y="4"/>
                    </a:cubicBezTo>
                    <a:cubicBezTo>
                      <a:pt x="96" y="0"/>
                      <a:pt x="89" y="0"/>
                      <a:pt x="85" y="4"/>
                    </a:cubicBezTo>
                    <a:cubicBezTo>
                      <a:pt x="54" y="29"/>
                      <a:pt x="54" y="29"/>
                      <a:pt x="54" y="29"/>
                    </a:cubicBezTo>
                    <a:cubicBezTo>
                      <a:pt x="50" y="32"/>
                      <a:pt x="43" y="38"/>
                      <a:pt x="39" y="41"/>
                    </a:cubicBezTo>
                    <a:cubicBezTo>
                      <a:pt x="8" y="66"/>
                      <a:pt x="8" y="66"/>
                      <a:pt x="8" y="66"/>
                    </a:cubicBezTo>
                    <a:cubicBezTo>
                      <a:pt x="4" y="69"/>
                      <a:pt x="1" y="72"/>
                      <a:pt x="0" y="72"/>
                    </a:cubicBezTo>
                    <a:cubicBezTo>
                      <a:pt x="0" y="72"/>
                      <a:pt x="0" y="72"/>
                      <a:pt x="0" y="72"/>
                    </a:cubicBezTo>
                    <a:cubicBezTo>
                      <a:pt x="0" y="72"/>
                      <a:pt x="0" y="72"/>
                      <a:pt x="0" y="72"/>
                    </a:cubicBezTo>
                    <a:cubicBezTo>
                      <a:pt x="0" y="72"/>
                      <a:pt x="0" y="72"/>
                      <a:pt x="0" y="72"/>
                    </a:cubicBezTo>
                    <a:cubicBezTo>
                      <a:pt x="0" y="72"/>
                      <a:pt x="0" y="77"/>
                      <a:pt x="0" y="82"/>
                    </a:cubicBezTo>
                    <a:cubicBezTo>
                      <a:pt x="0" y="281"/>
                      <a:pt x="0" y="281"/>
                      <a:pt x="0" y="281"/>
                    </a:cubicBezTo>
                    <a:cubicBezTo>
                      <a:pt x="0" y="286"/>
                      <a:pt x="5" y="291"/>
                      <a:pt x="10" y="291"/>
                    </a:cubicBezTo>
                    <a:cubicBezTo>
                      <a:pt x="175" y="291"/>
                      <a:pt x="175" y="291"/>
                      <a:pt x="175" y="291"/>
                    </a:cubicBezTo>
                    <a:cubicBezTo>
                      <a:pt x="181" y="291"/>
                      <a:pt x="185" y="286"/>
                      <a:pt x="185" y="281"/>
                    </a:cubicBezTo>
                    <a:cubicBezTo>
                      <a:pt x="185" y="82"/>
                      <a:pt x="185" y="82"/>
                      <a:pt x="185" y="82"/>
                    </a:cubicBezTo>
                    <a:cubicBezTo>
                      <a:pt x="185" y="77"/>
                      <a:pt x="185" y="72"/>
                      <a:pt x="185" y="72"/>
                    </a:cubicBezTo>
                    <a:cubicBezTo>
                      <a:pt x="186" y="72"/>
                      <a:pt x="186" y="72"/>
                      <a:pt x="185" y="72"/>
                    </a:cubicBezTo>
                    <a:close/>
                    <a:moveTo>
                      <a:pt x="142" y="277"/>
                    </a:moveTo>
                    <a:cubicBezTo>
                      <a:pt x="131" y="277"/>
                      <a:pt x="123" y="268"/>
                      <a:pt x="123" y="257"/>
                    </a:cubicBezTo>
                    <a:cubicBezTo>
                      <a:pt x="123" y="246"/>
                      <a:pt x="131" y="238"/>
                      <a:pt x="142" y="238"/>
                    </a:cubicBezTo>
                    <a:cubicBezTo>
                      <a:pt x="153" y="238"/>
                      <a:pt x="161" y="246"/>
                      <a:pt x="161" y="257"/>
                    </a:cubicBezTo>
                    <a:cubicBezTo>
                      <a:pt x="161" y="268"/>
                      <a:pt x="153" y="277"/>
                      <a:pt x="142" y="277"/>
                    </a:cubicBezTo>
                    <a:close/>
                  </a:path>
                </a:pathLst>
              </a:custGeom>
              <a:solidFill>
                <a:schemeClr val="accent6"/>
              </a:solidFill>
              <a:ln w="9525">
                <a:noFill/>
                <a:round/>
                <a:headEnd/>
                <a:tailEnd/>
              </a:ln>
            </p:spPr>
            <p:txBody>
              <a:bodyPr anchor="ctr"/>
              <a:lstStyle/>
              <a:p>
                <a:pPr algn="ctr"/>
                <a:endParaRPr>
                  <a:cs typeface="+mn-ea"/>
                  <a:sym typeface="+mn-lt"/>
                </a:endParaRPr>
              </a:p>
            </p:txBody>
          </p:sp>
        </p:grpSp>
        <p:grpSp>
          <p:nvGrpSpPr>
            <p:cNvPr id="21" name="Group 96"/>
            <p:cNvGrpSpPr/>
            <p:nvPr/>
          </p:nvGrpSpPr>
          <p:grpSpPr>
            <a:xfrm>
              <a:off x="9396738" y="3614014"/>
              <a:ext cx="1883454" cy="1424478"/>
              <a:chOff x="5643881" y="2866774"/>
              <a:chExt cx="1213898" cy="1026284"/>
            </a:xfrm>
          </p:grpSpPr>
          <p:sp>
            <p:nvSpPr>
              <p:cNvPr id="64" name="iS1ide-Freeform: Shape 97"/>
              <p:cNvSpPr>
                <a:spLocks/>
              </p:cNvSpPr>
              <p:nvPr/>
            </p:nvSpPr>
            <p:spPr bwMode="auto">
              <a:xfrm>
                <a:off x="6460502" y="3120585"/>
                <a:ext cx="52419" cy="60694"/>
              </a:xfrm>
              <a:custGeom>
                <a:avLst/>
                <a:gdLst/>
                <a:ahLst/>
                <a:cxnLst>
                  <a:cxn ang="0">
                    <a:pos x="0" y="3"/>
                  </a:cxn>
                  <a:cxn ang="0">
                    <a:pos x="14" y="6"/>
                  </a:cxn>
                  <a:cxn ang="0">
                    <a:pos x="14" y="6"/>
                  </a:cxn>
                  <a:cxn ang="0">
                    <a:pos x="15" y="20"/>
                  </a:cxn>
                  <a:cxn ang="0">
                    <a:pos x="15" y="20"/>
                  </a:cxn>
                  <a:cxn ang="0">
                    <a:pos x="13" y="19"/>
                  </a:cxn>
                  <a:cxn ang="0">
                    <a:pos x="12" y="7"/>
                  </a:cxn>
                  <a:cxn ang="0">
                    <a:pos x="12" y="7"/>
                  </a:cxn>
                  <a:cxn ang="0">
                    <a:pos x="1" y="5"/>
                  </a:cxn>
                  <a:cxn ang="0">
                    <a:pos x="1" y="5"/>
                  </a:cxn>
                  <a:cxn ang="0">
                    <a:pos x="1" y="5"/>
                  </a:cxn>
                  <a:cxn ang="0">
                    <a:pos x="0" y="3"/>
                  </a:cxn>
                </a:cxnLst>
                <a:rect l="0" t="0" r="r" b="b"/>
                <a:pathLst>
                  <a:path w="17" h="20">
                    <a:moveTo>
                      <a:pt x="0" y="3"/>
                    </a:moveTo>
                    <a:cubicBezTo>
                      <a:pt x="5" y="0"/>
                      <a:pt x="10" y="2"/>
                      <a:pt x="14" y="6"/>
                    </a:cubicBezTo>
                    <a:cubicBezTo>
                      <a:pt x="14" y="6"/>
                      <a:pt x="14" y="6"/>
                      <a:pt x="14" y="6"/>
                    </a:cubicBezTo>
                    <a:cubicBezTo>
                      <a:pt x="16" y="9"/>
                      <a:pt x="17" y="14"/>
                      <a:pt x="15" y="20"/>
                    </a:cubicBezTo>
                    <a:cubicBezTo>
                      <a:pt x="15" y="20"/>
                      <a:pt x="15" y="20"/>
                      <a:pt x="15" y="20"/>
                    </a:cubicBezTo>
                    <a:cubicBezTo>
                      <a:pt x="13" y="19"/>
                      <a:pt x="13" y="19"/>
                      <a:pt x="13" y="19"/>
                    </a:cubicBezTo>
                    <a:cubicBezTo>
                      <a:pt x="15" y="13"/>
                      <a:pt x="14" y="10"/>
                      <a:pt x="12" y="7"/>
                    </a:cubicBezTo>
                    <a:cubicBezTo>
                      <a:pt x="12" y="7"/>
                      <a:pt x="12" y="7"/>
                      <a:pt x="12" y="7"/>
                    </a:cubicBezTo>
                    <a:cubicBezTo>
                      <a:pt x="9" y="4"/>
                      <a:pt x="5" y="3"/>
                      <a:pt x="1" y="5"/>
                    </a:cubicBezTo>
                    <a:cubicBezTo>
                      <a:pt x="1" y="5"/>
                      <a:pt x="1" y="5"/>
                      <a:pt x="1" y="5"/>
                    </a:cubicBezTo>
                    <a:cubicBezTo>
                      <a:pt x="1" y="5"/>
                      <a:pt x="1" y="5"/>
                      <a:pt x="1" y="5"/>
                    </a:cubicBezTo>
                    <a:cubicBezTo>
                      <a:pt x="0" y="3"/>
                      <a:pt x="0" y="3"/>
                      <a:pt x="0" y="3"/>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65" name="iS1ide-Freeform: Shape 98"/>
              <p:cNvSpPr>
                <a:spLocks/>
              </p:cNvSpPr>
              <p:nvPr/>
            </p:nvSpPr>
            <p:spPr bwMode="auto">
              <a:xfrm>
                <a:off x="5643881" y="3035061"/>
                <a:ext cx="957324" cy="857997"/>
              </a:xfrm>
              <a:custGeom>
                <a:avLst/>
                <a:gdLst/>
                <a:ahLst/>
                <a:cxnLst>
                  <a:cxn ang="0">
                    <a:pos x="225" y="7"/>
                  </a:cxn>
                  <a:cxn ang="0">
                    <a:pos x="10" y="176"/>
                  </a:cxn>
                  <a:cxn ang="0">
                    <a:pos x="6" y="204"/>
                  </a:cxn>
                  <a:cxn ang="0">
                    <a:pos x="56" y="268"/>
                  </a:cxn>
                  <a:cxn ang="0">
                    <a:pos x="84" y="271"/>
                  </a:cxn>
                  <a:cxn ang="0">
                    <a:pos x="300" y="102"/>
                  </a:cxn>
                  <a:cxn ang="0">
                    <a:pos x="304" y="74"/>
                  </a:cxn>
                  <a:cxn ang="0">
                    <a:pos x="254" y="10"/>
                  </a:cxn>
                  <a:cxn ang="0">
                    <a:pos x="225" y="7"/>
                  </a:cxn>
                  <a:cxn ang="0">
                    <a:pos x="267" y="74"/>
                  </a:cxn>
                  <a:cxn ang="0">
                    <a:pos x="242" y="71"/>
                  </a:cxn>
                  <a:cxn ang="0">
                    <a:pos x="245" y="46"/>
                  </a:cxn>
                  <a:cxn ang="0">
                    <a:pos x="270" y="49"/>
                  </a:cxn>
                  <a:cxn ang="0">
                    <a:pos x="267" y="74"/>
                  </a:cxn>
                </a:cxnLst>
                <a:rect l="0" t="0" r="r" b="b"/>
                <a:pathLst>
                  <a:path w="310" h="278">
                    <a:moveTo>
                      <a:pt x="225" y="7"/>
                    </a:moveTo>
                    <a:cubicBezTo>
                      <a:pt x="10" y="176"/>
                      <a:pt x="10" y="176"/>
                      <a:pt x="10" y="176"/>
                    </a:cubicBezTo>
                    <a:cubicBezTo>
                      <a:pt x="1" y="183"/>
                      <a:pt x="0" y="195"/>
                      <a:pt x="6" y="204"/>
                    </a:cubicBezTo>
                    <a:cubicBezTo>
                      <a:pt x="56" y="268"/>
                      <a:pt x="56" y="268"/>
                      <a:pt x="56" y="268"/>
                    </a:cubicBezTo>
                    <a:cubicBezTo>
                      <a:pt x="63" y="277"/>
                      <a:pt x="76" y="278"/>
                      <a:pt x="84" y="271"/>
                    </a:cubicBezTo>
                    <a:cubicBezTo>
                      <a:pt x="300" y="102"/>
                      <a:pt x="300" y="102"/>
                      <a:pt x="300" y="102"/>
                    </a:cubicBezTo>
                    <a:cubicBezTo>
                      <a:pt x="309" y="95"/>
                      <a:pt x="310" y="83"/>
                      <a:pt x="304" y="74"/>
                    </a:cubicBezTo>
                    <a:cubicBezTo>
                      <a:pt x="254" y="10"/>
                      <a:pt x="254" y="10"/>
                      <a:pt x="254" y="10"/>
                    </a:cubicBezTo>
                    <a:cubicBezTo>
                      <a:pt x="247" y="1"/>
                      <a:pt x="234" y="0"/>
                      <a:pt x="225" y="7"/>
                    </a:cubicBezTo>
                    <a:close/>
                    <a:moveTo>
                      <a:pt x="267" y="74"/>
                    </a:moveTo>
                    <a:cubicBezTo>
                      <a:pt x="259" y="80"/>
                      <a:pt x="248" y="79"/>
                      <a:pt x="242" y="71"/>
                    </a:cubicBezTo>
                    <a:cubicBezTo>
                      <a:pt x="236" y="63"/>
                      <a:pt x="237" y="52"/>
                      <a:pt x="245" y="46"/>
                    </a:cubicBezTo>
                    <a:cubicBezTo>
                      <a:pt x="253" y="40"/>
                      <a:pt x="264" y="41"/>
                      <a:pt x="270" y="49"/>
                    </a:cubicBezTo>
                    <a:cubicBezTo>
                      <a:pt x="276" y="57"/>
                      <a:pt x="275" y="68"/>
                      <a:pt x="267" y="74"/>
                    </a:cubicBezTo>
                    <a:close/>
                  </a:path>
                </a:pathLst>
              </a:custGeom>
              <a:solidFill>
                <a:schemeClr val="accent6"/>
              </a:solidFill>
              <a:ln w="9525">
                <a:noFill/>
                <a:round/>
                <a:headEnd/>
                <a:tailEnd/>
              </a:ln>
            </p:spPr>
            <p:txBody>
              <a:bodyPr anchor="ctr"/>
              <a:lstStyle/>
              <a:p>
                <a:pPr algn="ctr"/>
                <a:endParaRPr>
                  <a:cs typeface="+mn-ea"/>
                  <a:sym typeface="+mn-lt"/>
                </a:endParaRPr>
              </a:p>
            </p:txBody>
          </p:sp>
          <p:sp>
            <p:nvSpPr>
              <p:cNvPr id="66" name="iS1ide-Freeform: Shape 99"/>
              <p:cNvSpPr>
                <a:spLocks/>
              </p:cNvSpPr>
              <p:nvPr/>
            </p:nvSpPr>
            <p:spPr bwMode="auto">
              <a:xfrm>
                <a:off x="6388772" y="3173003"/>
                <a:ext cx="91043" cy="93800"/>
              </a:xfrm>
              <a:custGeom>
                <a:avLst/>
                <a:gdLst/>
                <a:ahLst/>
                <a:cxnLst>
                  <a:cxn ang="0">
                    <a:pos x="6" y="5"/>
                  </a:cxn>
                  <a:cxn ang="0">
                    <a:pos x="4" y="24"/>
                  </a:cxn>
                  <a:cxn ang="0">
                    <a:pos x="23" y="27"/>
                  </a:cxn>
                  <a:cxn ang="0">
                    <a:pos x="26" y="7"/>
                  </a:cxn>
                  <a:cxn ang="0">
                    <a:pos x="6" y="5"/>
                  </a:cxn>
                  <a:cxn ang="0">
                    <a:pos x="21" y="24"/>
                  </a:cxn>
                  <a:cxn ang="0">
                    <a:pos x="7" y="22"/>
                  </a:cxn>
                  <a:cxn ang="0">
                    <a:pos x="8" y="8"/>
                  </a:cxn>
                  <a:cxn ang="0">
                    <a:pos x="23" y="9"/>
                  </a:cxn>
                  <a:cxn ang="0">
                    <a:pos x="21" y="24"/>
                  </a:cxn>
                </a:cxnLst>
                <a:rect l="0" t="0" r="r" b="b"/>
                <a:pathLst>
                  <a:path w="30" h="31">
                    <a:moveTo>
                      <a:pt x="6" y="5"/>
                    </a:moveTo>
                    <a:cubicBezTo>
                      <a:pt x="1" y="10"/>
                      <a:pt x="0" y="18"/>
                      <a:pt x="4" y="24"/>
                    </a:cubicBezTo>
                    <a:cubicBezTo>
                      <a:pt x="9" y="30"/>
                      <a:pt x="17" y="31"/>
                      <a:pt x="23" y="27"/>
                    </a:cubicBezTo>
                    <a:cubicBezTo>
                      <a:pt x="29" y="22"/>
                      <a:pt x="30" y="13"/>
                      <a:pt x="26" y="7"/>
                    </a:cubicBezTo>
                    <a:cubicBezTo>
                      <a:pt x="21" y="1"/>
                      <a:pt x="12" y="0"/>
                      <a:pt x="6" y="5"/>
                    </a:cubicBezTo>
                    <a:close/>
                    <a:moveTo>
                      <a:pt x="21" y="24"/>
                    </a:moveTo>
                    <a:cubicBezTo>
                      <a:pt x="17" y="28"/>
                      <a:pt x="10" y="27"/>
                      <a:pt x="7" y="22"/>
                    </a:cubicBezTo>
                    <a:cubicBezTo>
                      <a:pt x="3" y="18"/>
                      <a:pt x="4" y="11"/>
                      <a:pt x="8" y="8"/>
                    </a:cubicBezTo>
                    <a:cubicBezTo>
                      <a:pt x="13" y="4"/>
                      <a:pt x="20" y="5"/>
                      <a:pt x="23" y="9"/>
                    </a:cubicBezTo>
                    <a:cubicBezTo>
                      <a:pt x="27" y="14"/>
                      <a:pt x="26" y="20"/>
                      <a:pt x="21" y="24"/>
                    </a:cubicBezTo>
                    <a:close/>
                  </a:path>
                </a:pathLst>
              </a:custGeom>
              <a:solidFill>
                <a:schemeClr val="bg1">
                  <a:lumMod val="50000"/>
                </a:schemeClr>
              </a:solidFill>
              <a:ln w="9525">
                <a:noFill/>
                <a:round/>
                <a:headEnd/>
                <a:tailEnd/>
              </a:ln>
            </p:spPr>
            <p:txBody>
              <a:bodyPr anchor="ctr"/>
              <a:lstStyle/>
              <a:p>
                <a:pPr algn="ctr"/>
                <a:endParaRPr>
                  <a:cs typeface="+mn-ea"/>
                  <a:sym typeface="+mn-lt"/>
                </a:endParaRPr>
              </a:p>
            </p:txBody>
          </p:sp>
          <p:sp>
            <p:nvSpPr>
              <p:cNvPr id="67" name="iS1ide-Freeform: Shape 100"/>
              <p:cNvSpPr>
                <a:spLocks/>
              </p:cNvSpPr>
              <p:nvPr/>
            </p:nvSpPr>
            <p:spPr bwMode="auto">
              <a:xfrm>
                <a:off x="6372221" y="3159208"/>
                <a:ext cx="124150" cy="124149"/>
              </a:xfrm>
              <a:custGeom>
                <a:avLst/>
                <a:gdLst/>
                <a:ahLst/>
                <a:cxnLst>
                  <a:cxn ang="0">
                    <a:pos x="9" y="6"/>
                  </a:cxn>
                  <a:cxn ang="0">
                    <a:pos x="6" y="31"/>
                  </a:cxn>
                  <a:cxn ang="0">
                    <a:pos x="31" y="34"/>
                  </a:cxn>
                  <a:cxn ang="0">
                    <a:pos x="34" y="9"/>
                  </a:cxn>
                  <a:cxn ang="0">
                    <a:pos x="9" y="6"/>
                  </a:cxn>
                  <a:cxn ang="0">
                    <a:pos x="28" y="31"/>
                  </a:cxn>
                  <a:cxn ang="0">
                    <a:pos x="9" y="28"/>
                  </a:cxn>
                  <a:cxn ang="0">
                    <a:pos x="11" y="9"/>
                  </a:cxn>
                  <a:cxn ang="0">
                    <a:pos x="31" y="11"/>
                  </a:cxn>
                  <a:cxn ang="0">
                    <a:pos x="28" y="31"/>
                  </a:cxn>
                </a:cxnLst>
                <a:rect l="0" t="0" r="r" b="b"/>
                <a:pathLst>
                  <a:path w="40" h="40">
                    <a:moveTo>
                      <a:pt x="9" y="6"/>
                    </a:moveTo>
                    <a:cubicBezTo>
                      <a:pt x="1" y="12"/>
                      <a:pt x="0" y="23"/>
                      <a:pt x="6" y="31"/>
                    </a:cubicBezTo>
                    <a:cubicBezTo>
                      <a:pt x="12" y="39"/>
                      <a:pt x="23" y="40"/>
                      <a:pt x="31" y="34"/>
                    </a:cubicBezTo>
                    <a:cubicBezTo>
                      <a:pt x="39" y="28"/>
                      <a:pt x="40" y="17"/>
                      <a:pt x="34" y="9"/>
                    </a:cubicBezTo>
                    <a:cubicBezTo>
                      <a:pt x="28" y="1"/>
                      <a:pt x="17" y="0"/>
                      <a:pt x="9" y="6"/>
                    </a:cubicBezTo>
                    <a:close/>
                    <a:moveTo>
                      <a:pt x="28" y="31"/>
                    </a:moveTo>
                    <a:cubicBezTo>
                      <a:pt x="22" y="35"/>
                      <a:pt x="14" y="34"/>
                      <a:pt x="9" y="28"/>
                    </a:cubicBezTo>
                    <a:cubicBezTo>
                      <a:pt x="5" y="22"/>
                      <a:pt x="6" y="14"/>
                      <a:pt x="11" y="9"/>
                    </a:cubicBezTo>
                    <a:cubicBezTo>
                      <a:pt x="17" y="4"/>
                      <a:pt x="26" y="5"/>
                      <a:pt x="31" y="11"/>
                    </a:cubicBezTo>
                    <a:cubicBezTo>
                      <a:pt x="35" y="17"/>
                      <a:pt x="34" y="26"/>
                      <a:pt x="28" y="31"/>
                    </a:cubicBezTo>
                    <a:close/>
                  </a:path>
                </a:pathLst>
              </a:custGeom>
              <a:solidFill>
                <a:schemeClr val="accent6">
                  <a:lumMod val="50000"/>
                </a:schemeClr>
              </a:solidFill>
              <a:ln w="9525">
                <a:noFill/>
                <a:round/>
                <a:headEnd/>
                <a:tailEnd/>
              </a:ln>
            </p:spPr>
            <p:txBody>
              <a:bodyPr anchor="ctr"/>
              <a:lstStyle/>
              <a:p>
                <a:pPr algn="ctr"/>
                <a:endParaRPr>
                  <a:cs typeface="+mn-ea"/>
                  <a:sym typeface="+mn-lt"/>
                </a:endParaRPr>
              </a:p>
            </p:txBody>
          </p:sp>
          <p:sp>
            <p:nvSpPr>
              <p:cNvPr id="68" name="iS1ide-Freeform: Shape 101"/>
              <p:cNvSpPr>
                <a:spLocks/>
              </p:cNvSpPr>
              <p:nvPr/>
            </p:nvSpPr>
            <p:spPr bwMode="auto">
              <a:xfrm>
                <a:off x="6452226" y="2866774"/>
                <a:ext cx="405553" cy="361408"/>
              </a:xfrm>
              <a:custGeom>
                <a:avLst/>
                <a:gdLst/>
                <a:ahLst/>
                <a:cxnLst>
                  <a:cxn ang="0">
                    <a:pos x="2" y="105"/>
                  </a:cxn>
                  <a:cxn ang="0">
                    <a:pos x="2" y="105"/>
                  </a:cxn>
                  <a:cxn ang="0">
                    <a:pos x="15" y="91"/>
                  </a:cxn>
                  <a:cxn ang="0">
                    <a:pos x="15" y="91"/>
                  </a:cxn>
                  <a:cxn ang="0">
                    <a:pos x="107" y="33"/>
                  </a:cxn>
                  <a:cxn ang="0">
                    <a:pos x="107" y="33"/>
                  </a:cxn>
                  <a:cxn ang="0">
                    <a:pos x="129" y="0"/>
                  </a:cxn>
                  <a:cxn ang="0">
                    <a:pos x="129" y="0"/>
                  </a:cxn>
                  <a:cxn ang="0">
                    <a:pos x="130" y="0"/>
                  </a:cxn>
                  <a:cxn ang="0">
                    <a:pos x="108" y="34"/>
                  </a:cxn>
                  <a:cxn ang="0">
                    <a:pos x="108" y="34"/>
                  </a:cxn>
                  <a:cxn ang="0">
                    <a:pos x="17" y="93"/>
                  </a:cxn>
                  <a:cxn ang="0">
                    <a:pos x="17" y="93"/>
                  </a:cxn>
                  <a:cxn ang="0">
                    <a:pos x="4" y="106"/>
                  </a:cxn>
                  <a:cxn ang="0">
                    <a:pos x="4" y="106"/>
                  </a:cxn>
                  <a:cxn ang="0">
                    <a:pos x="4" y="114"/>
                  </a:cxn>
                  <a:cxn ang="0">
                    <a:pos x="4" y="117"/>
                  </a:cxn>
                  <a:cxn ang="0">
                    <a:pos x="2" y="105"/>
                  </a:cxn>
                </a:cxnLst>
                <a:rect l="0" t="0" r="r" b="b"/>
                <a:pathLst>
                  <a:path w="132" h="117">
                    <a:moveTo>
                      <a:pt x="2" y="105"/>
                    </a:moveTo>
                    <a:cubicBezTo>
                      <a:pt x="2" y="105"/>
                      <a:pt x="2" y="105"/>
                      <a:pt x="2" y="105"/>
                    </a:cubicBezTo>
                    <a:cubicBezTo>
                      <a:pt x="5" y="101"/>
                      <a:pt x="9" y="96"/>
                      <a:pt x="15" y="91"/>
                    </a:cubicBezTo>
                    <a:cubicBezTo>
                      <a:pt x="15" y="91"/>
                      <a:pt x="15" y="91"/>
                      <a:pt x="15" y="91"/>
                    </a:cubicBezTo>
                    <a:cubicBezTo>
                      <a:pt x="38" y="74"/>
                      <a:pt x="81" y="53"/>
                      <a:pt x="107" y="33"/>
                    </a:cubicBezTo>
                    <a:cubicBezTo>
                      <a:pt x="107" y="33"/>
                      <a:pt x="107" y="33"/>
                      <a:pt x="107" y="33"/>
                    </a:cubicBezTo>
                    <a:cubicBezTo>
                      <a:pt x="121" y="22"/>
                      <a:pt x="130" y="10"/>
                      <a:pt x="129" y="0"/>
                    </a:cubicBezTo>
                    <a:cubicBezTo>
                      <a:pt x="129" y="0"/>
                      <a:pt x="129" y="0"/>
                      <a:pt x="129" y="0"/>
                    </a:cubicBezTo>
                    <a:cubicBezTo>
                      <a:pt x="130" y="0"/>
                      <a:pt x="130" y="0"/>
                      <a:pt x="130" y="0"/>
                    </a:cubicBezTo>
                    <a:cubicBezTo>
                      <a:pt x="132" y="12"/>
                      <a:pt x="122" y="23"/>
                      <a:pt x="108" y="34"/>
                    </a:cubicBezTo>
                    <a:cubicBezTo>
                      <a:pt x="108" y="34"/>
                      <a:pt x="108" y="34"/>
                      <a:pt x="108" y="34"/>
                    </a:cubicBezTo>
                    <a:cubicBezTo>
                      <a:pt x="82" y="55"/>
                      <a:pt x="39" y="75"/>
                      <a:pt x="17" y="93"/>
                    </a:cubicBezTo>
                    <a:cubicBezTo>
                      <a:pt x="17" y="93"/>
                      <a:pt x="17" y="93"/>
                      <a:pt x="17" y="93"/>
                    </a:cubicBezTo>
                    <a:cubicBezTo>
                      <a:pt x="11" y="97"/>
                      <a:pt x="6" y="102"/>
                      <a:pt x="4" y="106"/>
                    </a:cubicBezTo>
                    <a:cubicBezTo>
                      <a:pt x="4" y="106"/>
                      <a:pt x="4" y="106"/>
                      <a:pt x="4" y="106"/>
                    </a:cubicBezTo>
                    <a:cubicBezTo>
                      <a:pt x="2" y="110"/>
                      <a:pt x="4" y="111"/>
                      <a:pt x="4" y="114"/>
                    </a:cubicBezTo>
                    <a:cubicBezTo>
                      <a:pt x="4" y="117"/>
                      <a:pt x="4" y="117"/>
                      <a:pt x="4" y="117"/>
                    </a:cubicBezTo>
                    <a:cubicBezTo>
                      <a:pt x="4" y="117"/>
                      <a:pt x="0" y="110"/>
                      <a:pt x="2" y="105"/>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69" name="iS1ide-Freeform: Shape 102"/>
              <p:cNvSpPr>
                <a:spLocks/>
              </p:cNvSpPr>
              <p:nvPr/>
            </p:nvSpPr>
            <p:spPr bwMode="auto">
              <a:xfrm>
                <a:off x="6452220" y="3128851"/>
                <a:ext cx="33106" cy="35865"/>
              </a:xfrm>
              <a:custGeom>
                <a:avLst/>
                <a:gdLst/>
                <a:ahLst/>
                <a:cxnLst>
                  <a:cxn ang="0">
                    <a:pos x="0" y="11"/>
                  </a:cxn>
                  <a:cxn ang="0">
                    <a:pos x="2" y="12"/>
                  </a:cxn>
                  <a:cxn ang="0">
                    <a:pos x="11" y="1"/>
                  </a:cxn>
                  <a:cxn ang="0">
                    <a:pos x="9" y="0"/>
                  </a:cxn>
                  <a:cxn ang="0">
                    <a:pos x="1" y="9"/>
                  </a:cxn>
                  <a:cxn ang="0">
                    <a:pos x="0" y="11"/>
                  </a:cxn>
                </a:cxnLst>
                <a:rect l="0" t="0" r="r" b="b"/>
                <a:pathLst>
                  <a:path w="11" h="12">
                    <a:moveTo>
                      <a:pt x="0" y="11"/>
                    </a:moveTo>
                    <a:cubicBezTo>
                      <a:pt x="0" y="11"/>
                      <a:pt x="1" y="12"/>
                      <a:pt x="2" y="12"/>
                    </a:cubicBezTo>
                    <a:cubicBezTo>
                      <a:pt x="4" y="9"/>
                      <a:pt x="7" y="5"/>
                      <a:pt x="11" y="1"/>
                    </a:cubicBezTo>
                    <a:cubicBezTo>
                      <a:pt x="9" y="0"/>
                      <a:pt x="9" y="0"/>
                      <a:pt x="9" y="0"/>
                    </a:cubicBezTo>
                    <a:cubicBezTo>
                      <a:pt x="6" y="3"/>
                      <a:pt x="3" y="6"/>
                      <a:pt x="1" y="9"/>
                    </a:cubicBezTo>
                    <a:cubicBezTo>
                      <a:pt x="1" y="10"/>
                      <a:pt x="0" y="10"/>
                      <a:pt x="0" y="11"/>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70" name="iS1ide-Freeform: Shape 103"/>
              <p:cNvSpPr>
                <a:spLocks/>
              </p:cNvSpPr>
              <p:nvPr/>
            </p:nvSpPr>
            <p:spPr bwMode="auto">
              <a:xfrm>
                <a:off x="6435580" y="3161952"/>
                <a:ext cx="22071" cy="38623"/>
              </a:xfrm>
              <a:custGeom>
                <a:avLst/>
                <a:gdLst/>
                <a:ahLst/>
                <a:cxnLst>
                  <a:cxn ang="0">
                    <a:pos x="1" y="6"/>
                  </a:cxn>
                  <a:cxn ang="0">
                    <a:pos x="4" y="10"/>
                  </a:cxn>
                  <a:cxn ang="0">
                    <a:pos x="4" y="9"/>
                  </a:cxn>
                  <a:cxn ang="0">
                    <a:pos x="3" y="7"/>
                  </a:cxn>
                  <a:cxn ang="0">
                    <a:pos x="7" y="1"/>
                  </a:cxn>
                  <a:cxn ang="0">
                    <a:pos x="5" y="0"/>
                  </a:cxn>
                  <a:cxn ang="0">
                    <a:pos x="1" y="6"/>
                  </a:cxn>
                </a:cxnLst>
                <a:rect l="0" t="0" r="r" b="b"/>
                <a:pathLst>
                  <a:path w="7" h="12">
                    <a:moveTo>
                      <a:pt x="1" y="6"/>
                    </a:moveTo>
                    <a:cubicBezTo>
                      <a:pt x="0" y="9"/>
                      <a:pt x="0" y="12"/>
                      <a:pt x="4" y="10"/>
                    </a:cubicBezTo>
                    <a:cubicBezTo>
                      <a:pt x="4" y="9"/>
                      <a:pt x="4" y="9"/>
                      <a:pt x="4" y="9"/>
                    </a:cubicBezTo>
                    <a:cubicBezTo>
                      <a:pt x="3" y="9"/>
                      <a:pt x="2" y="9"/>
                      <a:pt x="3" y="7"/>
                    </a:cubicBezTo>
                    <a:cubicBezTo>
                      <a:pt x="3" y="5"/>
                      <a:pt x="5" y="3"/>
                      <a:pt x="7" y="1"/>
                    </a:cubicBezTo>
                    <a:cubicBezTo>
                      <a:pt x="6" y="1"/>
                      <a:pt x="5" y="0"/>
                      <a:pt x="5" y="0"/>
                    </a:cubicBezTo>
                    <a:cubicBezTo>
                      <a:pt x="3" y="2"/>
                      <a:pt x="2" y="5"/>
                      <a:pt x="1" y="6"/>
                    </a:cubicBezTo>
                    <a:close/>
                  </a:path>
                </a:pathLst>
              </a:custGeom>
              <a:solidFill>
                <a:srgbClr val="010101"/>
              </a:solidFill>
              <a:ln w="9525">
                <a:noFill/>
                <a:round/>
                <a:headEnd/>
                <a:tailEnd/>
              </a:ln>
            </p:spPr>
            <p:txBody>
              <a:bodyPr anchor="ctr"/>
              <a:lstStyle/>
              <a:p>
                <a:pPr algn="ctr"/>
                <a:endParaRPr>
                  <a:cs typeface="+mn-ea"/>
                  <a:sym typeface="+mn-lt"/>
                </a:endParaRPr>
              </a:p>
            </p:txBody>
          </p:sp>
        </p:grpSp>
        <p:sp>
          <p:nvSpPr>
            <p:cNvPr id="22" name="iS1ide-Freeform: Shape 104"/>
            <p:cNvSpPr>
              <a:spLocks/>
            </p:cNvSpPr>
            <p:nvPr/>
          </p:nvSpPr>
          <p:spPr bwMode="auto">
            <a:xfrm>
              <a:off x="2061944" y="3621686"/>
              <a:ext cx="577881" cy="379099"/>
            </a:xfrm>
            <a:custGeom>
              <a:avLst/>
              <a:gdLst/>
              <a:ahLst/>
              <a:cxnLst>
                <a:cxn ang="0">
                  <a:pos x="27" y="64"/>
                </a:cxn>
                <a:cxn ang="0">
                  <a:pos x="121" y="2"/>
                </a:cxn>
                <a:cxn ang="0">
                  <a:pos x="120" y="0"/>
                </a:cxn>
                <a:cxn ang="0">
                  <a:pos x="17" y="71"/>
                </a:cxn>
                <a:cxn ang="0">
                  <a:pos x="0" y="87"/>
                </a:cxn>
                <a:cxn ang="0">
                  <a:pos x="2" y="88"/>
                </a:cxn>
                <a:cxn ang="0">
                  <a:pos x="27" y="64"/>
                </a:cxn>
              </a:cxnLst>
              <a:rect l="0" t="0" r="r" b="b"/>
              <a:pathLst>
                <a:path w="121" h="88">
                  <a:moveTo>
                    <a:pt x="27" y="64"/>
                  </a:moveTo>
                  <a:cubicBezTo>
                    <a:pt x="50" y="44"/>
                    <a:pt x="83" y="32"/>
                    <a:pt x="121" y="2"/>
                  </a:cubicBezTo>
                  <a:cubicBezTo>
                    <a:pt x="120" y="0"/>
                    <a:pt x="120" y="0"/>
                    <a:pt x="120" y="0"/>
                  </a:cubicBezTo>
                  <a:cubicBezTo>
                    <a:pt x="77" y="34"/>
                    <a:pt x="42" y="45"/>
                    <a:pt x="17" y="71"/>
                  </a:cubicBezTo>
                  <a:cubicBezTo>
                    <a:pt x="10" y="77"/>
                    <a:pt x="5" y="82"/>
                    <a:pt x="0" y="87"/>
                  </a:cubicBezTo>
                  <a:cubicBezTo>
                    <a:pt x="2" y="88"/>
                    <a:pt x="2" y="88"/>
                    <a:pt x="2" y="88"/>
                  </a:cubicBezTo>
                  <a:cubicBezTo>
                    <a:pt x="8" y="82"/>
                    <a:pt x="17" y="74"/>
                    <a:pt x="27" y="64"/>
                  </a:cubicBezTo>
                  <a:close/>
                </a:path>
              </a:pathLst>
            </a:custGeom>
            <a:solidFill>
              <a:srgbClr val="010101"/>
            </a:solidFill>
            <a:ln w="9525">
              <a:noFill/>
              <a:round/>
              <a:headEnd/>
              <a:tailEnd/>
            </a:ln>
          </p:spPr>
          <p:txBody>
            <a:bodyPr anchor="ctr"/>
            <a:lstStyle/>
            <a:p>
              <a:pPr algn="ctr"/>
              <a:endParaRPr>
                <a:cs typeface="+mn-ea"/>
                <a:sym typeface="+mn-lt"/>
              </a:endParaRPr>
            </a:p>
          </p:txBody>
        </p:sp>
        <p:grpSp>
          <p:nvGrpSpPr>
            <p:cNvPr id="23" name="Group 105"/>
            <p:cNvGrpSpPr/>
            <p:nvPr/>
          </p:nvGrpSpPr>
          <p:grpSpPr>
            <a:xfrm>
              <a:off x="1980610" y="1829592"/>
              <a:ext cx="886082" cy="1914630"/>
              <a:chOff x="2945678" y="1581150"/>
              <a:chExt cx="571075" cy="1379407"/>
            </a:xfrm>
          </p:grpSpPr>
          <p:sp>
            <p:nvSpPr>
              <p:cNvPr id="62" name="iS1ide-Freeform: Shape 106"/>
              <p:cNvSpPr>
                <a:spLocks/>
              </p:cNvSpPr>
              <p:nvPr/>
            </p:nvSpPr>
            <p:spPr bwMode="auto">
              <a:xfrm>
                <a:off x="2945678" y="1592185"/>
                <a:ext cx="571075" cy="1368372"/>
              </a:xfrm>
              <a:custGeom>
                <a:avLst/>
                <a:gdLst/>
                <a:ahLst/>
                <a:cxnLst>
                  <a:cxn ang="0">
                    <a:pos x="185" y="72"/>
                  </a:cxn>
                  <a:cxn ang="0">
                    <a:pos x="185" y="71"/>
                  </a:cxn>
                  <a:cxn ang="0">
                    <a:pos x="185" y="71"/>
                  </a:cxn>
                  <a:cxn ang="0">
                    <a:pos x="177" y="65"/>
                  </a:cxn>
                  <a:cxn ang="0">
                    <a:pos x="147" y="40"/>
                  </a:cxn>
                  <a:cxn ang="0">
                    <a:pos x="131" y="28"/>
                  </a:cxn>
                  <a:cxn ang="0">
                    <a:pos x="100" y="3"/>
                  </a:cxn>
                  <a:cxn ang="0">
                    <a:pos x="85" y="3"/>
                  </a:cxn>
                  <a:cxn ang="0">
                    <a:pos x="54" y="28"/>
                  </a:cxn>
                  <a:cxn ang="0">
                    <a:pos x="38" y="40"/>
                  </a:cxn>
                  <a:cxn ang="0">
                    <a:pos x="8" y="65"/>
                  </a:cxn>
                  <a:cxn ang="0">
                    <a:pos x="0" y="71"/>
                  </a:cxn>
                  <a:cxn ang="0">
                    <a:pos x="0" y="71"/>
                  </a:cxn>
                  <a:cxn ang="0">
                    <a:pos x="0" y="72"/>
                  </a:cxn>
                  <a:cxn ang="0">
                    <a:pos x="0" y="72"/>
                  </a:cxn>
                  <a:cxn ang="0">
                    <a:pos x="0" y="82"/>
                  </a:cxn>
                  <a:cxn ang="0">
                    <a:pos x="0" y="434"/>
                  </a:cxn>
                  <a:cxn ang="0">
                    <a:pos x="10" y="442"/>
                  </a:cxn>
                  <a:cxn ang="0">
                    <a:pos x="175" y="442"/>
                  </a:cxn>
                  <a:cxn ang="0">
                    <a:pos x="185" y="434"/>
                  </a:cxn>
                  <a:cxn ang="0">
                    <a:pos x="185" y="82"/>
                  </a:cxn>
                  <a:cxn ang="0">
                    <a:pos x="185" y="72"/>
                  </a:cxn>
                  <a:cxn ang="0">
                    <a:pos x="185" y="72"/>
                  </a:cxn>
                  <a:cxn ang="0">
                    <a:pos x="142" y="429"/>
                  </a:cxn>
                  <a:cxn ang="0">
                    <a:pos x="122" y="410"/>
                  </a:cxn>
                  <a:cxn ang="0">
                    <a:pos x="142" y="391"/>
                  </a:cxn>
                  <a:cxn ang="0">
                    <a:pos x="161" y="410"/>
                  </a:cxn>
                  <a:cxn ang="0">
                    <a:pos x="142" y="429"/>
                  </a:cxn>
                </a:cxnLst>
                <a:rect l="0" t="0" r="r" b="b"/>
                <a:pathLst>
                  <a:path w="185" h="443">
                    <a:moveTo>
                      <a:pt x="185" y="72"/>
                    </a:moveTo>
                    <a:cubicBezTo>
                      <a:pt x="185" y="71"/>
                      <a:pt x="185" y="71"/>
                      <a:pt x="185" y="71"/>
                    </a:cubicBezTo>
                    <a:cubicBezTo>
                      <a:pt x="185" y="71"/>
                      <a:pt x="185" y="71"/>
                      <a:pt x="185" y="71"/>
                    </a:cubicBezTo>
                    <a:cubicBezTo>
                      <a:pt x="185" y="71"/>
                      <a:pt x="181" y="68"/>
                      <a:pt x="177" y="65"/>
                    </a:cubicBezTo>
                    <a:cubicBezTo>
                      <a:pt x="147" y="40"/>
                      <a:pt x="147" y="40"/>
                      <a:pt x="147" y="40"/>
                    </a:cubicBezTo>
                    <a:cubicBezTo>
                      <a:pt x="142" y="37"/>
                      <a:pt x="136" y="32"/>
                      <a:pt x="131" y="28"/>
                    </a:cubicBezTo>
                    <a:cubicBezTo>
                      <a:pt x="100" y="3"/>
                      <a:pt x="100" y="3"/>
                      <a:pt x="100" y="3"/>
                    </a:cubicBezTo>
                    <a:cubicBezTo>
                      <a:pt x="96" y="0"/>
                      <a:pt x="89" y="0"/>
                      <a:pt x="85" y="3"/>
                    </a:cubicBezTo>
                    <a:cubicBezTo>
                      <a:pt x="54" y="28"/>
                      <a:pt x="54" y="28"/>
                      <a:pt x="54" y="28"/>
                    </a:cubicBezTo>
                    <a:cubicBezTo>
                      <a:pt x="49" y="32"/>
                      <a:pt x="43" y="37"/>
                      <a:pt x="38" y="40"/>
                    </a:cubicBezTo>
                    <a:cubicBezTo>
                      <a:pt x="8" y="65"/>
                      <a:pt x="8" y="65"/>
                      <a:pt x="8" y="65"/>
                    </a:cubicBezTo>
                    <a:cubicBezTo>
                      <a:pt x="4" y="68"/>
                      <a:pt x="0" y="71"/>
                      <a:pt x="0" y="71"/>
                    </a:cubicBezTo>
                    <a:cubicBezTo>
                      <a:pt x="0" y="71"/>
                      <a:pt x="0" y="71"/>
                      <a:pt x="0" y="71"/>
                    </a:cubicBezTo>
                    <a:cubicBezTo>
                      <a:pt x="0" y="71"/>
                      <a:pt x="0" y="71"/>
                      <a:pt x="0" y="72"/>
                    </a:cubicBezTo>
                    <a:cubicBezTo>
                      <a:pt x="0" y="72"/>
                      <a:pt x="0" y="72"/>
                      <a:pt x="0" y="72"/>
                    </a:cubicBezTo>
                    <a:cubicBezTo>
                      <a:pt x="0" y="72"/>
                      <a:pt x="0" y="76"/>
                      <a:pt x="0" y="82"/>
                    </a:cubicBezTo>
                    <a:cubicBezTo>
                      <a:pt x="0" y="434"/>
                      <a:pt x="0" y="434"/>
                      <a:pt x="0" y="434"/>
                    </a:cubicBezTo>
                    <a:cubicBezTo>
                      <a:pt x="0" y="439"/>
                      <a:pt x="5" y="443"/>
                      <a:pt x="10" y="442"/>
                    </a:cubicBezTo>
                    <a:cubicBezTo>
                      <a:pt x="175" y="442"/>
                      <a:pt x="175" y="442"/>
                      <a:pt x="175" y="442"/>
                    </a:cubicBezTo>
                    <a:cubicBezTo>
                      <a:pt x="181" y="443"/>
                      <a:pt x="185" y="439"/>
                      <a:pt x="185" y="434"/>
                    </a:cubicBezTo>
                    <a:cubicBezTo>
                      <a:pt x="185" y="82"/>
                      <a:pt x="185" y="82"/>
                      <a:pt x="185" y="82"/>
                    </a:cubicBezTo>
                    <a:cubicBezTo>
                      <a:pt x="185" y="76"/>
                      <a:pt x="185" y="72"/>
                      <a:pt x="185" y="72"/>
                    </a:cubicBezTo>
                    <a:cubicBezTo>
                      <a:pt x="185" y="72"/>
                      <a:pt x="185" y="72"/>
                      <a:pt x="185" y="72"/>
                    </a:cubicBezTo>
                    <a:close/>
                    <a:moveTo>
                      <a:pt x="142" y="429"/>
                    </a:moveTo>
                    <a:cubicBezTo>
                      <a:pt x="131" y="429"/>
                      <a:pt x="122" y="421"/>
                      <a:pt x="122" y="410"/>
                    </a:cubicBezTo>
                    <a:cubicBezTo>
                      <a:pt x="122" y="399"/>
                      <a:pt x="131" y="391"/>
                      <a:pt x="142" y="391"/>
                    </a:cubicBezTo>
                    <a:cubicBezTo>
                      <a:pt x="153" y="391"/>
                      <a:pt x="161" y="399"/>
                      <a:pt x="161" y="410"/>
                    </a:cubicBezTo>
                    <a:cubicBezTo>
                      <a:pt x="161" y="421"/>
                      <a:pt x="153" y="429"/>
                      <a:pt x="142" y="429"/>
                    </a:cubicBezTo>
                    <a:close/>
                  </a:path>
                </a:pathLst>
              </a:custGeom>
              <a:solidFill>
                <a:schemeClr val="accent1">
                  <a:lumMod val="50000"/>
                </a:schemeClr>
              </a:solidFill>
              <a:ln w="9525">
                <a:noFill/>
                <a:round/>
                <a:headEnd/>
                <a:tailEnd/>
              </a:ln>
            </p:spPr>
            <p:txBody>
              <a:bodyPr anchor="ctr"/>
              <a:lstStyle/>
              <a:p>
                <a:pPr algn="ctr"/>
                <a:endParaRPr>
                  <a:cs typeface="+mn-ea"/>
                  <a:sym typeface="+mn-lt"/>
                </a:endParaRPr>
              </a:p>
            </p:txBody>
          </p:sp>
          <p:sp>
            <p:nvSpPr>
              <p:cNvPr id="63" name="iS1ide-Freeform: Shape 107"/>
              <p:cNvSpPr>
                <a:spLocks/>
              </p:cNvSpPr>
              <p:nvPr/>
            </p:nvSpPr>
            <p:spPr bwMode="auto">
              <a:xfrm>
                <a:off x="2945678" y="1581150"/>
                <a:ext cx="571075" cy="1368372"/>
              </a:xfrm>
              <a:custGeom>
                <a:avLst/>
                <a:gdLst/>
                <a:ahLst/>
                <a:cxnLst>
                  <a:cxn ang="0">
                    <a:pos x="185" y="72"/>
                  </a:cxn>
                  <a:cxn ang="0">
                    <a:pos x="185" y="71"/>
                  </a:cxn>
                  <a:cxn ang="0">
                    <a:pos x="185" y="71"/>
                  </a:cxn>
                  <a:cxn ang="0">
                    <a:pos x="177" y="65"/>
                  </a:cxn>
                  <a:cxn ang="0">
                    <a:pos x="147" y="41"/>
                  </a:cxn>
                  <a:cxn ang="0">
                    <a:pos x="131" y="28"/>
                  </a:cxn>
                  <a:cxn ang="0">
                    <a:pos x="100" y="3"/>
                  </a:cxn>
                  <a:cxn ang="0">
                    <a:pos x="85" y="3"/>
                  </a:cxn>
                  <a:cxn ang="0">
                    <a:pos x="54" y="28"/>
                  </a:cxn>
                  <a:cxn ang="0">
                    <a:pos x="38" y="41"/>
                  </a:cxn>
                  <a:cxn ang="0">
                    <a:pos x="8" y="65"/>
                  </a:cxn>
                  <a:cxn ang="0">
                    <a:pos x="0" y="71"/>
                  </a:cxn>
                  <a:cxn ang="0">
                    <a:pos x="0" y="71"/>
                  </a:cxn>
                  <a:cxn ang="0">
                    <a:pos x="0" y="72"/>
                  </a:cxn>
                  <a:cxn ang="0">
                    <a:pos x="0" y="72"/>
                  </a:cxn>
                  <a:cxn ang="0">
                    <a:pos x="0" y="82"/>
                  </a:cxn>
                  <a:cxn ang="0">
                    <a:pos x="0" y="434"/>
                  </a:cxn>
                  <a:cxn ang="0">
                    <a:pos x="10" y="444"/>
                  </a:cxn>
                  <a:cxn ang="0">
                    <a:pos x="175" y="444"/>
                  </a:cxn>
                  <a:cxn ang="0">
                    <a:pos x="185" y="434"/>
                  </a:cxn>
                  <a:cxn ang="0">
                    <a:pos x="185" y="82"/>
                  </a:cxn>
                  <a:cxn ang="0">
                    <a:pos x="185" y="72"/>
                  </a:cxn>
                  <a:cxn ang="0">
                    <a:pos x="185" y="72"/>
                  </a:cxn>
                  <a:cxn ang="0">
                    <a:pos x="142" y="430"/>
                  </a:cxn>
                  <a:cxn ang="0">
                    <a:pos x="122" y="410"/>
                  </a:cxn>
                  <a:cxn ang="0">
                    <a:pos x="142" y="391"/>
                  </a:cxn>
                  <a:cxn ang="0">
                    <a:pos x="161" y="410"/>
                  </a:cxn>
                  <a:cxn ang="0">
                    <a:pos x="142" y="430"/>
                  </a:cxn>
                </a:cxnLst>
                <a:rect l="0" t="0" r="r" b="b"/>
                <a:pathLst>
                  <a:path w="185" h="444">
                    <a:moveTo>
                      <a:pt x="185" y="72"/>
                    </a:moveTo>
                    <a:cubicBezTo>
                      <a:pt x="185" y="71"/>
                      <a:pt x="185" y="71"/>
                      <a:pt x="185" y="71"/>
                    </a:cubicBezTo>
                    <a:cubicBezTo>
                      <a:pt x="185" y="71"/>
                      <a:pt x="185" y="71"/>
                      <a:pt x="185" y="71"/>
                    </a:cubicBezTo>
                    <a:cubicBezTo>
                      <a:pt x="185" y="71"/>
                      <a:pt x="181" y="68"/>
                      <a:pt x="177" y="65"/>
                    </a:cubicBezTo>
                    <a:cubicBezTo>
                      <a:pt x="147" y="41"/>
                      <a:pt x="147" y="41"/>
                      <a:pt x="147" y="41"/>
                    </a:cubicBezTo>
                    <a:cubicBezTo>
                      <a:pt x="142" y="37"/>
                      <a:pt x="136" y="32"/>
                      <a:pt x="131" y="28"/>
                    </a:cubicBezTo>
                    <a:cubicBezTo>
                      <a:pt x="100" y="3"/>
                      <a:pt x="100" y="3"/>
                      <a:pt x="100" y="3"/>
                    </a:cubicBezTo>
                    <a:cubicBezTo>
                      <a:pt x="96" y="0"/>
                      <a:pt x="89" y="0"/>
                      <a:pt x="85" y="3"/>
                    </a:cubicBezTo>
                    <a:cubicBezTo>
                      <a:pt x="54" y="28"/>
                      <a:pt x="54" y="28"/>
                      <a:pt x="54" y="28"/>
                    </a:cubicBezTo>
                    <a:cubicBezTo>
                      <a:pt x="49" y="32"/>
                      <a:pt x="43" y="37"/>
                      <a:pt x="38" y="41"/>
                    </a:cubicBezTo>
                    <a:cubicBezTo>
                      <a:pt x="8" y="65"/>
                      <a:pt x="8" y="65"/>
                      <a:pt x="8" y="65"/>
                    </a:cubicBezTo>
                    <a:cubicBezTo>
                      <a:pt x="4" y="68"/>
                      <a:pt x="0" y="71"/>
                      <a:pt x="0" y="71"/>
                    </a:cubicBezTo>
                    <a:cubicBezTo>
                      <a:pt x="0" y="71"/>
                      <a:pt x="0" y="71"/>
                      <a:pt x="0" y="71"/>
                    </a:cubicBezTo>
                    <a:cubicBezTo>
                      <a:pt x="0" y="71"/>
                      <a:pt x="0" y="71"/>
                      <a:pt x="0" y="72"/>
                    </a:cubicBezTo>
                    <a:cubicBezTo>
                      <a:pt x="0" y="72"/>
                      <a:pt x="0" y="72"/>
                      <a:pt x="0" y="72"/>
                    </a:cubicBezTo>
                    <a:cubicBezTo>
                      <a:pt x="0" y="72"/>
                      <a:pt x="0" y="76"/>
                      <a:pt x="0" y="82"/>
                    </a:cubicBezTo>
                    <a:cubicBezTo>
                      <a:pt x="0" y="434"/>
                      <a:pt x="0" y="434"/>
                      <a:pt x="0" y="434"/>
                    </a:cubicBezTo>
                    <a:cubicBezTo>
                      <a:pt x="0" y="439"/>
                      <a:pt x="5" y="444"/>
                      <a:pt x="10" y="444"/>
                    </a:cubicBezTo>
                    <a:cubicBezTo>
                      <a:pt x="175" y="444"/>
                      <a:pt x="175" y="444"/>
                      <a:pt x="175" y="444"/>
                    </a:cubicBezTo>
                    <a:cubicBezTo>
                      <a:pt x="181" y="444"/>
                      <a:pt x="185" y="439"/>
                      <a:pt x="185" y="434"/>
                    </a:cubicBezTo>
                    <a:cubicBezTo>
                      <a:pt x="185" y="82"/>
                      <a:pt x="185" y="82"/>
                      <a:pt x="185" y="82"/>
                    </a:cubicBezTo>
                    <a:cubicBezTo>
                      <a:pt x="185" y="76"/>
                      <a:pt x="185" y="72"/>
                      <a:pt x="185" y="72"/>
                    </a:cubicBezTo>
                    <a:cubicBezTo>
                      <a:pt x="185" y="72"/>
                      <a:pt x="185" y="72"/>
                      <a:pt x="185" y="72"/>
                    </a:cubicBezTo>
                    <a:close/>
                    <a:moveTo>
                      <a:pt x="142" y="430"/>
                    </a:moveTo>
                    <a:cubicBezTo>
                      <a:pt x="131" y="430"/>
                      <a:pt x="122" y="421"/>
                      <a:pt x="122" y="410"/>
                    </a:cubicBezTo>
                    <a:cubicBezTo>
                      <a:pt x="122" y="399"/>
                      <a:pt x="131" y="391"/>
                      <a:pt x="142" y="391"/>
                    </a:cubicBezTo>
                    <a:cubicBezTo>
                      <a:pt x="153" y="391"/>
                      <a:pt x="161" y="399"/>
                      <a:pt x="161" y="410"/>
                    </a:cubicBezTo>
                    <a:cubicBezTo>
                      <a:pt x="161" y="421"/>
                      <a:pt x="153" y="430"/>
                      <a:pt x="142" y="430"/>
                    </a:cubicBezTo>
                    <a:close/>
                  </a:path>
                </a:pathLst>
              </a:custGeom>
              <a:solidFill>
                <a:schemeClr val="accent1"/>
              </a:solidFill>
              <a:ln w="9525">
                <a:noFill/>
                <a:round/>
                <a:headEnd/>
                <a:tailEnd/>
              </a:ln>
            </p:spPr>
            <p:txBody>
              <a:bodyPr anchor="ctr"/>
              <a:lstStyle/>
              <a:p>
                <a:pPr algn="ctr"/>
                <a:endParaRPr>
                  <a:cs typeface="+mn-ea"/>
                  <a:sym typeface="+mn-lt"/>
                </a:endParaRPr>
              </a:p>
            </p:txBody>
          </p:sp>
        </p:grpSp>
        <p:grpSp>
          <p:nvGrpSpPr>
            <p:cNvPr id="24" name="Group 108"/>
            <p:cNvGrpSpPr/>
            <p:nvPr/>
          </p:nvGrpSpPr>
          <p:grpSpPr>
            <a:xfrm>
              <a:off x="764923" y="3629356"/>
              <a:ext cx="1887742" cy="1428319"/>
              <a:chOff x="2162175" y="2877793"/>
              <a:chExt cx="1216639" cy="1029038"/>
            </a:xfrm>
          </p:grpSpPr>
          <p:sp>
            <p:nvSpPr>
              <p:cNvPr id="55" name="iS1ide-Freeform: Shape 109"/>
              <p:cNvSpPr>
                <a:spLocks/>
              </p:cNvSpPr>
              <p:nvPr/>
            </p:nvSpPr>
            <p:spPr bwMode="auto">
              <a:xfrm>
                <a:off x="2981544" y="3134364"/>
                <a:ext cx="52418" cy="57936"/>
              </a:xfrm>
              <a:custGeom>
                <a:avLst/>
                <a:gdLst/>
                <a:ahLst/>
                <a:cxnLst>
                  <a:cxn ang="0">
                    <a:pos x="0" y="2"/>
                  </a:cxn>
                  <a:cxn ang="0">
                    <a:pos x="13" y="5"/>
                  </a:cxn>
                  <a:cxn ang="0">
                    <a:pos x="13" y="5"/>
                  </a:cxn>
                  <a:cxn ang="0">
                    <a:pos x="14" y="19"/>
                  </a:cxn>
                  <a:cxn ang="0">
                    <a:pos x="14" y="19"/>
                  </a:cxn>
                  <a:cxn ang="0">
                    <a:pos x="13" y="18"/>
                  </a:cxn>
                  <a:cxn ang="0">
                    <a:pos x="12" y="6"/>
                  </a:cxn>
                  <a:cxn ang="0">
                    <a:pos x="12" y="6"/>
                  </a:cxn>
                  <a:cxn ang="0">
                    <a:pos x="1" y="4"/>
                  </a:cxn>
                  <a:cxn ang="0">
                    <a:pos x="1" y="4"/>
                  </a:cxn>
                  <a:cxn ang="0">
                    <a:pos x="1" y="4"/>
                  </a:cxn>
                  <a:cxn ang="0">
                    <a:pos x="0" y="2"/>
                  </a:cxn>
                </a:cxnLst>
                <a:rect l="0" t="0" r="r" b="b"/>
                <a:pathLst>
                  <a:path w="17" h="19">
                    <a:moveTo>
                      <a:pt x="0" y="2"/>
                    </a:moveTo>
                    <a:cubicBezTo>
                      <a:pt x="4" y="0"/>
                      <a:pt x="10" y="1"/>
                      <a:pt x="13" y="5"/>
                    </a:cubicBezTo>
                    <a:cubicBezTo>
                      <a:pt x="13" y="5"/>
                      <a:pt x="13" y="5"/>
                      <a:pt x="13" y="5"/>
                    </a:cubicBezTo>
                    <a:cubicBezTo>
                      <a:pt x="16" y="8"/>
                      <a:pt x="17" y="13"/>
                      <a:pt x="14" y="19"/>
                    </a:cubicBezTo>
                    <a:cubicBezTo>
                      <a:pt x="14" y="19"/>
                      <a:pt x="14" y="19"/>
                      <a:pt x="14" y="19"/>
                    </a:cubicBezTo>
                    <a:cubicBezTo>
                      <a:pt x="13" y="18"/>
                      <a:pt x="13" y="18"/>
                      <a:pt x="13" y="18"/>
                    </a:cubicBezTo>
                    <a:cubicBezTo>
                      <a:pt x="15" y="13"/>
                      <a:pt x="14" y="9"/>
                      <a:pt x="12" y="6"/>
                    </a:cubicBezTo>
                    <a:cubicBezTo>
                      <a:pt x="12" y="6"/>
                      <a:pt x="12" y="6"/>
                      <a:pt x="12" y="6"/>
                    </a:cubicBezTo>
                    <a:cubicBezTo>
                      <a:pt x="9" y="3"/>
                      <a:pt x="4" y="2"/>
                      <a:pt x="1" y="4"/>
                    </a:cubicBezTo>
                    <a:cubicBezTo>
                      <a:pt x="1" y="4"/>
                      <a:pt x="1" y="4"/>
                      <a:pt x="1" y="4"/>
                    </a:cubicBezTo>
                    <a:cubicBezTo>
                      <a:pt x="1" y="4"/>
                      <a:pt x="1" y="4"/>
                      <a:pt x="1" y="4"/>
                    </a:cubicBezTo>
                    <a:cubicBezTo>
                      <a:pt x="0" y="2"/>
                      <a:pt x="0" y="2"/>
                      <a:pt x="0" y="2"/>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56" name="iS1ide-Freeform: Shape 110"/>
              <p:cNvSpPr>
                <a:spLocks/>
              </p:cNvSpPr>
              <p:nvPr/>
            </p:nvSpPr>
            <p:spPr bwMode="auto">
              <a:xfrm>
                <a:off x="2162175" y="3048839"/>
                <a:ext cx="957310" cy="857992"/>
              </a:xfrm>
              <a:custGeom>
                <a:avLst/>
                <a:gdLst/>
                <a:ahLst/>
                <a:cxnLst>
                  <a:cxn ang="0">
                    <a:pos x="226" y="7"/>
                  </a:cxn>
                  <a:cxn ang="0">
                    <a:pos x="10" y="176"/>
                  </a:cxn>
                  <a:cxn ang="0">
                    <a:pos x="7" y="204"/>
                  </a:cxn>
                  <a:cxn ang="0">
                    <a:pos x="57" y="268"/>
                  </a:cxn>
                  <a:cxn ang="0">
                    <a:pos x="85" y="271"/>
                  </a:cxn>
                  <a:cxn ang="0">
                    <a:pos x="301" y="102"/>
                  </a:cxn>
                  <a:cxn ang="0">
                    <a:pos x="304" y="74"/>
                  </a:cxn>
                  <a:cxn ang="0">
                    <a:pos x="254" y="10"/>
                  </a:cxn>
                  <a:cxn ang="0">
                    <a:pos x="226" y="7"/>
                  </a:cxn>
                  <a:cxn ang="0">
                    <a:pos x="268" y="74"/>
                  </a:cxn>
                  <a:cxn ang="0">
                    <a:pos x="243" y="71"/>
                  </a:cxn>
                  <a:cxn ang="0">
                    <a:pos x="246" y="46"/>
                  </a:cxn>
                  <a:cxn ang="0">
                    <a:pos x="271" y="49"/>
                  </a:cxn>
                  <a:cxn ang="0">
                    <a:pos x="268" y="74"/>
                  </a:cxn>
                </a:cxnLst>
                <a:rect l="0" t="0" r="r" b="b"/>
                <a:pathLst>
                  <a:path w="311" h="278">
                    <a:moveTo>
                      <a:pt x="226" y="7"/>
                    </a:moveTo>
                    <a:cubicBezTo>
                      <a:pt x="10" y="176"/>
                      <a:pt x="10" y="176"/>
                      <a:pt x="10" y="176"/>
                    </a:cubicBezTo>
                    <a:cubicBezTo>
                      <a:pt x="2" y="183"/>
                      <a:pt x="0" y="196"/>
                      <a:pt x="7" y="204"/>
                    </a:cubicBezTo>
                    <a:cubicBezTo>
                      <a:pt x="57" y="268"/>
                      <a:pt x="57" y="268"/>
                      <a:pt x="57" y="268"/>
                    </a:cubicBezTo>
                    <a:cubicBezTo>
                      <a:pt x="64" y="277"/>
                      <a:pt x="77" y="278"/>
                      <a:pt x="85" y="271"/>
                    </a:cubicBezTo>
                    <a:cubicBezTo>
                      <a:pt x="301" y="102"/>
                      <a:pt x="301" y="102"/>
                      <a:pt x="301" y="102"/>
                    </a:cubicBezTo>
                    <a:cubicBezTo>
                      <a:pt x="310" y="95"/>
                      <a:pt x="311" y="83"/>
                      <a:pt x="304" y="74"/>
                    </a:cubicBezTo>
                    <a:cubicBezTo>
                      <a:pt x="254" y="10"/>
                      <a:pt x="254" y="10"/>
                      <a:pt x="254" y="10"/>
                    </a:cubicBezTo>
                    <a:cubicBezTo>
                      <a:pt x="248" y="2"/>
                      <a:pt x="235" y="0"/>
                      <a:pt x="226" y="7"/>
                    </a:cubicBezTo>
                    <a:close/>
                    <a:moveTo>
                      <a:pt x="268" y="74"/>
                    </a:moveTo>
                    <a:cubicBezTo>
                      <a:pt x="260" y="80"/>
                      <a:pt x="249" y="79"/>
                      <a:pt x="243" y="71"/>
                    </a:cubicBezTo>
                    <a:cubicBezTo>
                      <a:pt x="236" y="63"/>
                      <a:pt x="238" y="52"/>
                      <a:pt x="246" y="46"/>
                    </a:cubicBezTo>
                    <a:cubicBezTo>
                      <a:pt x="253" y="40"/>
                      <a:pt x="265" y="41"/>
                      <a:pt x="271" y="49"/>
                    </a:cubicBezTo>
                    <a:cubicBezTo>
                      <a:pt x="277" y="57"/>
                      <a:pt x="276" y="68"/>
                      <a:pt x="268" y="74"/>
                    </a:cubicBezTo>
                    <a:close/>
                  </a:path>
                </a:pathLst>
              </a:custGeom>
              <a:solidFill>
                <a:schemeClr val="accent1"/>
              </a:solidFill>
              <a:ln w="9525">
                <a:noFill/>
                <a:round/>
                <a:headEnd/>
                <a:tailEnd/>
              </a:ln>
            </p:spPr>
            <p:txBody>
              <a:bodyPr anchor="ctr"/>
              <a:lstStyle/>
              <a:p>
                <a:pPr algn="ctr"/>
                <a:endParaRPr>
                  <a:cs typeface="+mn-ea"/>
                  <a:sym typeface="+mn-lt"/>
                </a:endParaRPr>
              </a:p>
            </p:txBody>
          </p:sp>
          <p:sp>
            <p:nvSpPr>
              <p:cNvPr id="57" name="iS1ide-Freeform: Shape 111"/>
              <p:cNvSpPr>
                <a:spLocks/>
              </p:cNvSpPr>
              <p:nvPr/>
            </p:nvSpPr>
            <p:spPr bwMode="auto">
              <a:xfrm>
                <a:off x="2904297" y="3186780"/>
                <a:ext cx="93800" cy="93800"/>
              </a:xfrm>
              <a:custGeom>
                <a:avLst/>
                <a:gdLst/>
                <a:ahLst/>
                <a:cxnLst>
                  <a:cxn ang="0">
                    <a:pos x="7" y="4"/>
                  </a:cxn>
                  <a:cxn ang="0">
                    <a:pos x="5" y="23"/>
                  </a:cxn>
                  <a:cxn ang="0">
                    <a:pos x="24" y="26"/>
                  </a:cxn>
                  <a:cxn ang="0">
                    <a:pos x="26" y="7"/>
                  </a:cxn>
                  <a:cxn ang="0">
                    <a:pos x="7" y="4"/>
                  </a:cxn>
                  <a:cxn ang="0">
                    <a:pos x="22" y="23"/>
                  </a:cxn>
                  <a:cxn ang="0">
                    <a:pos x="7" y="21"/>
                  </a:cxn>
                  <a:cxn ang="0">
                    <a:pos x="9" y="7"/>
                  </a:cxn>
                  <a:cxn ang="0">
                    <a:pos x="24" y="8"/>
                  </a:cxn>
                  <a:cxn ang="0">
                    <a:pos x="22" y="23"/>
                  </a:cxn>
                </a:cxnLst>
                <a:rect l="0" t="0" r="r" b="b"/>
                <a:pathLst>
                  <a:path w="31" h="30">
                    <a:moveTo>
                      <a:pt x="7" y="4"/>
                    </a:moveTo>
                    <a:cubicBezTo>
                      <a:pt x="1" y="9"/>
                      <a:pt x="0" y="17"/>
                      <a:pt x="5" y="23"/>
                    </a:cubicBezTo>
                    <a:cubicBezTo>
                      <a:pt x="10" y="29"/>
                      <a:pt x="18" y="30"/>
                      <a:pt x="24" y="26"/>
                    </a:cubicBezTo>
                    <a:cubicBezTo>
                      <a:pt x="30" y="21"/>
                      <a:pt x="31" y="12"/>
                      <a:pt x="26" y="7"/>
                    </a:cubicBezTo>
                    <a:cubicBezTo>
                      <a:pt x="22" y="1"/>
                      <a:pt x="13" y="0"/>
                      <a:pt x="7" y="4"/>
                    </a:cubicBezTo>
                    <a:close/>
                    <a:moveTo>
                      <a:pt x="22" y="23"/>
                    </a:moveTo>
                    <a:cubicBezTo>
                      <a:pt x="18" y="27"/>
                      <a:pt x="11" y="26"/>
                      <a:pt x="7" y="21"/>
                    </a:cubicBezTo>
                    <a:cubicBezTo>
                      <a:pt x="4" y="17"/>
                      <a:pt x="5" y="10"/>
                      <a:pt x="9" y="7"/>
                    </a:cubicBezTo>
                    <a:cubicBezTo>
                      <a:pt x="14" y="3"/>
                      <a:pt x="20" y="4"/>
                      <a:pt x="24" y="8"/>
                    </a:cubicBezTo>
                    <a:cubicBezTo>
                      <a:pt x="28" y="13"/>
                      <a:pt x="27" y="20"/>
                      <a:pt x="22" y="23"/>
                    </a:cubicBezTo>
                    <a:close/>
                  </a:path>
                </a:pathLst>
              </a:custGeom>
              <a:solidFill>
                <a:schemeClr val="bg1">
                  <a:lumMod val="50000"/>
                </a:schemeClr>
              </a:solidFill>
              <a:ln w="9525">
                <a:noFill/>
                <a:round/>
                <a:headEnd/>
                <a:tailEnd/>
              </a:ln>
            </p:spPr>
            <p:txBody>
              <a:bodyPr anchor="ctr"/>
              <a:lstStyle/>
              <a:p>
                <a:pPr algn="ctr"/>
                <a:endParaRPr>
                  <a:cs typeface="+mn-ea"/>
                  <a:sym typeface="+mn-lt"/>
                </a:endParaRPr>
              </a:p>
            </p:txBody>
          </p:sp>
          <p:sp>
            <p:nvSpPr>
              <p:cNvPr id="58" name="iS1ide-Freeform: Shape 112"/>
              <p:cNvSpPr>
                <a:spLocks/>
              </p:cNvSpPr>
              <p:nvPr/>
            </p:nvSpPr>
            <p:spPr bwMode="auto">
              <a:xfrm>
                <a:off x="2887744" y="3172987"/>
                <a:ext cx="126905" cy="121388"/>
              </a:xfrm>
              <a:custGeom>
                <a:avLst/>
                <a:gdLst/>
                <a:ahLst/>
                <a:cxnLst>
                  <a:cxn ang="0">
                    <a:pos x="10" y="6"/>
                  </a:cxn>
                  <a:cxn ang="0">
                    <a:pos x="7" y="31"/>
                  </a:cxn>
                  <a:cxn ang="0">
                    <a:pos x="32" y="34"/>
                  </a:cxn>
                  <a:cxn ang="0">
                    <a:pos x="35" y="9"/>
                  </a:cxn>
                  <a:cxn ang="0">
                    <a:pos x="10" y="6"/>
                  </a:cxn>
                  <a:cxn ang="0">
                    <a:pos x="29" y="31"/>
                  </a:cxn>
                  <a:cxn ang="0">
                    <a:pos x="10" y="28"/>
                  </a:cxn>
                  <a:cxn ang="0">
                    <a:pos x="12" y="9"/>
                  </a:cxn>
                  <a:cxn ang="0">
                    <a:pos x="31" y="12"/>
                  </a:cxn>
                  <a:cxn ang="0">
                    <a:pos x="29" y="31"/>
                  </a:cxn>
                </a:cxnLst>
                <a:rect l="0" t="0" r="r" b="b"/>
                <a:pathLst>
                  <a:path w="41" h="40">
                    <a:moveTo>
                      <a:pt x="10" y="6"/>
                    </a:moveTo>
                    <a:cubicBezTo>
                      <a:pt x="2" y="12"/>
                      <a:pt x="0" y="23"/>
                      <a:pt x="7" y="31"/>
                    </a:cubicBezTo>
                    <a:cubicBezTo>
                      <a:pt x="13" y="39"/>
                      <a:pt x="24" y="40"/>
                      <a:pt x="32" y="34"/>
                    </a:cubicBezTo>
                    <a:cubicBezTo>
                      <a:pt x="40" y="28"/>
                      <a:pt x="41" y="17"/>
                      <a:pt x="35" y="9"/>
                    </a:cubicBezTo>
                    <a:cubicBezTo>
                      <a:pt x="29" y="1"/>
                      <a:pt x="17" y="0"/>
                      <a:pt x="10" y="6"/>
                    </a:cubicBezTo>
                    <a:close/>
                    <a:moveTo>
                      <a:pt x="29" y="31"/>
                    </a:moveTo>
                    <a:cubicBezTo>
                      <a:pt x="23" y="35"/>
                      <a:pt x="15" y="34"/>
                      <a:pt x="10" y="28"/>
                    </a:cubicBezTo>
                    <a:cubicBezTo>
                      <a:pt x="5" y="22"/>
                      <a:pt x="6" y="14"/>
                      <a:pt x="12" y="9"/>
                    </a:cubicBezTo>
                    <a:cubicBezTo>
                      <a:pt x="18" y="5"/>
                      <a:pt x="27" y="6"/>
                      <a:pt x="31" y="12"/>
                    </a:cubicBezTo>
                    <a:cubicBezTo>
                      <a:pt x="36" y="17"/>
                      <a:pt x="35" y="26"/>
                      <a:pt x="29" y="31"/>
                    </a:cubicBezTo>
                    <a:close/>
                  </a:path>
                </a:pathLst>
              </a:custGeom>
              <a:solidFill>
                <a:schemeClr val="accent1">
                  <a:lumMod val="50000"/>
                </a:schemeClr>
              </a:solidFill>
              <a:ln w="9525">
                <a:noFill/>
                <a:round/>
                <a:headEnd/>
                <a:tailEnd/>
              </a:ln>
            </p:spPr>
            <p:txBody>
              <a:bodyPr anchor="ctr"/>
              <a:lstStyle/>
              <a:p>
                <a:pPr algn="ctr"/>
                <a:endParaRPr>
                  <a:cs typeface="+mn-ea"/>
                  <a:sym typeface="+mn-lt"/>
                </a:endParaRPr>
              </a:p>
            </p:txBody>
          </p:sp>
          <p:sp>
            <p:nvSpPr>
              <p:cNvPr id="59" name="iS1ide-Freeform: Shape 113"/>
              <p:cNvSpPr>
                <a:spLocks/>
              </p:cNvSpPr>
              <p:nvPr/>
            </p:nvSpPr>
            <p:spPr bwMode="auto">
              <a:xfrm>
                <a:off x="2970509" y="2877793"/>
                <a:ext cx="408305" cy="361406"/>
              </a:xfrm>
              <a:custGeom>
                <a:avLst/>
                <a:gdLst/>
                <a:ahLst/>
                <a:cxnLst>
                  <a:cxn ang="0">
                    <a:pos x="2" y="105"/>
                  </a:cxn>
                  <a:cxn ang="0">
                    <a:pos x="2" y="105"/>
                  </a:cxn>
                  <a:cxn ang="0">
                    <a:pos x="15" y="91"/>
                  </a:cxn>
                  <a:cxn ang="0">
                    <a:pos x="15" y="91"/>
                  </a:cxn>
                  <a:cxn ang="0">
                    <a:pos x="106" y="33"/>
                  </a:cxn>
                  <a:cxn ang="0">
                    <a:pos x="106" y="33"/>
                  </a:cxn>
                  <a:cxn ang="0">
                    <a:pos x="128" y="0"/>
                  </a:cxn>
                  <a:cxn ang="0">
                    <a:pos x="128" y="0"/>
                  </a:cxn>
                  <a:cxn ang="0">
                    <a:pos x="130" y="0"/>
                  </a:cxn>
                  <a:cxn ang="0">
                    <a:pos x="108" y="35"/>
                  </a:cxn>
                  <a:cxn ang="0">
                    <a:pos x="108" y="35"/>
                  </a:cxn>
                  <a:cxn ang="0">
                    <a:pos x="16" y="93"/>
                  </a:cxn>
                  <a:cxn ang="0">
                    <a:pos x="16" y="93"/>
                  </a:cxn>
                  <a:cxn ang="0">
                    <a:pos x="4" y="106"/>
                  </a:cxn>
                  <a:cxn ang="0">
                    <a:pos x="4" y="106"/>
                  </a:cxn>
                  <a:cxn ang="0">
                    <a:pos x="4" y="115"/>
                  </a:cxn>
                  <a:cxn ang="0">
                    <a:pos x="4" y="117"/>
                  </a:cxn>
                  <a:cxn ang="0">
                    <a:pos x="2" y="105"/>
                  </a:cxn>
                </a:cxnLst>
                <a:rect l="0" t="0" r="r" b="b"/>
                <a:pathLst>
                  <a:path w="132" h="117">
                    <a:moveTo>
                      <a:pt x="2" y="105"/>
                    </a:moveTo>
                    <a:cubicBezTo>
                      <a:pt x="2" y="105"/>
                      <a:pt x="2" y="105"/>
                      <a:pt x="2" y="105"/>
                    </a:cubicBezTo>
                    <a:cubicBezTo>
                      <a:pt x="4" y="101"/>
                      <a:pt x="9" y="96"/>
                      <a:pt x="15" y="91"/>
                    </a:cubicBezTo>
                    <a:cubicBezTo>
                      <a:pt x="15" y="91"/>
                      <a:pt x="15" y="91"/>
                      <a:pt x="15" y="91"/>
                    </a:cubicBezTo>
                    <a:cubicBezTo>
                      <a:pt x="38" y="74"/>
                      <a:pt x="80" y="54"/>
                      <a:pt x="106" y="33"/>
                    </a:cubicBezTo>
                    <a:cubicBezTo>
                      <a:pt x="106" y="33"/>
                      <a:pt x="106" y="33"/>
                      <a:pt x="106" y="33"/>
                    </a:cubicBezTo>
                    <a:cubicBezTo>
                      <a:pt x="121" y="22"/>
                      <a:pt x="130" y="11"/>
                      <a:pt x="128" y="0"/>
                    </a:cubicBezTo>
                    <a:cubicBezTo>
                      <a:pt x="128" y="0"/>
                      <a:pt x="128" y="0"/>
                      <a:pt x="128" y="0"/>
                    </a:cubicBezTo>
                    <a:cubicBezTo>
                      <a:pt x="130" y="0"/>
                      <a:pt x="130" y="0"/>
                      <a:pt x="130" y="0"/>
                    </a:cubicBezTo>
                    <a:cubicBezTo>
                      <a:pt x="132" y="12"/>
                      <a:pt x="122" y="23"/>
                      <a:pt x="108" y="35"/>
                    </a:cubicBezTo>
                    <a:cubicBezTo>
                      <a:pt x="108" y="35"/>
                      <a:pt x="108" y="35"/>
                      <a:pt x="108" y="35"/>
                    </a:cubicBezTo>
                    <a:cubicBezTo>
                      <a:pt x="81" y="55"/>
                      <a:pt x="38" y="76"/>
                      <a:pt x="16" y="93"/>
                    </a:cubicBezTo>
                    <a:cubicBezTo>
                      <a:pt x="16" y="93"/>
                      <a:pt x="16" y="93"/>
                      <a:pt x="16" y="93"/>
                    </a:cubicBezTo>
                    <a:cubicBezTo>
                      <a:pt x="10" y="98"/>
                      <a:pt x="6" y="102"/>
                      <a:pt x="4" y="106"/>
                    </a:cubicBezTo>
                    <a:cubicBezTo>
                      <a:pt x="4" y="106"/>
                      <a:pt x="4" y="106"/>
                      <a:pt x="4" y="106"/>
                    </a:cubicBezTo>
                    <a:cubicBezTo>
                      <a:pt x="2" y="110"/>
                      <a:pt x="3" y="111"/>
                      <a:pt x="4" y="115"/>
                    </a:cubicBezTo>
                    <a:cubicBezTo>
                      <a:pt x="4" y="117"/>
                      <a:pt x="4" y="117"/>
                      <a:pt x="4" y="117"/>
                    </a:cubicBezTo>
                    <a:cubicBezTo>
                      <a:pt x="4" y="117"/>
                      <a:pt x="0" y="110"/>
                      <a:pt x="2" y="105"/>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60" name="iS1ide-Freeform: Shape 114"/>
              <p:cNvSpPr>
                <a:spLocks/>
              </p:cNvSpPr>
              <p:nvPr/>
            </p:nvSpPr>
            <p:spPr bwMode="auto">
              <a:xfrm>
                <a:off x="2967749" y="3139881"/>
                <a:ext cx="38623" cy="38623"/>
              </a:xfrm>
              <a:custGeom>
                <a:avLst/>
                <a:gdLst/>
                <a:ahLst/>
                <a:cxnLst>
                  <a:cxn ang="0">
                    <a:pos x="0" y="11"/>
                  </a:cxn>
                  <a:cxn ang="0">
                    <a:pos x="2" y="12"/>
                  </a:cxn>
                  <a:cxn ang="0">
                    <a:pos x="12" y="1"/>
                  </a:cxn>
                  <a:cxn ang="0">
                    <a:pos x="10" y="0"/>
                  </a:cxn>
                  <a:cxn ang="0">
                    <a:pos x="2" y="9"/>
                  </a:cxn>
                  <a:cxn ang="0">
                    <a:pos x="0" y="11"/>
                  </a:cxn>
                </a:cxnLst>
                <a:rect l="0" t="0" r="r" b="b"/>
                <a:pathLst>
                  <a:path w="12" h="12">
                    <a:moveTo>
                      <a:pt x="0" y="11"/>
                    </a:moveTo>
                    <a:cubicBezTo>
                      <a:pt x="1" y="11"/>
                      <a:pt x="2" y="12"/>
                      <a:pt x="2" y="12"/>
                    </a:cubicBezTo>
                    <a:cubicBezTo>
                      <a:pt x="5" y="9"/>
                      <a:pt x="8" y="5"/>
                      <a:pt x="12" y="1"/>
                    </a:cubicBezTo>
                    <a:cubicBezTo>
                      <a:pt x="10" y="0"/>
                      <a:pt x="10" y="0"/>
                      <a:pt x="10" y="0"/>
                    </a:cubicBezTo>
                    <a:cubicBezTo>
                      <a:pt x="7" y="3"/>
                      <a:pt x="4" y="6"/>
                      <a:pt x="2" y="9"/>
                    </a:cubicBezTo>
                    <a:cubicBezTo>
                      <a:pt x="1" y="10"/>
                      <a:pt x="1" y="11"/>
                      <a:pt x="0" y="11"/>
                    </a:cubicBezTo>
                    <a:close/>
                  </a:path>
                </a:pathLst>
              </a:custGeom>
              <a:solidFill>
                <a:srgbClr val="010101"/>
              </a:solidFill>
              <a:ln w="9525">
                <a:noFill/>
                <a:round/>
                <a:headEnd/>
                <a:tailEnd/>
              </a:ln>
            </p:spPr>
            <p:txBody>
              <a:bodyPr anchor="ctr"/>
              <a:lstStyle/>
              <a:p>
                <a:pPr algn="ctr"/>
                <a:endParaRPr>
                  <a:cs typeface="+mn-ea"/>
                  <a:sym typeface="+mn-lt"/>
                </a:endParaRPr>
              </a:p>
            </p:txBody>
          </p:sp>
          <p:sp>
            <p:nvSpPr>
              <p:cNvPr id="61" name="iS1ide-Freeform: Shape 115"/>
              <p:cNvSpPr>
                <a:spLocks/>
              </p:cNvSpPr>
              <p:nvPr/>
            </p:nvSpPr>
            <p:spPr bwMode="auto">
              <a:xfrm>
                <a:off x="2956714" y="3175745"/>
                <a:ext cx="16553" cy="35865"/>
              </a:xfrm>
              <a:custGeom>
                <a:avLst/>
                <a:gdLst/>
                <a:ahLst/>
                <a:cxnLst>
                  <a:cxn ang="0">
                    <a:pos x="1" y="6"/>
                  </a:cxn>
                  <a:cxn ang="0">
                    <a:pos x="4" y="10"/>
                  </a:cxn>
                  <a:cxn ang="0">
                    <a:pos x="3" y="10"/>
                  </a:cxn>
                  <a:cxn ang="0">
                    <a:pos x="2" y="7"/>
                  </a:cxn>
                  <a:cxn ang="0">
                    <a:pos x="6" y="1"/>
                  </a:cxn>
                  <a:cxn ang="0">
                    <a:pos x="4" y="0"/>
                  </a:cxn>
                  <a:cxn ang="0">
                    <a:pos x="1" y="6"/>
                  </a:cxn>
                </a:cxnLst>
                <a:rect l="0" t="0" r="r" b="b"/>
                <a:pathLst>
                  <a:path w="6" h="12">
                    <a:moveTo>
                      <a:pt x="1" y="6"/>
                    </a:moveTo>
                    <a:cubicBezTo>
                      <a:pt x="0" y="9"/>
                      <a:pt x="0" y="12"/>
                      <a:pt x="4" y="10"/>
                    </a:cubicBezTo>
                    <a:cubicBezTo>
                      <a:pt x="3" y="10"/>
                      <a:pt x="3" y="10"/>
                      <a:pt x="3" y="10"/>
                    </a:cubicBezTo>
                    <a:cubicBezTo>
                      <a:pt x="3" y="9"/>
                      <a:pt x="2" y="9"/>
                      <a:pt x="2" y="7"/>
                    </a:cubicBezTo>
                    <a:cubicBezTo>
                      <a:pt x="3" y="5"/>
                      <a:pt x="4" y="3"/>
                      <a:pt x="6" y="1"/>
                    </a:cubicBezTo>
                    <a:cubicBezTo>
                      <a:pt x="6" y="1"/>
                      <a:pt x="5" y="0"/>
                      <a:pt x="4" y="0"/>
                    </a:cubicBezTo>
                    <a:cubicBezTo>
                      <a:pt x="3" y="3"/>
                      <a:pt x="1" y="5"/>
                      <a:pt x="1" y="6"/>
                    </a:cubicBezTo>
                    <a:close/>
                  </a:path>
                </a:pathLst>
              </a:custGeom>
              <a:solidFill>
                <a:srgbClr val="010101"/>
              </a:solidFill>
              <a:ln w="9525">
                <a:noFill/>
                <a:round/>
                <a:headEnd/>
                <a:tailEnd/>
              </a:ln>
            </p:spPr>
            <p:txBody>
              <a:bodyPr anchor="ctr"/>
              <a:lstStyle/>
              <a:p>
                <a:pPr algn="ctr"/>
                <a:endParaRPr>
                  <a:cs typeface="+mn-ea"/>
                  <a:sym typeface="+mn-lt"/>
                </a:endParaRPr>
              </a:p>
            </p:txBody>
          </p:sp>
        </p:grpSp>
        <p:sp>
          <p:nvSpPr>
            <p:cNvPr id="25" name="iS1ide-TextBox 134"/>
            <p:cNvSpPr txBox="1"/>
            <p:nvPr/>
          </p:nvSpPr>
          <p:spPr>
            <a:xfrm rot="19338731">
              <a:off x="983608" y="4373873"/>
              <a:ext cx="958917" cy="246221"/>
            </a:xfrm>
            <a:prstGeom prst="rect">
              <a:avLst/>
            </a:prstGeom>
            <a:noFill/>
          </p:spPr>
          <p:txBody>
            <a:bodyPr wrap="none">
              <a:normAutofit fontScale="70000" lnSpcReduction="20000"/>
            </a:bodyPr>
            <a:lstStyle/>
            <a:p>
              <a:r>
                <a:rPr lang="zh-CN" altLang="en-US" sz="1000" b="1">
                  <a:solidFill>
                    <a:schemeClr val="bg1"/>
                  </a:solidFill>
                  <a:cs typeface="+mn-ea"/>
                  <a:sym typeface="+mn-lt"/>
                </a:rPr>
                <a:t>标题文本预设</a:t>
              </a:r>
            </a:p>
          </p:txBody>
        </p:sp>
        <p:sp>
          <p:nvSpPr>
            <p:cNvPr id="26" name="iS1ide-TextBox 135"/>
            <p:cNvSpPr txBox="1"/>
            <p:nvPr/>
          </p:nvSpPr>
          <p:spPr>
            <a:xfrm rot="19338731">
              <a:off x="2733464" y="4373871"/>
              <a:ext cx="958917" cy="246221"/>
            </a:xfrm>
            <a:prstGeom prst="rect">
              <a:avLst/>
            </a:prstGeom>
            <a:noFill/>
          </p:spPr>
          <p:txBody>
            <a:bodyPr wrap="none">
              <a:normAutofit fontScale="70000" lnSpcReduction="20000"/>
            </a:bodyPr>
            <a:lstStyle/>
            <a:p>
              <a:r>
                <a:rPr lang="zh-CN" altLang="en-US" sz="1000" b="1">
                  <a:solidFill>
                    <a:schemeClr val="bg1"/>
                  </a:solidFill>
                  <a:cs typeface="+mn-ea"/>
                  <a:sym typeface="+mn-lt"/>
                </a:rPr>
                <a:t>标题文本预设</a:t>
              </a:r>
            </a:p>
          </p:txBody>
        </p:sp>
        <p:sp>
          <p:nvSpPr>
            <p:cNvPr id="27" name="iS1ide-TextBox 136"/>
            <p:cNvSpPr txBox="1"/>
            <p:nvPr/>
          </p:nvSpPr>
          <p:spPr>
            <a:xfrm rot="19338731">
              <a:off x="4450236" y="4373870"/>
              <a:ext cx="954107" cy="246221"/>
            </a:xfrm>
            <a:prstGeom prst="rect">
              <a:avLst/>
            </a:prstGeom>
            <a:noFill/>
          </p:spPr>
          <p:txBody>
            <a:bodyPr wrap="none">
              <a:normAutofit fontScale="70000" lnSpcReduction="20000"/>
            </a:bodyPr>
            <a:lstStyle/>
            <a:p>
              <a:r>
                <a:rPr lang="zh-CN" altLang="en-US" sz="1000" b="1">
                  <a:solidFill>
                    <a:schemeClr val="bg1"/>
                  </a:solidFill>
                  <a:cs typeface="+mn-ea"/>
                  <a:sym typeface="+mn-lt"/>
                </a:rPr>
                <a:t>标题文本预设</a:t>
              </a:r>
            </a:p>
          </p:txBody>
        </p:sp>
        <p:sp>
          <p:nvSpPr>
            <p:cNvPr id="28" name="iS1ide-TextBox 137"/>
            <p:cNvSpPr txBox="1"/>
            <p:nvPr/>
          </p:nvSpPr>
          <p:spPr>
            <a:xfrm rot="19338731">
              <a:off x="6181903" y="4373870"/>
              <a:ext cx="958917" cy="246221"/>
            </a:xfrm>
            <a:prstGeom prst="rect">
              <a:avLst/>
            </a:prstGeom>
            <a:noFill/>
          </p:spPr>
          <p:txBody>
            <a:bodyPr wrap="none">
              <a:normAutofit fontScale="70000" lnSpcReduction="20000"/>
            </a:bodyPr>
            <a:lstStyle/>
            <a:p>
              <a:r>
                <a:rPr lang="zh-CN" altLang="en-US" sz="1000" b="1">
                  <a:solidFill>
                    <a:schemeClr val="bg1"/>
                  </a:solidFill>
                  <a:cs typeface="+mn-ea"/>
                  <a:sym typeface="+mn-lt"/>
                </a:rPr>
                <a:t>标题文本预设</a:t>
              </a:r>
            </a:p>
          </p:txBody>
        </p:sp>
        <p:sp>
          <p:nvSpPr>
            <p:cNvPr id="29" name="iS1ide-TextBox 138"/>
            <p:cNvSpPr txBox="1"/>
            <p:nvPr/>
          </p:nvSpPr>
          <p:spPr>
            <a:xfrm rot="19338731">
              <a:off x="7866713" y="4373870"/>
              <a:ext cx="958917" cy="246221"/>
            </a:xfrm>
            <a:prstGeom prst="rect">
              <a:avLst/>
            </a:prstGeom>
            <a:noFill/>
          </p:spPr>
          <p:txBody>
            <a:bodyPr wrap="none">
              <a:normAutofit fontScale="70000" lnSpcReduction="20000"/>
            </a:bodyPr>
            <a:lstStyle/>
            <a:p>
              <a:r>
                <a:rPr lang="zh-CN" altLang="en-US" sz="1000" b="1">
                  <a:solidFill>
                    <a:schemeClr val="bg1"/>
                  </a:solidFill>
                  <a:cs typeface="+mn-ea"/>
                  <a:sym typeface="+mn-lt"/>
                </a:rPr>
                <a:t>标题文本预设</a:t>
              </a:r>
            </a:p>
          </p:txBody>
        </p:sp>
        <p:sp>
          <p:nvSpPr>
            <p:cNvPr id="30" name="iS1ide-TextBox 139"/>
            <p:cNvSpPr txBox="1"/>
            <p:nvPr/>
          </p:nvSpPr>
          <p:spPr>
            <a:xfrm rot="19338731">
              <a:off x="9590931" y="4373870"/>
              <a:ext cx="958917" cy="246221"/>
            </a:xfrm>
            <a:prstGeom prst="rect">
              <a:avLst/>
            </a:prstGeom>
            <a:noFill/>
          </p:spPr>
          <p:txBody>
            <a:bodyPr wrap="none">
              <a:normAutofit fontScale="70000" lnSpcReduction="20000"/>
            </a:bodyPr>
            <a:lstStyle/>
            <a:p>
              <a:r>
                <a:rPr lang="zh-CN" altLang="en-US" sz="1000" b="1">
                  <a:solidFill>
                    <a:schemeClr val="bg1"/>
                  </a:solidFill>
                  <a:cs typeface="+mn-ea"/>
                  <a:sym typeface="+mn-lt"/>
                </a:rPr>
                <a:t>标题文本预设</a:t>
              </a:r>
            </a:p>
          </p:txBody>
        </p:sp>
        <p:sp>
          <p:nvSpPr>
            <p:cNvPr id="31" name="iS1ide-TextBox 140"/>
            <p:cNvSpPr txBox="1"/>
            <p:nvPr/>
          </p:nvSpPr>
          <p:spPr>
            <a:xfrm>
              <a:off x="2098734" y="2522491"/>
              <a:ext cx="649834" cy="528832"/>
            </a:xfrm>
            <a:prstGeom prst="rect">
              <a:avLst/>
            </a:prstGeom>
            <a:noFill/>
            <a:ln>
              <a:noFill/>
            </a:ln>
          </p:spPr>
          <p:txBody>
            <a:bodyPr wrap="none" anchor="ctr" anchorCtr="1">
              <a:normAutofit/>
            </a:bodyPr>
            <a:lstStyle/>
            <a:p>
              <a:pPr algn="ctr"/>
              <a:r>
                <a:rPr lang="en-US" sz="1400" b="1" dirty="0">
                  <a:solidFill>
                    <a:schemeClr val="bg1"/>
                  </a:solidFill>
                  <a:cs typeface="+mn-ea"/>
                  <a:sym typeface="+mn-lt"/>
                </a:rPr>
                <a:t>80%</a:t>
              </a:r>
            </a:p>
          </p:txBody>
        </p:sp>
        <p:sp>
          <p:nvSpPr>
            <p:cNvPr id="32" name="iS1ide-TextBox 141"/>
            <p:cNvSpPr txBox="1"/>
            <p:nvPr/>
          </p:nvSpPr>
          <p:spPr>
            <a:xfrm>
              <a:off x="3827674" y="2883859"/>
              <a:ext cx="649834" cy="528832"/>
            </a:xfrm>
            <a:prstGeom prst="rect">
              <a:avLst/>
            </a:prstGeom>
            <a:noFill/>
            <a:ln>
              <a:noFill/>
            </a:ln>
          </p:spPr>
          <p:txBody>
            <a:bodyPr wrap="none" anchor="ctr" anchorCtr="1">
              <a:normAutofit/>
            </a:bodyPr>
            <a:lstStyle/>
            <a:p>
              <a:pPr algn="ctr"/>
              <a:r>
                <a:rPr lang="en-US" sz="1400" b="1">
                  <a:solidFill>
                    <a:schemeClr val="bg1"/>
                  </a:solidFill>
                  <a:cs typeface="+mn-ea"/>
                  <a:sym typeface="+mn-lt"/>
                </a:rPr>
                <a:t>35%</a:t>
              </a:r>
            </a:p>
          </p:txBody>
        </p:sp>
        <p:sp>
          <p:nvSpPr>
            <p:cNvPr id="33" name="iS1ide-TextBox 142"/>
            <p:cNvSpPr txBox="1"/>
            <p:nvPr/>
          </p:nvSpPr>
          <p:spPr>
            <a:xfrm>
              <a:off x="5545910" y="3033694"/>
              <a:ext cx="649834" cy="528832"/>
            </a:xfrm>
            <a:prstGeom prst="rect">
              <a:avLst/>
            </a:prstGeom>
            <a:noFill/>
            <a:ln>
              <a:noFill/>
            </a:ln>
          </p:spPr>
          <p:txBody>
            <a:bodyPr wrap="none" anchor="ctr" anchorCtr="1">
              <a:normAutofit/>
            </a:bodyPr>
            <a:lstStyle/>
            <a:p>
              <a:pPr algn="ctr"/>
              <a:r>
                <a:rPr lang="en-US" sz="1400" b="1">
                  <a:solidFill>
                    <a:schemeClr val="bg1"/>
                  </a:solidFill>
                  <a:cs typeface="+mn-ea"/>
                  <a:sym typeface="+mn-lt"/>
                </a:rPr>
                <a:t>15%</a:t>
              </a:r>
            </a:p>
          </p:txBody>
        </p:sp>
        <p:sp>
          <p:nvSpPr>
            <p:cNvPr id="34" name="iS1ide-TextBox 143"/>
            <p:cNvSpPr txBox="1"/>
            <p:nvPr/>
          </p:nvSpPr>
          <p:spPr>
            <a:xfrm>
              <a:off x="7255587" y="2786906"/>
              <a:ext cx="649834" cy="528832"/>
            </a:xfrm>
            <a:prstGeom prst="rect">
              <a:avLst/>
            </a:prstGeom>
            <a:noFill/>
            <a:ln>
              <a:noFill/>
            </a:ln>
          </p:spPr>
          <p:txBody>
            <a:bodyPr wrap="none" anchor="ctr" anchorCtr="1">
              <a:normAutofit/>
            </a:bodyPr>
            <a:lstStyle/>
            <a:p>
              <a:pPr algn="ctr"/>
              <a:r>
                <a:rPr lang="en-US" sz="1400" b="1">
                  <a:solidFill>
                    <a:schemeClr val="bg1"/>
                  </a:solidFill>
                  <a:cs typeface="+mn-ea"/>
                  <a:sym typeface="+mn-lt"/>
                </a:rPr>
                <a:t>60%</a:t>
              </a:r>
            </a:p>
          </p:txBody>
        </p:sp>
        <p:sp>
          <p:nvSpPr>
            <p:cNvPr id="35" name="iS1ide-TextBox 144"/>
            <p:cNvSpPr txBox="1"/>
            <p:nvPr/>
          </p:nvSpPr>
          <p:spPr>
            <a:xfrm>
              <a:off x="8975965" y="2591418"/>
              <a:ext cx="649834" cy="528832"/>
            </a:xfrm>
            <a:prstGeom prst="rect">
              <a:avLst/>
            </a:prstGeom>
            <a:noFill/>
            <a:ln>
              <a:noFill/>
            </a:ln>
          </p:spPr>
          <p:txBody>
            <a:bodyPr wrap="none" anchor="ctr" anchorCtr="1">
              <a:normAutofit/>
            </a:bodyPr>
            <a:lstStyle/>
            <a:p>
              <a:pPr algn="ctr"/>
              <a:r>
                <a:rPr lang="en-US" sz="1400" b="1">
                  <a:solidFill>
                    <a:schemeClr val="bg1"/>
                  </a:solidFill>
                  <a:cs typeface="+mn-ea"/>
                  <a:sym typeface="+mn-lt"/>
                </a:rPr>
                <a:t>70%</a:t>
              </a:r>
            </a:p>
          </p:txBody>
        </p:sp>
        <p:sp>
          <p:nvSpPr>
            <p:cNvPr id="36" name="iS1ide-TextBox 145"/>
            <p:cNvSpPr txBox="1"/>
            <p:nvPr/>
          </p:nvSpPr>
          <p:spPr>
            <a:xfrm>
              <a:off x="10702765" y="2847718"/>
              <a:ext cx="649834" cy="528832"/>
            </a:xfrm>
            <a:prstGeom prst="rect">
              <a:avLst/>
            </a:prstGeom>
            <a:noFill/>
            <a:ln>
              <a:noFill/>
            </a:ln>
          </p:spPr>
          <p:txBody>
            <a:bodyPr wrap="none" anchor="ctr" anchorCtr="1">
              <a:normAutofit/>
            </a:bodyPr>
            <a:lstStyle/>
            <a:p>
              <a:pPr algn="ctr"/>
              <a:r>
                <a:rPr lang="en-US" sz="1400" b="1">
                  <a:solidFill>
                    <a:schemeClr val="bg1"/>
                  </a:solidFill>
                  <a:cs typeface="+mn-ea"/>
                  <a:sym typeface="+mn-lt"/>
                </a:rPr>
                <a:t>50%</a:t>
              </a:r>
            </a:p>
          </p:txBody>
        </p:sp>
        <p:grpSp>
          <p:nvGrpSpPr>
            <p:cNvPr id="37" name="Group 4"/>
            <p:cNvGrpSpPr/>
            <p:nvPr/>
          </p:nvGrpSpPr>
          <p:grpSpPr>
            <a:xfrm>
              <a:off x="474165" y="5057660"/>
              <a:ext cx="1776124" cy="1234240"/>
              <a:chOff x="474165" y="4998859"/>
              <a:chExt cx="1776124" cy="1234240"/>
            </a:xfrm>
          </p:grpSpPr>
          <p:sp>
            <p:nvSpPr>
              <p:cNvPr id="53" name="iS1ide-TextBox 147"/>
              <p:cNvSpPr txBox="1">
                <a:spLocks/>
              </p:cNvSpPr>
              <p:nvPr/>
            </p:nvSpPr>
            <p:spPr bwMode="auto">
              <a:xfrm>
                <a:off x="474165" y="4998859"/>
                <a:ext cx="1776124" cy="510084"/>
              </a:xfrm>
              <a:prstGeom prst="rect">
                <a:avLst/>
              </a:prstGeom>
              <a:noFill/>
              <a:extLst/>
            </p:spPr>
            <p:txBody>
              <a:bodyPr wrap="none" lIns="0" tIns="0" rIns="0" bIns="0" anchor="b" anchorCtr="1">
                <a:normAutofit/>
              </a:bodyPr>
              <a:lstStyle/>
              <a:p>
                <a:pPr latinLnBrk="0"/>
                <a:r>
                  <a:rPr lang="zh-CN" altLang="en-US" sz="2000">
                    <a:solidFill>
                      <a:schemeClr val="accent1">
                        <a:lumMod val="100000"/>
                      </a:schemeClr>
                    </a:solidFill>
                    <a:effectLst/>
                    <a:cs typeface="+mn-ea"/>
                    <a:sym typeface="+mn-lt"/>
                  </a:rPr>
                  <a:t>标题文本预设</a:t>
                </a:r>
              </a:p>
            </p:txBody>
          </p:sp>
          <p:sp>
            <p:nvSpPr>
              <p:cNvPr id="54" name="iS1ide-TextBox 148"/>
              <p:cNvSpPr txBox="1">
                <a:spLocks/>
              </p:cNvSpPr>
              <p:nvPr/>
            </p:nvSpPr>
            <p:spPr bwMode="auto">
              <a:xfrm>
                <a:off x="474165" y="5722303"/>
                <a:ext cx="1776124" cy="510796"/>
              </a:xfrm>
              <a:prstGeom prst="rect">
                <a:avLst/>
              </a:prstGeom>
              <a:noFill/>
              <a:extLst/>
            </p:spPr>
            <p:txBody>
              <a:bodyPr wrap="square" lIns="90000" tIns="46800" rIns="90000" bIns="46800" anchor="ctr" anchorCtr="1">
                <a:noAutofit/>
              </a:bodyPr>
              <a:lstStyle/>
              <a:p>
                <a:pPr latinLnBrk="0">
                  <a:lnSpc>
                    <a:spcPct val="120000"/>
                  </a:lnSpc>
                </a:pPr>
                <a:r>
                  <a:rPr lang="zh-CN" altLang="en-US" sz="1400" b="0" dirty="0">
                    <a:solidFill>
                      <a:schemeClr val="tx1">
                        <a:lumMod val="85000"/>
                        <a:lumOff val="15000"/>
                      </a:schemeClr>
                    </a:solidFill>
                    <a:effectLst/>
                    <a:cs typeface="+mn-ea"/>
                    <a:sym typeface="+mn-lt"/>
                  </a:rPr>
                  <a:t>点击此处更换文本 </a:t>
                </a:r>
              </a:p>
            </p:txBody>
          </p:sp>
        </p:grpSp>
        <p:grpSp>
          <p:nvGrpSpPr>
            <p:cNvPr id="38" name="Group 149"/>
            <p:cNvGrpSpPr/>
            <p:nvPr/>
          </p:nvGrpSpPr>
          <p:grpSpPr>
            <a:xfrm>
              <a:off x="3731331" y="5057660"/>
              <a:ext cx="1776124" cy="1234240"/>
              <a:chOff x="474165" y="4998859"/>
              <a:chExt cx="1776124" cy="1234240"/>
            </a:xfrm>
          </p:grpSpPr>
          <p:sp>
            <p:nvSpPr>
              <p:cNvPr id="51" name="iS1ide-TextBox 150"/>
              <p:cNvSpPr txBox="1">
                <a:spLocks/>
              </p:cNvSpPr>
              <p:nvPr/>
            </p:nvSpPr>
            <p:spPr bwMode="auto">
              <a:xfrm>
                <a:off x="474165" y="4998859"/>
                <a:ext cx="1776124" cy="510084"/>
              </a:xfrm>
              <a:prstGeom prst="rect">
                <a:avLst/>
              </a:prstGeom>
              <a:noFill/>
              <a:extLst/>
            </p:spPr>
            <p:txBody>
              <a:bodyPr wrap="none" lIns="0" tIns="0" rIns="0" bIns="0" anchor="b" anchorCtr="1">
                <a:normAutofit/>
              </a:bodyPr>
              <a:lstStyle/>
              <a:p>
                <a:pPr latinLnBrk="0"/>
                <a:r>
                  <a:rPr lang="zh-CN" altLang="en-US" sz="2000">
                    <a:solidFill>
                      <a:schemeClr val="accent3">
                        <a:lumMod val="100000"/>
                      </a:schemeClr>
                    </a:solidFill>
                    <a:effectLst/>
                    <a:cs typeface="+mn-ea"/>
                    <a:sym typeface="+mn-lt"/>
                  </a:rPr>
                  <a:t>标题文本预设</a:t>
                </a:r>
              </a:p>
            </p:txBody>
          </p:sp>
          <p:sp>
            <p:nvSpPr>
              <p:cNvPr id="52" name="iS1ide-TextBox 151"/>
              <p:cNvSpPr txBox="1">
                <a:spLocks/>
              </p:cNvSpPr>
              <p:nvPr/>
            </p:nvSpPr>
            <p:spPr bwMode="auto">
              <a:xfrm>
                <a:off x="474165" y="5722303"/>
                <a:ext cx="1776124" cy="510796"/>
              </a:xfrm>
              <a:prstGeom prst="rect">
                <a:avLst/>
              </a:prstGeom>
              <a:noFill/>
              <a:extLst/>
            </p:spPr>
            <p:txBody>
              <a:bodyPr wrap="square" lIns="90000" tIns="46800" rIns="90000" bIns="46800" anchor="ctr" anchorCtr="1">
                <a:noAutofit/>
              </a:bodyPr>
              <a:lstStyle/>
              <a:p>
                <a:pPr latinLnBrk="0">
                  <a:lnSpc>
                    <a:spcPct val="120000"/>
                  </a:lnSpc>
                </a:pPr>
                <a:r>
                  <a:rPr lang="zh-CN" altLang="en-US" sz="1400" b="0" dirty="0">
                    <a:solidFill>
                      <a:schemeClr val="tx1">
                        <a:lumMod val="85000"/>
                        <a:lumOff val="15000"/>
                      </a:schemeClr>
                    </a:solidFill>
                    <a:effectLst/>
                    <a:cs typeface="+mn-ea"/>
                    <a:sym typeface="+mn-lt"/>
                  </a:rPr>
                  <a:t>点击此处更换文本 </a:t>
                </a:r>
              </a:p>
            </p:txBody>
          </p:sp>
        </p:grpSp>
        <p:grpSp>
          <p:nvGrpSpPr>
            <p:cNvPr id="39" name="Group 152"/>
            <p:cNvGrpSpPr/>
            <p:nvPr/>
          </p:nvGrpSpPr>
          <p:grpSpPr>
            <a:xfrm>
              <a:off x="7116048" y="5057660"/>
              <a:ext cx="1776124" cy="1234240"/>
              <a:chOff x="474165" y="4998859"/>
              <a:chExt cx="1776124" cy="1234240"/>
            </a:xfrm>
          </p:grpSpPr>
          <p:sp>
            <p:nvSpPr>
              <p:cNvPr id="49" name="iS1ide-TextBox 153"/>
              <p:cNvSpPr txBox="1">
                <a:spLocks/>
              </p:cNvSpPr>
              <p:nvPr/>
            </p:nvSpPr>
            <p:spPr bwMode="auto">
              <a:xfrm>
                <a:off x="474165" y="4998859"/>
                <a:ext cx="1776124" cy="510084"/>
              </a:xfrm>
              <a:prstGeom prst="rect">
                <a:avLst/>
              </a:prstGeom>
              <a:noFill/>
              <a:extLst/>
            </p:spPr>
            <p:txBody>
              <a:bodyPr wrap="none" lIns="0" tIns="0" rIns="0" bIns="0" anchor="b" anchorCtr="1">
                <a:normAutofit/>
              </a:bodyPr>
              <a:lstStyle/>
              <a:p>
                <a:pPr latinLnBrk="0"/>
                <a:r>
                  <a:rPr lang="zh-CN" altLang="en-US" sz="2000">
                    <a:solidFill>
                      <a:schemeClr val="accent5">
                        <a:lumMod val="100000"/>
                      </a:schemeClr>
                    </a:solidFill>
                    <a:effectLst/>
                    <a:cs typeface="+mn-ea"/>
                    <a:sym typeface="+mn-lt"/>
                  </a:rPr>
                  <a:t>标题文本预设</a:t>
                </a:r>
              </a:p>
            </p:txBody>
          </p:sp>
          <p:sp>
            <p:nvSpPr>
              <p:cNvPr id="50" name="iS1ide-TextBox 154"/>
              <p:cNvSpPr txBox="1">
                <a:spLocks/>
              </p:cNvSpPr>
              <p:nvPr/>
            </p:nvSpPr>
            <p:spPr bwMode="auto">
              <a:xfrm>
                <a:off x="474165" y="5722303"/>
                <a:ext cx="1776124" cy="510796"/>
              </a:xfrm>
              <a:prstGeom prst="rect">
                <a:avLst/>
              </a:prstGeom>
              <a:noFill/>
              <a:extLst/>
            </p:spPr>
            <p:txBody>
              <a:bodyPr wrap="square" lIns="90000" tIns="46800" rIns="90000" bIns="46800" anchor="ctr" anchorCtr="1">
                <a:noAutofit/>
              </a:bodyPr>
              <a:lstStyle/>
              <a:p>
                <a:pPr latinLnBrk="0">
                  <a:lnSpc>
                    <a:spcPct val="120000"/>
                  </a:lnSpc>
                </a:pPr>
                <a:r>
                  <a:rPr lang="zh-CN" altLang="en-US" sz="1400" b="0" dirty="0">
                    <a:solidFill>
                      <a:schemeClr val="tx1">
                        <a:lumMod val="85000"/>
                        <a:lumOff val="15000"/>
                      </a:schemeClr>
                    </a:solidFill>
                    <a:effectLst/>
                    <a:cs typeface="+mn-ea"/>
                    <a:sym typeface="+mn-lt"/>
                  </a:rPr>
                  <a:t>点击此处更换文本 </a:t>
                </a:r>
              </a:p>
            </p:txBody>
          </p:sp>
        </p:grpSp>
        <p:grpSp>
          <p:nvGrpSpPr>
            <p:cNvPr id="40" name="Group 5"/>
            <p:cNvGrpSpPr/>
            <p:nvPr/>
          </p:nvGrpSpPr>
          <p:grpSpPr>
            <a:xfrm>
              <a:off x="3360424" y="1408801"/>
              <a:ext cx="1776124" cy="1067938"/>
              <a:chOff x="3360424" y="1358596"/>
              <a:chExt cx="1776124" cy="1067938"/>
            </a:xfrm>
          </p:grpSpPr>
          <p:sp>
            <p:nvSpPr>
              <p:cNvPr id="47" name="iS1ide-TextBox 156"/>
              <p:cNvSpPr txBox="1">
                <a:spLocks/>
              </p:cNvSpPr>
              <p:nvPr/>
            </p:nvSpPr>
            <p:spPr bwMode="auto">
              <a:xfrm>
                <a:off x="3360424" y="1358596"/>
                <a:ext cx="1776124" cy="289066"/>
              </a:xfrm>
              <a:prstGeom prst="rect">
                <a:avLst/>
              </a:prstGeom>
              <a:noFill/>
              <a:extLst/>
            </p:spPr>
            <p:txBody>
              <a:bodyPr wrap="none" lIns="0" tIns="0" rIns="0" bIns="0" anchor="ctr" anchorCtr="1">
                <a:noAutofit/>
              </a:bodyPr>
              <a:lstStyle/>
              <a:p>
                <a:pPr latinLnBrk="0"/>
                <a:r>
                  <a:rPr lang="zh-CN" altLang="en-US" sz="2000" dirty="0">
                    <a:solidFill>
                      <a:schemeClr val="accent2">
                        <a:lumMod val="100000"/>
                      </a:schemeClr>
                    </a:solidFill>
                    <a:effectLst/>
                    <a:cs typeface="+mn-ea"/>
                    <a:sym typeface="+mn-lt"/>
                  </a:rPr>
                  <a:t>标题文本预设</a:t>
                </a:r>
              </a:p>
            </p:txBody>
          </p:sp>
          <p:sp>
            <p:nvSpPr>
              <p:cNvPr id="48" name="iS1ide-TextBox 157"/>
              <p:cNvSpPr txBox="1">
                <a:spLocks/>
              </p:cNvSpPr>
              <p:nvPr/>
            </p:nvSpPr>
            <p:spPr bwMode="auto">
              <a:xfrm>
                <a:off x="3360424" y="1647662"/>
                <a:ext cx="1776124" cy="778872"/>
              </a:xfrm>
              <a:prstGeom prst="rect">
                <a:avLst/>
              </a:prstGeom>
              <a:noFill/>
              <a:extLst/>
            </p:spPr>
            <p:txBody>
              <a:bodyPr wrap="square" lIns="90000" tIns="46800" rIns="90000" bIns="46800" anchor="t" anchorCtr="1">
                <a:noAutofit/>
              </a:bodyPr>
              <a:lstStyle/>
              <a:p>
                <a:pPr latinLnBrk="0">
                  <a:lnSpc>
                    <a:spcPct val="120000"/>
                  </a:lnSpc>
                </a:pPr>
                <a:r>
                  <a:rPr lang="zh-CN" altLang="en-US" sz="1400" b="0" dirty="0">
                    <a:solidFill>
                      <a:schemeClr val="tx1">
                        <a:lumMod val="85000"/>
                        <a:lumOff val="15000"/>
                      </a:schemeClr>
                    </a:solidFill>
                    <a:effectLst/>
                    <a:cs typeface="+mn-ea"/>
                    <a:sym typeface="+mn-lt"/>
                  </a:rPr>
                  <a:t>点击此处更换文本 </a:t>
                </a:r>
              </a:p>
            </p:txBody>
          </p:sp>
        </p:grpSp>
        <p:grpSp>
          <p:nvGrpSpPr>
            <p:cNvPr id="41" name="Group 164"/>
            <p:cNvGrpSpPr/>
            <p:nvPr/>
          </p:nvGrpSpPr>
          <p:grpSpPr>
            <a:xfrm>
              <a:off x="6711545" y="1159898"/>
              <a:ext cx="1776124" cy="1067938"/>
              <a:chOff x="3360424" y="1358596"/>
              <a:chExt cx="1776124" cy="1067938"/>
            </a:xfrm>
          </p:grpSpPr>
          <p:sp>
            <p:nvSpPr>
              <p:cNvPr id="45" name="iS1ide-TextBox 165"/>
              <p:cNvSpPr txBox="1">
                <a:spLocks/>
              </p:cNvSpPr>
              <p:nvPr/>
            </p:nvSpPr>
            <p:spPr bwMode="auto">
              <a:xfrm>
                <a:off x="3360424" y="1358596"/>
                <a:ext cx="1776124" cy="289066"/>
              </a:xfrm>
              <a:prstGeom prst="rect">
                <a:avLst/>
              </a:prstGeom>
              <a:noFill/>
              <a:extLst/>
            </p:spPr>
            <p:txBody>
              <a:bodyPr wrap="none" lIns="0" tIns="0" rIns="0" bIns="0" anchor="ctr" anchorCtr="1">
                <a:noAutofit/>
              </a:bodyPr>
              <a:lstStyle/>
              <a:p>
                <a:pPr latinLnBrk="0"/>
                <a:r>
                  <a:rPr lang="zh-CN" altLang="en-US" sz="2000">
                    <a:solidFill>
                      <a:schemeClr val="accent4">
                        <a:lumMod val="100000"/>
                      </a:schemeClr>
                    </a:solidFill>
                    <a:effectLst/>
                    <a:cs typeface="+mn-ea"/>
                    <a:sym typeface="+mn-lt"/>
                  </a:rPr>
                  <a:t>标题文本预设</a:t>
                </a:r>
              </a:p>
            </p:txBody>
          </p:sp>
          <p:sp>
            <p:nvSpPr>
              <p:cNvPr id="46" name="iS1ide-TextBox 166"/>
              <p:cNvSpPr txBox="1">
                <a:spLocks/>
              </p:cNvSpPr>
              <p:nvPr/>
            </p:nvSpPr>
            <p:spPr bwMode="auto">
              <a:xfrm>
                <a:off x="3360424" y="1647662"/>
                <a:ext cx="1776124" cy="778872"/>
              </a:xfrm>
              <a:prstGeom prst="rect">
                <a:avLst/>
              </a:prstGeom>
              <a:noFill/>
              <a:extLst/>
            </p:spPr>
            <p:txBody>
              <a:bodyPr wrap="square" lIns="90000" tIns="46800" rIns="90000" bIns="46800" anchor="t" anchorCtr="1">
                <a:noAutofit/>
              </a:bodyPr>
              <a:lstStyle/>
              <a:p>
                <a:pPr latinLnBrk="0">
                  <a:lnSpc>
                    <a:spcPct val="120000"/>
                  </a:lnSpc>
                </a:pPr>
                <a:r>
                  <a:rPr lang="zh-CN" altLang="en-US" sz="1400" b="0" dirty="0">
                    <a:solidFill>
                      <a:schemeClr val="tx1">
                        <a:lumMod val="85000"/>
                        <a:lumOff val="15000"/>
                      </a:schemeClr>
                    </a:solidFill>
                    <a:effectLst/>
                    <a:cs typeface="+mn-ea"/>
                    <a:sym typeface="+mn-lt"/>
                  </a:rPr>
                  <a:t>点击此处更换文本 </a:t>
                </a:r>
              </a:p>
            </p:txBody>
          </p:sp>
        </p:grpSp>
        <p:grpSp>
          <p:nvGrpSpPr>
            <p:cNvPr id="42" name="Group 167"/>
            <p:cNvGrpSpPr/>
            <p:nvPr/>
          </p:nvGrpSpPr>
          <p:grpSpPr>
            <a:xfrm>
              <a:off x="10116520" y="1408801"/>
              <a:ext cx="1776124" cy="1067938"/>
              <a:chOff x="3360424" y="1358596"/>
              <a:chExt cx="1776124" cy="1067938"/>
            </a:xfrm>
          </p:grpSpPr>
          <p:sp>
            <p:nvSpPr>
              <p:cNvPr id="43" name="iS1ide-TextBox 168"/>
              <p:cNvSpPr txBox="1">
                <a:spLocks/>
              </p:cNvSpPr>
              <p:nvPr/>
            </p:nvSpPr>
            <p:spPr bwMode="auto">
              <a:xfrm>
                <a:off x="3360424" y="1358596"/>
                <a:ext cx="1776124" cy="289066"/>
              </a:xfrm>
              <a:prstGeom prst="rect">
                <a:avLst/>
              </a:prstGeom>
              <a:noFill/>
              <a:extLst/>
            </p:spPr>
            <p:txBody>
              <a:bodyPr wrap="none" lIns="0" tIns="0" rIns="0" bIns="0" anchor="ctr" anchorCtr="1">
                <a:noAutofit/>
              </a:bodyPr>
              <a:lstStyle/>
              <a:p>
                <a:pPr latinLnBrk="0"/>
                <a:r>
                  <a:rPr lang="zh-CN" altLang="en-US" sz="2000">
                    <a:solidFill>
                      <a:schemeClr val="accent6">
                        <a:lumMod val="100000"/>
                      </a:schemeClr>
                    </a:solidFill>
                    <a:effectLst/>
                    <a:cs typeface="+mn-ea"/>
                    <a:sym typeface="+mn-lt"/>
                  </a:rPr>
                  <a:t>标题文本预设</a:t>
                </a:r>
              </a:p>
            </p:txBody>
          </p:sp>
          <p:sp>
            <p:nvSpPr>
              <p:cNvPr id="44" name="iS1ide-TextBox 169"/>
              <p:cNvSpPr txBox="1">
                <a:spLocks/>
              </p:cNvSpPr>
              <p:nvPr/>
            </p:nvSpPr>
            <p:spPr bwMode="auto">
              <a:xfrm>
                <a:off x="3360424" y="1647662"/>
                <a:ext cx="1776124" cy="778872"/>
              </a:xfrm>
              <a:prstGeom prst="rect">
                <a:avLst/>
              </a:prstGeom>
              <a:noFill/>
              <a:extLst/>
            </p:spPr>
            <p:txBody>
              <a:bodyPr wrap="square" lIns="90000" tIns="46800" rIns="90000" bIns="46800" anchor="t" anchorCtr="1">
                <a:noAutofit/>
              </a:bodyPr>
              <a:lstStyle/>
              <a:p>
                <a:pPr latinLnBrk="0">
                  <a:lnSpc>
                    <a:spcPct val="120000"/>
                  </a:lnSpc>
                </a:pPr>
                <a:r>
                  <a:rPr lang="zh-CN" altLang="en-US" sz="1400" b="0" dirty="0">
                    <a:solidFill>
                      <a:schemeClr val="tx1">
                        <a:lumMod val="85000"/>
                        <a:lumOff val="15000"/>
                      </a:schemeClr>
                    </a:solidFill>
                    <a:effectLst/>
                    <a:cs typeface="+mn-ea"/>
                    <a:sym typeface="+mn-lt"/>
                  </a:rPr>
                  <a:t>点击此处更换文本 </a:t>
                </a:r>
              </a:p>
            </p:txBody>
          </p:sp>
        </p:grpSp>
      </p:grpSp>
      <p:grpSp>
        <p:nvGrpSpPr>
          <p:cNvPr id="109" name="组合 108"/>
          <p:cNvGrpSpPr/>
          <p:nvPr/>
        </p:nvGrpSpPr>
        <p:grpSpPr>
          <a:xfrm>
            <a:off x="374753" y="290394"/>
            <a:ext cx="3264034" cy="888961"/>
            <a:chOff x="921405" y="91611"/>
            <a:chExt cx="3264034" cy="888961"/>
          </a:xfrm>
        </p:grpSpPr>
        <p:sp>
          <p:nvSpPr>
            <p:cNvPr id="110" name="文本框 109"/>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未来展望</a:t>
              </a:r>
            </a:p>
          </p:txBody>
        </p:sp>
        <p:sp>
          <p:nvSpPr>
            <p:cNvPr id="111" name="矩形 110"/>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3843865571"/>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06ac6bb-5195-4acf-b8c8-7e826c127fb6"/>
          <p:cNvGrpSpPr>
            <a:grpSpLocks noChangeAspect="1"/>
          </p:cNvGrpSpPr>
          <p:nvPr/>
        </p:nvGrpSpPr>
        <p:grpSpPr>
          <a:xfrm>
            <a:off x="2455322" y="2063120"/>
            <a:ext cx="7285027" cy="4058400"/>
            <a:chOff x="1829470" y="1275102"/>
            <a:chExt cx="8519637" cy="4746186"/>
          </a:xfrm>
        </p:grpSpPr>
        <p:sp>
          <p:nvSpPr>
            <p:cNvPr id="7" name="ïšḻïďê-Freeform: Shape 35"/>
            <p:cNvSpPr/>
            <p:nvPr/>
          </p:nvSpPr>
          <p:spPr>
            <a:xfrm>
              <a:off x="1829470" y="3605007"/>
              <a:ext cx="3787935" cy="1217145"/>
            </a:xfrm>
            <a:custGeom>
              <a:avLst/>
              <a:gdLst>
                <a:gd name="connsiteX0" fmla="*/ 0 w 3239311"/>
                <a:gd name="connsiteY0" fmla="*/ 0 h 1040860"/>
                <a:gd name="connsiteX1" fmla="*/ 747166 w 3239311"/>
                <a:gd name="connsiteY1" fmla="*/ 0 h 1040860"/>
                <a:gd name="connsiteX2" fmla="*/ 758420 w 3239311"/>
                <a:gd name="connsiteY2" fmla="*/ 2977 h 1040860"/>
                <a:gd name="connsiteX3" fmla="*/ 671986 w 3239311"/>
                <a:gd name="connsiteY3" fmla="*/ 10520 h 1040860"/>
                <a:gd name="connsiteX4" fmla="*/ 194340 w 3239311"/>
                <a:gd name="connsiteY4" fmla="*/ 517849 h 1040860"/>
                <a:gd name="connsiteX5" fmla="*/ 671986 w 3239311"/>
                <a:gd name="connsiteY5" fmla="*/ 1025178 h 1040860"/>
                <a:gd name="connsiteX6" fmla="*/ 722008 w 3239311"/>
                <a:gd name="connsiteY6" fmla="*/ 1029544 h 1040860"/>
                <a:gd name="connsiteX7" fmla="*/ 693172 w 3239311"/>
                <a:gd name="connsiteY7" fmla="*/ 1034532 h 1040860"/>
                <a:gd name="connsiteX8" fmla="*/ 750439 w 3239311"/>
                <a:gd name="connsiteY8" fmla="*/ 1032025 h 1040860"/>
                <a:gd name="connsiteX9" fmla="*/ 792546 w 3239311"/>
                <a:gd name="connsiteY9" fmla="*/ 1035699 h 1040860"/>
                <a:gd name="connsiteX10" fmla="*/ 771487 w 3239311"/>
                <a:gd name="connsiteY10" fmla="*/ 1031103 h 1040860"/>
                <a:gd name="connsiteX11" fmla="*/ 814144 w 3239311"/>
                <a:gd name="connsiteY11" fmla="*/ 1029235 h 1040860"/>
                <a:gd name="connsiteX12" fmla="*/ 1317698 w 3239311"/>
                <a:gd name="connsiteY12" fmla="*/ 543125 h 1040860"/>
                <a:gd name="connsiteX13" fmla="*/ 867037 w 3239311"/>
                <a:gd name="connsiteY13" fmla="*/ 15720 h 1040860"/>
                <a:gd name="connsiteX14" fmla="*/ 775511 w 3239311"/>
                <a:gd name="connsiteY14" fmla="*/ 3717 h 1040860"/>
                <a:gd name="connsiteX15" fmla="*/ 792541 w 3239311"/>
                <a:gd name="connsiteY15" fmla="*/ 0 h 1040860"/>
                <a:gd name="connsiteX16" fmla="*/ 3239311 w 3239311"/>
                <a:gd name="connsiteY16" fmla="*/ 0 h 1040860"/>
                <a:gd name="connsiteX17" fmla="*/ 3239311 w 3239311"/>
                <a:gd name="connsiteY17" fmla="*/ 1040860 h 1040860"/>
                <a:gd name="connsiteX18" fmla="*/ 0 w 3239311"/>
                <a:gd name="connsiteY18" fmla="*/ 1040860 h 1040860"/>
                <a:gd name="connsiteX19" fmla="*/ 0 w 3239311"/>
                <a:gd name="connsiteY19" fmla="*/ 0 h 104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9311" h="1040860">
                  <a:moveTo>
                    <a:pt x="0" y="0"/>
                  </a:moveTo>
                  <a:lnTo>
                    <a:pt x="747166" y="0"/>
                  </a:lnTo>
                  <a:lnTo>
                    <a:pt x="758420" y="2977"/>
                  </a:lnTo>
                  <a:lnTo>
                    <a:pt x="671986" y="10520"/>
                  </a:lnTo>
                  <a:cubicBezTo>
                    <a:pt x="399394" y="58808"/>
                    <a:pt x="194340" y="267598"/>
                    <a:pt x="194340" y="517849"/>
                  </a:cubicBezTo>
                  <a:cubicBezTo>
                    <a:pt x="194340" y="768100"/>
                    <a:pt x="399394" y="976891"/>
                    <a:pt x="671986" y="1025178"/>
                  </a:cubicBezTo>
                  <a:lnTo>
                    <a:pt x="722008" y="1029544"/>
                  </a:lnTo>
                  <a:lnTo>
                    <a:pt x="693172" y="1034532"/>
                  </a:lnTo>
                  <a:lnTo>
                    <a:pt x="750439" y="1032025"/>
                  </a:lnTo>
                  <a:lnTo>
                    <a:pt x="792546" y="1035699"/>
                  </a:lnTo>
                  <a:lnTo>
                    <a:pt x="771487" y="1031103"/>
                  </a:lnTo>
                  <a:lnTo>
                    <a:pt x="814144" y="1029235"/>
                  </a:lnTo>
                  <a:cubicBezTo>
                    <a:pt x="1088946" y="992786"/>
                    <a:pt x="1304652" y="793094"/>
                    <a:pt x="1317698" y="543125"/>
                  </a:cubicBezTo>
                  <a:cubicBezTo>
                    <a:pt x="1330744" y="293156"/>
                    <a:pt x="1136805" y="75737"/>
                    <a:pt x="867037" y="15720"/>
                  </a:cubicBezTo>
                  <a:lnTo>
                    <a:pt x="775511" y="3717"/>
                  </a:lnTo>
                  <a:lnTo>
                    <a:pt x="792541" y="0"/>
                  </a:lnTo>
                  <a:lnTo>
                    <a:pt x="3239311" y="0"/>
                  </a:lnTo>
                  <a:lnTo>
                    <a:pt x="3239311" y="1040860"/>
                  </a:lnTo>
                  <a:lnTo>
                    <a:pt x="0" y="1040860"/>
                  </a:lnTo>
                  <a:lnTo>
                    <a:pt x="0" y="0"/>
                  </a:ln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620000" tIns="45720" rIns="72000" bIns="216000" anchor="b" anchorCtr="0" forceAA="0" compatLnSpc="1">
              <a:prstTxWarp prst="textNoShape">
                <a:avLst/>
              </a:prstTxWarp>
              <a:normAutofit/>
            </a:bodyPr>
            <a:lstStyle/>
            <a:p>
              <a:pPr>
                <a:lnSpc>
                  <a:spcPct val="120000"/>
                </a:lnSpc>
              </a:pPr>
              <a:r>
                <a:rPr lang="zh-CN" altLang="en-US" sz="1400" dirty="0">
                  <a:solidFill>
                    <a:schemeClr val="bg1"/>
                  </a:solidFill>
                  <a:cs typeface="+mn-ea"/>
                  <a:sym typeface="+mn-lt"/>
                </a:rPr>
                <a:t>点击输入文字内容</a:t>
              </a:r>
            </a:p>
          </p:txBody>
        </p:sp>
        <p:sp>
          <p:nvSpPr>
            <p:cNvPr id="8" name="ïšḻïďê-Freeform: Shape 42"/>
            <p:cNvSpPr/>
            <p:nvPr/>
          </p:nvSpPr>
          <p:spPr>
            <a:xfrm>
              <a:off x="2158624" y="3611354"/>
              <a:ext cx="1110660" cy="1192788"/>
            </a:xfrm>
            <a:custGeom>
              <a:avLst/>
              <a:gdLst>
                <a:gd name="connsiteX0" fmla="*/ 442750 w 864922"/>
                <a:gd name="connsiteY0" fmla="*/ 0 h 1020031"/>
                <a:gd name="connsiteX1" fmla="*/ 519802 w 864922"/>
                <a:gd name="connsiteY1" fmla="*/ 22384 h 1020031"/>
                <a:gd name="connsiteX2" fmla="*/ 864354 w 864922"/>
                <a:gd name="connsiteY2" fmla="*/ 533931 h 1020031"/>
                <a:gd name="connsiteX3" fmla="*/ 472843 w 864922"/>
                <a:gd name="connsiteY3" fmla="*/ 1010498 h 1020031"/>
                <a:gd name="connsiteX4" fmla="*/ 422666 w 864922"/>
                <a:gd name="connsiteY4" fmla="*/ 1020031 h 1020031"/>
                <a:gd name="connsiteX5" fmla="*/ 368447 w 864922"/>
                <a:gd name="connsiteY5" fmla="*/ 1007036 h 1020031"/>
                <a:gd name="connsiteX6" fmla="*/ 0 w 864922"/>
                <a:gd name="connsiteY6" fmla="*/ 512422 h 1020031"/>
                <a:gd name="connsiteX7" fmla="*/ 368447 w 864922"/>
                <a:gd name="connsiteY7" fmla="*/ 17808 h 1020031"/>
                <a:gd name="connsiteX8" fmla="*/ 442750 w 864922"/>
                <a:gd name="connsiteY8" fmla="*/ 0 h 10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4922" h="1020031">
                  <a:moveTo>
                    <a:pt x="442750" y="0"/>
                  </a:moveTo>
                  <a:lnTo>
                    <a:pt x="519802" y="22384"/>
                  </a:lnTo>
                  <a:cubicBezTo>
                    <a:pt x="733443" y="105167"/>
                    <a:pt x="875069" y="308482"/>
                    <a:pt x="864354" y="533931"/>
                  </a:cubicBezTo>
                  <a:cubicBezTo>
                    <a:pt x="853641" y="759380"/>
                    <a:pt x="693371" y="948349"/>
                    <a:pt x="472843" y="1010498"/>
                  </a:cubicBezTo>
                  <a:lnTo>
                    <a:pt x="422666" y="1020031"/>
                  </a:lnTo>
                  <a:lnTo>
                    <a:pt x="368447" y="1007036"/>
                  </a:lnTo>
                  <a:cubicBezTo>
                    <a:pt x="151118" y="934488"/>
                    <a:pt x="0" y="738126"/>
                    <a:pt x="0" y="512422"/>
                  </a:cubicBezTo>
                  <a:cubicBezTo>
                    <a:pt x="0" y="286719"/>
                    <a:pt x="151118" y="90355"/>
                    <a:pt x="368447" y="17808"/>
                  </a:cubicBezTo>
                  <a:lnTo>
                    <a:pt x="442750" y="0"/>
                  </a:lnTo>
                  <a:close/>
                </a:path>
              </a:pathLst>
            </a:custGeom>
            <a:solidFill>
              <a:schemeClr val="accent4">
                <a:lumMod val="100000"/>
              </a:schemeClr>
            </a:solidFill>
            <a:ln w="12700" cap="flat" cmpd="sng" algn="ctr">
              <a:noFill/>
              <a:prstDash val="solid"/>
              <a:miter lim="800000"/>
              <a:headEnd type="none" w="med" len="med"/>
              <a:tailEnd type="none" w="med" len="med"/>
            </a:ln>
            <a:effectLst>
              <a:outerShdw blurRad="63500" sx="102000" sy="102000" algn="ctr" rotWithShape="0">
                <a:prstClr val="black">
                  <a:alpha val="40000"/>
                </a:prstClr>
              </a:outerShdw>
            </a:effectLst>
            <a:extLst>
              <a:ext uri="{91240B29-F687-4F45-9708-019B960494DF}">
                <a14:hiddenLine xmlns:a14="http://schemas.microsoft.com/office/drawing/2010/main" w="12700" cap="flat" cmpd="sng" algn="ctr">
                  <a:solidFill>
                    <a:schemeClr val="accent3">
                      <a:lumMod val="10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ïšḻïďê-TextBox 43"/>
            <p:cNvSpPr txBox="1"/>
            <p:nvPr/>
          </p:nvSpPr>
          <p:spPr>
            <a:xfrm>
              <a:off x="3394779" y="3762459"/>
              <a:ext cx="2222626" cy="445988"/>
            </a:xfrm>
            <a:prstGeom prst="rect">
              <a:avLst/>
            </a:prstGeom>
            <a:noFill/>
          </p:spPr>
          <p:txBody>
            <a:bodyPr wrap="none" anchor="b" anchorCtr="0">
              <a:normAutofit/>
            </a:bodyPr>
            <a:lstStyle/>
            <a:p>
              <a:pPr algn="ctr"/>
              <a:r>
                <a:rPr lang="zh-CN" altLang="en-US" b="1" dirty="0">
                  <a:solidFill>
                    <a:schemeClr val="bg1"/>
                  </a:solidFill>
                  <a:cs typeface="+mn-ea"/>
                  <a:sym typeface="+mn-lt"/>
                </a:rPr>
                <a:t>标题文本预设</a:t>
              </a:r>
            </a:p>
          </p:txBody>
        </p:sp>
        <p:sp>
          <p:nvSpPr>
            <p:cNvPr id="10" name="ïšḻïďê-Freeform: Shape 10"/>
            <p:cNvSpPr/>
            <p:nvPr/>
          </p:nvSpPr>
          <p:spPr>
            <a:xfrm>
              <a:off x="1982724" y="1284476"/>
              <a:ext cx="3787935" cy="1217145"/>
            </a:xfrm>
            <a:custGeom>
              <a:avLst/>
              <a:gdLst>
                <a:gd name="connsiteX0" fmla="*/ 0 w 3239311"/>
                <a:gd name="connsiteY0" fmla="*/ 0 h 1040860"/>
                <a:gd name="connsiteX1" fmla="*/ 747166 w 3239311"/>
                <a:gd name="connsiteY1" fmla="*/ 0 h 1040860"/>
                <a:gd name="connsiteX2" fmla="*/ 758420 w 3239311"/>
                <a:gd name="connsiteY2" fmla="*/ 2977 h 1040860"/>
                <a:gd name="connsiteX3" fmla="*/ 671986 w 3239311"/>
                <a:gd name="connsiteY3" fmla="*/ 10520 h 1040860"/>
                <a:gd name="connsiteX4" fmla="*/ 194340 w 3239311"/>
                <a:gd name="connsiteY4" fmla="*/ 517849 h 1040860"/>
                <a:gd name="connsiteX5" fmla="*/ 671986 w 3239311"/>
                <a:gd name="connsiteY5" fmla="*/ 1025178 h 1040860"/>
                <a:gd name="connsiteX6" fmla="*/ 722008 w 3239311"/>
                <a:gd name="connsiteY6" fmla="*/ 1029544 h 1040860"/>
                <a:gd name="connsiteX7" fmla="*/ 693172 w 3239311"/>
                <a:gd name="connsiteY7" fmla="*/ 1034532 h 1040860"/>
                <a:gd name="connsiteX8" fmla="*/ 750439 w 3239311"/>
                <a:gd name="connsiteY8" fmla="*/ 1032025 h 1040860"/>
                <a:gd name="connsiteX9" fmla="*/ 792546 w 3239311"/>
                <a:gd name="connsiteY9" fmla="*/ 1035699 h 1040860"/>
                <a:gd name="connsiteX10" fmla="*/ 771487 w 3239311"/>
                <a:gd name="connsiteY10" fmla="*/ 1031103 h 1040860"/>
                <a:gd name="connsiteX11" fmla="*/ 814144 w 3239311"/>
                <a:gd name="connsiteY11" fmla="*/ 1029235 h 1040860"/>
                <a:gd name="connsiteX12" fmla="*/ 1317698 w 3239311"/>
                <a:gd name="connsiteY12" fmla="*/ 543125 h 1040860"/>
                <a:gd name="connsiteX13" fmla="*/ 867037 w 3239311"/>
                <a:gd name="connsiteY13" fmla="*/ 15720 h 1040860"/>
                <a:gd name="connsiteX14" fmla="*/ 775511 w 3239311"/>
                <a:gd name="connsiteY14" fmla="*/ 3717 h 1040860"/>
                <a:gd name="connsiteX15" fmla="*/ 792541 w 3239311"/>
                <a:gd name="connsiteY15" fmla="*/ 0 h 1040860"/>
                <a:gd name="connsiteX16" fmla="*/ 3239311 w 3239311"/>
                <a:gd name="connsiteY16" fmla="*/ 0 h 1040860"/>
                <a:gd name="connsiteX17" fmla="*/ 3239311 w 3239311"/>
                <a:gd name="connsiteY17" fmla="*/ 1040860 h 1040860"/>
                <a:gd name="connsiteX18" fmla="*/ 0 w 3239311"/>
                <a:gd name="connsiteY18" fmla="*/ 1040860 h 1040860"/>
                <a:gd name="connsiteX19" fmla="*/ 0 w 3239311"/>
                <a:gd name="connsiteY19" fmla="*/ 0 h 104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9311" h="1040860">
                  <a:moveTo>
                    <a:pt x="0" y="0"/>
                  </a:moveTo>
                  <a:lnTo>
                    <a:pt x="747166" y="0"/>
                  </a:lnTo>
                  <a:lnTo>
                    <a:pt x="758420" y="2977"/>
                  </a:lnTo>
                  <a:lnTo>
                    <a:pt x="671986" y="10520"/>
                  </a:lnTo>
                  <a:cubicBezTo>
                    <a:pt x="399394" y="58808"/>
                    <a:pt x="194340" y="267598"/>
                    <a:pt x="194340" y="517849"/>
                  </a:cubicBezTo>
                  <a:cubicBezTo>
                    <a:pt x="194340" y="768100"/>
                    <a:pt x="399394" y="976891"/>
                    <a:pt x="671986" y="1025178"/>
                  </a:cubicBezTo>
                  <a:lnTo>
                    <a:pt x="722008" y="1029544"/>
                  </a:lnTo>
                  <a:lnTo>
                    <a:pt x="693172" y="1034532"/>
                  </a:lnTo>
                  <a:lnTo>
                    <a:pt x="750439" y="1032025"/>
                  </a:lnTo>
                  <a:lnTo>
                    <a:pt x="792546" y="1035699"/>
                  </a:lnTo>
                  <a:lnTo>
                    <a:pt x="771487" y="1031103"/>
                  </a:lnTo>
                  <a:lnTo>
                    <a:pt x="814144" y="1029235"/>
                  </a:lnTo>
                  <a:cubicBezTo>
                    <a:pt x="1088946" y="992786"/>
                    <a:pt x="1304652" y="793094"/>
                    <a:pt x="1317698" y="543125"/>
                  </a:cubicBezTo>
                  <a:cubicBezTo>
                    <a:pt x="1330744" y="293156"/>
                    <a:pt x="1136805" y="75737"/>
                    <a:pt x="867037" y="15720"/>
                  </a:cubicBezTo>
                  <a:lnTo>
                    <a:pt x="775511" y="3717"/>
                  </a:lnTo>
                  <a:lnTo>
                    <a:pt x="792541" y="0"/>
                  </a:lnTo>
                  <a:lnTo>
                    <a:pt x="3239311" y="0"/>
                  </a:lnTo>
                  <a:lnTo>
                    <a:pt x="3239311" y="1040860"/>
                  </a:lnTo>
                  <a:lnTo>
                    <a:pt x="0" y="104086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620000" tIns="45720" rIns="72000" bIns="216000" anchor="b" anchorCtr="0" forceAA="0" compatLnSpc="1">
              <a:prstTxWarp prst="textNoShape">
                <a:avLst/>
              </a:prstTxWarp>
              <a:normAutofit/>
            </a:bodyPr>
            <a:lstStyle/>
            <a:p>
              <a:pPr>
                <a:lnSpc>
                  <a:spcPct val="120000"/>
                </a:lnSpc>
              </a:pPr>
              <a:r>
                <a:rPr lang="zh-CN" altLang="en-US" sz="1400" dirty="0">
                  <a:solidFill>
                    <a:schemeClr val="bg1"/>
                  </a:solidFill>
                  <a:cs typeface="+mn-ea"/>
                  <a:sym typeface="+mn-lt"/>
                </a:rPr>
                <a:t>点击输入文字内容</a:t>
              </a:r>
            </a:p>
          </p:txBody>
        </p:sp>
        <p:sp>
          <p:nvSpPr>
            <p:cNvPr id="11" name="ïšḻïďê-Freeform: Shape 3"/>
            <p:cNvSpPr/>
            <p:nvPr/>
          </p:nvSpPr>
          <p:spPr>
            <a:xfrm>
              <a:off x="5622720" y="2469498"/>
              <a:ext cx="728012" cy="2354661"/>
            </a:xfrm>
            <a:custGeom>
              <a:avLst/>
              <a:gdLst>
                <a:gd name="connsiteX0" fmla="*/ 612843 w 622571"/>
                <a:gd name="connsiteY0" fmla="*/ 0 h 2013625"/>
                <a:gd name="connsiteX1" fmla="*/ 0 w 622571"/>
                <a:gd name="connsiteY1" fmla="*/ 972765 h 2013625"/>
                <a:gd name="connsiteX2" fmla="*/ 19456 w 622571"/>
                <a:gd name="connsiteY2" fmla="*/ 2013625 h 2013625"/>
                <a:gd name="connsiteX3" fmla="*/ 622571 w 622571"/>
                <a:gd name="connsiteY3" fmla="*/ 1060314 h 2013625"/>
                <a:gd name="connsiteX4" fmla="*/ 612843 w 622571"/>
                <a:gd name="connsiteY4" fmla="*/ 0 h 2013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571" h="2013625">
                  <a:moveTo>
                    <a:pt x="612843" y="0"/>
                  </a:moveTo>
                  <a:lnTo>
                    <a:pt x="0" y="972765"/>
                  </a:lnTo>
                  <a:lnTo>
                    <a:pt x="19456" y="2013625"/>
                  </a:lnTo>
                  <a:lnTo>
                    <a:pt x="622571" y="1060314"/>
                  </a:lnTo>
                  <a:cubicBezTo>
                    <a:pt x="619328" y="706876"/>
                    <a:pt x="616086" y="353438"/>
                    <a:pt x="612843"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ïšḻïďê-Freeform: Shape 4"/>
            <p:cNvSpPr/>
            <p:nvPr/>
          </p:nvSpPr>
          <p:spPr>
            <a:xfrm>
              <a:off x="5748215" y="1275102"/>
              <a:ext cx="602517" cy="2422914"/>
            </a:xfrm>
            <a:custGeom>
              <a:avLst/>
              <a:gdLst>
                <a:gd name="connsiteX0" fmla="*/ 32175 w 538014"/>
                <a:gd name="connsiteY0" fmla="*/ 2 h 2071994"/>
                <a:gd name="connsiteX1" fmla="*/ 538014 w 538014"/>
                <a:gd name="connsiteY1" fmla="*/ 1040862 h 2071994"/>
                <a:gd name="connsiteX2" fmla="*/ 528286 w 538014"/>
                <a:gd name="connsiteY2" fmla="*/ 2071994 h 2071994"/>
                <a:gd name="connsiteX3" fmla="*/ 51631 w 538014"/>
                <a:gd name="connsiteY3" fmla="*/ 1050589 h 2071994"/>
                <a:gd name="connsiteX4" fmla="*/ 32175 w 538014"/>
                <a:gd name="connsiteY4" fmla="*/ 2 h 2071994"/>
                <a:gd name="connsiteX0" fmla="*/ 54809 w 560648"/>
                <a:gd name="connsiteY0" fmla="*/ 151 h 2072143"/>
                <a:gd name="connsiteX1" fmla="*/ 560648 w 560648"/>
                <a:gd name="connsiteY1" fmla="*/ 1041011 h 2072143"/>
                <a:gd name="connsiteX2" fmla="*/ 550920 w 560648"/>
                <a:gd name="connsiteY2" fmla="*/ 2072143 h 2072143"/>
                <a:gd name="connsiteX3" fmla="*/ 15899 w 560648"/>
                <a:gd name="connsiteY3" fmla="*/ 972917 h 2072143"/>
                <a:gd name="connsiteX4" fmla="*/ 54809 w 560648"/>
                <a:gd name="connsiteY4" fmla="*/ 151 h 2072143"/>
                <a:gd name="connsiteX0" fmla="*/ 54809 w 560648"/>
                <a:gd name="connsiteY0" fmla="*/ 151 h 2072143"/>
                <a:gd name="connsiteX1" fmla="*/ 560648 w 560648"/>
                <a:gd name="connsiteY1" fmla="*/ 1041011 h 2072143"/>
                <a:gd name="connsiteX2" fmla="*/ 550920 w 560648"/>
                <a:gd name="connsiteY2" fmla="*/ 2072143 h 2072143"/>
                <a:gd name="connsiteX3" fmla="*/ 15899 w 560648"/>
                <a:gd name="connsiteY3" fmla="*/ 972917 h 2072143"/>
                <a:gd name="connsiteX4" fmla="*/ 54809 w 560648"/>
                <a:gd name="connsiteY4" fmla="*/ 151 h 2072143"/>
                <a:gd name="connsiteX0" fmla="*/ 54809 w 560648"/>
                <a:gd name="connsiteY0" fmla="*/ 151 h 2072143"/>
                <a:gd name="connsiteX1" fmla="*/ 560648 w 560648"/>
                <a:gd name="connsiteY1" fmla="*/ 1041011 h 2072143"/>
                <a:gd name="connsiteX2" fmla="*/ 550920 w 560648"/>
                <a:gd name="connsiteY2" fmla="*/ 2072143 h 2072143"/>
                <a:gd name="connsiteX3" fmla="*/ 15899 w 560648"/>
                <a:gd name="connsiteY3" fmla="*/ 972917 h 2072143"/>
                <a:gd name="connsiteX4" fmla="*/ 54809 w 560648"/>
                <a:gd name="connsiteY4" fmla="*/ 151 h 2072143"/>
                <a:gd name="connsiteX0" fmla="*/ 39222 w 545061"/>
                <a:gd name="connsiteY0" fmla="*/ 0 h 2071992"/>
                <a:gd name="connsiteX1" fmla="*/ 545061 w 545061"/>
                <a:gd name="connsiteY1" fmla="*/ 1040860 h 2071992"/>
                <a:gd name="connsiteX2" fmla="*/ 535333 w 545061"/>
                <a:gd name="connsiteY2" fmla="*/ 2071992 h 2071992"/>
                <a:gd name="connsiteX3" fmla="*/ 312 w 545061"/>
                <a:gd name="connsiteY3" fmla="*/ 972766 h 2071992"/>
                <a:gd name="connsiteX4" fmla="*/ 39222 w 545061"/>
                <a:gd name="connsiteY4" fmla="*/ 0 h 2071992"/>
                <a:gd name="connsiteX0" fmla="*/ 4148 w 509987"/>
                <a:gd name="connsiteY0" fmla="*/ 0 h 2071992"/>
                <a:gd name="connsiteX1" fmla="*/ 509987 w 509987"/>
                <a:gd name="connsiteY1" fmla="*/ 1040860 h 2071992"/>
                <a:gd name="connsiteX2" fmla="*/ 500259 w 509987"/>
                <a:gd name="connsiteY2" fmla="*/ 2071992 h 2071992"/>
                <a:gd name="connsiteX3" fmla="*/ 43059 w 509987"/>
                <a:gd name="connsiteY3" fmla="*/ 1001949 h 2071992"/>
                <a:gd name="connsiteX4" fmla="*/ 4148 w 509987"/>
                <a:gd name="connsiteY4" fmla="*/ 0 h 2071992"/>
                <a:gd name="connsiteX0" fmla="*/ 9413 w 515252"/>
                <a:gd name="connsiteY0" fmla="*/ 0 h 2071992"/>
                <a:gd name="connsiteX1" fmla="*/ 515252 w 515252"/>
                <a:gd name="connsiteY1" fmla="*/ 1040860 h 2071992"/>
                <a:gd name="connsiteX2" fmla="*/ 505524 w 515252"/>
                <a:gd name="connsiteY2" fmla="*/ 2071992 h 2071992"/>
                <a:gd name="connsiteX3" fmla="*/ 9413 w 515252"/>
                <a:gd name="connsiteY3" fmla="*/ 1001949 h 2071992"/>
                <a:gd name="connsiteX4" fmla="*/ 9413 w 515252"/>
                <a:gd name="connsiteY4" fmla="*/ 0 h 2071992"/>
                <a:gd name="connsiteX0" fmla="*/ 9413 w 515252"/>
                <a:gd name="connsiteY0" fmla="*/ 0 h 2071992"/>
                <a:gd name="connsiteX1" fmla="*/ 515252 w 515252"/>
                <a:gd name="connsiteY1" fmla="*/ 1040860 h 2071992"/>
                <a:gd name="connsiteX2" fmla="*/ 505524 w 515252"/>
                <a:gd name="connsiteY2" fmla="*/ 2071992 h 2071992"/>
                <a:gd name="connsiteX3" fmla="*/ 9413 w 515252"/>
                <a:gd name="connsiteY3" fmla="*/ 1001949 h 2071992"/>
                <a:gd name="connsiteX4" fmla="*/ 9413 w 515252"/>
                <a:gd name="connsiteY4" fmla="*/ 0 h 2071992"/>
                <a:gd name="connsiteX0" fmla="*/ 9413 w 515252"/>
                <a:gd name="connsiteY0" fmla="*/ 0 h 2071992"/>
                <a:gd name="connsiteX1" fmla="*/ 515252 w 515252"/>
                <a:gd name="connsiteY1" fmla="*/ 1040860 h 2071992"/>
                <a:gd name="connsiteX2" fmla="*/ 505524 w 515252"/>
                <a:gd name="connsiteY2" fmla="*/ 2071992 h 2071992"/>
                <a:gd name="connsiteX3" fmla="*/ 9413 w 515252"/>
                <a:gd name="connsiteY3" fmla="*/ 1031132 h 2071992"/>
                <a:gd name="connsiteX4" fmla="*/ 9413 w 515252"/>
                <a:gd name="connsiteY4" fmla="*/ 0 h 2071992"/>
                <a:gd name="connsiteX0" fmla="*/ 9413 w 515252"/>
                <a:gd name="connsiteY0" fmla="*/ 0 h 2071992"/>
                <a:gd name="connsiteX1" fmla="*/ 515252 w 515252"/>
                <a:gd name="connsiteY1" fmla="*/ 1040860 h 2071992"/>
                <a:gd name="connsiteX2" fmla="*/ 505524 w 515252"/>
                <a:gd name="connsiteY2" fmla="*/ 2071992 h 2071992"/>
                <a:gd name="connsiteX3" fmla="*/ 9413 w 515252"/>
                <a:gd name="connsiteY3" fmla="*/ 1031132 h 2071992"/>
                <a:gd name="connsiteX4" fmla="*/ 9413 w 515252"/>
                <a:gd name="connsiteY4" fmla="*/ 0 h 207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252" h="2071992">
                  <a:moveTo>
                    <a:pt x="9413" y="0"/>
                  </a:moveTo>
                  <a:cubicBezTo>
                    <a:pt x="168297" y="264268"/>
                    <a:pt x="346639" y="693907"/>
                    <a:pt x="515252" y="1040860"/>
                  </a:cubicBezTo>
                  <a:cubicBezTo>
                    <a:pt x="512009" y="1384571"/>
                    <a:pt x="508767" y="1728281"/>
                    <a:pt x="505524" y="2071992"/>
                  </a:cubicBezTo>
                  <a:lnTo>
                    <a:pt x="9413" y="1031132"/>
                  </a:lnTo>
                  <a:cubicBezTo>
                    <a:pt x="6170" y="677694"/>
                    <a:pt x="-10042" y="486383"/>
                    <a:pt x="941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ïšḻïďê-Freeform: Shape 5"/>
            <p:cNvSpPr/>
            <p:nvPr/>
          </p:nvSpPr>
          <p:spPr>
            <a:xfrm>
              <a:off x="5606029" y="3596375"/>
              <a:ext cx="602517" cy="2422914"/>
            </a:xfrm>
            <a:custGeom>
              <a:avLst/>
              <a:gdLst>
                <a:gd name="connsiteX0" fmla="*/ 32175 w 538014"/>
                <a:gd name="connsiteY0" fmla="*/ 2 h 2071994"/>
                <a:gd name="connsiteX1" fmla="*/ 538014 w 538014"/>
                <a:gd name="connsiteY1" fmla="*/ 1040862 h 2071994"/>
                <a:gd name="connsiteX2" fmla="*/ 528286 w 538014"/>
                <a:gd name="connsiteY2" fmla="*/ 2071994 h 2071994"/>
                <a:gd name="connsiteX3" fmla="*/ 51631 w 538014"/>
                <a:gd name="connsiteY3" fmla="*/ 1050589 h 2071994"/>
                <a:gd name="connsiteX4" fmla="*/ 32175 w 538014"/>
                <a:gd name="connsiteY4" fmla="*/ 2 h 2071994"/>
                <a:gd name="connsiteX0" fmla="*/ 54809 w 560648"/>
                <a:gd name="connsiteY0" fmla="*/ 151 h 2072143"/>
                <a:gd name="connsiteX1" fmla="*/ 560648 w 560648"/>
                <a:gd name="connsiteY1" fmla="*/ 1041011 h 2072143"/>
                <a:gd name="connsiteX2" fmla="*/ 550920 w 560648"/>
                <a:gd name="connsiteY2" fmla="*/ 2072143 h 2072143"/>
                <a:gd name="connsiteX3" fmla="*/ 15899 w 560648"/>
                <a:gd name="connsiteY3" fmla="*/ 972917 h 2072143"/>
                <a:gd name="connsiteX4" fmla="*/ 54809 w 560648"/>
                <a:gd name="connsiteY4" fmla="*/ 151 h 2072143"/>
                <a:gd name="connsiteX0" fmla="*/ 54809 w 560648"/>
                <a:gd name="connsiteY0" fmla="*/ 151 h 2072143"/>
                <a:gd name="connsiteX1" fmla="*/ 560648 w 560648"/>
                <a:gd name="connsiteY1" fmla="*/ 1041011 h 2072143"/>
                <a:gd name="connsiteX2" fmla="*/ 550920 w 560648"/>
                <a:gd name="connsiteY2" fmla="*/ 2072143 h 2072143"/>
                <a:gd name="connsiteX3" fmla="*/ 15899 w 560648"/>
                <a:gd name="connsiteY3" fmla="*/ 972917 h 2072143"/>
                <a:gd name="connsiteX4" fmla="*/ 54809 w 560648"/>
                <a:gd name="connsiteY4" fmla="*/ 151 h 2072143"/>
                <a:gd name="connsiteX0" fmla="*/ 54809 w 560648"/>
                <a:gd name="connsiteY0" fmla="*/ 151 h 2072143"/>
                <a:gd name="connsiteX1" fmla="*/ 560648 w 560648"/>
                <a:gd name="connsiteY1" fmla="*/ 1041011 h 2072143"/>
                <a:gd name="connsiteX2" fmla="*/ 550920 w 560648"/>
                <a:gd name="connsiteY2" fmla="*/ 2072143 h 2072143"/>
                <a:gd name="connsiteX3" fmla="*/ 15899 w 560648"/>
                <a:gd name="connsiteY3" fmla="*/ 972917 h 2072143"/>
                <a:gd name="connsiteX4" fmla="*/ 54809 w 560648"/>
                <a:gd name="connsiteY4" fmla="*/ 151 h 2072143"/>
                <a:gd name="connsiteX0" fmla="*/ 39222 w 545061"/>
                <a:gd name="connsiteY0" fmla="*/ 0 h 2071992"/>
                <a:gd name="connsiteX1" fmla="*/ 545061 w 545061"/>
                <a:gd name="connsiteY1" fmla="*/ 1040860 h 2071992"/>
                <a:gd name="connsiteX2" fmla="*/ 535333 w 545061"/>
                <a:gd name="connsiteY2" fmla="*/ 2071992 h 2071992"/>
                <a:gd name="connsiteX3" fmla="*/ 312 w 545061"/>
                <a:gd name="connsiteY3" fmla="*/ 972766 h 2071992"/>
                <a:gd name="connsiteX4" fmla="*/ 39222 w 545061"/>
                <a:gd name="connsiteY4" fmla="*/ 0 h 2071992"/>
                <a:gd name="connsiteX0" fmla="*/ 4148 w 509987"/>
                <a:gd name="connsiteY0" fmla="*/ 0 h 2071992"/>
                <a:gd name="connsiteX1" fmla="*/ 509987 w 509987"/>
                <a:gd name="connsiteY1" fmla="*/ 1040860 h 2071992"/>
                <a:gd name="connsiteX2" fmla="*/ 500259 w 509987"/>
                <a:gd name="connsiteY2" fmla="*/ 2071992 h 2071992"/>
                <a:gd name="connsiteX3" fmla="*/ 43059 w 509987"/>
                <a:gd name="connsiteY3" fmla="*/ 1001949 h 2071992"/>
                <a:gd name="connsiteX4" fmla="*/ 4148 w 509987"/>
                <a:gd name="connsiteY4" fmla="*/ 0 h 2071992"/>
                <a:gd name="connsiteX0" fmla="*/ 9413 w 515252"/>
                <a:gd name="connsiteY0" fmla="*/ 0 h 2071992"/>
                <a:gd name="connsiteX1" fmla="*/ 515252 w 515252"/>
                <a:gd name="connsiteY1" fmla="*/ 1040860 h 2071992"/>
                <a:gd name="connsiteX2" fmla="*/ 505524 w 515252"/>
                <a:gd name="connsiteY2" fmla="*/ 2071992 h 2071992"/>
                <a:gd name="connsiteX3" fmla="*/ 9413 w 515252"/>
                <a:gd name="connsiteY3" fmla="*/ 1001949 h 2071992"/>
                <a:gd name="connsiteX4" fmla="*/ 9413 w 515252"/>
                <a:gd name="connsiteY4" fmla="*/ 0 h 2071992"/>
                <a:gd name="connsiteX0" fmla="*/ 9413 w 515252"/>
                <a:gd name="connsiteY0" fmla="*/ 0 h 2071992"/>
                <a:gd name="connsiteX1" fmla="*/ 515252 w 515252"/>
                <a:gd name="connsiteY1" fmla="*/ 1040860 h 2071992"/>
                <a:gd name="connsiteX2" fmla="*/ 505524 w 515252"/>
                <a:gd name="connsiteY2" fmla="*/ 2071992 h 2071992"/>
                <a:gd name="connsiteX3" fmla="*/ 9413 w 515252"/>
                <a:gd name="connsiteY3" fmla="*/ 1001949 h 2071992"/>
                <a:gd name="connsiteX4" fmla="*/ 9413 w 515252"/>
                <a:gd name="connsiteY4" fmla="*/ 0 h 2071992"/>
                <a:gd name="connsiteX0" fmla="*/ 9413 w 515252"/>
                <a:gd name="connsiteY0" fmla="*/ 0 h 2071992"/>
                <a:gd name="connsiteX1" fmla="*/ 515252 w 515252"/>
                <a:gd name="connsiteY1" fmla="*/ 1040860 h 2071992"/>
                <a:gd name="connsiteX2" fmla="*/ 505524 w 515252"/>
                <a:gd name="connsiteY2" fmla="*/ 2071992 h 2071992"/>
                <a:gd name="connsiteX3" fmla="*/ 9413 w 515252"/>
                <a:gd name="connsiteY3" fmla="*/ 1031132 h 2071992"/>
                <a:gd name="connsiteX4" fmla="*/ 9413 w 515252"/>
                <a:gd name="connsiteY4" fmla="*/ 0 h 2071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252" h="2071992">
                  <a:moveTo>
                    <a:pt x="9413" y="0"/>
                  </a:moveTo>
                  <a:cubicBezTo>
                    <a:pt x="168297" y="264268"/>
                    <a:pt x="346639" y="693907"/>
                    <a:pt x="515252" y="1040860"/>
                  </a:cubicBezTo>
                  <a:cubicBezTo>
                    <a:pt x="512009" y="1384571"/>
                    <a:pt x="508767" y="1728281"/>
                    <a:pt x="505524" y="2071992"/>
                  </a:cubicBezTo>
                  <a:lnTo>
                    <a:pt x="9413" y="1031132"/>
                  </a:lnTo>
                  <a:cubicBezTo>
                    <a:pt x="6170" y="677694"/>
                    <a:pt x="-10042" y="486383"/>
                    <a:pt x="9413"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 name="ïšḻïďê-Freeform: Shape 11"/>
            <p:cNvSpPr/>
            <p:nvPr/>
          </p:nvSpPr>
          <p:spPr>
            <a:xfrm>
              <a:off x="2311878" y="1290823"/>
              <a:ext cx="1110660" cy="1192788"/>
            </a:xfrm>
            <a:custGeom>
              <a:avLst/>
              <a:gdLst>
                <a:gd name="connsiteX0" fmla="*/ 442750 w 864922"/>
                <a:gd name="connsiteY0" fmla="*/ 0 h 1020031"/>
                <a:gd name="connsiteX1" fmla="*/ 519802 w 864922"/>
                <a:gd name="connsiteY1" fmla="*/ 22384 h 1020031"/>
                <a:gd name="connsiteX2" fmla="*/ 864354 w 864922"/>
                <a:gd name="connsiteY2" fmla="*/ 533931 h 1020031"/>
                <a:gd name="connsiteX3" fmla="*/ 472843 w 864922"/>
                <a:gd name="connsiteY3" fmla="*/ 1010498 h 1020031"/>
                <a:gd name="connsiteX4" fmla="*/ 422666 w 864922"/>
                <a:gd name="connsiteY4" fmla="*/ 1020031 h 1020031"/>
                <a:gd name="connsiteX5" fmla="*/ 368447 w 864922"/>
                <a:gd name="connsiteY5" fmla="*/ 1007036 h 1020031"/>
                <a:gd name="connsiteX6" fmla="*/ 0 w 864922"/>
                <a:gd name="connsiteY6" fmla="*/ 512422 h 1020031"/>
                <a:gd name="connsiteX7" fmla="*/ 368447 w 864922"/>
                <a:gd name="connsiteY7" fmla="*/ 17808 h 1020031"/>
                <a:gd name="connsiteX8" fmla="*/ 442750 w 864922"/>
                <a:gd name="connsiteY8" fmla="*/ 0 h 10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4922" h="1020031">
                  <a:moveTo>
                    <a:pt x="442750" y="0"/>
                  </a:moveTo>
                  <a:lnTo>
                    <a:pt x="519802" y="22384"/>
                  </a:lnTo>
                  <a:cubicBezTo>
                    <a:pt x="733443" y="105167"/>
                    <a:pt x="875069" y="308482"/>
                    <a:pt x="864354" y="533931"/>
                  </a:cubicBezTo>
                  <a:cubicBezTo>
                    <a:pt x="853641" y="759380"/>
                    <a:pt x="693371" y="948349"/>
                    <a:pt x="472843" y="1010498"/>
                  </a:cubicBezTo>
                  <a:lnTo>
                    <a:pt x="422666" y="1020031"/>
                  </a:lnTo>
                  <a:lnTo>
                    <a:pt x="368447" y="1007036"/>
                  </a:lnTo>
                  <a:cubicBezTo>
                    <a:pt x="151118" y="934488"/>
                    <a:pt x="0" y="738126"/>
                    <a:pt x="0" y="512422"/>
                  </a:cubicBezTo>
                  <a:cubicBezTo>
                    <a:pt x="0" y="286719"/>
                    <a:pt x="151118" y="90355"/>
                    <a:pt x="368447" y="17808"/>
                  </a:cubicBezTo>
                  <a:lnTo>
                    <a:pt x="442750" y="0"/>
                  </a:ln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ïšḻïďê-Freeform: Shape 8"/>
            <p:cNvSpPr/>
            <p:nvPr/>
          </p:nvSpPr>
          <p:spPr>
            <a:xfrm rot="1161638">
              <a:off x="2676419" y="1604340"/>
              <a:ext cx="381578" cy="626789"/>
            </a:xfrm>
            <a:custGeom>
              <a:avLst/>
              <a:gdLst>
                <a:gd name="connsiteX0" fmla="*/ 430715 w 915990"/>
                <a:gd name="connsiteY0" fmla="*/ 41288 h 1505842"/>
                <a:gd name="connsiteX1" fmla="*/ 693155 w 915990"/>
                <a:gd name="connsiteY1" fmla="*/ 6107 h 1505842"/>
                <a:gd name="connsiteX2" fmla="*/ 731849 w 915990"/>
                <a:gd name="connsiteY2" fmla="*/ 16406 h 1505842"/>
                <a:gd name="connsiteX3" fmla="*/ 731849 w 915990"/>
                <a:gd name="connsiteY3" fmla="*/ 298437 h 1505842"/>
                <a:gd name="connsiteX4" fmla="*/ 687007 w 915990"/>
                <a:gd name="connsiteY4" fmla="*/ 271076 h 1505842"/>
                <a:gd name="connsiteX5" fmla="*/ 538541 w 915990"/>
                <a:gd name="connsiteY5" fmla="*/ 276575 h 1505842"/>
                <a:gd name="connsiteX6" fmla="*/ 442946 w 915990"/>
                <a:gd name="connsiteY6" fmla="*/ 533909 h 1505842"/>
                <a:gd name="connsiteX7" fmla="*/ 516482 w 915990"/>
                <a:gd name="connsiteY7" fmla="*/ 694373 h 1505842"/>
                <a:gd name="connsiteX8" fmla="*/ 821713 w 915990"/>
                <a:gd name="connsiteY8" fmla="*/ 554493 h 1505842"/>
                <a:gd name="connsiteX9" fmla="*/ 915990 w 915990"/>
                <a:gd name="connsiteY9" fmla="*/ 760215 h 1505842"/>
                <a:gd name="connsiteX10" fmla="*/ 610759 w 915990"/>
                <a:gd name="connsiteY10" fmla="*/ 900094 h 1505842"/>
                <a:gd name="connsiteX11" fmla="*/ 838944 w 915990"/>
                <a:gd name="connsiteY11" fmla="*/ 1398016 h 1505842"/>
                <a:gd name="connsiteX12" fmla="*/ 603658 w 915990"/>
                <a:gd name="connsiteY12" fmla="*/ 1505842 h 1505842"/>
                <a:gd name="connsiteX13" fmla="*/ 375472 w 915990"/>
                <a:gd name="connsiteY13" fmla="*/ 1007920 h 1505842"/>
                <a:gd name="connsiteX14" fmla="*/ 94277 w 915990"/>
                <a:gd name="connsiteY14" fmla="*/ 1136785 h 1505842"/>
                <a:gd name="connsiteX15" fmla="*/ 0 w 915990"/>
                <a:gd name="connsiteY15" fmla="*/ 931064 h 1505842"/>
                <a:gd name="connsiteX16" fmla="*/ 281195 w 915990"/>
                <a:gd name="connsiteY16" fmla="*/ 802199 h 1505842"/>
                <a:gd name="connsiteX17" fmla="*/ 207659 w 915990"/>
                <a:gd name="connsiteY17" fmla="*/ 641735 h 1505842"/>
                <a:gd name="connsiteX18" fmla="*/ 430715 w 915990"/>
                <a:gd name="connsiteY18" fmla="*/ 41288 h 1505842"/>
                <a:gd name="connsiteX0" fmla="*/ 430715 w 915990"/>
                <a:gd name="connsiteY0" fmla="*/ 41288 h 1505842"/>
                <a:gd name="connsiteX1" fmla="*/ 693155 w 915990"/>
                <a:gd name="connsiteY1" fmla="*/ 6107 h 1505842"/>
                <a:gd name="connsiteX2" fmla="*/ 731849 w 915990"/>
                <a:gd name="connsiteY2" fmla="*/ 16406 h 1505842"/>
                <a:gd name="connsiteX3" fmla="*/ 687007 w 915990"/>
                <a:gd name="connsiteY3" fmla="*/ 271076 h 1505842"/>
                <a:gd name="connsiteX4" fmla="*/ 538541 w 915990"/>
                <a:gd name="connsiteY4" fmla="*/ 276575 h 1505842"/>
                <a:gd name="connsiteX5" fmla="*/ 442946 w 915990"/>
                <a:gd name="connsiteY5" fmla="*/ 533909 h 1505842"/>
                <a:gd name="connsiteX6" fmla="*/ 516482 w 915990"/>
                <a:gd name="connsiteY6" fmla="*/ 694373 h 1505842"/>
                <a:gd name="connsiteX7" fmla="*/ 821713 w 915990"/>
                <a:gd name="connsiteY7" fmla="*/ 554493 h 1505842"/>
                <a:gd name="connsiteX8" fmla="*/ 915990 w 915990"/>
                <a:gd name="connsiteY8" fmla="*/ 760215 h 1505842"/>
                <a:gd name="connsiteX9" fmla="*/ 610759 w 915990"/>
                <a:gd name="connsiteY9" fmla="*/ 900094 h 1505842"/>
                <a:gd name="connsiteX10" fmla="*/ 838944 w 915990"/>
                <a:gd name="connsiteY10" fmla="*/ 1398016 h 1505842"/>
                <a:gd name="connsiteX11" fmla="*/ 603658 w 915990"/>
                <a:gd name="connsiteY11" fmla="*/ 1505842 h 1505842"/>
                <a:gd name="connsiteX12" fmla="*/ 375472 w 915990"/>
                <a:gd name="connsiteY12" fmla="*/ 1007920 h 1505842"/>
                <a:gd name="connsiteX13" fmla="*/ 94277 w 915990"/>
                <a:gd name="connsiteY13" fmla="*/ 1136785 h 1505842"/>
                <a:gd name="connsiteX14" fmla="*/ 0 w 915990"/>
                <a:gd name="connsiteY14" fmla="*/ 931064 h 1505842"/>
                <a:gd name="connsiteX15" fmla="*/ 281195 w 915990"/>
                <a:gd name="connsiteY15" fmla="*/ 802199 h 1505842"/>
                <a:gd name="connsiteX16" fmla="*/ 207659 w 915990"/>
                <a:gd name="connsiteY16" fmla="*/ 641735 h 1505842"/>
                <a:gd name="connsiteX17" fmla="*/ 430715 w 915990"/>
                <a:gd name="connsiteY17" fmla="*/ 41288 h 1505842"/>
                <a:gd name="connsiteX0" fmla="*/ 430715 w 915990"/>
                <a:gd name="connsiteY0" fmla="*/ 41288 h 1505842"/>
                <a:gd name="connsiteX1" fmla="*/ 693155 w 915990"/>
                <a:gd name="connsiteY1" fmla="*/ 6107 h 1505842"/>
                <a:gd name="connsiteX2" fmla="*/ 687007 w 915990"/>
                <a:gd name="connsiteY2" fmla="*/ 271076 h 1505842"/>
                <a:gd name="connsiteX3" fmla="*/ 538541 w 915990"/>
                <a:gd name="connsiteY3" fmla="*/ 276575 h 1505842"/>
                <a:gd name="connsiteX4" fmla="*/ 442946 w 915990"/>
                <a:gd name="connsiteY4" fmla="*/ 533909 h 1505842"/>
                <a:gd name="connsiteX5" fmla="*/ 516482 w 915990"/>
                <a:gd name="connsiteY5" fmla="*/ 694373 h 1505842"/>
                <a:gd name="connsiteX6" fmla="*/ 821713 w 915990"/>
                <a:gd name="connsiteY6" fmla="*/ 554493 h 1505842"/>
                <a:gd name="connsiteX7" fmla="*/ 915990 w 915990"/>
                <a:gd name="connsiteY7" fmla="*/ 760215 h 1505842"/>
                <a:gd name="connsiteX8" fmla="*/ 610759 w 915990"/>
                <a:gd name="connsiteY8" fmla="*/ 900094 h 1505842"/>
                <a:gd name="connsiteX9" fmla="*/ 838944 w 915990"/>
                <a:gd name="connsiteY9" fmla="*/ 1398016 h 1505842"/>
                <a:gd name="connsiteX10" fmla="*/ 603658 w 915990"/>
                <a:gd name="connsiteY10" fmla="*/ 1505842 h 1505842"/>
                <a:gd name="connsiteX11" fmla="*/ 375472 w 915990"/>
                <a:gd name="connsiteY11" fmla="*/ 1007920 h 1505842"/>
                <a:gd name="connsiteX12" fmla="*/ 94277 w 915990"/>
                <a:gd name="connsiteY12" fmla="*/ 1136785 h 1505842"/>
                <a:gd name="connsiteX13" fmla="*/ 0 w 915990"/>
                <a:gd name="connsiteY13" fmla="*/ 931064 h 1505842"/>
                <a:gd name="connsiteX14" fmla="*/ 281195 w 915990"/>
                <a:gd name="connsiteY14" fmla="*/ 802199 h 1505842"/>
                <a:gd name="connsiteX15" fmla="*/ 207659 w 915990"/>
                <a:gd name="connsiteY15" fmla="*/ 641735 h 1505842"/>
                <a:gd name="connsiteX16" fmla="*/ 430715 w 915990"/>
                <a:gd name="connsiteY16" fmla="*/ 41288 h 1505842"/>
                <a:gd name="connsiteX0" fmla="*/ 430715 w 915990"/>
                <a:gd name="connsiteY0" fmla="*/ 41288 h 1505842"/>
                <a:gd name="connsiteX1" fmla="*/ 693155 w 915990"/>
                <a:gd name="connsiteY1" fmla="*/ 6107 h 1505842"/>
                <a:gd name="connsiteX2" fmla="*/ 670215 w 915990"/>
                <a:gd name="connsiteY2" fmla="*/ 234437 h 1505842"/>
                <a:gd name="connsiteX3" fmla="*/ 538541 w 915990"/>
                <a:gd name="connsiteY3" fmla="*/ 276575 h 1505842"/>
                <a:gd name="connsiteX4" fmla="*/ 442946 w 915990"/>
                <a:gd name="connsiteY4" fmla="*/ 533909 h 1505842"/>
                <a:gd name="connsiteX5" fmla="*/ 516482 w 915990"/>
                <a:gd name="connsiteY5" fmla="*/ 694373 h 1505842"/>
                <a:gd name="connsiteX6" fmla="*/ 821713 w 915990"/>
                <a:gd name="connsiteY6" fmla="*/ 554493 h 1505842"/>
                <a:gd name="connsiteX7" fmla="*/ 915990 w 915990"/>
                <a:gd name="connsiteY7" fmla="*/ 760215 h 1505842"/>
                <a:gd name="connsiteX8" fmla="*/ 610759 w 915990"/>
                <a:gd name="connsiteY8" fmla="*/ 900094 h 1505842"/>
                <a:gd name="connsiteX9" fmla="*/ 838944 w 915990"/>
                <a:gd name="connsiteY9" fmla="*/ 1398016 h 1505842"/>
                <a:gd name="connsiteX10" fmla="*/ 603658 w 915990"/>
                <a:gd name="connsiteY10" fmla="*/ 1505842 h 1505842"/>
                <a:gd name="connsiteX11" fmla="*/ 375472 w 915990"/>
                <a:gd name="connsiteY11" fmla="*/ 1007920 h 1505842"/>
                <a:gd name="connsiteX12" fmla="*/ 94277 w 915990"/>
                <a:gd name="connsiteY12" fmla="*/ 1136785 h 1505842"/>
                <a:gd name="connsiteX13" fmla="*/ 0 w 915990"/>
                <a:gd name="connsiteY13" fmla="*/ 931064 h 1505842"/>
                <a:gd name="connsiteX14" fmla="*/ 281195 w 915990"/>
                <a:gd name="connsiteY14" fmla="*/ 802199 h 1505842"/>
                <a:gd name="connsiteX15" fmla="*/ 207659 w 915990"/>
                <a:gd name="connsiteY15" fmla="*/ 641735 h 1505842"/>
                <a:gd name="connsiteX16" fmla="*/ 430715 w 915990"/>
                <a:gd name="connsiteY16" fmla="*/ 41288 h 1505842"/>
                <a:gd name="connsiteX0" fmla="*/ 430715 w 915990"/>
                <a:gd name="connsiteY0" fmla="*/ 41288 h 1505842"/>
                <a:gd name="connsiteX1" fmla="*/ 693155 w 915990"/>
                <a:gd name="connsiteY1" fmla="*/ 6107 h 1505842"/>
                <a:gd name="connsiteX2" fmla="*/ 670215 w 915990"/>
                <a:gd name="connsiteY2" fmla="*/ 234437 h 1505842"/>
                <a:gd name="connsiteX3" fmla="*/ 487861 w 915990"/>
                <a:gd name="connsiteY3" fmla="*/ 282069 h 1505842"/>
                <a:gd name="connsiteX4" fmla="*/ 442946 w 915990"/>
                <a:gd name="connsiteY4" fmla="*/ 533909 h 1505842"/>
                <a:gd name="connsiteX5" fmla="*/ 516482 w 915990"/>
                <a:gd name="connsiteY5" fmla="*/ 694373 h 1505842"/>
                <a:gd name="connsiteX6" fmla="*/ 821713 w 915990"/>
                <a:gd name="connsiteY6" fmla="*/ 554493 h 1505842"/>
                <a:gd name="connsiteX7" fmla="*/ 915990 w 915990"/>
                <a:gd name="connsiteY7" fmla="*/ 760215 h 1505842"/>
                <a:gd name="connsiteX8" fmla="*/ 610759 w 915990"/>
                <a:gd name="connsiteY8" fmla="*/ 900094 h 1505842"/>
                <a:gd name="connsiteX9" fmla="*/ 838944 w 915990"/>
                <a:gd name="connsiteY9" fmla="*/ 1398016 h 1505842"/>
                <a:gd name="connsiteX10" fmla="*/ 603658 w 915990"/>
                <a:gd name="connsiteY10" fmla="*/ 1505842 h 1505842"/>
                <a:gd name="connsiteX11" fmla="*/ 375472 w 915990"/>
                <a:gd name="connsiteY11" fmla="*/ 1007920 h 1505842"/>
                <a:gd name="connsiteX12" fmla="*/ 94277 w 915990"/>
                <a:gd name="connsiteY12" fmla="*/ 1136785 h 1505842"/>
                <a:gd name="connsiteX13" fmla="*/ 0 w 915990"/>
                <a:gd name="connsiteY13" fmla="*/ 931064 h 1505842"/>
                <a:gd name="connsiteX14" fmla="*/ 281195 w 915990"/>
                <a:gd name="connsiteY14" fmla="*/ 802199 h 1505842"/>
                <a:gd name="connsiteX15" fmla="*/ 207659 w 915990"/>
                <a:gd name="connsiteY15" fmla="*/ 641735 h 1505842"/>
                <a:gd name="connsiteX16" fmla="*/ 430715 w 915990"/>
                <a:gd name="connsiteY16" fmla="*/ 41288 h 1505842"/>
                <a:gd name="connsiteX0" fmla="*/ 430715 w 915990"/>
                <a:gd name="connsiteY0" fmla="*/ 40072 h 1504626"/>
                <a:gd name="connsiteX1" fmla="*/ 631793 w 915990"/>
                <a:gd name="connsiteY1" fmla="*/ 6416 h 1504626"/>
                <a:gd name="connsiteX2" fmla="*/ 670215 w 915990"/>
                <a:gd name="connsiteY2" fmla="*/ 233221 h 1504626"/>
                <a:gd name="connsiteX3" fmla="*/ 487861 w 915990"/>
                <a:gd name="connsiteY3" fmla="*/ 280853 h 1504626"/>
                <a:gd name="connsiteX4" fmla="*/ 442946 w 915990"/>
                <a:gd name="connsiteY4" fmla="*/ 532693 h 1504626"/>
                <a:gd name="connsiteX5" fmla="*/ 516482 w 915990"/>
                <a:gd name="connsiteY5" fmla="*/ 693157 h 1504626"/>
                <a:gd name="connsiteX6" fmla="*/ 821713 w 915990"/>
                <a:gd name="connsiteY6" fmla="*/ 553277 h 1504626"/>
                <a:gd name="connsiteX7" fmla="*/ 915990 w 915990"/>
                <a:gd name="connsiteY7" fmla="*/ 758999 h 1504626"/>
                <a:gd name="connsiteX8" fmla="*/ 610759 w 915990"/>
                <a:gd name="connsiteY8" fmla="*/ 898878 h 1504626"/>
                <a:gd name="connsiteX9" fmla="*/ 838944 w 915990"/>
                <a:gd name="connsiteY9" fmla="*/ 1396800 h 1504626"/>
                <a:gd name="connsiteX10" fmla="*/ 603658 w 915990"/>
                <a:gd name="connsiteY10" fmla="*/ 1504626 h 1504626"/>
                <a:gd name="connsiteX11" fmla="*/ 375472 w 915990"/>
                <a:gd name="connsiteY11" fmla="*/ 1006704 h 1504626"/>
                <a:gd name="connsiteX12" fmla="*/ 94277 w 915990"/>
                <a:gd name="connsiteY12" fmla="*/ 1135569 h 1504626"/>
                <a:gd name="connsiteX13" fmla="*/ 0 w 915990"/>
                <a:gd name="connsiteY13" fmla="*/ 929848 h 1504626"/>
                <a:gd name="connsiteX14" fmla="*/ 281195 w 915990"/>
                <a:gd name="connsiteY14" fmla="*/ 800983 h 1504626"/>
                <a:gd name="connsiteX15" fmla="*/ 207659 w 915990"/>
                <a:gd name="connsiteY15" fmla="*/ 640519 h 1504626"/>
                <a:gd name="connsiteX16" fmla="*/ 430715 w 915990"/>
                <a:gd name="connsiteY16" fmla="*/ 40072 h 1504626"/>
                <a:gd name="connsiteX0" fmla="*/ 430715 w 915990"/>
                <a:gd name="connsiteY0" fmla="*/ 40072 h 1504626"/>
                <a:gd name="connsiteX1" fmla="*/ 631793 w 915990"/>
                <a:gd name="connsiteY1" fmla="*/ 6416 h 1504626"/>
                <a:gd name="connsiteX2" fmla="*/ 660448 w 915990"/>
                <a:gd name="connsiteY2" fmla="*/ 202235 h 1504626"/>
                <a:gd name="connsiteX3" fmla="*/ 487861 w 915990"/>
                <a:gd name="connsiteY3" fmla="*/ 280853 h 1504626"/>
                <a:gd name="connsiteX4" fmla="*/ 442946 w 915990"/>
                <a:gd name="connsiteY4" fmla="*/ 532693 h 1504626"/>
                <a:gd name="connsiteX5" fmla="*/ 516482 w 915990"/>
                <a:gd name="connsiteY5" fmla="*/ 693157 h 1504626"/>
                <a:gd name="connsiteX6" fmla="*/ 821713 w 915990"/>
                <a:gd name="connsiteY6" fmla="*/ 553277 h 1504626"/>
                <a:gd name="connsiteX7" fmla="*/ 915990 w 915990"/>
                <a:gd name="connsiteY7" fmla="*/ 758999 h 1504626"/>
                <a:gd name="connsiteX8" fmla="*/ 610759 w 915990"/>
                <a:gd name="connsiteY8" fmla="*/ 898878 h 1504626"/>
                <a:gd name="connsiteX9" fmla="*/ 838944 w 915990"/>
                <a:gd name="connsiteY9" fmla="*/ 1396800 h 1504626"/>
                <a:gd name="connsiteX10" fmla="*/ 603658 w 915990"/>
                <a:gd name="connsiteY10" fmla="*/ 1504626 h 1504626"/>
                <a:gd name="connsiteX11" fmla="*/ 375472 w 915990"/>
                <a:gd name="connsiteY11" fmla="*/ 1006704 h 1504626"/>
                <a:gd name="connsiteX12" fmla="*/ 94277 w 915990"/>
                <a:gd name="connsiteY12" fmla="*/ 1135569 h 1504626"/>
                <a:gd name="connsiteX13" fmla="*/ 0 w 915990"/>
                <a:gd name="connsiteY13" fmla="*/ 929848 h 1504626"/>
                <a:gd name="connsiteX14" fmla="*/ 281195 w 915990"/>
                <a:gd name="connsiteY14" fmla="*/ 800983 h 1504626"/>
                <a:gd name="connsiteX15" fmla="*/ 207659 w 915990"/>
                <a:gd name="connsiteY15" fmla="*/ 640519 h 1504626"/>
                <a:gd name="connsiteX16" fmla="*/ 430715 w 915990"/>
                <a:gd name="connsiteY16" fmla="*/ 40072 h 1504626"/>
                <a:gd name="connsiteX0" fmla="*/ 430715 w 915990"/>
                <a:gd name="connsiteY0" fmla="*/ 40072 h 1504626"/>
                <a:gd name="connsiteX1" fmla="*/ 631793 w 915990"/>
                <a:gd name="connsiteY1" fmla="*/ 6416 h 1504626"/>
                <a:gd name="connsiteX2" fmla="*/ 666551 w 915990"/>
                <a:gd name="connsiteY2" fmla="*/ 234903 h 1504626"/>
                <a:gd name="connsiteX3" fmla="*/ 487861 w 915990"/>
                <a:gd name="connsiteY3" fmla="*/ 280853 h 1504626"/>
                <a:gd name="connsiteX4" fmla="*/ 442946 w 915990"/>
                <a:gd name="connsiteY4" fmla="*/ 532693 h 1504626"/>
                <a:gd name="connsiteX5" fmla="*/ 516482 w 915990"/>
                <a:gd name="connsiteY5" fmla="*/ 693157 h 1504626"/>
                <a:gd name="connsiteX6" fmla="*/ 821713 w 915990"/>
                <a:gd name="connsiteY6" fmla="*/ 553277 h 1504626"/>
                <a:gd name="connsiteX7" fmla="*/ 915990 w 915990"/>
                <a:gd name="connsiteY7" fmla="*/ 758999 h 1504626"/>
                <a:gd name="connsiteX8" fmla="*/ 610759 w 915990"/>
                <a:gd name="connsiteY8" fmla="*/ 898878 h 1504626"/>
                <a:gd name="connsiteX9" fmla="*/ 838944 w 915990"/>
                <a:gd name="connsiteY9" fmla="*/ 1396800 h 1504626"/>
                <a:gd name="connsiteX10" fmla="*/ 603658 w 915990"/>
                <a:gd name="connsiteY10" fmla="*/ 1504626 h 1504626"/>
                <a:gd name="connsiteX11" fmla="*/ 375472 w 915990"/>
                <a:gd name="connsiteY11" fmla="*/ 1006704 h 1504626"/>
                <a:gd name="connsiteX12" fmla="*/ 94277 w 915990"/>
                <a:gd name="connsiteY12" fmla="*/ 1135569 h 1504626"/>
                <a:gd name="connsiteX13" fmla="*/ 0 w 915990"/>
                <a:gd name="connsiteY13" fmla="*/ 929848 h 1504626"/>
                <a:gd name="connsiteX14" fmla="*/ 281195 w 915990"/>
                <a:gd name="connsiteY14" fmla="*/ 800983 h 1504626"/>
                <a:gd name="connsiteX15" fmla="*/ 207659 w 915990"/>
                <a:gd name="connsiteY15" fmla="*/ 640519 h 1504626"/>
                <a:gd name="connsiteX16" fmla="*/ 430715 w 915990"/>
                <a:gd name="connsiteY16" fmla="*/ 40072 h 1504626"/>
                <a:gd name="connsiteX0" fmla="*/ 430715 w 915990"/>
                <a:gd name="connsiteY0" fmla="*/ 40072 h 1504626"/>
                <a:gd name="connsiteX1" fmla="*/ 631793 w 915990"/>
                <a:gd name="connsiteY1" fmla="*/ 6416 h 1504626"/>
                <a:gd name="connsiteX2" fmla="*/ 666551 w 915990"/>
                <a:gd name="connsiteY2" fmla="*/ 234903 h 1504626"/>
                <a:gd name="connsiteX3" fmla="*/ 463286 w 915990"/>
                <a:gd name="connsiteY3" fmla="*/ 314281 h 1504626"/>
                <a:gd name="connsiteX4" fmla="*/ 442946 w 915990"/>
                <a:gd name="connsiteY4" fmla="*/ 532693 h 1504626"/>
                <a:gd name="connsiteX5" fmla="*/ 516482 w 915990"/>
                <a:gd name="connsiteY5" fmla="*/ 693157 h 1504626"/>
                <a:gd name="connsiteX6" fmla="*/ 821713 w 915990"/>
                <a:gd name="connsiteY6" fmla="*/ 553277 h 1504626"/>
                <a:gd name="connsiteX7" fmla="*/ 915990 w 915990"/>
                <a:gd name="connsiteY7" fmla="*/ 758999 h 1504626"/>
                <a:gd name="connsiteX8" fmla="*/ 610759 w 915990"/>
                <a:gd name="connsiteY8" fmla="*/ 898878 h 1504626"/>
                <a:gd name="connsiteX9" fmla="*/ 838944 w 915990"/>
                <a:gd name="connsiteY9" fmla="*/ 1396800 h 1504626"/>
                <a:gd name="connsiteX10" fmla="*/ 603658 w 915990"/>
                <a:gd name="connsiteY10" fmla="*/ 1504626 h 1504626"/>
                <a:gd name="connsiteX11" fmla="*/ 375472 w 915990"/>
                <a:gd name="connsiteY11" fmla="*/ 1006704 h 1504626"/>
                <a:gd name="connsiteX12" fmla="*/ 94277 w 915990"/>
                <a:gd name="connsiteY12" fmla="*/ 1135569 h 1504626"/>
                <a:gd name="connsiteX13" fmla="*/ 0 w 915990"/>
                <a:gd name="connsiteY13" fmla="*/ 929848 h 1504626"/>
                <a:gd name="connsiteX14" fmla="*/ 281195 w 915990"/>
                <a:gd name="connsiteY14" fmla="*/ 800983 h 1504626"/>
                <a:gd name="connsiteX15" fmla="*/ 207659 w 915990"/>
                <a:gd name="connsiteY15" fmla="*/ 640519 h 1504626"/>
                <a:gd name="connsiteX16" fmla="*/ 430715 w 915990"/>
                <a:gd name="connsiteY16" fmla="*/ 40072 h 1504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990" h="1504626">
                  <a:moveTo>
                    <a:pt x="430715" y="40072"/>
                  </a:moveTo>
                  <a:cubicBezTo>
                    <a:pt x="515992" y="992"/>
                    <a:pt x="545732" y="-7864"/>
                    <a:pt x="631793" y="6416"/>
                  </a:cubicBezTo>
                  <a:lnTo>
                    <a:pt x="666551" y="234903"/>
                  </a:lnTo>
                  <a:cubicBezTo>
                    <a:pt x="619983" y="217604"/>
                    <a:pt x="500554" y="264649"/>
                    <a:pt x="463286" y="314281"/>
                  </a:cubicBezTo>
                  <a:cubicBezTo>
                    <a:pt x="426019" y="363913"/>
                    <a:pt x="398283" y="435234"/>
                    <a:pt x="442946" y="532693"/>
                  </a:cubicBezTo>
                  <a:lnTo>
                    <a:pt x="516482" y="693157"/>
                  </a:lnTo>
                  <a:lnTo>
                    <a:pt x="821713" y="553277"/>
                  </a:lnTo>
                  <a:lnTo>
                    <a:pt x="915990" y="758999"/>
                  </a:lnTo>
                  <a:lnTo>
                    <a:pt x="610759" y="898878"/>
                  </a:lnTo>
                  <a:lnTo>
                    <a:pt x="838944" y="1396800"/>
                  </a:lnTo>
                  <a:lnTo>
                    <a:pt x="603658" y="1504626"/>
                  </a:lnTo>
                  <a:lnTo>
                    <a:pt x="375472" y="1006704"/>
                  </a:lnTo>
                  <a:lnTo>
                    <a:pt x="94277" y="1135569"/>
                  </a:lnTo>
                  <a:lnTo>
                    <a:pt x="0" y="929848"/>
                  </a:lnTo>
                  <a:lnTo>
                    <a:pt x="281195" y="800983"/>
                  </a:lnTo>
                  <a:lnTo>
                    <a:pt x="207659" y="640519"/>
                  </a:lnTo>
                  <a:cubicBezTo>
                    <a:pt x="103446" y="413115"/>
                    <a:pt x="203311" y="144285"/>
                    <a:pt x="430715" y="400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ïšḻïďê-Freeform: Shape 16"/>
            <p:cNvSpPr/>
            <p:nvPr/>
          </p:nvSpPr>
          <p:spPr>
            <a:xfrm rot="10800000">
              <a:off x="8767108" y="4822152"/>
              <a:ext cx="1110660" cy="1192788"/>
            </a:xfrm>
            <a:custGeom>
              <a:avLst/>
              <a:gdLst>
                <a:gd name="connsiteX0" fmla="*/ 442750 w 864922"/>
                <a:gd name="connsiteY0" fmla="*/ 0 h 1020031"/>
                <a:gd name="connsiteX1" fmla="*/ 519802 w 864922"/>
                <a:gd name="connsiteY1" fmla="*/ 22384 h 1020031"/>
                <a:gd name="connsiteX2" fmla="*/ 864354 w 864922"/>
                <a:gd name="connsiteY2" fmla="*/ 533931 h 1020031"/>
                <a:gd name="connsiteX3" fmla="*/ 472843 w 864922"/>
                <a:gd name="connsiteY3" fmla="*/ 1010498 h 1020031"/>
                <a:gd name="connsiteX4" fmla="*/ 422666 w 864922"/>
                <a:gd name="connsiteY4" fmla="*/ 1020031 h 1020031"/>
                <a:gd name="connsiteX5" fmla="*/ 368447 w 864922"/>
                <a:gd name="connsiteY5" fmla="*/ 1007036 h 1020031"/>
                <a:gd name="connsiteX6" fmla="*/ 0 w 864922"/>
                <a:gd name="connsiteY6" fmla="*/ 512422 h 1020031"/>
                <a:gd name="connsiteX7" fmla="*/ 368447 w 864922"/>
                <a:gd name="connsiteY7" fmla="*/ 17808 h 1020031"/>
                <a:gd name="connsiteX8" fmla="*/ 442750 w 864922"/>
                <a:gd name="connsiteY8" fmla="*/ 0 h 10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4922" h="1020031">
                  <a:moveTo>
                    <a:pt x="442750" y="0"/>
                  </a:moveTo>
                  <a:lnTo>
                    <a:pt x="519802" y="22384"/>
                  </a:lnTo>
                  <a:cubicBezTo>
                    <a:pt x="733443" y="105167"/>
                    <a:pt x="875069" y="308482"/>
                    <a:pt x="864354" y="533931"/>
                  </a:cubicBezTo>
                  <a:cubicBezTo>
                    <a:pt x="853641" y="759380"/>
                    <a:pt x="693371" y="948349"/>
                    <a:pt x="472843" y="1010498"/>
                  </a:cubicBezTo>
                  <a:lnTo>
                    <a:pt x="422666" y="1020031"/>
                  </a:lnTo>
                  <a:lnTo>
                    <a:pt x="368447" y="1007036"/>
                  </a:lnTo>
                  <a:cubicBezTo>
                    <a:pt x="151118" y="934488"/>
                    <a:pt x="0" y="738126"/>
                    <a:pt x="0" y="512422"/>
                  </a:cubicBezTo>
                  <a:cubicBezTo>
                    <a:pt x="0" y="286719"/>
                    <a:pt x="151118" y="90355"/>
                    <a:pt x="368447" y="17808"/>
                  </a:cubicBezTo>
                  <a:lnTo>
                    <a:pt x="442750" y="0"/>
                  </a:lnTo>
                  <a:close/>
                </a:path>
              </a:pathLst>
            </a:cu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ïšḻïďê-Freeform: Shape 17"/>
            <p:cNvSpPr/>
            <p:nvPr/>
          </p:nvSpPr>
          <p:spPr>
            <a:xfrm rot="10800000" flipV="1">
              <a:off x="6197171" y="4804143"/>
              <a:ext cx="4009751" cy="1217145"/>
            </a:xfrm>
            <a:custGeom>
              <a:avLst/>
              <a:gdLst>
                <a:gd name="connsiteX0" fmla="*/ 0 w 3429000"/>
                <a:gd name="connsiteY0" fmla="*/ 0 h 1040860"/>
                <a:gd name="connsiteX1" fmla="*/ 747166 w 3429000"/>
                <a:gd name="connsiteY1" fmla="*/ 0 h 1040860"/>
                <a:gd name="connsiteX2" fmla="*/ 758420 w 3429000"/>
                <a:gd name="connsiteY2" fmla="*/ 2977 h 1040860"/>
                <a:gd name="connsiteX3" fmla="*/ 671986 w 3429000"/>
                <a:gd name="connsiteY3" fmla="*/ 10520 h 1040860"/>
                <a:gd name="connsiteX4" fmla="*/ 194340 w 3429000"/>
                <a:gd name="connsiteY4" fmla="*/ 517849 h 1040860"/>
                <a:gd name="connsiteX5" fmla="*/ 671986 w 3429000"/>
                <a:gd name="connsiteY5" fmla="*/ 1025178 h 1040860"/>
                <a:gd name="connsiteX6" fmla="*/ 722008 w 3429000"/>
                <a:gd name="connsiteY6" fmla="*/ 1029544 h 1040860"/>
                <a:gd name="connsiteX7" fmla="*/ 693172 w 3429000"/>
                <a:gd name="connsiteY7" fmla="*/ 1034532 h 1040860"/>
                <a:gd name="connsiteX8" fmla="*/ 750439 w 3429000"/>
                <a:gd name="connsiteY8" fmla="*/ 1032025 h 1040860"/>
                <a:gd name="connsiteX9" fmla="*/ 792546 w 3429000"/>
                <a:gd name="connsiteY9" fmla="*/ 1035699 h 1040860"/>
                <a:gd name="connsiteX10" fmla="*/ 771487 w 3429000"/>
                <a:gd name="connsiteY10" fmla="*/ 1031103 h 1040860"/>
                <a:gd name="connsiteX11" fmla="*/ 814144 w 3429000"/>
                <a:gd name="connsiteY11" fmla="*/ 1029235 h 1040860"/>
                <a:gd name="connsiteX12" fmla="*/ 1317698 w 3429000"/>
                <a:gd name="connsiteY12" fmla="*/ 543125 h 1040860"/>
                <a:gd name="connsiteX13" fmla="*/ 867037 w 3429000"/>
                <a:gd name="connsiteY13" fmla="*/ 15720 h 1040860"/>
                <a:gd name="connsiteX14" fmla="*/ 775511 w 3429000"/>
                <a:gd name="connsiteY14" fmla="*/ 3717 h 1040860"/>
                <a:gd name="connsiteX15" fmla="*/ 792541 w 3429000"/>
                <a:gd name="connsiteY15" fmla="*/ 0 h 1040860"/>
                <a:gd name="connsiteX16" fmla="*/ 3429000 w 3429000"/>
                <a:gd name="connsiteY16" fmla="*/ 0 h 1040860"/>
                <a:gd name="connsiteX17" fmla="*/ 3429000 w 3429000"/>
                <a:gd name="connsiteY17" fmla="*/ 1040860 h 1040860"/>
                <a:gd name="connsiteX18" fmla="*/ 0 w 3429000"/>
                <a:gd name="connsiteY18" fmla="*/ 1040860 h 1040860"/>
                <a:gd name="connsiteX19" fmla="*/ 0 w 3429000"/>
                <a:gd name="connsiteY19" fmla="*/ 0 h 104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29000" h="1040860">
                  <a:moveTo>
                    <a:pt x="0" y="0"/>
                  </a:moveTo>
                  <a:lnTo>
                    <a:pt x="747166" y="0"/>
                  </a:lnTo>
                  <a:lnTo>
                    <a:pt x="758420" y="2977"/>
                  </a:lnTo>
                  <a:lnTo>
                    <a:pt x="671986" y="10520"/>
                  </a:lnTo>
                  <a:cubicBezTo>
                    <a:pt x="399394" y="58808"/>
                    <a:pt x="194340" y="267598"/>
                    <a:pt x="194340" y="517849"/>
                  </a:cubicBezTo>
                  <a:cubicBezTo>
                    <a:pt x="194340" y="768100"/>
                    <a:pt x="399394" y="976891"/>
                    <a:pt x="671986" y="1025178"/>
                  </a:cubicBezTo>
                  <a:lnTo>
                    <a:pt x="722008" y="1029544"/>
                  </a:lnTo>
                  <a:lnTo>
                    <a:pt x="693172" y="1034532"/>
                  </a:lnTo>
                  <a:lnTo>
                    <a:pt x="750439" y="1032025"/>
                  </a:lnTo>
                  <a:lnTo>
                    <a:pt x="792546" y="1035699"/>
                  </a:lnTo>
                  <a:lnTo>
                    <a:pt x="771487" y="1031103"/>
                  </a:lnTo>
                  <a:lnTo>
                    <a:pt x="814144" y="1029235"/>
                  </a:lnTo>
                  <a:cubicBezTo>
                    <a:pt x="1088946" y="992786"/>
                    <a:pt x="1304652" y="793094"/>
                    <a:pt x="1317698" y="543125"/>
                  </a:cubicBezTo>
                  <a:cubicBezTo>
                    <a:pt x="1330744" y="293156"/>
                    <a:pt x="1136805" y="75737"/>
                    <a:pt x="867037" y="15720"/>
                  </a:cubicBezTo>
                  <a:lnTo>
                    <a:pt x="775511" y="3717"/>
                  </a:lnTo>
                  <a:lnTo>
                    <a:pt x="792541" y="0"/>
                  </a:lnTo>
                  <a:lnTo>
                    <a:pt x="3429000" y="0"/>
                  </a:lnTo>
                  <a:lnTo>
                    <a:pt x="3429000" y="1040860"/>
                  </a:lnTo>
                  <a:lnTo>
                    <a:pt x="0" y="104086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00000" bIns="216000" anchor="b" anchorCtr="0" forceAA="0" compatLnSpc="1">
              <a:prstTxWarp prst="textNoShape">
                <a:avLst/>
              </a:prstTxWarp>
              <a:normAutofit/>
            </a:bodyPr>
            <a:lstStyle/>
            <a:p>
              <a:pPr algn="r">
                <a:lnSpc>
                  <a:spcPct val="120000"/>
                </a:lnSpc>
              </a:pPr>
              <a:r>
                <a:rPr lang="zh-CN" altLang="en-US" sz="1400" dirty="0">
                  <a:solidFill>
                    <a:schemeClr val="bg1"/>
                  </a:solidFill>
                  <a:cs typeface="+mn-ea"/>
                  <a:sym typeface="+mn-lt"/>
                </a:rPr>
                <a:t>点击输入文字内容</a:t>
              </a:r>
            </a:p>
          </p:txBody>
        </p:sp>
        <p:sp>
          <p:nvSpPr>
            <p:cNvPr id="18" name="ïšḻïďê-TextBox 15"/>
            <p:cNvSpPr txBox="1"/>
            <p:nvPr/>
          </p:nvSpPr>
          <p:spPr>
            <a:xfrm>
              <a:off x="9065664" y="5128104"/>
              <a:ext cx="513547" cy="569222"/>
            </a:xfrm>
            <a:custGeom>
              <a:avLst/>
              <a:gdLst/>
              <a:ahLst/>
              <a:cxnLst/>
              <a:rect l="l" t="t" r="r" b="b"/>
              <a:pathLst>
                <a:path w="725214" h="803833">
                  <a:moveTo>
                    <a:pt x="470958" y="583900"/>
                  </a:moveTo>
                  <a:cubicBezTo>
                    <a:pt x="483460" y="583900"/>
                    <a:pt x="492588" y="589060"/>
                    <a:pt x="498343" y="599378"/>
                  </a:cubicBezTo>
                  <a:cubicBezTo>
                    <a:pt x="504097" y="609697"/>
                    <a:pt x="506975" y="623241"/>
                    <a:pt x="506975" y="640009"/>
                  </a:cubicBezTo>
                  <a:lnTo>
                    <a:pt x="506975" y="643134"/>
                  </a:lnTo>
                  <a:cubicBezTo>
                    <a:pt x="506975" y="658116"/>
                    <a:pt x="504147" y="669997"/>
                    <a:pt x="498491" y="678778"/>
                  </a:cubicBezTo>
                  <a:cubicBezTo>
                    <a:pt x="492836" y="687559"/>
                    <a:pt x="483757" y="691950"/>
                    <a:pt x="471256" y="691950"/>
                  </a:cubicBezTo>
                  <a:cubicBezTo>
                    <a:pt x="463021" y="691950"/>
                    <a:pt x="456175" y="690188"/>
                    <a:pt x="450718" y="686666"/>
                  </a:cubicBezTo>
                  <a:cubicBezTo>
                    <a:pt x="445261" y="683144"/>
                    <a:pt x="440994" y="678158"/>
                    <a:pt x="437918" y="671709"/>
                  </a:cubicBezTo>
                  <a:lnTo>
                    <a:pt x="437918" y="604141"/>
                  </a:lnTo>
                  <a:cubicBezTo>
                    <a:pt x="441093" y="597791"/>
                    <a:pt x="445385" y="592830"/>
                    <a:pt x="450792" y="589258"/>
                  </a:cubicBezTo>
                  <a:cubicBezTo>
                    <a:pt x="456199" y="585686"/>
                    <a:pt x="462921" y="583900"/>
                    <a:pt x="470958" y="583900"/>
                  </a:cubicBezTo>
                  <a:close/>
                  <a:moveTo>
                    <a:pt x="638092" y="583305"/>
                  </a:moveTo>
                  <a:cubicBezTo>
                    <a:pt x="648609" y="583305"/>
                    <a:pt x="656472" y="586530"/>
                    <a:pt x="661681" y="592979"/>
                  </a:cubicBezTo>
                  <a:cubicBezTo>
                    <a:pt x="666890" y="599428"/>
                    <a:pt x="669495" y="607762"/>
                    <a:pt x="669495" y="617982"/>
                  </a:cubicBezTo>
                  <a:lnTo>
                    <a:pt x="669495" y="621703"/>
                  </a:lnTo>
                  <a:lnTo>
                    <a:pt x="605648" y="621703"/>
                  </a:lnTo>
                  <a:lnTo>
                    <a:pt x="605350" y="620959"/>
                  </a:lnTo>
                  <a:cubicBezTo>
                    <a:pt x="606739" y="610044"/>
                    <a:pt x="610311" y="601040"/>
                    <a:pt x="616066" y="593946"/>
                  </a:cubicBezTo>
                  <a:cubicBezTo>
                    <a:pt x="621820" y="586852"/>
                    <a:pt x="629163" y="583305"/>
                    <a:pt x="638092" y="583305"/>
                  </a:cubicBezTo>
                  <a:close/>
                  <a:moveTo>
                    <a:pt x="229559" y="557260"/>
                  </a:moveTo>
                  <a:lnTo>
                    <a:pt x="229559" y="653552"/>
                  </a:lnTo>
                  <a:cubicBezTo>
                    <a:pt x="229559" y="676769"/>
                    <a:pt x="234421" y="693884"/>
                    <a:pt x="244144" y="704898"/>
                  </a:cubicBezTo>
                  <a:cubicBezTo>
                    <a:pt x="253868" y="715911"/>
                    <a:pt x="267361" y="721418"/>
                    <a:pt x="284625" y="721418"/>
                  </a:cubicBezTo>
                  <a:cubicBezTo>
                    <a:pt x="294746" y="721418"/>
                    <a:pt x="303675" y="719111"/>
                    <a:pt x="311414" y="714497"/>
                  </a:cubicBezTo>
                  <a:cubicBezTo>
                    <a:pt x="319153" y="709883"/>
                    <a:pt x="325553" y="703310"/>
                    <a:pt x="330613" y="694777"/>
                  </a:cubicBezTo>
                  <a:lnTo>
                    <a:pt x="333590" y="718292"/>
                  </a:lnTo>
                  <a:lnTo>
                    <a:pt x="365141" y="718292"/>
                  </a:lnTo>
                  <a:lnTo>
                    <a:pt x="365141" y="557260"/>
                  </a:lnTo>
                  <a:lnTo>
                    <a:pt x="328976" y="557260"/>
                  </a:lnTo>
                  <a:lnTo>
                    <a:pt x="328976" y="673644"/>
                  </a:lnTo>
                  <a:cubicBezTo>
                    <a:pt x="325603" y="679597"/>
                    <a:pt x="320964" y="684136"/>
                    <a:pt x="315061" y="687261"/>
                  </a:cubicBezTo>
                  <a:cubicBezTo>
                    <a:pt x="309157" y="690387"/>
                    <a:pt x="301840" y="691950"/>
                    <a:pt x="293109" y="691950"/>
                  </a:cubicBezTo>
                  <a:cubicBezTo>
                    <a:pt x="283881" y="691950"/>
                    <a:pt x="276985" y="689122"/>
                    <a:pt x="272421" y="683466"/>
                  </a:cubicBezTo>
                  <a:cubicBezTo>
                    <a:pt x="267857" y="677811"/>
                    <a:pt x="265575" y="667939"/>
                    <a:pt x="265575" y="653850"/>
                  </a:cubicBezTo>
                  <a:lnTo>
                    <a:pt x="265575" y="557260"/>
                  </a:lnTo>
                  <a:close/>
                  <a:moveTo>
                    <a:pt x="638092" y="554284"/>
                  </a:moveTo>
                  <a:cubicBezTo>
                    <a:pt x="617852" y="554184"/>
                    <a:pt x="601009" y="561849"/>
                    <a:pt x="587565" y="577277"/>
                  </a:cubicBezTo>
                  <a:cubicBezTo>
                    <a:pt x="574121" y="592706"/>
                    <a:pt x="567399" y="612128"/>
                    <a:pt x="567399" y="635544"/>
                  </a:cubicBezTo>
                  <a:lnTo>
                    <a:pt x="567399" y="641497"/>
                  </a:lnTo>
                  <a:cubicBezTo>
                    <a:pt x="567399" y="664912"/>
                    <a:pt x="574171" y="684086"/>
                    <a:pt x="587714" y="699019"/>
                  </a:cubicBezTo>
                  <a:cubicBezTo>
                    <a:pt x="601257" y="713951"/>
                    <a:pt x="619439" y="721418"/>
                    <a:pt x="642259" y="721418"/>
                  </a:cubicBezTo>
                  <a:cubicBezTo>
                    <a:pt x="655455" y="721418"/>
                    <a:pt x="667064" y="719573"/>
                    <a:pt x="677085" y="715883"/>
                  </a:cubicBezTo>
                  <a:cubicBezTo>
                    <a:pt x="687106" y="712193"/>
                    <a:pt x="695143" y="707656"/>
                    <a:pt x="701195" y="702270"/>
                  </a:cubicBezTo>
                  <a:lnTo>
                    <a:pt x="689587" y="678555"/>
                  </a:lnTo>
                  <a:cubicBezTo>
                    <a:pt x="683137" y="683020"/>
                    <a:pt x="676440" y="686443"/>
                    <a:pt x="669495" y="688824"/>
                  </a:cubicBezTo>
                  <a:cubicBezTo>
                    <a:pt x="662550" y="691205"/>
                    <a:pt x="654215" y="692396"/>
                    <a:pt x="644492" y="692396"/>
                  </a:cubicBezTo>
                  <a:cubicBezTo>
                    <a:pt x="632288" y="692396"/>
                    <a:pt x="622738" y="688342"/>
                    <a:pt x="615842" y="680233"/>
                  </a:cubicBezTo>
                  <a:cubicBezTo>
                    <a:pt x="608947" y="672124"/>
                    <a:pt x="605201" y="661692"/>
                    <a:pt x="604606" y="648936"/>
                  </a:cubicBezTo>
                  <a:lnTo>
                    <a:pt x="604904" y="648194"/>
                  </a:lnTo>
                  <a:lnTo>
                    <a:pt x="705363" y="648194"/>
                  </a:lnTo>
                  <a:lnTo>
                    <a:pt x="705363" y="626912"/>
                  </a:lnTo>
                  <a:cubicBezTo>
                    <a:pt x="705363" y="604786"/>
                    <a:pt x="699583" y="587150"/>
                    <a:pt x="688024" y="574003"/>
                  </a:cubicBezTo>
                  <a:cubicBezTo>
                    <a:pt x="676465" y="560857"/>
                    <a:pt x="659821" y="554284"/>
                    <a:pt x="638092" y="554284"/>
                  </a:cubicBezTo>
                  <a:close/>
                  <a:moveTo>
                    <a:pt x="34892" y="501598"/>
                  </a:moveTo>
                  <a:lnTo>
                    <a:pt x="34892" y="530620"/>
                  </a:lnTo>
                  <a:lnTo>
                    <a:pt x="100376" y="530620"/>
                  </a:lnTo>
                  <a:lnTo>
                    <a:pt x="100376" y="718292"/>
                  </a:lnTo>
                  <a:lnTo>
                    <a:pt x="136541" y="718292"/>
                  </a:lnTo>
                  <a:lnTo>
                    <a:pt x="136541" y="530620"/>
                  </a:lnTo>
                  <a:lnTo>
                    <a:pt x="202026" y="530620"/>
                  </a:lnTo>
                  <a:lnTo>
                    <a:pt x="202026" y="501598"/>
                  </a:lnTo>
                  <a:close/>
                  <a:moveTo>
                    <a:pt x="401753" y="486120"/>
                  </a:moveTo>
                  <a:lnTo>
                    <a:pt x="401753" y="718292"/>
                  </a:lnTo>
                  <a:lnTo>
                    <a:pt x="432114" y="718292"/>
                  </a:lnTo>
                  <a:lnTo>
                    <a:pt x="435686" y="697456"/>
                  </a:lnTo>
                  <a:cubicBezTo>
                    <a:pt x="440647" y="705294"/>
                    <a:pt x="446823" y="711248"/>
                    <a:pt x="454215" y="715316"/>
                  </a:cubicBezTo>
                  <a:cubicBezTo>
                    <a:pt x="461607" y="719384"/>
                    <a:pt x="470313" y="721418"/>
                    <a:pt x="480334" y="721418"/>
                  </a:cubicBezTo>
                  <a:cubicBezTo>
                    <a:pt x="500277" y="721418"/>
                    <a:pt x="515731" y="714249"/>
                    <a:pt x="526694" y="699912"/>
                  </a:cubicBezTo>
                  <a:cubicBezTo>
                    <a:pt x="537658" y="685575"/>
                    <a:pt x="543140" y="666649"/>
                    <a:pt x="543140" y="643134"/>
                  </a:cubicBezTo>
                  <a:lnTo>
                    <a:pt x="543140" y="640009"/>
                  </a:lnTo>
                  <a:cubicBezTo>
                    <a:pt x="543140" y="614212"/>
                    <a:pt x="537658" y="593475"/>
                    <a:pt x="526694" y="577798"/>
                  </a:cubicBezTo>
                  <a:cubicBezTo>
                    <a:pt x="515731" y="562122"/>
                    <a:pt x="500178" y="554284"/>
                    <a:pt x="480037" y="554284"/>
                  </a:cubicBezTo>
                  <a:cubicBezTo>
                    <a:pt x="470809" y="554284"/>
                    <a:pt x="462723" y="556119"/>
                    <a:pt x="455778" y="559790"/>
                  </a:cubicBezTo>
                  <a:cubicBezTo>
                    <a:pt x="448832" y="563461"/>
                    <a:pt x="442879" y="568720"/>
                    <a:pt x="437918" y="575566"/>
                  </a:cubicBezTo>
                  <a:lnTo>
                    <a:pt x="437918" y="486120"/>
                  </a:lnTo>
                  <a:close/>
                  <a:moveTo>
                    <a:pt x="72260" y="370281"/>
                  </a:moveTo>
                  <a:lnTo>
                    <a:pt x="652954" y="370281"/>
                  </a:lnTo>
                  <a:cubicBezTo>
                    <a:pt x="692862" y="370281"/>
                    <a:pt x="725214" y="402633"/>
                    <a:pt x="725214" y="442541"/>
                  </a:cubicBezTo>
                  <a:lnTo>
                    <a:pt x="725214" y="731573"/>
                  </a:lnTo>
                  <a:cubicBezTo>
                    <a:pt x="725214" y="771481"/>
                    <a:pt x="692862" y="803833"/>
                    <a:pt x="652954" y="803833"/>
                  </a:cubicBezTo>
                  <a:lnTo>
                    <a:pt x="72260" y="803833"/>
                  </a:lnTo>
                  <a:cubicBezTo>
                    <a:pt x="32352" y="803833"/>
                    <a:pt x="0" y="771481"/>
                    <a:pt x="0" y="731573"/>
                  </a:cubicBezTo>
                  <a:lnTo>
                    <a:pt x="0" y="442541"/>
                  </a:lnTo>
                  <a:cubicBezTo>
                    <a:pt x="0" y="402633"/>
                    <a:pt x="32352" y="370281"/>
                    <a:pt x="72260" y="370281"/>
                  </a:cubicBezTo>
                  <a:close/>
                  <a:moveTo>
                    <a:pt x="388420" y="102133"/>
                  </a:moveTo>
                  <a:cubicBezTo>
                    <a:pt x="372669" y="102133"/>
                    <a:pt x="360887" y="108388"/>
                    <a:pt x="353074" y="120897"/>
                  </a:cubicBezTo>
                  <a:cubicBezTo>
                    <a:pt x="345384" y="133406"/>
                    <a:pt x="341540" y="149197"/>
                    <a:pt x="341540" y="168272"/>
                  </a:cubicBezTo>
                  <a:lnTo>
                    <a:pt x="341540" y="172173"/>
                  </a:lnTo>
                  <a:cubicBezTo>
                    <a:pt x="341540" y="191741"/>
                    <a:pt x="345384" y="207719"/>
                    <a:pt x="353074" y="220106"/>
                  </a:cubicBezTo>
                  <a:cubicBezTo>
                    <a:pt x="360639" y="232367"/>
                    <a:pt x="372545" y="238497"/>
                    <a:pt x="388792" y="238497"/>
                  </a:cubicBezTo>
                  <a:cubicBezTo>
                    <a:pt x="404544" y="238497"/>
                    <a:pt x="416326" y="232367"/>
                    <a:pt x="424139" y="220106"/>
                  </a:cubicBezTo>
                  <a:cubicBezTo>
                    <a:pt x="432077" y="207719"/>
                    <a:pt x="436045" y="191741"/>
                    <a:pt x="436045" y="172173"/>
                  </a:cubicBezTo>
                  <a:lnTo>
                    <a:pt x="436045" y="168272"/>
                  </a:lnTo>
                  <a:cubicBezTo>
                    <a:pt x="436045" y="149073"/>
                    <a:pt x="432077" y="133282"/>
                    <a:pt x="424139" y="120897"/>
                  </a:cubicBezTo>
                  <a:cubicBezTo>
                    <a:pt x="416326" y="108388"/>
                    <a:pt x="404419" y="102133"/>
                    <a:pt x="388420" y="102133"/>
                  </a:cubicBezTo>
                  <a:close/>
                  <a:moveTo>
                    <a:pt x="522849" y="69577"/>
                  </a:moveTo>
                  <a:lnTo>
                    <a:pt x="567870" y="69577"/>
                  </a:lnTo>
                  <a:lnTo>
                    <a:pt x="567870" y="190314"/>
                  </a:lnTo>
                  <a:cubicBezTo>
                    <a:pt x="567870" y="207925"/>
                    <a:pt x="570723" y="220266"/>
                    <a:pt x="576428" y="227335"/>
                  </a:cubicBezTo>
                  <a:cubicBezTo>
                    <a:pt x="582133" y="234404"/>
                    <a:pt x="590752" y="237939"/>
                    <a:pt x="602286" y="237939"/>
                  </a:cubicBezTo>
                  <a:cubicBezTo>
                    <a:pt x="613201" y="237939"/>
                    <a:pt x="622347" y="235986"/>
                    <a:pt x="629727" y="232079"/>
                  </a:cubicBezTo>
                  <a:cubicBezTo>
                    <a:pt x="637106" y="228172"/>
                    <a:pt x="642904" y="222498"/>
                    <a:pt x="647121" y="215057"/>
                  </a:cubicBezTo>
                  <a:lnTo>
                    <a:pt x="647121" y="69577"/>
                  </a:lnTo>
                  <a:lnTo>
                    <a:pt x="692327" y="69577"/>
                  </a:lnTo>
                  <a:lnTo>
                    <a:pt x="692327" y="270867"/>
                  </a:lnTo>
                  <a:lnTo>
                    <a:pt x="652888" y="270867"/>
                  </a:lnTo>
                  <a:lnTo>
                    <a:pt x="649167" y="241474"/>
                  </a:lnTo>
                  <a:cubicBezTo>
                    <a:pt x="642842" y="252140"/>
                    <a:pt x="634843" y="260356"/>
                    <a:pt x="625169" y="266123"/>
                  </a:cubicBezTo>
                  <a:cubicBezTo>
                    <a:pt x="615495" y="271890"/>
                    <a:pt x="604333" y="274774"/>
                    <a:pt x="591682" y="274774"/>
                  </a:cubicBezTo>
                  <a:cubicBezTo>
                    <a:pt x="570102" y="274774"/>
                    <a:pt x="553235" y="267891"/>
                    <a:pt x="541081" y="254124"/>
                  </a:cubicBezTo>
                  <a:cubicBezTo>
                    <a:pt x="528927" y="240357"/>
                    <a:pt x="522849" y="218963"/>
                    <a:pt x="522849" y="189942"/>
                  </a:cubicBezTo>
                  <a:close/>
                  <a:moveTo>
                    <a:pt x="388420" y="65856"/>
                  </a:moveTo>
                  <a:cubicBezTo>
                    <a:pt x="417318" y="65856"/>
                    <a:pt x="439952" y="75468"/>
                    <a:pt x="456323" y="94692"/>
                  </a:cubicBezTo>
                  <a:cubicBezTo>
                    <a:pt x="472818" y="113791"/>
                    <a:pt x="481066" y="138348"/>
                    <a:pt x="481066" y="168362"/>
                  </a:cubicBezTo>
                  <a:lnTo>
                    <a:pt x="481066" y="172269"/>
                  </a:lnTo>
                  <a:cubicBezTo>
                    <a:pt x="481066" y="202530"/>
                    <a:pt x="472818" y="227211"/>
                    <a:pt x="456323" y="246310"/>
                  </a:cubicBezTo>
                  <a:cubicBezTo>
                    <a:pt x="439952" y="265286"/>
                    <a:pt x="417442" y="274774"/>
                    <a:pt x="388792" y="274774"/>
                  </a:cubicBezTo>
                  <a:cubicBezTo>
                    <a:pt x="360019" y="274774"/>
                    <a:pt x="337385" y="265224"/>
                    <a:pt x="320890" y="246124"/>
                  </a:cubicBezTo>
                  <a:cubicBezTo>
                    <a:pt x="304519" y="227025"/>
                    <a:pt x="296333" y="202406"/>
                    <a:pt x="296333" y="172269"/>
                  </a:cubicBezTo>
                  <a:lnTo>
                    <a:pt x="296333" y="168362"/>
                  </a:lnTo>
                  <a:cubicBezTo>
                    <a:pt x="296333" y="138472"/>
                    <a:pt x="304519" y="113915"/>
                    <a:pt x="320890" y="94692"/>
                  </a:cubicBezTo>
                  <a:cubicBezTo>
                    <a:pt x="337509" y="75468"/>
                    <a:pt x="360019" y="65856"/>
                    <a:pt x="388420" y="65856"/>
                  </a:cubicBezTo>
                  <a:close/>
                  <a:moveTo>
                    <a:pt x="45186" y="0"/>
                  </a:moveTo>
                  <a:lnTo>
                    <a:pt x="95601" y="0"/>
                  </a:lnTo>
                  <a:lnTo>
                    <a:pt x="160713" y="131713"/>
                  </a:lnTo>
                  <a:lnTo>
                    <a:pt x="226198" y="0"/>
                  </a:lnTo>
                  <a:lnTo>
                    <a:pt x="276613" y="0"/>
                  </a:lnTo>
                  <a:lnTo>
                    <a:pt x="182666" y="175803"/>
                  </a:lnTo>
                  <a:lnTo>
                    <a:pt x="182666" y="270867"/>
                  </a:lnTo>
                  <a:lnTo>
                    <a:pt x="137645" y="270867"/>
                  </a:lnTo>
                  <a:lnTo>
                    <a:pt x="137645" y="173385"/>
                  </a:lnTo>
                  <a:close/>
                </a:path>
              </a:pathLst>
            </a:custGeom>
            <a:solidFill>
              <a:schemeClr val="bg1"/>
            </a:solidFill>
            <a:ln>
              <a:noFill/>
            </a:ln>
            <a:effectLst/>
          </p:spPr>
          <p:txBody>
            <a:bodyPr anchor="ctr"/>
            <a:lstStyle/>
            <a:p>
              <a:pPr algn="ctr"/>
              <a:endParaRPr>
                <a:cs typeface="+mn-ea"/>
                <a:sym typeface="+mn-lt"/>
              </a:endParaRPr>
            </a:p>
          </p:txBody>
        </p:sp>
        <p:sp>
          <p:nvSpPr>
            <p:cNvPr id="19" name="ïšḻïďê-Freeform: Shape 22"/>
            <p:cNvSpPr/>
            <p:nvPr/>
          </p:nvSpPr>
          <p:spPr>
            <a:xfrm rot="10800000" flipV="1">
              <a:off x="6339356" y="2483610"/>
              <a:ext cx="4009751" cy="1217145"/>
            </a:xfrm>
            <a:custGeom>
              <a:avLst/>
              <a:gdLst>
                <a:gd name="connsiteX0" fmla="*/ 3429000 w 3429000"/>
                <a:gd name="connsiteY0" fmla="*/ 1040860 h 1040860"/>
                <a:gd name="connsiteX1" fmla="*/ 0 w 3429000"/>
                <a:gd name="connsiteY1" fmla="*/ 1040860 h 1040860"/>
                <a:gd name="connsiteX2" fmla="*/ 0 w 3429000"/>
                <a:gd name="connsiteY2" fmla="*/ 0 h 1040860"/>
                <a:gd name="connsiteX3" fmla="*/ 747166 w 3429000"/>
                <a:gd name="connsiteY3" fmla="*/ 0 h 1040860"/>
                <a:gd name="connsiteX4" fmla="*/ 758420 w 3429000"/>
                <a:gd name="connsiteY4" fmla="*/ 2977 h 1040860"/>
                <a:gd name="connsiteX5" fmla="*/ 671986 w 3429000"/>
                <a:gd name="connsiteY5" fmla="*/ 10520 h 1040860"/>
                <a:gd name="connsiteX6" fmla="*/ 194340 w 3429000"/>
                <a:gd name="connsiteY6" fmla="*/ 517849 h 1040860"/>
                <a:gd name="connsiteX7" fmla="*/ 671986 w 3429000"/>
                <a:gd name="connsiteY7" fmla="*/ 1025178 h 1040860"/>
                <a:gd name="connsiteX8" fmla="*/ 722008 w 3429000"/>
                <a:gd name="connsiteY8" fmla="*/ 1029544 h 1040860"/>
                <a:gd name="connsiteX9" fmla="*/ 693172 w 3429000"/>
                <a:gd name="connsiteY9" fmla="*/ 1034532 h 1040860"/>
                <a:gd name="connsiteX10" fmla="*/ 750439 w 3429000"/>
                <a:gd name="connsiteY10" fmla="*/ 1032025 h 1040860"/>
                <a:gd name="connsiteX11" fmla="*/ 792545 w 3429000"/>
                <a:gd name="connsiteY11" fmla="*/ 1035699 h 1040860"/>
                <a:gd name="connsiteX12" fmla="*/ 771487 w 3429000"/>
                <a:gd name="connsiteY12" fmla="*/ 1031103 h 1040860"/>
                <a:gd name="connsiteX13" fmla="*/ 814143 w 3429000"/>
                <a:gd name="connsiteY13" fmla="*/ 1029235 h 1040860"/>
                <a:gd name="connsiteX14" fmla="*/ 1317698 w 3429000"/>
                <a:gd name="connsiteY14" fmla="*/ 543125 h 1040860"/>
                <a:gd name="connsiteX15" fmla="*/ 867037 w 3429000"/>
                <a:gd name="connsiteY15" fmla="*/ 15720 h 1040860"/>
                <a:gd name="connsiteX16" fmla="*/ 775511 w 3429000"/>
                <a:gd name="connsiteY16" fmla="*/ 3717 h 1040860"/>
                <a:gd name="connsiteX17" fmla="*/ 792541 w 3429000"/>
                <a:gd name="connsiteY17" fmla="*/ 0 h 1040860"/>
                <a:gd name="connsiteX18" fmla="*/ 3429000 w 3429000"/>
                <a:gd name="connsiteY18" fmla="*/ 0 h 1040860"/>
                <a:gd name="connsiteX19" fmla="*/ 3429000 w 3429000"/>
                <a:gd name="connsiteY19" fmla="*/ 1040860 h 104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29000" h="1040860">
                  <a:moveTo>
                    <a:pt x="3429000" y="1040860"/>
                  </a:moveTo>
                  <a:lnTo>
                    <a:pt x="0" y="1040860"/>
                  </a:lnTo>
                  <a:lnTo>
                    <a:pt x="0" y="0"/>
                  </a:lnTo>
                  <a:lnTo>
                    <a:pt x="747166" y="0"/>
                  </a:lnTo>
                  <a:lnTo>
                    <a:pt x="758420" y="2977"/>
                  </a:lnTo>
                  <a:lnTo>
                    <a:pt x="671986" y="10520"/>
                  </a:lnTo>
                  <a:cubicBezTo>
                    <a:pt x="399394" y="58808"/>
                    <a:pt x="194340" y="267598"/>
                    <a:pt x="194340" y="517849"/>
                  </a:cubicBezTo>
                  <a:cubicBezTo>
                    <a:pt x="194340" y="768100"/>
                    <a:pt x="399394" y="976891"/>
                    <a:pt x="671986" y="1025178"/>
                  </a:cubicBezTo>
                  <a:lnTo>
                    <a:pt x="722008" y="1029544"/>
                  </a:lnTo>
                  <a:lnTo>
                    <a:pt x="693172" y="1034532"/>
                  </a:lnTo>
                  <a:lnTo>
                    <a:pt x="750439" y="1032025"/>
                  </a:lnTo>
                  <a:lnTo>
                    <a:pt x="792545" y="1035699"/>
                  </a:lnTo>
                  <a:lnTo>
                    <a:pt x="771487" y="1031103"/>
                  </a:lnTo>
                  <a:lnTo>
                    <a:pt x="814143" y="1029235"/>
                  </a:lnTo>
                  <a:cubicBezTo>
                    <a:pt x="1088946" y="992786"/>
                    <a:pt x="1304652" y="793094"/>
                    <a:pt x="1317698" y="543125"/>
                  </a:cubicBezTo>
                  <a:cubicBezTo>
                    <a:pt x="1330744" y="293156"/>
                    <a:pt x="1136805" y="75737"/>
                    <a:pt x="867037" y="15720"/>
                  </a:cubicBezTo>
                  <a:lnTo>
                    <a:pt x="775511" y="3717"/>
                  </a:lnTo>
                  <a:lnTo>
                    <a:pt x="792541" y="0"/>
                  </a:lnTo>
                  <a:lnTo>
                    <a:pt x="3429000" y="0"/>
                  </a:lnTo>
                  <a:lnTo>
                    <a:pt x="3429000" y="104086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00000" bIns="216000" anchor="b" anchorCtr="0" forceAA="0" compatLnSpc="1">
              <a:prstTxWarp prst="textNoShape">
                <a:avLst/>
              </a:prstTxWarp>
              <a:normAutofit/>
            </a:bodyPr>
            <a:lstStyle/>
            <a:p>
              <a:pPr algn="r">
                <a:lnSpc>
                  <a:spcPct val="120000"/>
                </a:lnSpc>
              </a:pPr>
              <a:r>
                <a:rPr lang="zh-CN" altLang="en-US" sz="1400" dirty="0">
                  <a:solidFill>
                    <a:schemeClr val="bg1"/>
                  </a:solidFill>
                  <a:cs typeface="+mn-ea"/>
                  <a:sym typeface="+mn-lt"/>
                </a:rPr>
                <a:t>点击输入文字内容</a:t>
              </a:r>
            </a:p>
          </p:txBody>
        </p:sp>
        <p:sp>
          <p:nvSpPr>
            <p:cNvPr id="20" name="ïšḻïďê-Freeform: Shape 23"/>
            <p:cNvSpPr/>
            <p:nvPr/>
          </p:nvSpPr>
          <p:spPr>
            <a:xfrm rot="10800000">
              <a:off x="8899814" y="2501619"/>
              <a:ext cx="1110660" cy="1192788"/>
            </a:xfrm>
            <a:custGeom>
              <a:avLst/>
              <a:gdLst>
                <a:gd name="connsiteX0" fmla="*/ 442750 w 864922"/>
                <a:gd name="connsiteY0" fmla="*/ 0 h 1020031"/>
                <a:gd name="connsiteX1" fmla="*/ 519802 w 864922"/>
                <a:gd name="connsiteY1" fmla="*/ 22384 h 1020031"/>
                <a:gd name="connsiteX2" fmla="*/ 864354 w 864922"/>
                <a:gd name="connsiteY2" fmla="*/ 533931 h 1020031"/>
                <a:gd name="connsiteX3" fmla="*/ 472843 w 864922"/>
                <a:gd name="connsiteY3" fmla="*/ 1010498 h 1020031"/>
                <a:gd name="connsiteX4" fmla="*/ 422666 w 864922"/>
                <a:gd name="connsiteY4" fmla="*/ 1020031 h 1020031"/>
                <a:gd name="connsiteX5" fmla="*/ 368447 w 864922"/>
                <a:gd name="connsiteY5" fmla="*/ 1007036 h 1020031"/>
                <a:gd name="connsiteX6" fmla="*/ 0 w 864922"/>
                <a:gd name="connsiteY6" fmla="*/ 512422 h 1020031"/>
                <a:gd name="connsiteX7" fmla="*/ 368447 w 864922"/>
                <a:gd name="connsiteY7" fmla="*/ 17808 h 1020031"/>
                <a:gd name="connsiteX8" fmla="*/ 442750 w 864922"/>
                <a:gd name="connsiteY8" fmla="*/ 0 h 10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4922" h="1020031">
                  <a:moveTo>
                    <a:pt x="442750" y="0"/>
                  </a:moveTo>
                  <a:lnTo>
                    <a:pt x="519802" y="22384"/>
                  </a:lnTo>
                  <a:cubicBezTo>
                    <a:pt x="733443" y="105167"/>
                    <a:pt x="875069" y="308482"/>
                    <a:pt x="864354" y="533931"/>
                  </a:cubicBezTo>
                  <a:cubicBezTo>
                    <a:pt x="853641" y="759380"/>
                    <a:pt x="693371" y="948349"/>
                    <a:pt x="472843" y="1010498"/>
                  </a:cubicBezTo>
                  <a:lnTo>
                    <a:pt x="422666" y="1020031"/>
                  </a:lnTo>
                  <a:lnTo>
                    <a:pt x="368447" y="1007036"/>
                  </a:lnTo>
                  <a:cubicBezTo>
                    <a:pt x="151118" y="934488"/>
                    <a:pt x="0" y="738126"/>
                    <a:pt x="0" y="512422"/>
                  </a:cubicBezTo>
                  <a:cubicBezTo>
                    <a:pt x="0" y="286719"/>
                    <a:pt x="151118" y="90355"/>
                    <a:pt x="368447" y="17808"/>
                  </a:cubicBezTo>
                  <a:lnTo>
                    <a:pt x="442750" y="0"/>
                  </a:ln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ïšḻïďê-Freeform: Shape 21"/>
            <p:cNvSpPr/>
            <p:nvPr/>
          </p:nvSpPr>
          <p:spPr>
            <a:xfrm>
              <a:off x="9152037" y="2788261"/>
              <a:ext cx="606214" cy="606214"/>
            </a:xfrm>
            <a:custGeom>
              <a:avLst/>
              <a:gdLst/>
              <a:ahLst/>
              <a:cxnLst/>
              <a:rect l="l" t="t" r="r" b="b"/>
              <a:pathLst>
                <a:path w="641840" h="641840">
                  <a:moveTo>
                    <a:pt x="273587" y="183965"/>
                  </a:moveTo>
                  <a:lnTo>
                    <a:pt x="373656" y="183965"/>
                  </a:lnTo>
                  <a:cubicBezTo>
                    <a:pt x="401282" y="183965"/>
                    <a:pt x="422053" y="191537"/>
                    <a:pt x="435968" y="206680"/>
                  </a:cubicBezTo>
                  <a:cubicBezTo>
                    <a:pt x="449884" y="221823"/>
                    <a:pt x="456841" y="240752"/>
                    <a:pt x="456841" y="263467"/>
                  </a:cubicBezTo>
                  <a:cubicBezTo>
                    <a:pt x="456841" y="286182"/>
                    <a:pt x="449884" y="304907"/>
                    <a:pt x="435968" y="319641"/>
                  </a:cubicBezTo>
                  <a:cubicBezTo>
                    <a:pt x="422053" y="334375"/>
                    <a:pt x="401282" y="341742"/>
                    <a:pt x="373656" y="341742"/>
                  </a:cubicBezTo>
                  <a:lnTo>
                    <a:pt x="273587" y="341742"/>
                  </a:lnTo>
                  <a:close/>
                  <a:moveTo>
                    <a:pt x="198997" y="124108"/>
                  </a:moveTo>
                  <a:lnTo>
                    <a:pt x="198997" y="571039"/>
                  </a:lnTo>
                  <a:lnTo>
                    <a:pt x="273587" y="571039"/>
                  </a:lnTo>
                  <a:lnTo>
                    <a:pt x="273587" y="401598"/>
                  </a:lnTo>
                  <a:lnTo>
                    <a:pt x="373656" y="401598"/>
                  </a:lnTo>
                  <a:cubicBezTo>
                    <a:pt x="422974" y="401598"/>
                    <a:pt x="461599" y="388962"/>
                    <a:pt x="489532" y="363689"/>
                  </a:cubicBezTo>
                  <a:cubicBezTo>
                    <a:pt x="517465" y="338416"/>
                    <a:pt x="531432" y="304804"/>
                    <a:pt x="531432" y="262853"/>
                  </a:cubicBezTo>
                  <a:cubicBezTo>
                    <a:pt x="531432" y="221312"/>
                    <a:pt x="517465" y="187802"/>
                    <a:pt x="489532" y="162325"/>
                  </a:cubicBezTo>
                  <a:cubicBezTo>
                    <a:pt x="461599" y="136847"/>
                    <a:pt x="422974" y="124108"/>
                    <a:pt x="373656" y="124108"/>
                  </a:cubicBezTo>
                  <a:close/>
                  <a:moveTo>
                    <a:pt x="320920" y="0"/>
                  </a:moveTo>
                  <a:cubicBezTo>
                    <a:pt x="498159" y="0"/>
                    <a:pt x="641840" y="143681"/>
                    <a:pt x="641840" y="320920"/>
                  </a:cubicBezTo>
                  <a:cubicBezTo>
                    <a:pt x="641840" y="498159"/>
                    <a:pt x="498159" y="641840"/>
                    <a:pt x="320920" y="641840"/>
                  </a:cubicBezTo>
                  <a:cubicBezTo>
                    <a:pt x="143681" y="641840"/>
                    <a:pt x="0" y="498159"/>
                    <a:pt x="0" y="320920"/>
                  </a:cubicBezTo>
                  <a:cubicBezTo>
                    <a:pt x="0" y="143681"/>
                    <a:pt x="143681" y="0"/>
                    <a:pt x="3209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 name="ïšḻïďê-Freeform: Shape 27"/>
            <p:cNvSpPr/>
            <p:nvPr/>
          </p:nvSpPr>
          <p:spPr>
            <a:xfrm>
              <a:off x="2447890" y="3967484"/>
              <a:ext cx="535060" cy="480528"/>
            </a:xfrm>
            <a:custGeom>
              <a:avLst/>
              <a:gdLst>
                <a:gd name="connsiteX0" fmla="*/ 581552 w 745732"/>
                <a:gd name="connsiteY0" fmla="*/ 95974 h 669727"/>
                <a:gd name="connsiteX1" fmla="*/ 558692 w 745732"/>
                <a:gd name="connsiteY1" fmla="*/ 118834 h 669727"/>
                <a:gd name="connsiteX2" fmla="*/ 581552 w 745732"/>
                <a:gd name="connsiteY2" fmla="*/ 141694 h 669727"/>
                <a:gd name="connsiteX3" fmla="*/ 604412 w 745732"/>
                <a:gd name="connsiteY3" fmla="*/ 118834 h 669727"/>
                <a:gd name="connsiteX4" fmla="*/ 581552 w 745732"/>
                <a:gd name="connsiteY4" fmla="*/ 95974 h 669727"/>
                <a:gd name="connsiteX5" fmla="*/ 532366 w 745732"/>
                <a:gd name="connsiteY5" fmla="*/ 0 h 669727"/>
                <a:gd name="connsiteX6" fmla="*/ 690047 w 745732"/>
                <a:gd name="connsiteY6" fmla="*/ 104518 h 669727"/>
                <a:gd name="connsiteX7" fmla="*/ 693084 w 745732"/>
                <a:gd name="connsiteY7" fmla="*/ 119558 h 669727"/>
                <a:gd name="connsiteX8" fmla="*/ 713357 w 745732"/>
                <a:gd name="connsiteY8" fmla="*/ 112595 h 669727"/>
                <a:gd name="connsiteX9" fmla="*/ 738380 w 745732"/>
                <a:gd name="connsiteY9" fmla="*/ 94122 h 669727"/>
                <a:gd name="connsiteX10" fmla="*/ 731329 w 745732"/>
                <a:gd name="connsiteY10" fmla="*/ 119519 h 669727"/>
                <a:gd name="connsiteX11" fmla="*/ 709773 w 745732"/>
                <a:gd name="connsiteY11" fmla="*/ 137478 h 669727"/>
                <a:gd name="connsiteX12" fmla="*/ 716943 w 745732"/>
                <a:gd name="connsiteY12" fmla="*/ 137863 h 669727"/>
                <a:gd name="connsiteX13" fmla="*/ 745732 w 745732"/>
                <a:gd name="connsiteY13" fmla="*/ 125350 h 669727"/>
                <a:gd name="connsiteX14" fmla="*/ 719490 w 745732"/>
                <a:gd name="connsiteY14" fmla="*/ 157922 h 669727"/>
                <a:gd name="connsiteX15" fmla="*/ 701954 w 745732"/>
                <a:gd name="connsiteY15" fmla="*/ 163496 h 669727"/>
                <a:gd name="connsiteX16" fmla="*/ 703495 w 745732"/>
                <a:gd name="connsiteY16" fmla="*/ 171129 h 669727"/>
                <a:gd name="connsiteX17" fmla="*/ 693132 w 745732"/>
                <a:gd name="connsiteY17" fmla="*/ 222461 h 669727"/>
                <a:gd name="connsiteX18" fmla="*/ 695624 w 745732"/>
                <a:gd name="connsiteY18" fmla="*/ 230427 h 669727"/>
                <a:gd name="connsiteX19" fmla="*/ 480565 w 745732"/>
                <a:gd name="connsiteY19" fmla="*/ 640204 h 669727"/>
                <a:gd name="connsiteX20" fmla="*/ 0 w 745732"/>
                <a:gd name="connsiteY20" fmla="*/ 447291 h 669727"/>
                <a:gd name="connsiteX21" fmla="*/ 125400 w 745732"/>
                <a:gd name="connsiteY21" fmla="*/ 474688 h 669727"/>
                <a:gd name="connsiteX22" fmla="*/ 156305 w 745732"/>
                <a:gd name="connsiteY22" fmla="*/ 474126 h 669727"/>
                <a:gd name="connsiteX23" fmla="*/ 121198 w 745732"/>
                <a:gd name="connsiteY23" fmla="*/ 438863 h 669727"/>
                <a:gd name="connsiteX24" fmla="*/ 86840 w 745732"/>
                <a:gd name="connsiteY24" fmla="*/ 355083 h 669727"/>
                <a:gd name="connsiteX25" fmla="*/ 201437 w 745732"/>
                <a:gd name="connsiteY25" fmla="*/ 418509 h 669727"/>
                <a:gd name="connsiteX26" fmla="*/ 234960 w 745732"/>
                <a:gd name="connsiteY26" fmla="*/ 423870 h 669727"/>
                <a:gd name="connsiteX27" fmla="*/ 209743 w 745732"/>
                <a:gd name="connsiteY27" fmla="*/ 410182 h 669727"/>
                <a:gd name="connsiteX28" fmla="*/ 109205 w 745732"/>
                <a:gd name="connsiteY28" fmla="*/ 221094 h 669727"/>
                <a:gd name="connsiteX29" fmla="*/ 209764 w 745732"/>
                <a:gd name="connsiteY29" fmla="*/ 305017 h 669727"/>
                <a:gd name="connsiteX30" fmla="*/ 236782 w 745732"/>
                <a:gd name="connsiteY30" fmla="*/ 314835 h 669727"/>
                <a:gd name="connsiteX31" fmla="*/ 208438 w 745732"/>
                <a:gd name="connsiteY31" fmla="*/ 291118 h 669727"/>
                <a:gd name="connsiteX32" fmla="*/ 186329 w 745732"/>
                <a:gd name="connsiteY32" fmla="*/ 40009 h 669727"/>
                <a:gd name="connsiteX33" fmla="*/ 332300 w 745732"/>
                <a:gd name="connsiteY33" fmla="*/ 249034 h 669727"/>
                <a:gd name="connsiteX34" fmla="*/ 393905 w 745732"/>
                <a:gd name="connsiteY34" fmla="*/ 273705 h 669727"/>
                <a:gd name="connsiteX35" fmla="*/ 401248 w 745732"/>
                <a:gd name="connsiteY35" fmla="*/ 274807 h 669727"/>
                <a:gd name="connsiteX36" fmla="*/ 378112 w 745732"/>
                <a:gd name="connsiteY36" fmla="*/ 245321 h 669727"/>
                <a:gd name="connsiteX37" fmla="*/ 361237 w 745732"/>
                <a:gd name="connsiteY37" fmla="*/ 171129 h 669727"/>
                <a:gd name="connsiteX38" fmla="*/ 532366 w 745732"/>
                <a:gd name="connsiteY38" fmla="*/ 0 h 66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45732" h="669727">
                  <a:moveTo>
                    <a:pt x="581552" y="95974"/>
                  </a:moveTo>
                  <a:cubicBezTo>
                    <a:pt x="568927" y="95974"/>
                    <a:pt x="558692" y="106209"/>
                    <a:pt x="558692" y="118834"/>
                  </a:cubicBezTo>
                  <a:cubicBezTo>
                    <a:pt x="558692" y="131459"/>
                    <a:pt x="568927" y="141694"/>
                    <a:pt x="581552" y="141694"/>
                  </a:cubicBezTo>
                  <a:cubicBezTo>
                    <a:pt x="594177" y="141694"/>
                    <a:pt x="604412" y="131459"/>
                    <a:pt x="604412" y="118834"/>
                  </a:cubicBezTo>
                  <a:cubicBezTo>
                    <a:pt x="604412" y="106209"/>
                    <a:pt x="594177" y="95974"/>
                    <a:pt x="581552" y="95974"/>
                  </a:cubicBezTo>
                  <a:close/>
                  <a:moveTo>
                    <a:pt x="532366" y="0"/>
                  </a:moveTo>
                  <a:cubicBezTo>
                    <a:pt x="603250" y="0"/>
                    <a:pt x="664068" y="43097"/>
                    <a:pt x="690047" y="104518"/>
                  </a:cubicBezTo>
                  <a:lnTo>
                    <a:pt x="693084" y="119558"/>
                  </a:lnTo>
                  <a:lnTo>
                    <a:pt x="713357" y="112595"/>
                  </a:lnTo>
                  <a:cubicBezTo>
                    <a:pt x="723681" y="107830"/>
                    <a:pt x="732957" y="101778"/>
                    <a:pt x="738380" y="94122"/>
                  </a:cubicBezTo>
                  <a:cubicBezTo>
                    <a:pt x="741128" y="102540"/>
                    <a:pt x="737700" y="111430"/>
                    <a:pt x="731329" y="119519"/>
                  </a:cubicBezTo>
                  <a:lnTo>
                    <a:pt x="709773" y="137478"/>
                  </a:lnTo>
                  <a:lnTo>
                    <a:pt x="716943" y="137863"/>
                  </a:lnTo>
                  <a:cubicBezTo>
                    <a:pt x="727245" y="136008"/>
                    <a:pt x="737121" y="131786"/>
                    <a:pt x="745732" y="125350"/>
                  </a:cubicBezTo>
                  <a:cubicBezTo>
                    <a:pt x="741482" y="139831"/>
                    <a:pt x="731765" y="151218"/>
                    <a:pt x="719490" y="157922"/>
                  </a:cubicBezTo>
                  <a:lnTo>
                    <a:pt x="701954" y="163496"/>
                  </a:lnTo>
                  <a:lnTo>
                    <a:pt x="703495" y="171129"/>
                  </a:lnTo>
                  <a:lnTo>
                    <a:pt x="693132" y="222461"/>
                  </a:lnTo>
                  <a:lnTo>
                    <a:pt x="695624" y="230427"/>
                  </a:lnTo>
                  <a:cubicBezTo>
                    <a:pt x="729763" y="397284"/>
                    <a:pt x="643294" y="570701"/>
                    <a:pt x="480565" y="640204"/>
                  </a:cubicBezTo>
                  <a:cubicBezTo>
                    <a:pt x="294589" y="719637"/>
                    <a:pt x="79433" y="633266"/>
                    <a:pt x="0" y="447291"/>
                  </a:cubicBezTo>
                  <a:cubicBezTo>
                    <a:pt x="41416" y="461585"/>
                    <a:pt x="83470" y="470608"/>
                    <a:pt x="125400" y="474688"/>
                  </a:cubicBezTo>
                  <a:lnTo>
                    <a:pt x="156305" y="474126"/>
                  </a:lnTo>
                  <a:lnTo>
                    <a:pt x="121198" y="438863"/>
                  </a:lnTo>
                  <a:cubicBezTo>
                    <a:pt x="104715" y="414251"/>
                    <a:pt x="92785" y="386001"/>
                    <a:pt x="86840" y="355083"/>
                  </a:cubicBezTo>
                  <a:cubicBezTo>
                    <a:pt x="120048" y="385242"/>
                    <a:pt x="159387" y="406704"/>
                    <a:pt x="201437" y="418509"/>
                  </a:cubicBezTo>
                  <a:lnTo>
                    <a:pt x="234960" y="423870"/>
                  </a:lnTo>
                  <a:lnTo>
                    <a:pt x="209743" y="410182"/>
                  </a:lnTo>
                  <a:cubicBezTo>
                    <a:pt x="149086" y="369203"/>
                    <a:pt x="109205" y="299806"/>
                    <a:pt x="109205" y="221094"/>
                  </a:cubicBezTo>
                  <a:cubicBezTo>
                    <a:pt x="136121" y="256981"/>
                    <a:pt x="170699" y="285485"/>
                    <a:pt x="209764" y="305017"/>
                  </a:cubicBezTo>
                  <a:lnTo>
                    <a:pt x="236782" y="314835"/>
                  </a:lnTo>
                  <a:lnTo>
                    <a:pt x="208438" y="291118"/>
                  </a:lnTo>
                  <a:cubicBezTo>
                    <a:pt x="153038" y="221636"/>
                    <a:pt x="141250" y="123012"/>
                    <a:pt x="186329" y="40009"/>
                  </a:cubicBezTo>
                  <a:cubicBezTo>
                    <a:pt x="199379" y="128774"/>
                    <a:pt x="253459" y="206214"/>
                    <a:pt x="332300" y="249034"/>
                  </a:cubicBezTo>
                  <a:cubicBezTo>
                    <a:pt x="352011" y="259739"/>
                    <a:pt x="372694" y="267967"/>
                    <a:pt x="393905" y="273705"/>
                  </a:cubicBezTo>
                  <a:lnTo>
                    <a:pt x="401248" y="274807"/>
                  </a:lnTo>
                  <a:lnTo>
                    <a:pt x="378112" y="245321"/>
                  </a:lnTo>
                  <a:cubicBezTo>
                    <a:pt x="367297" y="222877"/>
                    <a:pt x="361237" y="197711"/>
                    <a:pt x="361237" y="171129"/>
                  </a:cubicBezTo>
                  <a:cubicBezTo>
                    <a:pt x="361237" y="76617"/>
                    <a:pt x="437854" y="0"/>
                    <a:pt x="5323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ïšḻïďê-TextBox 33"/>
            <p:cNvSpPr txBox="1"/>
            <p:nvPr/>
          </p:nvSpPr>
          <p:spPr>
            <a:xfrm>
              <a:off x="3548033" y="1441928"/>
              <a:ext cx="2222626" cy="445988"/>
            </a:xfrm>
            <a:prstGeom prst="rect">
              <a:avLst/>
            </a:prstGeom>
            <a:noFill/>
          </p:spPr>
          <p:txBody>
            <a:bodyPr wrap="none" anchor="b" anchorCtr="0">
              <a:normAutofit/>
            </a:bodyPr>
            <a:lstStyle/>
            <a:p>
              <a:pPr algn="ctr"/>
              <a:r>
                <a:rPr lang="zh-CN" altLang="en-US" b="1" dirty="0">
                  <a:solidFill>
                    <a:schemeClr val="bg1"/>
                  </a:solidFill>
                  <a:cs typeface="+mn-ea"/>
                  <a:sym typeface="+mn-lt"/>
                </a:rPr>
                <a:t>标题文本预设</a:t>
              </a:r>
            </a:p>
          </p:txBody>
        </p:sp>
        <p:sp>
          <p:nvSpPr>
            <p:cNvPr id="24" name="ïšḻïďê-TextBox 44"/>
            <p:cNvSpPr txBox="1"/>
            <p:nvPr/>
          </p:nvSpPr>
          <p:spPr>
            <a:xfrm>
              <a:off x="6191856" y="4970320"/>
              <a:ext cx="2276695" cy="445988"/>
            </a:xfrm>
            <a:prstGeom prst="rect">
              <a:avLst/>
            </a:prstGeom>
            <a:noFill/>
          </p:spPr>
          <p:txBody>
            <a:bodyPr wrap="none" anchor="b" anchorCtr="0">
              <a:normAutofit/>
            </a:bodyPr>
            <a:lstStyle/>
            <a:p>
              <a:pPr algn="ctr"/>
              <a:r>
                <a:rPr lang="zh-CN" altLang="en-US" b="1">
                  <a:solidFill>
                    <a:schemeClr val="bg1"/>
                  </a:solidFill>
                  <a:cs typeface="+mn-ea"/>
                  <a:sym typeface="+mn-lt"/>
                </a:rPr>
                <a:t>标题文本预设</a:t>
              </a:r>
            </a:p>
          </p:txBody>
        </p:sp>
        <p:sp>
          <p:nvSpPr>
            <p:cNvPr id="25" name="ïšḻïďê-TextBox 45"/>
            <p:cNvSpPr txBox="1"/>
            <p:nvPr/>
          </p:nvSpPr>
          <p:spPr>
            <a:xfrm>
              <a:off x="6359983" y="2634714"/>
              <a:ext cx="2201198" cy="445988"/>
            </a:xfrm>
            <a:prstGeom prst="rect">
              <a:avLst/>
            </a:prstGeom>
            <a:noFill/>
          </p:spPr>
          <p:txBody>
            <a:bodyPr wrap="none" anchor="b" anchorCtr="0">
              <a:normAutofit/>
            </a:bodyPr>
            <a:lstStyle/>
            <a:p>
              <a:pPr algn="ctr"/>
              <a:r>
                <a:rPr lang="zh-CN" altLang="en-US" b="1">
                  <a:solidFill>
                    <a:schemeClr val="bg1"/>
                  </a:solidFill>
                  <a:cs typeface="+mn-ea"/>
                  <a:sym typeface="+mn-lt"/>
                </a:rPr>
                <a:t>标题文本预设</a:t>
              </a:r>
            </a:p>
          </p:txBody>
        </p:sp>
      </p:grpSp>
      <p:grpSp>
        <p:nvGrpSpPr>
          <p:cNvPr id="26" name="组合 25"/>
          <p:cNvGrpSpPr/>
          <p:nvPr/>
        </p:nvGrpSpPr>
        <p:grpSpPr>
          <a:xfrm>
            <a:off x="374753" y="290394"/>
            <a:ext cx="3264034" cy="888961"/>
            <a:chOff x="921405" y="91611"/>
            <a:chExt cx="3264034" cy="888961"/>
          </a:xfrm>
        </p:grpSpPr>
        <p:sp>
          <p:nvSpPr>
            <p:cNvPr id="27" name="文本框 26"/>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未来展望</a:t>
              </a:r>
            </a:p>
          </p:txBody>
        </p:sp>
        <p:sp>
          <p:nvSpPr>
            <p:cNvPr id="28" name="矩形 27"/>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984732265"/>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00" b="-1000"/>
          </a:stretch>
        </a:blipFill>
        <a:effectLst/>
      </p:bgPr>
    </p:bg>
    <p:spTree>
      <p:nvGrpSpPr>
        <p:cNvPr id="1" name=""/>
        <p:cNvGrpSpPr/>
        <p:nvPr/>
      </p:nvGrpSpPr>
      <p:grpSpPr>
        <a:xfrm>
          <a:off x="0" y="0"/>
          <a:ext cx="0" cy="0"/>
          <a:chOff x="0" y="0"/>
          <a:chExt cx="0" cy="0"/>
        </a:xfrm>
      </p:grpSpPr>
      <p:sp>
        <p:nvSpPr>
          <p:cNvPr id="11" name="文本框 10"/>
          <p:cNvSpPr txBox="1"/>
          <p:nvPr/>
        </p:nvSpPr>
        <p:spPr>
          <a:xfrm>
            <a:off x="7915723" y="4933286"/>
            <a:ext cx="1581337" cy="954107"/>
          </a:xfrm>
          <a:prstGeom prst="rect">
            <a:avLst/>
          </a:prstGeom>
          <a:noFill/>
        </p:spPr>
        <p:txBody>
          <a:bodyPr wrap="square" rtlCol="0">
            <a:spAutoFit/>
          </a:bodyPr>
          <a:lstStyle/>
          <a:p>
            <a:pPr algn="ctr"/>
            <a:r>
              <a:rPr lang="en-US" altLang="zh-CN" sz="2800" dirty="0">
                <a:solidFill>
                  <a:schemeClr val="bg1"/>
                </a:solidFill>
                <a:cs typeface="+mn-ea"/>
                <a:sym typeface="+mn-lt"/>
              </a:rPr>
              <a:t>RESUME</a:t>
            </a:r>
            <a:endParaRPr lang="zh-CN" altLang="en-US" sz="2800" dirty="0">
              <a:solidFill>
                <a:schemeClr val="bg1"/>
              </a:solidFill>
              <a:cs typeface="+mn-ea"/>
              <a:sym typeface="+mn-lt"/>
            </a:endParaRPr>
          </a:p>
        </p:txBody>
      </p:sp>
      <p:grpSp>
        <p:nvGrpSpPr>
          <p:cNvPr id="19" name="组合 18"/>
          <p:cNvGrpSpPr/>
          <p:nvPr/>
        </p:nvGrpSpPr>
        <p:grpSpPr>
          <a:xfrm>
            <a:off x="3733800" y="282911"/>
            <a:ext cx="5207000" cy="5564169"/>
            <a:chOff x="3733800" y="282911"/>
            <a:chExt cx="5207000" cy="5564169"/>
          </a:xfrm>
        </p:grpSpPr>
        <p:grpSp>
          <p:nvGrpSpPr>
            <p:cNvPr id="18" name="组合 17"/>
            <p:cNvGrpSpPr/>
            <p:nvPr/>
          </p:nvGrpSpPr>
          <p:grpSpPr>
            <a:xfrm>
              <a:off x="3733800" y="640080"/>
              <a:ext cx="5207000" cy="5207000"/>
              <a:chOff x="3733800" y="640080"/>
              <a:chExt cx="5207000" cy="5207000"/>
            </a:xfrm>
          </p:grpSpPr>
          <p:grpSp>
            <p:nvGrpSpPr>
              <p:cNvPr id="6" name="组合 5"/>
              <p:cNvGrpSpPr/>
              <p:nvPr/>
            </p:nvGrpSpPr>
            <p:grpSpPr>
              <a:xfrm>
                <a:off x="3733800" y="640080"/>
                <a:ext cx="5207000" cy="5207000"/>
                <a:chOff x="3733800" y="640080"/>
                <a:chExt cx="5207000" cy="5207000"/>
              </a:xfrm>
            </p:grpSpPr>
            <p:sp>
              <p:nvSpPr>
                <p:cNvPr id="4" name="椭圆 3"/>
                <p:cNvSpPr/>
                <p:nvPr/>
              </p:nvSpPr>
              <p:spPr>
                <a:xfrm>
                  <a:off x="3827780" y="734060"/>
                  <a:ext cx="5019040" cy="5019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733800" y="640080"/>
                  <a:ext cx="5207000" cy="5207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6"/>
              <p:cNvSpPr txBox="1"/>
              <p:nvPr/>
            </p:nvSpPr>
            <p:spPr>
              <a:xfrm>
                <a:off x="4071620" y="1350754"/>
                <a:ext cx="1788160" cy="3785652"/>
              </a:xfrm>
              <a:prstGeom prst="rect">
                <a:avLst/>
              </a:prstGeom>
              <a:noFill/>
            </p:spPr>
            <p:txBody>
              <a:bodyPr wrap="square" rtlCol="0">
                <a:spAutoFit/>
              </a:bodyPr>
              <a:lstStyle/>
              <a:p>
                <a:pPr algn="ctr"/>
                <a:r>
                  <a:rPr lang="zh-CN" altLang="en-US" sz="8000" dirty="0">
                    <a:solidFill>
                      <a:schemeClr val="bg1"/>
                    </a:solidFill>
                    <a:cs typeface="+mn-ea"/>
                    <a:sym typeface="+mn-lt"/>
                  </a:rPr>
                  <a:t>简</a:t>
                </a:r>
                <a:endParaRPr lang="en-US" altLang="zh-CN" sz="8000" dirty="0">
                  <a:solidFill>
                    <a:schemeClr val="bg1"/>
                  </a:solidFill>
                  <a:cs typeface="+mn-ea"/>
                  <a:sym typeface="+mn-lt"/>
                </a:endParaRPr>
              </a:p>
              <a:p>
                <a:pPr algn="ctr"/>
                <a:r>
                  <a:rPr lang="zh-CN" altLang="en-US" sz="8000" dirty="0">
                    <a:solidFill>
                      <a:schemeClr val="bg1"/>
                    </a:solidFill>
                    <a:cs typeface="+mn-ea"/>
                    <a:sym typeface="+mn-lt"/>
                  </a:rPr>
                  <a:t>约</a:t>
                </a:r>
                <a:endParaRPr lang="en-US" altLang="zh-CN" sz="8000" dirty="0">
                  <a:solidFill>
                    <a:schemeClr val="bg1"/>
                  </a:solidFill>
                  <a:cs typeface="+mn-ea"/>
                  <a:sym typeface="+mn-lt"/>
                </a:endParaRPr>
              </a:p>
              <a:p>
                <a:pPr algn="ctr"/>
                <a:r>
                  <a:rPr lang="zh-CN" altLang="en-US" sz="8000" dirty="0">
                    <a:solidFill>
                      <a:schemeClr val="bg1"/>
                    </a:solidFill>
                    <a:cs typeface="+mn-ea"/>
                    <a:sym typeface="+mn-lt"/>
                  </a:rPr>
                  <a:t>风</a:t>
                </a:r>
              </a:p>
            </p:txBody>
          </p:sp>
          <p:sp>
            <p:nvSpPr>
              <p:cNvPr id="8" name="文本框 7"/>
              <p:cNvSpPr txBox="1"/>
              <p:nvPr/>
            </p:nvSpPr>
            <p:spPr>
              <a:xfrm>
                <a:off x="6766661" y="2047853"/>
                <a:ext cx="1569660" cy="1265731"/>
              </a:xfrm>
              <a:prstGeom prst="rect">
                <a:avLst/>
              </a:prstGeom>
              <a:noFill/>
            </p:spPr>
            <p:txBody>
              <a:bodyPr vert="eaVert" wrap="none" rtlCol="0">
                <a:spAutoFit/>
              </a:bodyPr>
              <a:lstStyle/>
              <a:p>
                <a:r>
                  <a:rPr lang="zh-CN" altLang="en-US" sz="4500" b="1" spc="600" dirty="0">
                    <a:solidFill>
                      <a:schemeClr val="accent3">
                        <a:lumMod val="75000"/>
                      </a:schemeClr>
                    </a:solidFill>
                    <a:cs typeface="+mn-ea"/>
                    <a:sym typeface="+mn-lt"/>
                  </a:rPr>
                  <a:t>感谢</a:t>
                </a:r>
                <a:endParaRPr lang="en-US" altLang="zh-CN" sz="4500" b="1" spc="600" dirty="0">
                  <a:solidFill>
                    <a:schemeClr val="accent3">
                      <a:lumMod val="75000"/>
                    </a:schemeClr>
                  </a:solidFill>
                  <a:cs typeface="+mn-ea"/>
                  <a:sym typeface="+mn-lt"/>
                </a:endParaRPr>
              </a:p>
              <a:p>
                <a:r>
                  <a:rPr lang="zh-CN" altLang="en-US" sz="4500" b="1" spc="600" dirty="0">
                    <a:solidFill>
                      <a:schemeClr val="accent3">
                        <a:lumMod val="75000"/>
                      </a:schemeClr>
                    </a:solidFill>
                    <a:cs typeface="+mn-ea"/>
                    <a:sym typeface="+mn-lt"/>
                  </a:rPr>
                  <a:t>聆听</a:t>
                </a:r>
              </a:p>
            </p:txBody>
          </p:sp>
          <p:sp>
            <p:nvSpPr>
              <p:cNvPr id="9" name="文本框 8"/>
              <p:cNvSpPr txBox="1"/>
              <p:nvPr/>
            </p:nvSpPr>
            <p:spPr>
              <a:xfrm>
                <a:off x="5144478" y="1552911"/>
                <a:ext cx="1661993" cy="3577890"/>
              </a:xfrm>
              <a:prstGeom prst="rect">
                <a:avLst/>
              </a:prstGeom>
              <a:noFill/>
            </p:spPr>
            <p:txBody>
              <a:bodyPr vert="eaVert" wrap="square" rtlCol="0">
                <a:spAutoFit/>
              </a:bodyPr>
              <a:lstStyle/>
              <a:p>
                <a:pPr>
                  <a:lnSpc>
                    <a:spcPct val="150000"/>
                  </a:lnSpc>
                </a:pPr>
                <a:r>
                  <a:rPr lang="en-US" altLang="zh-CN" sz="1600" dirty="0">
                    <a:solidFill>
                      <a:schemeClr val="accent1">
                        <a:lumMod val="20000"/>
                        <a:lumOff val="80000"/>
                      </a:schemeClr>
                    </a:solidFill>
                    <a:cs typeface="+mn-ea"/>
                    <a:sym typeface="+mn-lt"/>
                  </a:rPr>
                  <a:t>ADD YOUR TITLE HERE.ADD YOUR TITLR HEREADD YOUR TITLE HERE.ADD YOUR TITLR </a:t>
                </a:r>
                <a:endParaRPr lang="zh-CN" altLang="en-US" sz="1600" dirty="0">
                  <a:solidFill>
                    <a:schemeClr val="accent1">
                      <a:lumMod val="20000"/>
                      <a:lumOff val="80000"/>
                    </a:schemeClr>
                  </a:solidFill>
                  <a:cs typeface="+mn-ea"/>
                  <a:sym typeface="+mn-lt"/>
                </a:endParaRPr>
              </a:p>
              <a:p>
                <a:pPr>
                  <a:lnSpc>
                    <a:spcPct val="150000"/>
                  </a:lnSpc>
                </a:pPr>
                <a:endParaRPr lang="zh-CN" altLang="en-US" sz="1600" dirty="0">
                  <a:solidFill>
                    <a:schemeClr val="accent1">
                      <a:lumMod val="20000"/>
                      <a:lumOff val="80000"/>
                    </a:schemeClr>
                  </a:solidFill>
                  <a:cs typeface="+mn-ea"/>
                  <a:sym typeface="+mn-lt"/>
                </a:endParaRPr>
              </a:p>
            </p:txBody>
          </p:sp>
          <p:sp>
            <p:nvSpPr>
              <p:cNvPr id="10" name="文本框 9"/>
              <p:cNvSpPr txBox="1"/>
              <p:nvPr/>
            </p:nvSpPr>
            <p:spPr>
              <a:xfrm>
                <a:off x="6880981" y="3467353"/>
                <a:ext cx="1624163" cy="790473"/>
              </a:xfrm>
              <a:prstGeom prst="rect">
                <a:avLst/>
              </a:prstGeom>
              <a:noFill/>
            </p:spPr>
            <p:txBody>
              <a:bodyPr wrap="none" rtlCol="0">
                <a:spAutoFit/>
              </a:bodyPr>
              <a:lstStyle/>
              <a:p>
                <a:pPr>
                  <a:lnSpc>
                    <a:spcPct val="150000"/>
                  </a:lnSpc>
                </a:pPr>
                <a:r>
                  <a:rPr lang="zh-CN" altLang="en-US" sz="1600" dirty="0">
                    <a:solidFill>
                      <a:schemeClr val="accent2">
                        <a:lumMod val="75000"/>
                      </a:schemeClr>
                    </a:solidFill>
                    <a:cs typeface="+mn-ea"/>
                    <a:sym typeface="+mn-lt"/>
                  </a:rPr>
                  <a:t>求职者：第一</a:t>
                </a:r>
                <a:r>
                  <a:rPr lang="en-US" altLang="zh-CN" sz="1600" dirty="0">
                    <a:solidFill>
                      <a:schemeClr val="accent2">
                        <a:lumMod val="75000"/>
                      </a:schemeClr>
                    </a:solidFill>
                    <a:cs typeface="+mn-ea"/>
                    <a:sym typeface="+mn-lt"/>
                  </a:rPr>
                  <a:t>PPT</a:t>
                </a:r>
              </a:p>
              <a:p>
                <a:pPr>
                  <a:lnSpc>
                    <a:spcPct val="150000"/>
                  </a:lnSpc>
                </a:pPr>
                <a:r>
                  <a:rPr lang="zh-CN" altLang="en-US" sz="1600" dirty="0">
                    <a:solidFill>
                      <a:schemeClr val="accent2">
                        <a:lumMod val="75000"/>
                      </a:schemeClr>
                    </a:solidFill>
                    <a:cs typeface="+mn-ea"/>
                    <a:sym typeface="+mn-lt"/>
                  </a:rPr>
                  <a:t>时间：</a:t>
                </a:r>
                <a:r>
                  <a:rPr lang="en-US" altLang="zh-CN" sz="1600" dirty="0">
                    <a:solidFill>
                      <a:schemeClr val="accent2">
                        <a:lumMod val="75000"/>
                      </a:schemeClr>
                    </a:solidFill>
                    <a:cs typeface="+mn-ea"/>
                    <a:sym typeface="+mn-lt"/>
                  </a:rPr>
                  <a:t>20XX.5.26</a:t>
                </a:r>
                <a:endParaRPr lang="zh-CN" altLang="en-US" sz="1600" dirty="0">
                  <a:solidFill>
                    <a:schemeClr val="accent2">
                      <a:lumMod val="75000"/>
                    </a:schemeClr>
                  </a:solidFill>
                  <a:cs typeface="+mn-ea"/>
                  <a:sym typeface="+mn-lt"/>
                </a:endParaRPr>
              </a:p>
            </p:txBody>
          </p:sp>
          <p:cxnSp>
            <p:nvCxnSpPr>
              <p:cNvPr id="13" name="直接连接符 12"/>
              <p:cNvCxnSpPr/>
              <p:nvPr/>
            </p:nvCxnSpPr>
            <p:spPr>
              <a:xfrm>
                <a:off x="6807200" y="1625600"/>
                <a:ext cx="0" cy="3505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rotWithShape="1">
            <a:blip r:embed="rId5" cstate="print">
              <a:extLst>
                <a:ext uri="{BEBA8EAE-BF5A-486C-A8C5-ECC9F3942E4B}">
                  <a14:imgProps xmlns:a14="http://schemas.microsoft.com/office/drawing/2010/main">
                    <a14:imgLayer r:embed="rId6">
                      <a14:imgEffect>
                        <a14:sharpenSoften amount="31000"/>
                      </a14:imgEffect>
                      <a14:imgEffect>
                        <a14:brightnessContrast bright="2000" contrast="5000"/>
                      </a14:imgEffect>
                    </a14:imgLayer>
                  </a14:imgProps>
                </a:ext>
                <a:ext uri="{28A0092B-C50C-407E-A947-70E740481C1C}">
                  <a14:useLocalDpi xmlns:a14="http://schemas.microsoft.com/office/drawing/2010/main" val="0"/>
                </a:ext>
              </a:extLst>
            </a:blip>
            <a:srcRect l="14666" t="11509" r="31399" b="29312"/>
            <a:stretch/>
          </p:blipFill>
          <p:spPr>
            <a:xfrm>
              <a:off x="7405911" y="282911"/>
              <a:ext cx="1300480" cy="1270000"/>
            </a:xfrm>
            <a:prstGeom prst="rect">
              <a:avLst/>
            </a:prstGeom>
          </p:spPr>
        </p:pic>
      </p:grpSp>
      <p:pic>
        <p:nvPicPr>
          <p:cNvPr id="15" name="图片 14"/>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rot="3138825">
            <a:off x="2978087" y="558170"/>
            <a:ext cx="251891" cy="351779"/>
          </a:xfrm>
          <a:prstGeom prst="rect">
            <a:avLst/>
          </a:prstGeom>
        </p:spPr>
      </p:pic>
      <p:pic>
        <p:nvPicPr>
          <p:cNvPr id="16" name="图片 15"/>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387840" y="4148458"/>
            <a:ext cx="515617" cy="508554"/>
          </a:xfrm>
          <a:prstGeom prst="rect">
            <a:avLst/>
          </a:prstGeom>
        </p:spPr>
      </p:pic>
      <p:pic>
        <p:nvPicPr>
          <p:cNvPr id="17" name="图片 16"/>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646594" y="724508"/>
            <a:ext cx="439518" cy="433497"/>
          </a:xfrm>
          <a:prstGeom prst="rect">
            <a:avLst/>
          </a:prstGeom>
        </p:spPr>
      </p:pic>
    </p:spTree>
    <p:extLst>
      <p:ext uri="{BB962C8B-B14F-4D97-AF65-F5344CB8AC3E}">
        <p14:creationId xmlns:p14="http://schemas.microsoft.com/office/powerpoint/2010/main" val="1514563657"/>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5986" y="3933058"/>
            <a:ext cx="7263527" cy="904863"/>
          </a:xfrm>
          <a:prstGeom prst="rect">
            <a:avLst/>
          </a:prstGeom>
        </p:spPr>
        <p:txBody>
          <a:bodyPr wrap="none">
            <a:spAutoFit/>
          </a:bodyPr>
          <a:lstStyle/>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素材授权</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素材来源</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包图网</a:t>
            </a:r>
            <a:endParaRPr lang="en-US" altLang="zh-CN" sz="2400" kern="0" dirty="0" smtClean="0">
              <a:solidFill>
                <a:srgbClr val="FFC000"/>
              </a:solidFill>
              <a:latin typeface="汉仪中圆简" panose="02010609000101010101" pitchFamily="49" charset="-122"/>
              <a:ea typeface="汉仪中圆简" panose="02010609000101010101" pitchFamily="49" charset="-122"/>
            </a:endParaRPr>
          </a:p>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本素材仅供学习研究使用。禁止商用、传播、转载。</a:t>
            </a:r>
            <a:endParaRPr lang="en-US" altLang="zh-CN" sz="2400" kern="0" dirty="0">
              <a:solidFill>
                <a:srgbClr val="FFC000"/>
              </a:solidFill>
              <a:latin typeface="汉仪中圆简" panose="02010609000101010101" pitchFamily="49" charset="-122"/>
              <a:ea typeface="汉仪中圆简" panose="02010609000101010101" pitchFamily="49" charset="-122"/>
            </a:endParaRPr>
          </a:p>
        </p:txBody>
      </p:sp>
      <p:pic>
        <p:nvPicPr>
          <p:cNvPr id="1026" name="Picture 2" descr="https://js.ibaotu.com/revision/img/logo2.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1709" y="1844825"/>
            <a:ext cx="3012081" cy="8711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矩形 6"/>
          <p:cNvSpPr/>
          <p:nvPr/>
        </p:nvSpPr>
        <p:spPr>
          <a:xfrm>
            <a:off x="4626992" y="2802292"/>
            <a:ext cx="3201517" cy="430887"/>
          </a:xfrm>
          <a:prstGeom prst="rect">
            <a:avLst/>
          </a:prstGeom>
        </p:spPr>
        <p:txBody>
          <a:bodyPr wrap="none">
            <a:spAutoFit/>
          </a:bodyPr>
          <a:lstStyle/>
          <a:p>
            <a:pPr marL="342900" indent="-342900" algn="ctr" fontAlgn="base">
              <a:lnSpc>
                <a:spcPct val="110000"/>
              </a:lnSpc>
              <a:spcBef>
                <a:spcPct val="0"/>
              </a:spcBef>
              <a:spcAft>
                <a:spcPct val="0"/>
              </a:spcAft>
            </a:pPr>
            <a:r>
              <a:rPr lang="en-US" altLang="zh-CN" sz="2000" kern="0" dirty="0">
                <a:solidFill>
                  <a:srgbClr val="FFC000"/>
                </a:solidFill>
                <a:latin typeface="微软雅黑" panose="020B0503020204020204" pitchFamily="34" charset="-122"/>
                <a:ea typeface="微软雅黑" panose="020B0503020204020204" pitchFamily="34" charset="-122"/>
                <a:hlinkClick r:id="rId3"/>
              </a:rPr>
              <a:t>https://ibaotu.com/ppt</a:t>
            </a:r>
            <a:r>
              <a:rPr lang="en-US" altLang="zh-CN" sz="2000" kern="0" dirty="0" smtClean="0">
                <a:solidFill>
                  <a:srgbClr val="FFC000"/>
                </a:solidFill>
                <a:latin typeface="微软雅黑" panose="020B0503020204020204" pitchFamily="34" charset="-122"/>
                <a:ea typeface="微软雅黑" panose="020B0503020204020204" pitchFamily="34" charset="-122"/>
                <a:hlinkClick r:id="rId3"/>
              </a:rPr>
              <a:t>/</a:t>
            </a:r>
            <a:r>
              <a:rPr lang="en-US" altLang="zh-CN" sz="2000" kern="0" dirty="0" smtClean="0">
                <a:solidFill>
                  <a:srgbClr val="FFC000"/>
                </a:solidFill>
                <a:latin typeface="微软雅黑" panose="020B0503020204020204" pitchFamily="34" charset="-122"/>
                <a:ea typeface="微软雅黑" panose="020B0503020204020204" pitchFamily="34" charset="-122"/>
              </a:rPr>
              <a:t> </a:t>
            </a:r>
            <a:endParaRPr lang="en-US" altLang="zh-CN" sz="2000" kern="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8063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234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9">
            <a:lum/>
          </a:blip>
          <a:srcRect/>
          <a:stretch>
            <a:fillRect t="-1000" b="-1000"/>
          </a:stretch>
        </a:blipFill>
        <a:effectLst/>
      </p:bgPr>
    </p:bg>
    <p:spTree>
      <p:nvGrpSpPr>
        <p:cNvPr id="1" name=""/>
        <p:cNvGrpSpPr/>
        <p:nvPr/>
      </p:nvGrpSpPr>
      <p:grpSpPr>
        <a:xfrm>
          <a:off x="0" y="0"/>
          <a:ext cx="0" cy="0"/>
          <a:chOff x="0" y="0"/>
          <a:chExt cx="0" cy="0"/>
        </a:xfrm>
      </p:grpSpPr>
      <p:sp>
        <p:nvSpPr>
          <p:cNvPr id="2" name="PA_MH_Others_3"/>
          <p:cNvSpPr txBox="1"/>
          <p:nvPr>
            <p:custDataLst>
              <p:tags r:id="rId2"/>
            </p:custDataLst>
          </p:nvPr>
        </p:nvSpPr>
        <p:spPr>
          <a:xfrm>
            <a:off x="8129518" y="1065865"/>
            <a:ext cx="744546" cy="3506091"/>
          </a:xfrm>
          <a:prstGeom prst="rect">
            <a:avLst/>
          </a:prstGeom>
          <a:noFill/>
        </p:spPr>
        <p:txBody>
          <a:bodyPr vert="eaVert" wrap="square" lIns="0" tIns="0" rIns="0" bIns="0" rtlCol="0" anchor="ctr" anchorCtr="0">
            <a:noAutofit/>
          </a:bodyPr>
          <a:lstStyle/>
          <a:p>
            <a:r>
              <a:rPr lang="en-US" altLang="zh-CN" sz="4000" spc="200" dirty="0">
                <a:solidFill>
                  <a:schemeClr val="accent2"/>
                </a:solidFill>
                <a:cs typeface="+mn-ea"/>
                <a:sym typeface="+mn-lt"/>
              </a:rPr>
              <a:t>C</a:t>
            </a:r>
            <a:r>
              <a:rPr lang="en-US" altLang="zh-CN" sz="2800" spc="200" dirty="0">
                <a:solidFill>
                  <a:schemeClr val="accent2"/>
                </a:solidFill>
                <a:cs typeface="+mn-ea"/>
                <a:sym typeface="+mn-lt"/>
              </a:rPr>
              <a:t>hapter</a:t>
            </a:r>
            <a:endParaRPr lang="zh-CN" altLang="en-US" sz="2800" spc="200" dirty="0">
              <a:solidFill>
                <a:schemeClr val="accent2"/>
              </a:solidFill>
              <a:cs typeface="+mn-ea"/>
              <a:sym typeface="+mn-lt"/>
            </a:endParaRPr>
          </a:p>
        </p:txBody>
      </p:sp>
      <p:sp>
        <p:nvSpPr>
          <p:cNvPr id="3" name="PA_MH_Others_4"/>
          <p:cNvSpPr txBox="1"/>
          <p:nvPr>
            <p:custDataLst>
              <p:tags r:id="rId3"/>
            </p:custDataLst>
          </p:nvPr>
        </p:nvSpPr>
        <p:spPr>
          <a:xfrm>
            <a:off x="8658309" y="629399"/>
            <a:ext cx="1015663" cy="1653988"/>
          </a:xfrm>
          <a:prstGeom prst="rect">
            <a:avLst/>
          </a:prstGeom>
          <a:noFill/>
        </p:spPr>
        <p:txBody>
          <a:bodyPr vert="eaVert" wrap="square" rtlCol="0" anchor="ctr" anchorCtr="0">
            <a:normAutofit/>
          </a:bodyPr>
          <a:lstStyle/>
          <a:p>
            <a:r>
              <a:rPr lang="zh-CN" altLang="en-US" sz="4800" dirty="0">
                <a:solidFill>
                  <a:schemeClr val="accent3"/>
                </a:solidFill>
                <a:cs typeface="+mn-ea"/>
                <a:sym typeface="+mn-lt"/>
              </a:rPr>
              <a:t>章节</a:t>
            </a:r>
          </a:p>
        </p:txBody>
      </p:sp>
      <p:sp>
        <p:nvSpPr>
          <p:cNvPr id="4" name="MH_Number"/>
          <p:cNvSpPr/>
          <p:nvPr>
            <p:custDataLst>
              <p:tags r:id="rId4"/>
            </p:custDataLst>
          </p:nvPr>
        </p:nvSpPr>
        <p:spPr>
          <a:xfrm>
            <a:off x="7329612" y="2283388"/>
            <a:ext cx="882105" cy="8821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a:solidFill>
                  <a:srgbClr val="FFFFFF"/>
                </a:solidFill>
                <a:cs typeface="+mn-ea"/>
                <a:sym typeface="+mn-lt"/>
              </a:rPr>
              <a:t>1</a:t>
            </a:r>
            <a:endParaRPr lang="zh-CN" altLang="en-US" sz="4800" dirty="0">
              <a:solidFill>
                <a:srgbClr val="FFFFFF"/>
              </a:solidFill>
              <a:cs typeface="+mn-ea"/>
              <a:sym typeface="+mn-lt"/>
            </a:endParaRPr>
          </a:p>
        </p:txBody>
      </p:sp>
      <p:sp>
        <p:nvSpPr>
          <p:cNvPr id="5" name="PA_MH_Title"/>
          <p:cNvSpPr txBox="1"/>
          <p:nvPr>
            <p:custDataLst>
              <p:tags r:id="rId5"/>
            </p:custDataLst>
          </p:nvPr>
        </p:nvSpPr>
        <p:spPr>
          <a:xfrm>
            <a:off x="3912740" y="2786516"/>
            <a:ext cx="3113885" cy="757954"/>
          </a:xfrm>
          <a:prstGeom prst="rect">
            <a:avLst/>
          </a:prstGeom>
          <a:noFill/>
        </p:spPr>
        <p:txBody>
          <a:bodyPr vert="horz" wrap="square" lIns="0" tIns="0" rIns="0" bIns="0" rtlCol="0" anchor="t" anchorCtr="0">
            <a:noAutofit/>
          </a:bodyPr>
          <a:lstStyle/>
          <a:p>
            <a:pPr algn="just">
              <a:lnSpc>
                <a:spcPct val="130000"/>
              </a:lnSpc>
            </a:pPr>
            <a:r>
              <a:rPr lang="zh-CN" altLang="en-US" sz="3600" spc="600" dirty="0">
                <a:solidFill>
                  <a:schemeClr val="accent3">
                    <a:lumMod val="75000"/>
                  </a:schemeClr>
                </a:solidFill>
                <a:cs typeface="+mn-ea"/>
                <a:sym typeface="+mn-lt"/>
              </a:rPr>
              <a:t>个人信息</a:t>
            </a:r>
          </a:p>
        </p:txBody>
      </p:sp>
      <p:sp>
        <p:nvSpPr>
          <p:cNvPr id="6" name="MH_Title"/>
          <p:cNvSpPr txBox="1">
            <a:spLocks noChangeArrowheads="1"/>
          </p:cNvSpPr>
          <p:nvPr>
            <p:custDataLst>
              <p:tags r:id="rId6"/>
            </p:custDataLst>
          </p:nvPr>
        </p:nvSpPr>
        <p:spPr bwMode="auto">
          <a:xfrm>
            <a:off x="3912741" y="3783827"/>
            <a:ext cx="414147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30000"/>
              </a:lnSpc>
            </a:pPr>
            <a:r>
              <a:rPr lang="zh-CN" altLang="en-US" sz="1600" dirty="0">
                <a:solidFill>
                  <a:schemeClr val="accent3">
                    <a:lumMod val="75000"/>
                  </a:schemeClr>
                </a:solidFill>
                <a:latin typeface="+mn-lt"/>
                <a:ea typeface="+mn-ea"/>
                <a:cs typeface="+mn-ea"/>
                <a:sym typeface="+mn-lt"/>
              </a:rPr>
              <a:t>点击此处更换文本，点击此处更换文本 ，点击此处更换文本，点击此处更换文本点击此处更换文本点击此处更换文本点击此处更换文本</a:t>
            </a:r>
          </a:p>
        </p:txBody>
      </p:sp>
    </p:spTree>
    <p:extLst>
      <p:ext uri="{BB962C8B-B14F-4D97-AF65-F5344CB8AC3E}">
        <p14:creationId xmlns:p14="http://schemas.microsoft.com/office/powerpoint/2010/main" val="2274823000"/>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by="(-#ppt_w*2)" calcmode="lin" valueType="num">
                                      <p:cBhvr rctx="PPT">
                                        <p:cTn id="13" dur="500" autoRev="1" fill="hold">
                                          <p:stCondLst>
                                            <p:cond delay="0"/>
                                          </p:stCondLst>
                                        </p:cTn>
                                        <p:tgtEl>
                                          <p:spTgt spid="2"/>
                                        </p:tgtEl>
                                        <p:attrNameLst>
                                          <p:attrName>ppt_w</p:attrName>
                                        </p:attrNameLst>
                                      </p:cBhvr>
                                    </p:anim>
                                    <p:anim by="(#ppt_w*0.50)" calcmode="lin" valueType="num">
                                      <p:cBhvr>
                                        <p:cTn id="14" dur="500" decel="50000" autoRev="1" fill="hold">
                                          <p:stCondLst>
                                            <p:cond delay="0"/>
                                          </p:stCondLst>
                                        </p:cTn>
                                        <p:tgtEl>
                                          <p:spTgt spid="2"/>
                                        </p:tgtEl>
                                        <p:attrNameLst>
                                          <p:attrName>ppt_x</p:attrName>
                                        </p:attrNameLst>
                                      </p:cBhvr>
                                    </p:anim>
                                    <p:anim from="(-#ppt_h/2)" to="(#ppt_y)" calcmode="lin" valueType="num">
                                      <p:cBhvr>
                                        <p:cTn id="15" dur="1000" fill="hold">
                                          <p:stCondLst>
                                            <p:cond delay="0"/>
                                          </p:stCondLst>
                                        </p:cTn>
                                        <p:tgtEl>
                                          <p:spTgt spid="2"/>
                                        </p:tgtEl>
                                        <p:attrNameLst>
                                          <p:attrName>ppt_y</p:attrName>
                                        </p:attrNameLst>
                                      </p:cBhvr>
                                    </p:anim>
                                    <p:animRot by="21600000">
                                      <p:cBhvr>
                                        <p:cTn id="16" dur="1000" fill="hold">
                                          <p:stCondLst>
                                            <p:cond delay="0"/>
                                          </p:stCondLst>
                                        </p:cTn>
                                        <p:tgtEl>
                                          <p:spTgt spid="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6" presetClass="entr" presetSubtype="3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out)">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
                                        </p:tgtEl>
                                        <p:attrNameLst>
                                          <p:attrName>ppt_y</p:attrName>
                                        </p:attrNameLst>
                                      </p:cBhvr>
                                      <p:tavLst>
                                        <p:tav tm="0">
                                          <p:val>
                                            <p:strVal val="#ppt_y"/>
                                          </p:val>
                                        </p:tav>
                                        <p:tav tm="100000">
                                          <p:val>
                                            <p:strVal val="#ppt_y"/>
                                          </p:val>
                                        </p:tav>
                                      </p:tavLst>
                                    </p:anim>
                                    <p:anim calcmode="lin" valueType="num">
                                      <p:cBhvr>
                                        <p:cTn id="2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cd73c33-8e26-4498-905c-7ced81e529a5"/>
          <p:cNvGrpSpPr>
            <a:grpSpLocks noChangeAspect="1"/>
          </p:cNvGrpSpPr>
          <p:nvPr/>
        </p:nvGrpSpPr>
        <p:grpSpPr>
          <a:xfrm>
            <a:off x="1938478" y="2367854"/>
            <a:ext cx="8318705" cy="2775527"/>
            <a:chOff x="1552108" y="1997442"/>
            <a:chExt cx="9008388" cy="3005639"/>
          </a:xfrm>
        </p:grpSpPr>
        <p:sp>
          <p:nvSpPr>
            <p:cNvPr id="7" name="ïšḻïďê-Partial Circle 3"/>
            <p:cNvSpPr/>
            <p:nvPr/>
          </p:nvSpPr>
          <p:spPr>
            <a:xfrm>
              <a:off x="4455465" y="1997442"/>
              <a:ext cx="3065544" cy="2892489"/>
            </a:xfrm>
            <a:prstGeom prst="pie">
              <a:avLst>
                <a:gd name="adj1" fmla="val 10800000"/>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ïšḻïďê-Teardrop 4"/>
            <p:cNvSpPr/>
            <p:nvPr/>
          </p:nvSpPr>
          <p:spPr>
            <a:xfrm rot="16200000" flipH="1">
              <a:off x="6089422" y="2009337"/>
              <a:ext cx="1435100" cy="142807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ïšḻïďê-Partial Circle 5"/>
            <p:cNvSpPr/>
            <p:nvPr/>
          </p:nvSpPr>
          <p:spPr>
            <a:xfrm flipH="1" flipV="1">
              <a:off x="4555975" y="2110592"/>
              <a:ext cx="3065544" cy="2892489"/>
            </a:xfrm>
            <a:prstGeom prst="pie">
              <a:avLst>
                <a:gd name="adj1" fmla="val 10800000"/>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ïšḻïďê-Teardrop 6"/>
            <p:cNvSpPr/>
            <p:nvPr/>
          </p:nvSpPr>
          <p:spPr>
            <a:xfrm rot="16200000" flipV="1">
              <a:off x="4552460" y="3563117"/>
              <a:ext cx="1435100" cy="142807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1" name="Group 9"/>
            <p:cNvGrpSpPr/>
            <p:nvPr/>
          </p:nvGrpSpPr>
          <p:grpSpPr>
            <a:xfrm>
              <a:off x="8086415" y="3876866"/>
              <a:ext cx="2474081" cy="866137"/>
              <a:chOff x="8086415" y="3876866"/>
              <a:chExt cx="2474081" cy="866137"/>
            </a:xfrm>
          </p:grpSpPr>
          <p:sp>
            <p:nvSpPr>
              <p:cNvPr id="25" name="ïšḻïďê-TextBox 33"/>
              <p:cNvSpPr txBox="1">
                <a:spLocks/>
              </p:cNvSpPr>
              <p:nvPr/>
            </p:nvSpPr>
            <p:spPr bwMode="auto">
              <a:xfrm>
                <a:off x="8086415" y="3876866"/>
                <a:ext cx="1258976" cy="309958"/>
              </a:xfrm>
              <a:prstGeom prst="rect">
                <a:avLst/>
              </a:prstGeom>
              <a:noFill/>
              <a:extLst/>
            </p:spPr>
            <p:txBody>
              <a:bodyPr wrap="none" lIns="90000" tIns="46800" rIns="90000" bIns="46800">
                <a:noAutofit/>
              </a:bodyPr>
              <a:lstStyle/>
              <a:p>
                <a:pPr algn="l" latinLnBrk="0"/>
                <a:r>
                  <a:rPr lang="zh-CN" altLang="en-US" sz="2000">
                    <a:solidFill>
                      <a:schemeClr val="accent4"/>
                    </a:solidFill>
                    <a:effectLst/>
                    <a:cs typeface="+mn-ea"/>
                    <a:sym typeface="+mn-lt"/>
                  </a:rPr>
                  <a:t>标题文本预设</a:t>
                </a:r>
              </a:p>
            </p:txBody>
          </p:sp>
          <p:sp>
            <p:nvSpPr>
              <p:cNvPr id="26" name="ïšḻïďê-TextBox 34"/>
              <p:cNvSpPr txBox="1">
                <a:spLocks/>
              </p:cNvSpPr>
              <p:nvPr/>
            </p:nvSpPr>
            <p:spPr bwMode="auto">
              <a:xfrm>
                <a:off x="8086415" y="4186824"/>
                <a:ext cx="2474081" cy="556179"/>
              </a:xfrm>
              <a:prstGeom prst="rect">
                <a:avLst/>
              </a:prstGeom>
              <a:noFill/>
              <a:extLst/>
            </p:spPr>
            <p:txBody>
              <a:bodyPr wrap="square" lIns="90000" tIns="46800" rIns="90000" bIns="46800">
                <a:noAutofit/>
              </a:bodyPr>
              <a:lstStyle>
                <a:defPPr>
                  <a:defRPr lang="zh-CN"/>
                </a:defPPr>
                <a:lvl1pPr>
                  <a:lnSpc>
                    <a:spcPct val="120000"/>
                  </a:lnSpc>
                  <a:defRPr sz="1400" b="0">
                    <a:effectLst/>
                    <a:cs typeface="+mn-ea"/>
                  </a:defRPr>
                </a:lvl1pPr>
              </a:lstStyle>
              <a:p>
                <a:r>
                  <a:rPr lang="zh-CN" altLang="en-US" dirty="0">
                    <a:sym typeface="+mn-lt"/>
                  </a:rPr>
                  <a:t>此部分内容作为文字排版占位显示</a:t>
                </a:r>
              </a:p>
            </p:txBody>
          </p:sp>
        </p:grpSp>
        <p:grpSp>
          <p:nvGrpSpPr>
            <p:cNvPr id="12" name="Group 8"/>
            <p:cNvGrpSpPr/>
            <p:nvPr/>
          </p:nvGrpSpPr>
          <p:grpSpPr>
            <a:xfrm>
              <a:off x="8086415" y="2348880"/>
              <a:ext cx="2474081" cy="866137"/>
              <a:chOff x="8086415" y="2348880"/>
              <a:chExt cx="2474081" cy="866137"/>
            </a:xfrm>
          </p:grpSpPr>
          <p:sp>
            <p:nvSpPr>
              <p:cNvPr id="23" name="ïšḻïďê-TextBox 35"/>
              <p:cNvSpPr txBox="1">
                <a:spLocks/>
              </p:cNvSpPr>
              <p:nvPr/>
            </p:nvSpPr>
            <p:spPr bwMode="auto">
              <a:xfrm>
                <a:off x="8086415" y="2348880"/>
                <a:ext cx="1258976" cy="309958"/>
              </a:xfrm>
              <a:prstGeom prst="rect">
                <a:avLst/>
              </a:prstGeom>
              <a:noFill/>
              <a:extLst/>
            </p:spPr>
            <p:txBody>
              <a:bodyPr wrap="none" lIns="90000" tIns="46800" rIns="90000" bIns="46800">
                <a:noAutofit/>
              </a:bodyPr>
              <a:lstStyle/>
              <a:p>
                <a:pPr algn="l" latinLnBrk="0"/>
                <a:r>
                  <a:rPr lang="zh-CN" altLang="en-US" sz="2000">
                    <a:solidFill>
                      <a:schemeClr val="accent3"/>
                    </a:solidFill>
                    <a:effectLst/>
                    <a:cs typeface="+mn-ea"/>
                    <a:sym typeface="+mn-lt"/>
                  </a:rPr>
                  <a:t>标题文本预设</a:t>
                </a:r>
              </a:p>
            </p:txBody>
          </p:sp>
          <p:sp>
            <p:nvSpPr>
              <p:cNvPr id="24" name="ïšḻïďê-TextBox 36"/>
              <p:cNvSpPr txBox="1">
                <a:spLocks/>
              </p:cNvSpPr>
              <p:nvPr/>
            </p:nvSpPr>
            <p:spPr bwMode="auto">
              <a:xfrm>
                <a:off x="8086415" y="2658838"/>
                <a:ext cx="2474081" cy="556179"/>
              </a:xfrm>
              <a:prstGeom prst="rect">
                <a:avLst/>
              </a:prstGeom>
              <a:noFill/>
              <a:extLst/>
            </p:spPr>
            <p:txBody>
              <a:bodyPr wrap="square" lIns="90000" tIns="46800" rIns="90000" bIns="46800">
                <a:noAutofit/>
              </a:bodyPr>
              <a:lstStyle/>
              <a:p>
                <a:pPr algn="l" latinLnBrk="0">
                  <a:lnSpc>
                    <a:spcPct val="120000"/>
                  </a:lnSpc>
                </a:pPr>
                <a:r>
                  <a:rPr lang="zh-CN" altLang="en-US" sz="1400" b="0" dirty="0">
                    <a:solidFill>
                      <a:schemeClr val="tx1"/>
                    </a:solidFill>
                    <a:effectLst/>
                    <a:cs typeface="+mn-ea"/>
                    <a:sym typeface="+mn-lt"/>
                  </a:rPr>
                  <a:t>此部分内容作为文字排版占位显示</a:t>
                </a:r>
              </a:p>
            </p:txBody>
          </p:sp>
        </p:grpSp>
        <p:grpSp>
          <p:nvGrpSpPr>
            <p:cNvPr id="13" name="Group 7"/>
            <p:cNvGrpSpPr/>
            <p:nvPr/>
          </p:nvGrpSpPr>
          <p:grpSpPr>
            <a:xfrm>
              <a:off x="1552108" y="3876866"/>
              <a:ext cx="2474081" cy="866137"/>
              <a:chOff x="1552108" y="3876866"/>
              <a:chExt cx="2474081" cy="866137"/>
            </a:xfrm>
          </p:grpSpPr>
          <p:sp>
            <p:nvSpPr>
              <p:cNvPr id="21" name="ïšḻïďê-TextBox 37"/>
              <p:cNvSpPr txBox="1">
                <a:spLocks/>
              </p:cNvSpPr>
              <p:nvPr/>
            </p:nvSpPr>
            <p:spPr bwMode="auto">
              <a:xfrm>
                <a:off x="2767213" y="3876866"/>
                <a:ext cx="1258976" cy="309958"/>
              </a:xfrm>
              <a:prstGeom prst="rect">
                <a:avLst/>
              </a:prstGeom>
              <a:noFill/>
              <a:extLst/>
            </p:spPr>
            <p:txBody>
              <a:bodyPr wrap="none" lIns="90000" tIns="46800" rIns="90000" bIns="46800">
                <a:noAutofit/>
              </a:bodyPr>
              <a:lstStyle/>
              <a:p>
                <a:pPr algn="r" latinLnBrk="0"/>
                <a:r>
                  <a:rPr lang="zh-CN" altLang="en-US" sz="2000">
                    <a:solidFill>
                      <a:schemeClr val="accent1"/>
                    </a:solidFill>
                    <a:effectLst/>
                    <a:cs typeface="+mn-ea"/>
                    <a:sym typeface="+mn-lt"/>
                  </a:rPr>
                  <a:t>标题文本预设</a:t>
                </a:r>
              </a:p>
            </p:txBody>
          </p:sp>
          <p:sp>
            <p:nvSpPr>
              <p:cNvPr id="22" name="ïšḻïďê-TextBox 38"/>
              <p:cNvSpPr txBox="1">
                <a:spLocks/>
              </p:cNvSpPr>
              <p:nvPr/>
            </p:nvSpPr>
            <p:spPr bwMode="auto">
              <a:xfrm>
                <a:off x="1552108" y="4186824"/>
                <a:ext cx="2474081" cy="556179"/>
              </a:xfrm>
              <a:prstGeom prst="rect">
                <a:avLst/>
              </a:prstGeom>
              <a:noFill/>
              <a:extLst/>
            </p:spPr>
            <p:txBody>
              <a:bodyPr wrap="square" lIns="90000" tIns="46800" rIns="90000" bIns="46800">
                <a:noAutofit/>
              </a:bodyPr>
              <a:lstStyle/>
              <a:p>
                <a:pPr algn="r" latinLnBrk="0">
                  <a:lnSpc>
                    <a:spcPct val="120000"/>
                  </a:lnSpc>
                </a:pPr>
                <a:r>
                  <a:rPr lang="zh-CN" altLang="en-US" sz="1400" b="0" dirty="0">
                    <a:solidFill>
                      <a:schemeClr val="tx1"/>
                    </a:solidFill>
                    <a:effectLst/>
                    <a:cs typeface="+mn-ea"/>
                    <a:sym typeface="+mn-lt"/>
                  </a:rPr>
                  <a:t>此部分内容作为文字排版占位显示</a:t>
                </a:r>
              </a:p>
            </p:txBody>
          </p:sp>
        </p:grpSp>
        <p:grpSp>
          <p:nvGrpSpPr>
            <p:cNvPr id="14" name="Group 2"/>
            <p:cNvGrpSpPr/>
            <p:nvPr/>
          </p:nvGrpSpPr>
          <p:grpSpPr>
            <a:xfrm>
              <a:off x="1552108" y="2348880"/>
              <a:ext cx="2474081" cy="866137"/>
              <a:chOff x="1552108" y="2348880"/>
              <a:chExt cx="2474081" cy="866137"/>
            </a:xfrm>
          </p:grpSpPr>
          <p:sp>
            <p:nvSpPr>
              <p:cNvPr id="19" name="ïšḻïďê-TextBox 39"/>
              <p:cNvSpPr txBox="1">
                <a:spLocks/>
              </p:cNvSpPr>
              <p:nvPr/>
            </p:nvSpPr>
            <p:spPr bwMode="auto">
              <a:xfrm>
                <a:off x="2767213" y="2348880"/>
                <a:ext cx="1258976" cy="309958"/>
              </a:xfrm>
              <a:prstGeom prst="rect">
                <a:avLst/>
              </a:prstGeom>
              <a:noFill/>
              <a:extLst/>
            </p:spPr>
            <p:txBody>
              <a:bodyPr wrap="none" lIns="90000" tIns="46800" rIns="90000" bIns="46800">
                <a:noAutofit/>
              </a:bodyPr>
              <a:lstStyle/>
              <a:p>
                <a:pPr algn="r" latinLnBrk="0"/>
                <a:r>
                  <a:rPr lang="zh-CN" altLang="en-US" sz="2000" dirty="0">
                    <a:solidFill>
                      <a:schemeClr val="accent2"/>
                    </a:solidFill>
                    <a:effectLst/>
                    <a:cs typeface="+mn-ea"/>
                    <a:sym typeface="+mn-lt"/>
                  </a:rPr>
                  <a:t>标题文本预设</a:t>
                </a:r>
              </a:p>
            </p:txBody>
          </p:sp>
          <p:sp>
            <p:nvSpPr>
              <p:cNvPr id="20" name="ïšḻïďê-TextBox 40"/>
              <p:cNvSpPr txBox="1">
                <a:spLocks/>
              </p:cNvSpPr>
              <p:nvPr/>
            </p:nvSpPr>
            <p:spPr bwMode="auto">
              <a:xfrm>
                <a:off x="1552108" y="2658838"/>
                <a:ext cx="2474081" cy="556179"/>
              </a:xfrm>
              <a:prstGeom prst="rect">
                <a:avLst/>
              </a:prstGeom>
              <a:noFill/>
              <a:extLst/>
            </p:spPr>
            <p:txBody>
              <a:bodyPr wrap="square" lIns="90000" tIns="46800" rIns="90000" bIns="46800">
                <a:noAutofit/>
              </a:bodyPr>
              <a:lstStyle/>
              <a:p>
                <a:pPr algn="r" latinLnBrk="0">
                  <a:lnSpc>
                    <a:spcPct val="120000"/>
                  </a:lnSpc>
                </a:pPr>
                <a:r>
                  <a:rPr lang="zh-CN" altLang="en-US" sz="1400" b="0" dirty="0">
                    <a:solidFill>
                      <a:schemeClr val="tx1"/>
                    </a:solidFill>
                    <a:effectLst/>
                    <a:cs typeface="+mn-ea"/>
                    <a:sym typeface="+mn-lt"/>
                  </a:rPr>
                  <a:t>此部分内容作为文字排版占位显示</a:t>
                </a:r>
              </a:p>
            </p:txBody>
          </p:sp>
        </p:grpSp>
        <p:sp>
          <p:nvSpPr>
            <p:cNvPr id="15" name="ïšḻïďê-Freeform: Shape 43"/>
            <p:cNvSpPr>
              <a:spLocks/>
            </p:cNvSpPr>
            <p:nvPr/>
          </p:nvSpPr>
          <p:spPr bwMode="auto">
            <a:xfrm>
              <a:off x="6479500" y="3862387"/>
              <a:ext cx="568804" cy="5688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a:extLst/>
          </p:spPr>
          <p:txBody>
            <a:bodyPr anchor="ctr"/>
            <a:lstStyle/>
            <a:p>
              <a:pPr algn="ctr"/>
              <a:endParaRPr>
                <a:cs typeface="+mn-ea"/>
                <a:sym typeface="+mn-lt"/>
              </a:endParaRPr>
            </a:p>
          </p:txBody>
        </p:sp>
        <p:sp>
          <p:nvSpPr>
            <p:cNvPr id="16" name="ïšḻïďê-Freeform: Shape 44"/>
            <p:cNvSpPr>
              <a:spLocks/>
            </p:cNvSpPr>
            <p:nvPr/>
          </p:nvSpPr>
          <p:spPr bwMode="auto">
            <a:xfrm>
              <a:off x="4998898" y="3862387"/>
              <a:ext cx="568804" cy="5688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cs typeface="+mn-ea"/>
                <a:sym typeface="+mn-lt"/>
              </a:endParaRPr>
            </a:p>
          </p:txBody>
        </p:sp>
        <p:sp>
          <p:nvSpPr>
            <p:cNvPr id="17" name="ïšḻïďê-Freeform: Shape 45"/>
            <p:cNvSpPr>
              <a:spLocks/>
            </p:cNvSpPr>
            <p:nvPr/>
          </p:nvSpPr>
          <p:spPr bwMode="auto">
            <a:xfrm>
              <a:off x="5017616" y="2554646"/>
              <a:ext cx="568804" cy="5688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cs typeface="+mn-ea"/>
                <a:sym typeface="+mn-lt"/>
              </a:endParaRPr>
            </a:p>
          </p:txBody>
        </p:sp>
        <p:sp>
          <p:nvSpPr>
            <p:cNvPr id="18" name="ïšḻïďê-Freeform: Shape 46"/>
            <p:cNvSpPr>
              <a:spLocks/>
            </p:cNvSpPr>
            <p:nvPr/>
          </p:nvSpPr>
          <p:spPr bwMode="auto">
            <a:xfrm>
              <a:off x="6472112" y="2554646"/>
              <a:ext cx="568804" cy="5688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cs typeface="+mn-ea"/>
                <a:sym typeface="+mn-lt"/>
              </a:endParaRPr>
            </a:p>
          </p:txBody>
        </p:sp>
      </p:grpSp>
      <p:grpSp>
        <p:nvGrpSpPr>
          <p:cNvPr id="28" name="组合 27"/>
          <p:cNvGrpSpPr/>
          <p:nvPr/>
        </p:nvGrpSpPr>
        <p:grpSpPr>
          <a:xfrm>
            <a:off x="374753" y="290394"/>
            <a:ext cx="3264034" cy="888961"/>
            <a:chOff x="921405" y="91611"/>
            <a:chExt cx="3264034" cy="888961"/>
          </a:xfrm>
        </p:grpSpPr>
        <p:sp>
          <p:nvSpPr>
            <p:cNvPr id="5" name="文本框 4"/>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个人信息</a:t>
              </a:r>
            </a:p>
          </p:txBody>
        </p:sp>
        <p:sp>
          <p:nvSpPr>
            <p:cNvPr id="27" name="矩形 26"/>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2964216441"/>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2c409bd-0491-4e5e-8a19-a40a4a058ee5"/>
          <p:cNvGrpSpPr>
            <a:grpSpLocks noChangeAspect="1"/>
          </p:cNvGrpSpPr>
          <p:nvPr/>
        </p:nvGrpSpPr>
        <p:grpSpPr>
          <a:xfrm>
            <a:off x="2028384" y="2093892"/>
            <a:ext cx="8129405" cy="3527826"/>
            <a:chOff x="1167255" y="1367029"/>
            <a:chExt cx="9804365" cy="4254689"/>
          </a:xfrm>
        </p:grpSpPr>
        <p:grpSp>
          <p:nvGrpSpPr>
            <p:cNvPr id="7" name="Group 1"/>
            <p:cNvGrpSpPr/>
            <p:nvPr/>
          </p:nvGrpSpPr>
          <p:grpSpPr>
            <a:xfrm>
              <a:off x="5951984" y="1367029"/>
              <a:ext cx="5019636" cy="4254689"/>
              <a:chOff x="6142590" y="1877313"/>
              <a:chExt cx="5019636" cy="4254689"/>
            </a:xfrm>
          </p:grpSpPr>
          <p:grpSp>
            <p:nvGrpSpPr>
              <p:cNvPr id="37" name="Group 2"/>
              <p:cNvGrpSpPr/>
              <p:nvPr/>
            </p:nvGrpSpPr>
            <p:grpSpPr>
              <a:xfrm>
                <a:off x="6764864" y="1877313"/>
                <a:ext cx="4388379" cy="1985631"/>
                <a:chOff x="892380" y="1579380"/>
                <a:chExt cx="4609093" cy="1985631"/>
              </a:xfrm>
            </p:grpSpPr>
            <p:cxnSp>
              <p:nvCxnSpPr>
                <p:cNvPr id="108" name="íślíḋè-Straight Connector 73"/>
                <p:cNvCxnSpPr/>
                <p:nvPr/>
              </p:nvCxnSpPr>
              <p:spPr>
                <a:xfrm>
                  <a:off x="892380" y="3565011"/>
                  <a:ext cx="460909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9" name="íślíḋè-Straight Connector 74"/>
                <p:cNvCxnSpPr/>
                <p:nvPr/>
              </p:nvCxnSpPr>
              <p:spPr>
                <a:xfrm>
                  <a:off x="895190" y="3317169"/>
                  <a:ext cx="460628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 name="íślíḋè-Straight Connector 75"/>
                <p:cNvCxnSpPr/>
                <p:nvPr/>
              </p:nvCxnSpPr>
              <p:spPr>
                <a:xfrm>
                  <a:off x="895190" y="3069436"/>
                  <a:ext cx="460595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íślíḋè-Straight Connector 76"/>
                <p:cNvCxnSpPr/>
                <p:nvPr/>
              </p:nvCxnSpPr>
              <p:spPr>
                <a:xfrm>
                  <a:off x="893200" y="2821703"/>
                  <a:ext cx="460595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 name="íślíḋè-Straight Connector 77"/>
                <p:cNvCxnSpPr/>
                <p:nvPr/>
              </p:nvCxnSpPr>
              <p:spPr>
                <a:xfrm>
                  <a:off x="893393" y="2573970"/>
                  <a:ext cx="460576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 name="íślíḋè-Straight Connector 78"/>
                <p:cNvCxnSpPr/>
                <p:nvPr/>
              </p:nvCxnSpPr>
              <p:spPr>
                <a:xfrm>
                  <a:off x="895520" y="2325426"/>
                  <a:ext cx="460363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íślíḋè-Straight Connector 79"/>
                <p:cNvCxnSpPr/>
                <p:nvPr/>
              </p:nvCxnSpPr>
              <p:spPr>
                <a:xfrm>
                  <a:off x="895459" y="2076344"/>
                  <a:ext cx="460369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5" name="íślíḋè-Straight Connector 80"/>
                <p:cNvCxnSpPr/>
                <p:nvPr/>
              </p:nvCxnSpPr>
              <p:spPr>
                <a:xfrm flipV="1">
                  <a:off x="895520" y="1791938"/>
                  <a:ext cx="4603633" cy="3602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6" name="îṣļîḑé-Straight Connector 81"/>
                <p:cNvCxnSpPr/>
                <p:nvPr/>
              </p:nvCxnSpPr>
              <p:spPr>
                <a:xfrm>
                  <a:off x="895520" y="1579380"/>
                  <a:ext cx="4603633"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38" name="îṣļîḑé-TextBox 3"/>
              <p:cNvSpPr txBox="1"/>
              <p:nvPr/>
            </p:nvSpPr>
            <p:spPr>
              <a:xfrm>
                <a:off x="7218208" y="5855003"/>
                <a:ext cx="646331" cy="276999"/>
              </a:xfrm>
              <a:prstGeom prst="rect">
                <a:avLst/>
              </a:prstGeom>
              <a:noFill/>
            </p:spPr>
            <p:txBody>
              <a:bodyPr wrap="none">
                <a:normAutofit fontScale="92500" lnSpcReduction="20000"/>
              </a:bodyPr>
              <a:lstStyle/>
              <a:p>
                <a:pPr algn="ctr"/>
                <a:r>
                  <a:rPr lang="zh-CN" altLang="en-US" sz="1200" b="1">
                    <a:cs typeface="+mn-ea"/>
                    <a:sym typeface="+mn-lt"/>
                  </a:rPr>
                  <a:t>关键词</a:t>
                </a:r>
              </a:p>
            </p:txBody>
          </p:sp>
          <p:sp>
            <p:nvSpPr>
              <p:cNvPr id="39" name="îṣļîḑé-TextBox 4"/>
              <p:cNvSpPr txBox="1"/>
              <p:nvPr/>
            </p:nvSpPr>
            <p:spPr>
              <a:xfrm>
                <a:off x="8337475" y="5855003"/>
                <a:ext cx="646331" cy="276999"/>
              </a:xfrm>
              <a:prstGeom prst="rect">
                <a:avLst/>
              </a:prstGeom>
              <a:noFill/>
            </p:spPr>
            <p:txBody>
              <a:bodyPr wrap="none">
                <a:normAutofit fontScale="92500" lnSpcReduction="20000"/>
              </a:bodyPr>
              <a:lstStyle/>
              <a:p>
                <a:pPr algn="ctr"/>
                <a:r>
                  <a:rPr lang="zh-CN" altLang="en-US" sz="1200" b="1">
                    <a:cs typeface="+mn-ea"/>
                    <a:sym typeface="+mn-lt"/>
                  </a:rPr>
                  <a:t>关键词</a:t>
                </a:r>
              </a:p>
            </p:txBody>
          </p:sp>
          <p:sp>
            <p:nvSpPr>
              <p:cNvPr id="40" name="îṣļîḑé-TextBox 5"/>
              <p:cNvSpPr txBox="1"/>
              <p:nvPr/>
            </p:nvSpPr>
            <p:spPr>
              <a:xfrm>
                <a:off x="9442151" y="5855003"/>
                <a:ext cx="646331" cy="276999"/>
              </a:xfrm>
              <a:prstGeom prst="rect">
                <a:avLst/>
              </a:prstGeom>
              <a:noFill/>
            </p:spPr>
            <p:txBody>
              <a:bodyPr wrap="none">
                <a:normAutofit fontScale="92500" lnSpcReduction="20000"/>
              </a:bodyPr>
              <a:lstStyle/>
              <a:p>
                <a:pPr algn="ctr"/>
                <a:r>
                  <a:rPr lang="zh-CN" altLang="en-US" sz="1200" b="1">
                    <a:cs typeface="+mn-ea"/>
                    <a:sym typeface="+mn-lt"/>
                  </a:rPr>
                  <a:t>关键词</a:t>
                </a:r>
              </a:p>
            </p:txBody>
          </p:sp>
          <p:sp>
            <p:nvSpPr>
              <p:cNvPr id="41" name="îṣļîḑé-TextBox 6"/>
              <p:cNvSpPr txBox="1"/>
              <p:nvPr/>
            </p:nvSpPr>
            <p:spPr>
              <a:xfrm>
                <a:off x="10496298" y="5855003"/>
                <a:ext cx="646331" cy="276999"/>
              </a:xfrm>
              <a:prstGeom prst="rect">
                <a:avLst/>
              </a:prstGeom>
              <a:noFill/>
            </p:spPr>
            <p:txBody>
              <a:bodyPr wrap="none">
                <a:normAutofit fontScale="92500" lnSpcReduction="20000"/>
              </a:bodyPr>
              <a:lstStyle/>
              <a:p>
                <a:pPr algn="ctr"/>
                <a:r>
                  <a:rPr lang="zh-CN" altLang="en-US" sz="1200" b="1">
                    <a:cs typeface="+mn-ea"/>
                    <a:sym typeface="+mn-lt"/>
                  </a:rPr>
                  <a:t>关键词</a:t>
                </a:r>
              </a:p>
            </p:txBody>
          </p:sp>
          <p:grpSp>
            <p:nvGrpSpPr>
              <p:cNvPr id="42" name="Group 7"/>
              <p:cNvGrpSpPr/>
              <p:nvPr/>
            </p:nvGrpSpPr>
            <p:grpSpPr>
              <a:xfrm>
                <a:off x="6142590" y="2427116"/>
                <a:ext cx="607859" cy="3265151"/>
                <a:chOff x="6142578" y="2427114"/>
                <a:chExt cx="607858" cy="3265151"/>
              </a:xfrm>
            </p:grpSpPr>
            <p:sp>
              <p:nvSpPr>
                <p:cNvPr id="103" name="îṣļîḑé-TextBox 68"/>
                <p:cNvSpPr txBox="1"/>
                <p:nvPr/>
              </p:nvSpPr>
              <p:spPr>
                <a:xfrm>
                  <a:off x="6142578" y="5430655"/>
                  <a:ext cx="607858" cy="261610"/>
                </a:xfrm>
                <a:prstGeom prst="rect">
                  <a:avLst/>
                </a:prstGeom>
                <a:noFill/>
              </p:spPr>
              <p:txBody>
                <a:bodyPr wrap="none">
                  <a:normAutofit fontScale="92500" lnSpcReduction="20000"/>
                </a:bodyPr>
                <a:lstStyle/>
                <a:p>
                  <a:r>
                    <a:rPr lang="zh-CN" altLang="en-US" sz="1100">
                      <a:cs typeface="+mn-ea"/>
                      <a:sym typeface="+mn-lt"/>
                    </a:rPr>
                    <a:t>关键词</a:t>
                  </a:r>
                </a:p>
              </p:txBody>
            </p:sp>
            <p:sp>
              <p:nvSpPr>
                <p:cNvPr id="104" name="îṣļîḑé-TextBox 69"/>
                <p:cNvSpPr txBox="1"/>
                <p:nvPr/>
              </p:nvSpPr>
              <p:spPr>
                <a:xfrm>
                  <a:off x="6142578" y="4695414"/>
                  <a:ext cx="607858" cy="261610"/>
                </a:xfrm>
                <a:prstGeom prst="rect">
                  <a:avLst/>
                </a:prstGeom>
                <a:noFill/>
              </p:spPr>
              <p:txBody>
                <a:bodyPr wrap="none">
                  <a:normAutofit fontScale="92500" lnSpcReduction="20000"/>
                </a:bodyPr>
                <a:lstStyle/>
                <a:p>
                  <a:r>
                    <a:rPr lang="zh-CN" altLang="en-US" sz="1100">
                      <a:cs typeface="+mn-ea"/>
                      <a:sym typeface="+mn-lt"/>
                    </a:rPr>
                    <a:t>关键词</a:t>
                  </a:r>
                </a:p>
              </p:txBody>
            </p:sp>
            <p:sp>
              <p:nvSpPr>
                <p:cNvPr id="105" name="îṣļîḑé-TextBox 70"/>
                <p:cNvSpPr txBox="1"/>
                <p:nvPr/>
              </p:nvSpPr>
              <p:spPr>
                <a:xfrm>
                  <a:off x="6142578" y="3943193"/>
                  <a:ext cx="607858" cy="261610"/>
                </a:xfrm>
                <a:prstGeom prst="rect">
                  <a:avLst/>
                </a:prstGeom>
                <a:noFill/>
              </p:spPr>
              <p:txBody>
                <a:bodyPr wrap="none">
                  <a:normAutofit fontScale="92500" lnSpcReduction="20000"/>
                </a:bodyPr>
                <a:lstStyle/>
                <a:p>
                  <a:r>
                    <a:rPr lang="zh-CN" altLang="en-US" sz="1100">
                      <a:cs typeface="+mn-ea"/>
                      <a:sym typeface="+mn-lt"/>
                    </a:rPr>
                    <a:t>关键词</a:t>
                  </a:r>
                </a:p>
              </p:txBody>
            </p:sp>
            <p:sp>
              <p:nvSpPr>
                <p:cNvPr id="106" name="îṣļîḑé-TextBox 71"/>
                <p:cNvSpPr txBox="1"/>
                <p:nvPr/>
              </p:nvSpPr>
              <p:spPr>
                <a:xfrm>
                  <a:off x="6142578" y="3207951"/>
                  <a:ext cx="607858" cy="261610"/>
                </a:xfrm>
                <a:prstGeom prst="rect">
                  <a:avLst/>
                </a:prstGeom>
                <a:noFill/>
              </p:spPr>
              <p:txBody>
                <a:bodyPr wrap="none">
                  <a:normAutofit fontScale="92500" lnSpcReduction="20000"/>
                </a:bodyPr>
                <a:lstStyle/>
                <a:p>
                  <a:r>
                    <a:rPr lang="zh-CN" altLang="en-US" sz="1100">
                      <a:cs typeface="+mn-ea"/>
                      <a:sym typeface="+mn-lt"/>
                    </a:rPr>
                    <a:t>关键词</a:t>
                  </a:r>
                </a:p>
              </p:txBody>
            </p:sp>
            <p:sp>
              <p:nvSpPr>
                <p:cNvPr id="107" name="îṣļîḑé-TextBox 72"/>
                <p:cNvSpPr txBox="1"/>
                <p:nvPr/>
              </p:nvSpPr>
              <p:spPr>
                <a:xfrm>
                  <a:off x="6142578" y="2427114"/>
                  <a:ext cx="607858" cy="261610"/>
                </a:xfrm>
                <a:prstGeom prst="rect">
                  <a:avLst/>
                </a:prstGeom>
                <a:noFill/>
              </p:spPr>
              <p:txBody>
                <a:bodyPr wrap="none">
                  <a:normAutofit fontScale="92500" lnSpcReduction="20000"/>
                </a:bodyPr>
                <a:lstStyle/>
                <a:p>
                  <a:r>
                    <a:rPr lang="zh-CN" altLang="en-US" sz="1100">
                      <a:cs typeface="+mn-ea"/>
                      <a:sym typeface="+mn-lt"/>
                    </a:rPr>
                    <a:t>关键词</a:t>
                  </a:r>
                </a:p>
              </p:txBody>
            </p:sp>
          </p:grpSp>
          <p:grpSp>
            <p:nvGrpSpPr>
              <p:cNvPr id="43" name="Group 8"/>
              <p:cNvGrpSpPr/>
              <p:nvPr/>
            </p:nvGrpSpPr>
            <p:grpSpPr>
              <a:xfrm>
                <a:off x="7198613" y="3336337"/>
                <a:ext cx="685521" cy="2382659"/>
                <a:chOff x="3422679" y="2830663"/>
                <a:chExt cx="879038" cy="3055263"/>
              </a:xfrm>
            </p:grpSpPr>
            <p:sp>
              <p:nvSpPr>
                <p:cNvPr id="94" name="îṣļîḑé-Rectangle 59"/>
                <p:cNvSpPr>
                  <a:spLocks/>
                </p:cNvSpPr>
                <p:nvPr/>
              </p:nvSpPr>
              <p:spPr bwMode="auto">
                <a:xfrm>
                  <a:off x="3422679" y="2830663"/>
                  <a:ext cx="879038" cy="3055263"/>
                </a:xfrm>
                <a:prstGeom prst="rect">
                  <a:avLst/>
                </a:prstGeom>
                <a:solidFill>
                  <a:schemeClr val="accent1"/>
                </a:solidFill>
                <a:ln>
                  <a:noFill/>
                </a:ln>
              </p:spPr>
              <p:txBody>
                <a:bodyPr anchor="ctr"/>
                <a:lstStyle/>
                <a:p>
                  <a:pPr algn="ctr"/>
                  <a:endParaRPr>
                    <a:cs typeface="+mn-ea"/>
                    <a:sym typeface="+mn-lt"/>
                  </a:endParaRPr>
                </a:p>
              </p:txBody>
            </p:sp>
            <p:sp>
              <p:nvSpPr>
                <p:cNvPr id="95" name="îṣļîḑé-Rectangle 60"/>
                <p:cNvSpPr/>
                <p:nvPr/>
              </p:nvSpPr>
              <p:spPr>
                <a:xfrm>
                  <a:off x="3590440" y="3037354"/>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6" name="îṣļîḑé-Rectangle 61"/>
                <p:cNvSpPr/>
                <p:nvPr/>
              </p:nvSpPr>
              <p:spPr>
                <a:xfrm>
                  <a:off x="3905572" y="3037354"/>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7" name="îṣļîḑé-Rectangle 62"/>
                <p:cNvSpPr/>
                <p:nvPr/>
              </p:nvSpPr>
              <p:spPr>
                <a:xfrm>
                  <a:off x="3590440" y="333698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8" name="îṣļîḑé-Rectangle 63"/>
                <p:cNvSpPr/>
                <p:nvPr/>
              </p:nvSpPr>
              <p:spPr>
                <a:xfrm>
                  <a:off x="3905572" y="333698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9" name="îṣļîḑé-Rectangle 64"/>
                <p:cNvSpPr/>
                <p:nvPr/>
              </p:nvSpPr>
              <p:spPr>
                <a:xfrm>
                  <a:off x="3590440" y="366245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0" name="îṣļîḑé-Rectangle 65"/>
                <p:cNvSpPr/>
                <p:nvPr/>
              </p:nvSpPr>
              <p:spPr>
                <a:xfrm>
                  <a:off x="3905572" y="366245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1" name="îṣļîḑé-Rectangle 66"/>
                <p:cNvSpPr/>
                <p:nvPr/>
              </p:nvSpPr>
              <p:spPr>
                <a:xfrm>
                  <a:off x="3590440" y="401374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2" name="îṣļîḑé-Rectangle 67"/>
                <p:cNvSpPr/>
                <p:nvPr/>
              </p:nvSpPr>
              <p:spPr>
                <a:xfrm>
                  <a:off x="3905572" y="401374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44" name="Group 9"/>
              <p:cNvGrpSpPr/>
              <p:nvPr/>
            </p:nvGrpSpPr>
            <p:grpSpPr>
              <a:xfrm>
                <a:off x="9422554" y="3107259"/>
                <a:ext cx="685521" cy="2602715"/>
                <a:chOff x="5521436" y="2568271"/>
                <a:chExt cx="879038" cy="3337438"/>
              </a:xfrm>
            </p:grpSpPr>
            <p:grpSp>
              <p:nvGrpSpPr>
                <p:cNvPr id="75" name="Group 40"/>
                <p:cNvGrpSpPr/>
                <p:nvPr/>
              </p:nvGrpSpPr>
              <p:grpSpPr>
                <a:xfrm>
                  <a:off x="5521436" y="2568271"/>
                  <a:ext cx="879038" cy="3337438"/>
                  <a:chOff x="5301628" y="2015067"/>
                  <a:chExt cx="879038" cy="3626873"/>
                </a:xfrm>
                <a:solidFill>
                  <a:schemeClr val="accent4"/>
                </a:solidFill>
              </p:grpSpPr>
              <p:sp>
                <p:nvSpPr>
                  <p:cNvPr id="84" name="îṣļîḑé-Rectangle 49"/>
                  <p:cNvSpPr>
                    <a:spLocks/>
                  </p:cNvSpPr>
                  <p:nvPr/>
                </p:nvSpPr>
                <p:spPr bwMode="auto">
                  <a:xfrm>
                    <a:off x="5301628" y="2015067"/>
                    <a:ext cx="879038" cy="3626873"/>
                  </a:xfrm>
                  <a:prstGeom prst="rect">
                    <a:avLst/>
                  </a:prstGeom>
                  <a:grpFill/>
                  <a:ln>
                    <a:noFill/>
                  </a:ln>
                </p:spPr>
                <p:txBody>
                  <a:bodyPr anchor="ctr"/>
                  <a:lstStyle/>
                  <a:p>
                    <a:pPr algn="ctr"/>
                    <a:endParaRPr>
                      <a:cs typeface="+mn-ea"/>
                      <a:sym typeface="+mn-lt"/>
                    </a:endParaRPr>
                  </a:p>
                </p:txBody>
              </p:sp>
              <p:grpSp>
                <p:nvGrpSpPr>
                  <p:cNvPr id="85" name="Group 50"/>
                  <p:cNvGrpSpPr/>
                  <p:nvPr/>
                </p:nvGrpSpPr>
                <p:grpSpPr>
                  <a:xfrm>
                    <a:off x="5415151" y="2368603"/>
                    <a:ext cx="632048" cy="2561943"/>
                    <a:chOff x="5415151" y="2690337"/>
                    <a:chExt cx="632048" cy="2561943"/>
                  </a:xfrm>
                  <a:grpFill/>
                </p:grpSpPr>
                <p:sp>
                  <p:nvSpPr>
                    <p:cNvPr id="86" name="îṣļîḑé-Rectangle 51"/>
                    <p:cNvSpPr>
                      <a:spLocks/>
                    </p:cNvSpPr>
                    <p:nvPr/>
                  </p:nvSpPr>
                  <p:spPr bwMode="auto">
                    <a:xfrm>
                      <a:off x="5415151" y="5146427"/>
                      <a:ext cx="632048" cy="105853"/>
                    </a:xfrm>
                    <a:prstGeom prst="rect">
                      <a:avLst/>
                    </a:prstGeom>
                    <a:grpFill/>
                    <a:ln>
                      <a:noFill/>
                    </a:ln>
                  </p:spPr>
                  <p:txBody>
                    <a:bodyPr anchor="ctr"/>
                    <a:lstStyle/>
                    <a:p>
                      <a:pPr algn="ctr"/>
                      <a:endParaRPr>
                        <a:cs typeface="+mn-ea"/>
                        <a:sym typeface="+mn-lt"/>
                      </a:endParaRPr>
                    </a:p>
                  </p:txBody>
                </p:sp>
                <p:sp>
                  <p:nvSpPr>
                    <p:cNvPr id="87" name="îṣļîḑé-Rectangle 52"/>
                    <p:cNvSpPr>
                      <a:spLocks/>
                    </p:cNvSpPr>
                    <p:nvPr/>
                  </p:nvSpPr>
                  <p:spPr bwMode="auto">
                    <a:xfrm>
                      <a:off x="5415151" y="2690337"/>
                      <a:ext cx="632048" cy="101250"/>
                    </a:xfrm>
                    <a:prstGeom prst="rect">
                      <a:avLst/>
                    </a:prstGeom>
                    <a:grpFill/>
                    <a:ln>
                      <a:noFill/>
                    </a:ln>
                  </p:spPr>
                  <p:txBody>
                    <a:bodyPr anchor="ctr"/>
                    <a:lstStyle/>
                    <a:p>
                      <a:pPr algn="ctr"/>
                      <a:endParaRPr>
                        <a:cs typeface="+mn-ea"/>
                        <a:sym typeface="+mn-lt"/>
                      </a:endParaRPr>
                    </a:p>
                  </p:txBody>
                </p:sp>
                <p:sp>
                  <p:nvSpPr>
                    <p:cNvPr id="88" name="îṣļîḑé-Rectangle 53"/>
                    <p:cNvSpPr>
                      <a:spLocks/>
                    </p:cNvSpPr>
                    <p:nvPr/>
                  </p:nvSpPr>
                  <p:spPr bwMode="auto">
                    <a:xfrm>
                      <a:off x="5415151" y="3038577"/>
                      <a:ext cx="632048" cy="105853"/>
                    </a:xfrm>
                    <a:prstGeom prst="rect">
                      <a:avLst/>
                    </a:prstGeom>
                    <a:grpFill/>
                    <a:ln>
                      <a:noFill/>
                    </a:ln>
                  </p:spPr>
                  <p:txBody>
                    <a:bodyPr anchor="ctr"/>
                    <a:lstStyle/>
                    <a:p>
                      <a:pPr algn="ctr"/>
                      <a:endParaRPr>
                        <a:cs typeface="+mn-ea"/>
                        <a:sym typeface="+mn-lt"/>
                      </a:endParaRPr>
                    </a:p>
                  </p:txBody>
                </p:sp>
                <p:sp>
                  <p:nvSpPr>
                    <p:cNvPr id="89" name="îṣļîḑé-Rectangle 54"/>
                    <p:cNvSpPr>
                      <a:spLocks/>
                    </p:cNvSpPr>
                    <p:nvPr/>
                  </p:nvSpPr>
                  <p:spPr bwMode="auto">
                    <a:xfrm>
                      <a:off x="5415151" y="3391420"/>
                      <a:ext cx="632048" cy="105853"/>
                    </a:xfrm>
                    <a:prstGeom prst="rect">
                      <a:avLst/>
                    </a:prstGeom>
                    <a:grpFill/>
                    <a:ln>
                      <a:noFill/>
                    </a:ln>
                  </p:spPr>
                  <p:txBody>
                    <a:bodyPr anchor="ctr"/>
                    <a:lstStyle/>
                    <a:p>
                      <a:pPr algn="ctr"/>
                      <a:endParaRPr>
                        <a:cs typeface="+mn-ea"/>
                        <a:sym typeface="+mn-lt"/>
                      </a:endParaRPr>
                    </a:p>
                  </p:txBody>
                </p:sp>
                <p:sp>
                  <p:nvSpPr>
                    <p:cNvPr id="90" name="îṣļîḑé-Rectangle 55"/>
                    <p:cNvSpPr>
                      <a:spLocks/>
                    </p:cNvSpPr>
                    <p:nvPr/>
                  </p:nvSpPr>
                  <p:spPr bwMode="auto">
                    <a:xfrm>
                      <a:off x="5415151" y="3744262"/>
                      <a:ext cx="632048" cy="101250"/>
                    </a:xfrm>
                    <a:prstGeom prst="rect">
                      <a:avLst/>
                    </a:prstGeom>
                    <a:grpFill/>
                    <a:ln>
                      <a:noFill/>
                    </a:ln>
                  </p:spPr>
                  <p:txBody>
                    <a:bodyPr anchor="ctr"/>
                    <a:lstStyle/>
                    <a:p>
                      <a:pPr algn="ctr"/>
                      <a:endParaRPr>
                        <a:cs typeface="+mn-ea"/>
                        <a:sym typeface="+mn-lt"/>
                      </a:endParaRPr>
                    </a:p>
                  </p:txBody>
                </p:sp>
                <p:sp>
                  <p:nvSpPr>
                    <p:cNvPr id="91" name="îṣļîḑé-Rectangle 56"/>
                    <p:cNvSpPr>
                      <a:spLocks/>
                    </p:cNvSpPr>
                    <p:nvPr/>
                  </p:nvSpPr>
                  <p:spPr bwMode="auto">
                    <a:xfrm>
                      <a:off x="5415151" y="4092502"/>
                      <a:ext cx="632048" cy="105853"/>
                    </a:xfrm>
                    <a:prstGeom prst="rect">
                      <a:avLst/>
                    </a:prstGeom>
                    <a:grpFill/>
                    <a:ln>
                      <a:noFill/>
                    </a:ln>
                  </p:spPr>
                  <p:txBody>
                    <a:bodyPr anchor="ctr"/>
                    <a:lstStyle/>
                    <a:p>
                      <a:pPr algn="ctr"/>
                      <a:endParaRPr>
                        <a:cs typeface="+mn-ea"/>
                        <a:sym typeface="+mn-lt"/>
                      </a:endParaRPr>
                    </a:p>
                  </p:txBody>
                </p:sp>
                <p:sp>
                  <p:nvSpPr>
                    <p:cNvPr id="92" name="îṣļîḑé-Rectangle 57"/>
                    <p:cNvSpPr>
                      <a:spLocks/>
                    </p:cNvSpPr>
                    <p:nvPr/>
                  </p:nvSpPr>
                  <p:spPr bwMode="auto">
                    <a:xfrm>
                      <a:off x="5415151" y="4445344"/>
                      <a:ext cx="632048" cy="105853"/>
                    </a:xfrm>
                    <a:prstGeom prst="rect">
                      <a:avLst/>
                    </a:prstGeom>
                    <a:grpFill/>
                    <a:ln>
                      <a:noFill/>
                    </a:ln>
                  </p:spPr>
                  <p:txBody>
                    <a:bodyPr anchor="ctr"/>
                    <a:lstStyle/>
                    <a:p>
                      <a:pPr algn="ctr"/>
                      <a:endParaRPr>
                        <a:cs typeface="+mn-ea"/>
                        <a:sym typeface="+mn-lt"/>
                      </a:endParaRPr>
                    </a:p>
                  </p:txBody>
                </p:sp>
                <p:sp>
                  <p:nvSpPr>
                    <p:cNvPr id="93" name="îṣļîḑé-Rectangle 58"/>
                    <p:cNvSpPr>
                      <a:spLocks/>
                    </p:cNvSpPr>
                    <p:nvPr/>
                  </p:nvSpPr>
                  <p:spPr bwMode="auto">
                    <a:xfrm>
                      <a:off x="5415151" y="4798186"/>
                      <a:ext cx="632048" cy="101250"/>
                    </a:xfrm>
                    <a:prstGeom prst="rect">
                      <a:avLst/>
                    </a:prstGeom>
                    <a:grpFill/>
                    <a:ln>
                      <a:noFill/>
                    </a:ln>
                  </p:spPr>
                  <p:txBody>
                    <a:bodyPr anchor="ctr"/>
                    <a:lstStyle/>
                    <a:p>
                      <a:pPr algn="ctr"/>
                      <a:endParaRPr>
                        <a:cs typeface="+mn-ea"/>
                        <a:sym typeface="+mn-lt"/>
                      </a:endParaRPr>
                    </a:p>
                  </p:txBody>
                </p:sp>
              </p:grpSp>
            </p:grpSp>
            <p:sp>
              <p:nvSpPr>
                <p:cNvPr id="76" name="îṣļîḑé-Rectangle 41"/>
                <p:cNvSpPr/>
                <p:nvPr/>
              </p:nvSpPr>
              <p:spPr>
                <a:xfrm>
                  <a:off x="5704660" y="2802399"/>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7" name="îṣļîḑé-Rectangle 42"/>
                <p:cNvSpPr/>
                <p:nvPr/>
              </p:nvSpPr>
              <p:spPr>
                <a:xfrm>
                  <a:off x="6019792" y="2802399"/>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8" name="îṣļîḑé-Rectangle 43"/>
                <p:cNvSpPr/>
                <p:nvPr/>
              </p:nvSpPr>
              <p:spPr>
                <a:xfrm>
                  <a:off x="5704660" y="3102033"/>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9" name="îṣļîḑé-Rectangle 44"/>
                <p:cNvSpPr/>
                <p:nvPr/>
              </p:nvSpPr>
              <p:spPr>
                <a:xfrm>
                  <a:off x="6019792" y="3102033"/>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0" name="îṣļîḑé-Rectangle 45"/>
                <p:cNvSpPr/>
                <p:nvPr/>
              </p:nvSpPr>
              <p:spPr>
                <a:xfrm>
                  <a:off x="5704660" y="3427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1" name="îṣļîḑé-Rectangle 46"/>
                <p:cNvSpPr/>
                <p:nvPr/>
              </p:nvSpPr>
              <p:spPr>
                <a:xfrm>
                  <a:off x="6019792" y="3427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2" name="îṣļîḑé-Rectangle 47"/>
                <p:cNvSpPr/>
                <p:nvPr/>
              </p:nvSpPr>
              <p:spPr>
                <a:xfrm>
                  <a:off x="5704660" y="37787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3" name="îṣļîḑé-Rectangle 48"/>
                <p:cNvSpPr/>
                <p:nvPr/>
              </p:nvSpPr>
              <p:spPr>
                <a:xfrm>
                  <a:off x="6019792" y="37787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45" name="Group 10"/>
              <p:cNvGrpSpPr/>
              <p:nvPr/>
            </p:nvGrpSpPr>
            <p:grpSpPr>
              <a:xfrm>
                <a:off x="10476705" y="2860839"/>
                <a:ext cx="685521" cy="2828431"/>
                <a:chOff x="8248734" y="2278836"/>
                <a:chExt cx="879038" cy="3626873"/>
              </a:xfrm>
            </p:grpSpPr>
            <p:grpSp>
              <p:nvGrpSpPr>
                <p:cNvPr id="56" name="Group 21"/>
                <p:cNvGrpSpPr/>
                <p:nvPr/>
              </p:nvGrpSpPr>
              <p:grpSpPr>
                <a:xfrm>
                  <a:off x="8248734" y="2278836"/>
                  <a:ext cx="879038" cy="3626873"/>
                  <a:chOff x="5301628" y="2015067"/>
                  <a:chExt cx="879038" cy="3626873"/>
                </a:xfrm>
                <a:solidFill>
                  <a:schemeClr val="accent5"/>
                </a:solidFill>
              </p:grpSpPr>
              <p:sp>
                <p:nvSpPr>
                  <p:cNvPr id="65" name="îṣļîḑé-Rectangle 30"/>
                  <p:cNvSpPr>
                    <a:spLocks/>
                  </p:cNvSpPr>
                  <p:nvPr/>
                </p:nvSpPr>
                <p:spPr bwMode="auto">
                  <a:xfrm>
                    <a:off x="5301628" y="2015067"/>
                    <a:ext cx="879038" cy="3626873"/>
                  </a:xfrm>
                  <a:prstGeom prst="rect">
                    <a:avLst/>
                  </a:prstGeom>
                  <a:grpFill/>
                  <a:ln>
                    <a:noFill/>
                  </a:ln>
                </p:spPr>
                <p:txBody>
                  <a:bodyPr anchor="ctr"/>
                  <a:lstStyle/>
                  <a:p>
                    <a:pPr algn="ctr"/>
                    <a:endParaRPr>
                      <a:cs typeface="+mn-ea"/>
                      <a:sym typeface="+mn-lt"/>
                    </a:endParaRPr>
                  </a:p>
                </p:txBody>
              </p:sp>
              <p:grpSp>
                <p:nvGrpSpPr>
                  <p:cNvPr id="66" name="Group 31"/>
                  <p:cNvGrpSpPr/>
                  <p:nvPr/>
                </p:nvGrpSpPr>
                <p:grpSpPr>
                  <a:xfrm>
                    <a:off x="5415151" y="2368603"/>
                    <a:ext cx="632048" cy="2561943"/>
                    <a:chOff x="5415151" y="2690337"/>
                    <a:chExt cx="632048" cy="2561943"/>
                  </a:xfrm>
                  <a:grpFill/>
                </p:grpSpPr>
                <p:sp>
                  <p:nvSpPr>
                    <p:cNvPr id="67" name="îṣļîḑé-Rectangle 32"/>
                    <p:cNvSpPr>
                      <a:spLocks/>
                    </p:cNvSpPr>
                    <p:nvPr/>
                  </p:nvSpPr>
                  <p:spPr bwMode="auto">
                    <a:xfrm>
                      <a:off x="5415151" y="5146427"/>
                      <a:ext cx="632048" cy="105853"/>
                    </a:xfrm>
                    <a:prstGeom prst="rect">
                      <a:avLst/>
                    </a:prstGeom>
                    <a:grpFill/>
                    <a:ln>
                      <a:noFill/>
                    </a:ln>
                  </p:spPr>
                  <p:txBody>
                    <a:bodyPr anchor="ctr"/>
                    <a:lstStyle/>
                    <a:p>
                      <a:pPr algn="ctr"/>
                      <a:endParaRPr>
                        <a:cs typeface="+mn-ea"/>
                        <a:sym typeface="+mn-lt"/>
                      </a:endParaRPr>
                    </a:p>
                  </p:txBody>
                </p:sp>
                <p:sp>
                  <p:nvSpPr>
                    <p:cNvPr id="68" name="îṣļîḑé-Rectangle 33"/>
                    <p:cNvSpPr>
                      <a:spLocks/>
                    </p:cNvSpPr>
                    <p:nvPr/>
                  </p:nvSpPr>
                  <p:spPr bwMode="auto">
                    <a:xfrm>
                      <a:off x="5415151" y="2690337"/>
                      <a:ext cx="632048" cy="101250"/>
                    </a:xfrm>
                    <a:prstGeom prst="rect">
                      <a:avLst/>
                    </a:prstGeom>
                    <a:grpFill/>
                    <a:ln>
                      <a:noFill/>
                    </a:ln>
                  </p:spPr>
                  <p:txBody>
                    <a:bodyPr anchor="ctr"/>
                    <a:lstStyle/>
                    <a:p>
                      <a:pPr algn="ctr"/>
                      <a:endParaRPr>
                        <a:cs typeface="+mn-ea"/>
                        <a:sym typeface="+mn-lt"/>
                      </a:endParaRPr>
                    </a:p>
                  </p:txBody>
                </p:sp>
                <p:sp>
                  <p:nvSpPr>
                    <p:cNvPr id="69" name="îṣļîḑé-Rectangle 34"/>
                    <p:cNvSpPr>
                      <a:spLocks/>
                    </p:cNvSpPr>
                    <p:nvPr/>
                  </p:nvSpPr>
                  <p:spPr bwMode="auto">
                    <a:xfrm>
                      <a:off x="5415151" y="3038577"/>
                      <a:ext cx="632048" cy="105853"/>
                    </a:xfrm>
                    <a:prstGeom prst="rect">
                      <a:avLst/>
                    </a:prstGeom>
                    <a:grpFill/>
                    <a:ln>
                      <a:noFill/>
                    </a:ln>
                  </p:spPr>
                  <p:txBody>
                    <a:bodyPr anchor="ctr"/>
                    <a:lstStyle/>
                    <a:p>
                      <a:pPr algn="ctr"/>
                      <a:endParaRPr>
                        <a:cs typeface="+mn-ea"/>
                        <a:sym typeface="+mn-lt"/>
                      </a:endParaRPr>
                    </a:p>
                  </p:txBody>
                </p:sp>
                <p:sp>
                  <p:nvSpPr>
                    <p:cNvPr id="70" name="îṣļîḑé-Rectangle 35"/>
                    <p:cNvSpPr>
                      <a:spLocks/>
                    </p:cNvSpPr>
                    <p:nvPr/>
                  </p:nvSpPr>
                  <p:spPr bwMode="auto">
                    <a:xfrm>
                      <a:off x="5415151" y="3391420"/>
                      <a:ext cx="632048" cy="105853"/>
                    </a:xfrm>
                    <a:prstGeom prst="rect">
                      <a:avLst/>
                    </a:prstGeom>
                    <a:grpFill/>
                    <a:ln>
                      <a:noFill/>
                    </a:ln>
                  </p:spPr>
                  <p:txBody>
                    <a:bodyPr anchor="ctr"/>
                    <a:lstStyle/>
                    <a:p>
                      <a:pPr algn="ctr"/>
                      <a:endParaRPr>
                        <a:cs typeface="+mn-ea"/>
                        <a:sym typeface="+mn-lt"/>
                      </a:endParaRPr>
                    </a:p>
                  </p:txBody>
                </p:sp>
                <p:sp>
                  <p:nvSpPr>
                    <p:cNvPr id="71" name="îṣļîḑé-Rectangle 36"/>
                    <p:cNvSpPr>
                      <a:spLocks/>
                    </p:cNvSpPr>
                    <p:nvPr/>
                  </p:nvSpPr>
                  <p:spPr bwMode="auto">
                    <a:xfrm>
                      <a:off x="5415151" y="3744262"/>
                      <a:ext cx="632048" cy="101250"/>
                    </a:xfrm>
                    <a:prstGeom prst="rect">
                      <a:avLst/>
                    </a:prstGeom>
                    <a:grpFill/>
                    <a:ln>
                      <a:noFill/>
                    </a:ln>
                  </p:spPr>
                  <p:txBody>
                    <a:bodyPr anchor="ctr"/>
                    <a:lstStyle/>
                    <a:p>
                      <a:pPr algn="ctr"/>
                      <a:endParaRPr>
                        <a:cs typeface="+mn-ea"/>
                        <a:sym typeface="+mn-lt"/>
                      </a:endParaRPr>
                    </a:p>
                  </p:txBody>
                </p:sp>
                <p:sp>
                  <p:nvSpPr>
                    <p:cNvPr id="72" name="îṣļîḑé-Rectangle 37"/>
                    <p:cNvSpPr>
                      <a:spLocks/>
                    </p:cNvSpPr>
                    <p:nvPr/>
                  </p:nvSpPr>
                  <p:spPr bwMode="auto">
                    <a:xfrm>
                      <a:off x="5415151" y="4092502"/>
                      <a:ext cx="632048" cy="105853"/>
                    </a:xfrm>
                    <a:prstGeom prst="rect">
                      <a:avLst/>
                    </a:prstGeom>
                    <a:grpFill/>
                    <a:ln>
                      <a:noFill/>
                    </a:ln>
                  </p:spPr>
                  <p:txBody>
                    <a:bodyPr anchor="ctr"/>
                    <a:lstStyle/>
                    <a:p>
                      <a:pPr algn="ctr"/>
                      <a:endParaRPr>
                        <a:cs typeface="+mn-ea"/>
                        <a:sym typeface="+mn-lt"/>
                      </a:endParaRPr>
                    </a:p>
                  </p:txBody>
                </p:sp>
                <p:sp>
                  <p:nvSpPr>
                    <p:cNvPr id="73" name="îṣļîḑé-Rectangle 38"/>
                    <p:cNvSpPr>
                      <a:spLocks/>
                    </p:cNvSpPr>
                    <p:nvPr/>
                  </p:nvSpPr>
                  <p:spPr bwMode="auto">
                    <a:xfrm>
                      <a:off x="5415151" y="4445344"/>
                      <a:ext cx="632048" cy="105853"/>
                    </a:xfrm>
                    <a:prstGeom prst="rect">
                      <a:avLst/>
                    </a:prstGeom>
                    <a:grpFill/>
                    <a:ln>
                      <a:noFill/>
                    </a:ln>
                  </p:spPr>
                  <p:txBody>
                    <a:bodyPr anchor="ctr"/>
                    <a:lstStyle/>
                    <a:p>
                      <a:pPr algn="ctr"/>
                      <a:endParaRPr>
                        <a:cs typeface="+mn-ea"/>
                        <a:sym typeface="+mn-lt"/>
                      </a:endParaRPr>
                    </a:p>
                  </p:txBody>
                </p:sp>
                <p:sp>
                  <p:nvSpPr>
                    <p:cNvPr id="74" name="îṣļîḑé-Rectangle 39"/>
                    <p:cNvSpPr>
                      <a:spLocks/>
                    </p:cNvSpPr>
                    <p:nvPr/>
                  </p:nvSpPr>
                  <p:spPr bwMode="auto">
                    <a:xfrm>
                      <a:off x="5415151" y="4798186"/>
                      <a:ext cx="632048" cy="101250"/>
                    </a:xfrm>
                    <a:prstGeom prst="rect">
                      <a:avLst/>
                    </a:prstGeom>
                    <a:grpFill/>
                    <a:ln>
                      <a:noFill/>
                    </a:ln>
                  </p:spPr>
                  <p:txBody>
                    <a:bodyPr anchor="ctr"/>
                    <a:lstStyle/>
                    <a:p>
                      <a:pPr algn="ctr"/>
                      <a:endParaRPr>
                        <a:cs typeface="+mn-ea"/>
                        <a:sym typeface="+mn-lt"/>
                      </a:endParaRPr>
                    </a:p>
                  </p:txBody>
                </p:sp>
              </p:grpSp>
            </p:grpSp>
            <p:sp>
              <p:nvSpPr>
                <p:cNvPr id="57" name="îṣļîḑé-Rectangle 22"/>
                <p:cNvSpPr/>
                <p:nvPr/>
              </p:nvSpPr>
              <p:spPr>
                <a:xfrm>
                  <a:off x="8431958" y="2524104"/>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8" name="îṣļîḑé-Rectangle 23"/>
                <p:cNvSpPr/>
                <p:nvPr/>
              </p:nvSpPr>
              <p:spPr>
                <a:xfrm>
                  <a:off x="8747090" y="2524104"/>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9" name="îṣļîḑé-Rectangle 24"/>
                <p:cNvSpPr/>
                <p:nvPr/>
              </p:nvSpPr>
              <p:spPr>
                <a:xfrm>
                  <a:off x="8431958" y="282373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0" name="îṣļîḑé-Rectangle 25"/>
                <p:cNvSpPr/>
                <p:nvPr/>
              </p:nvSpPr>
              <p:spPr>
                <a:xfrm>
                  <a:off x="8747090" y="282373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1" name="îṣļîḑé-Rectangle 26"/>
                <p:cNvSpPr/>
                <p:nvPr/>
              </p:nvSpPr>
              <p:spPr>
                <a:xfrm>
                  <a:off x="8431958" y="314920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2" name="îṣļîḑé-Rectangle 27"/>
                <p:cNvSpPr/>
                <p:nvPr/>
              </p:nvSpPr>
              <p:spPr>
                <a:xfrm>
                  <a:off x="8747090" y="314920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3" name="îṣļîḑé-Rectangle 28"/>
                <p:cNvSpPr/>
                <p:nvPr/>
              </p:nvSpPr>
              <p:spPr>
                <a:xfrm>
                  <a:off x="8431958" y="3500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4" name="îṣļîḑé-Rectangle 29"/>
                <p:cNvSpPr/>
                <p:nvPr/>
              </p:nvSpPr>
              <p:spPr>
                <a:xfrm>
                  <a:off x="8747090" y="3500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46" name="Group 11"/>
              <p:cNvGrpSpPr/>
              <p:nvPr/>
            </p:nvGrpSpPr>
            <p:grpSpPr>
              <a:xfrm>
                <a:off x="8317881" y="3822692"/>
                <a:ext cx="685521" cy="1880389"/>
                <a:chOff x="1744954" y="3474720"/>
                <a:chExt cx="879038" cy="2411206"/>
              </a:xfrm>
            </p:grpSpPr>
            <p:sp>
              <p:nvSpPr>
                <p:cNvPr id="47" name="îṣļîḑé-Rectangle 12"/>
                <p:cNvSpPr>
                  <a:spLocks/>
                </p:cNvSpPr>
                <p:nvPr/>
              </p:nvSpPr>
              <p:spPr bwMode="auto">
                <a:xfrm>
                  <a:off x="1744954" y="3474720"/>
                  <a:ext cx="879038" cy="2411206"/>
                </a:xfrm>
                <a:prstGeom prst="rect">
                  <a:avLst/>
                </a:prstGeom>
                <a:solidFill>
                  <a:schemeClr val="accent2"/>
                </a:solidFill>
                <a:ln>
                  <a:noFill/>
                </a:ln>
              </p:spPr>
              <p:txBody>
                <a:bodyPr anchor="ctr"/>
                <a:lstStyle/>
                <a:p>
                  <a:pPr algn="ctr"/>
                  <a:endParaRPr>
                    <a:cs typeface="+mn-ea"/>
                    <a:sym typeface="+mn-lt"/>
                  </a:endParaRPr>
                </a:p>
              </p:txBody>
            </p:sp>
            <p:sp>
              <p:nvSpPr>
                <p:cNvPr id="48" name="îṣļîḑé-Rectangle 13"/>
                <p:cNvSpPr/>
                <p:nvPr/>
              </p:nvSpPr>
              <p:spPr>
                <a:xfrm>
                  <a:off x="1912715" y="367345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îṣļîḑé-Rectangle 14"/>
                <p:cNvSpPr/>
                <p:nvPr/>
              </p:nvSpPr>
              <p:spPr>
                <a:xfrm>
                  <a:off x="2227847" y="367345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îṣļîḑé-Rectangle 15"/>
                <p:cNvSpPr/>
                <p:nvPr/>
              </p:nvSpPr>
              <p:spPr>
                <a:xfrm>
                  <a:off x="1912715" y="39730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1" name="îṣļîḑé-Rectangle 16"/>
                <p:cNvSpPr/>
                <p:nvPr/>
              </p:nvSpPr>
              <p:spPr>
                <a:xfrm>
                  <a:off x="2227847" y="39730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îṣļîḑé-Rectangle 17"/>
                <p:cNvSpPr/>
                <p:nvPr/>
              </p:nvSpPr>
              <p:spPr>
                <a:xfrm>
                  <a:off x="1912715" y="4298556"/>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3" name="îṣļîḑé-Rectangle 18"/>
                <p:cNvSpPr/>
                <p:nvPr/>
              </p:nvSpPr>
              <p:spPr>
                <a:xfrm>
                  <a:off x="2227847" y="4298556"/>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4" name="îṣļîḑé-Rectangle 19"/>
                <p:cNvSpPr/>
                <p:nvPr/>
              </p:nvSpPr>
              <p:spPr>
                <a:xfrm>
                  <a:off x="1912715" y="4649851"/>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5" name="îṣļîḑé-Rectangle 20"/>
                <p:cNvSpPr/>
                <p:nvPr/>
              </p:nvSpPr>
              <p:spPr>
                <a:xfrm>
                  <a:off x="2227847" y="4649851"/>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grpSp>
          <p:nvGrpSpPr>
            <p:cNvPr id="8" name="Group 82"/>
            <p:cNvGrpSpPr/>
            <p:nvPr/>
          </p:nvGrpSpPr>
          <p:grpSpPr>
            <a:xfrm>
              <a:off x="1167255" y="2206653"/>
              <a:ext cx="4259458" cy="3348092"/>
              <a:chOff x="6023992" y="1726102"/>
              <a:chExt cx="4259458" cy="3348092"/>
            </a:xfrm>
          </p:grpSpPr>
          <p:grpSp>
            <p:nvGrpSpPr>
              <p:cNvPr id="9" name="Group 83"/>
              <p:cNvGrpSpPr/>
              <p:nvPr/>
            </p:nvGrpSpPr>
            <p:grpSpPr>
              <a:xfrm>
                <a:off x="6023992" y="1726102"/>
                <a:ext cx="4248430" cy="683140"/>
                <a:chOff x="5403632" y="1998273"/>
                <a:chExt cx="4248430" cy="683140"/>
              </a:xfrm>
            </p:grpSpPr>
            <p:grpSp>
              <p:nvGrpSpPr>
                <p:cNvPr id="31" name="Group 105"/>
                <p:cNvGrpSpPr/>
                <p:nvPr/>
              </p:nvGrpSpPr>
              <p:grpSpPr>
                <a:xfrm>
                  <a:off x="5403632" y="2028913"/>
                  <a:ext cx="399214" cy="399214"/>
                  <a:chOff x="0" y="0"/>
                  <a:chExt cx="767929" cy="767929"/>
                </a:xfrm>
              </p:grpSpPr>
              <p:sp>
                <p:nvSpPr>
                  <p:cNvPr id="35" name="îṣļîḑé-Freeform: Shape 10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mn-ea"/>
                      <a:sym typeface="+mn-lt"/>
                    </a:endParaRPr>
                  </a:p>
                </p:txBody>
              </p:sp>
              <p:sp>
                <p:nvSpPr>
                  <p:cNvPr id="36" name="îṣļîḑé-Freeform: Shape 11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32" name="Group 106"/>
                <p:cNvGrpSpPr/>
                <p:nvPr/>
              </p:nvGrpSpPr>
              <p:grpSpPr>
                <a:xfrm>
                  <a:off x="5802845" y="1998273"/>
                  <a:ext cx="3849217" cy="683140"/>
                  <a:chOff x="6729846" y="3935367"/>
                  <a:chExt cx="3849217" cy="683140"/>
                </a:xfrm>
              </p:grpSpPr>
              <p:sp>
                <p:nvSpPr>
                  <p:cNvPr id="33" name="îṣľíḍè-Rectangle 107"/>
                  <p:cNvSpPr/>
                  <p:nvPr/>
                </p:nvSpPr>
                <p:spPr>
                  <a:xfrm>
                    <a:off x="6729846" y="3935367"/>
                    <a:ext cx="1368030" cy="215444"/>
                  </a:xfrm>
                  <a:prstGeom prst="rect">
                    <a:avLst/>
                  </a:prstGeom>
                </p:spPr>
                <p:txBody>
                  <a:bodyPr wrap="none" lIns="144000" tIns="0" rIns="144000" bIns="0" anchor="ctr">
                    <a:noAutofit/>
                  </a:bodyPr>
                  <a:lstStyle/>
                  <a:p>
                    <a:r>
                      <a:rPr lang="zh-CN" altLang="en-US" sz="2000" b="1">
                        <a:solidFill>
                          <a:schemeClr val="accent1"/>
                        </a:solidFill>
                        <a:cs typeface="+mn-ea"/>
                        <a:sym typeface="+mn-lt"/>
                      </a:rPr>
                      <a:t>标题文本预设</a:t>
                    </a:r>
                  </a:p>
                </p:txBody>
              </p:sp>
              <p:sp>
                <p:nvSpPr>
                  <p:cNvPr id="34" name="ïšḻïďê-Rectangle 108"/>
                  <p:cNvSpPr/>
                  <p:nvPr/>
                </p:nvSpPr>
                <p:spPr>
                  <a:xfrm>
                    <a:off x="6729846" y="4283454"/>
                    <a:ext cx="3849217" cy="335053"/>
                  </a:xfrm>
                  <a:prstGeom prst="rect">
                    <a:avLst/>
                  </a:prstGeom>
                </p:spPr>
                <p:txBody>
                  <a:bodyPr wrap="square" lIns="144000" tIns="0" rIns="144000" bIns="0" anchor="t">
                    <a:noAutofit/>
                  </a:bodyPr>
                  <a:lstStyle/>
                  <a:p>
                    <a:pPr>
                      <a:lnSpc>
                        <a:spcPct val="120000"/>
                      </a:lnSpc>
                    </a:pPr>
                    <a:r>
                      <a:rPr lang="zh-CN" altLang="en-US" sz="1400" dirty="0">
                        <a:solidFill>
                          <a:srgbClr val="000000"/>
                        </a:solidFill>
                        <a:cs typeface="+mn-ea"/>
                        <a:sym typeface="+mn-lt"/>
                      </a:rPr>
                      <a:t>此部分内容作为文字排版占位显示</a:t>
                    </a:r>
                  </a:p>
                </p:txBody>
              </p:sp>
            </p:grpSp>
          </p:grpSp>
          <p:grpSp>
            <p:nvGrpSpPr>
              <p:cNvPr id="10" name="Group 84"/>
              <p:cNvGrpSpPr/>
              <p:nvPr/>
            </p:nvGrpSpPr>
            <p:grpSpPr>
              <a:xfrm>
                <a:off x="6023992" y="2614420"/>
                <a:ext cx="4259458" cy="683140"/>
                <a:chOff x="5403632" y="2988092"/>
                <a:chExt cx="4259458" cy="683140"/>
              </a:xfrm>
            </p:grpSpPr>
            <p:grpSp>
              <p:nvGrpSpPr>
                <p:cNvPr id="25" name="Group 99"/>
                <p:cNvGrpSpPr/>
                <p:nvPr/>
              </p:nvGrpSpPr>
              <p:grpSpPr>
                <a:xfrm>
                  <a:off x="5403632" y="3066578"/>
                  <a:ext cx="399214" cy="399214"/>
                  <a:chOff x="0" y="0"/>
                  <a:chExt cx="767929" cy="767929"/>
                </a:xfrm>
              </p:grpSpPr>
              <p:sp>
                <p:nvSpPr>
                  <p:cNvPr id="29" name="ïšḻïďê-Freeform: Shape 103"/>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a:cs typeface="+mn-ea"/>
                      <a:sym typeface="+mn-lt"/>
                    </a:endParaRPr>
                  </a:p>
                </p:txBody>
              </p:sp>
              <p:sp>
                <p:nvSpPr>
                  <p:cNvPr id="30" name="ïšḻïďê-Freeform: Shape 104"/>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26" name="Group 100"/>
                <p:cNvGrpSpPr/>
                <p:nvPr/>
              </p:nvGrpSpPr>
              <p:grpSpPr>
                <a:xfrm>
                  <a:off x="5813873" y="2988092"/>
                  <a:ext cx="3849217" cy="683140"/>
                  <a:chOff x="6729846" y="3935367"/>
                  <a:chExt cx="3849217" cy="683140"/>
                </a:xfrm>
              </p:grpSpPr>
              <p:sp>
                <p:nvSpPr>
                  <p:cNvPr id="27" name="ïšḻïďê-Rectangle 101"/>
                  <p:cNvSpPr/>
                  <p:nvPr/>
                </p:nvSpPr>
                <p:spPr>
                  <a:xfrm>
                    <a:off x="6729846" y="3935367"/>
                    <a:ext cx="1368030" cy="215444"/>
                  </a:xfrm>
                  <a:prstGeom prst="rect">
                    <a:avLst/>
                  </a:prstGeom>
                </p:spPr>
                <p:txBody>
                  <a:bodyPr wrap="none" lIns="144000" tIns="0" rIns="144000" bIns="0" anchor="ctr">
                    <a:noAutofit/>
                  </a:bodyPr>
                  <a:lstStyle/>
                  <a:p>
                    <a:r>
                      <a:rPr lang="zh-CN" altLang="en-US" sz="2000" b="1">
                        <a:solidFill>
                          <a:schemeClr val="accent2"/>
                        </a:solidFill>
                        <a:cs typeface="+mn-ea"/>
                        <a:sym typeface="+mn-lt"/>
                      </a:rPr>
                      <a:t>标题文本预设</a:t>
                    </a:r>
                  </a:p>
                </p:txBody>
              </p:sp>
              <p:sp>
                <p:nvSpPr>
                  <p:cNvPr id="28" name="ïšḻïďê-Rectangle 102"/>
                  <p:cNvSpPr/>
                  <p:nvPr/>
                </p:nvSpPr>
                <p:spPr>
                  <a:xfrm>
                    <a:off x="6729846" y="4283454"/>
                    <a:ext cx="3849217" cy="335053"/>
                  </a:xfrm>
                  <a:prstGeom prst="rect">
                    <a:avLst/>
                  </a:prstGeom>
                </p:spPr>
                <p:txBody>
                  <a:bodyPr wrap="square" lIns="144000" tIns="0" rIns="144000" bIns="0" anchor="t">
                    <a:noAutofit/>
                  </a:bodyPr>
                  <a:lstStyle/>
                  <a:p>
                    <a:pPr>
                      <a:lnSpc>
                        <a:spcPct val="120000"/>
                      </a:lnSpc>
                    </a:pPr>
                    <a:r>
                      <a:rPr lang="zh-CN" altLang="en-US" sz="1400" dirty="0">
                        <a:solidFill>
                          <a:srgbClr val="000000"/>
                        </a:solidFill>
                        <a:cs typeface="+mn-ea"/>
                        <a:sym typeface="+mn-lt"/>
                      </a:rPr>
                      <a:t>此部分内容作为文字排版占位显示</a:t>
                    </a:r>
                  </a:p>
                </p:txBody>
              </p:sp>
            </p:grpSp>
          </p:grpSp>
          <p:grpSp>
            <p:nvGrpSpPr>
              <p:cNvPr id="11" name="Group 85"/>
              <p:cNvGrpSpPr/>
              <p:nvPr/>
            </p:nvGrpSpPr>
            <p:grpSpPr>
              <a:xfrm>
                <a:off x="6023992" y="3502738"/>
                <a:ext cx="4248430" cy="683140"/>
                <a:chOff x="5403632" y="4279235"/>
                <a:chExt cx="4248430" cy="683140"/>
              </a:xfrm>
            </p:grpSpPr>
            <p:grpSp>
              <p:nvGrpSpPr>
                <p:cNvPr id="19" name="Group 93"/>
                <p:cNvGrpSpPr/>
                <p:nvPr/>
              </p:nvGrpSpPr>
              <p:grpSpPr>
                <a:xfrm>
                  <a:off x="5403632" y="4279235"/>
                  <a:ext cx="399214" cy="399214"/>
                  <a:chOff x="0" y="0"/>
                  <a:chExt cx="767929" cy="767929"/>
                </a:xfrm>
              </p:grpSpPr>
              <p:sp>
                <p:nvSpPr>
                  <p:cNvPr id="23" name="ïšḻïďê-Freeform: Shape 97"/>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a:cs typeface="+mn-ea"/>
                      <a:sym typeface="+mn-lt"/>
                    </a:endParaRPr>
                  </a:p>
                </p:txBody>
              </p:sp>
              <p:sp>
                <p:nvSpPr>
                  <p:cNvPr id="24" name="ïšḻïďê-Freeform: Shape 98"/>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20" name="Group 94"/>
                <p:cNvGrpSpPr/>
                <p:nvPr/>
              </p:nvGrpSpPr>
              <p:grpSpPr>
                <a:xfrm>
                  <a:off x="5802845" y="4279235"/>
                  <a:ext cx="3849217" cy="683140"/>
                  <a:chOff x="6729846" y="3935367"/>
                  <a:chExt cx="3849217" cy="683140"/>
                </a:xfrm>
              </p:grpSpPr>
              <p:sp>
                <p:nvSpPr>
                  <p:cNvPr id="21" name="ïšḻïďê-Rectangle 95"/>
                  <p:cNvSpPr/>
                  <p:nvPr/>
                </p:nvSpPr>
                <p:spPr>
                  <a:xfrm>
                    <a:off x="6729846" y="3935367"/>
                    <a:ext cx="1368030" cy="215444"/>
                  </a:xfrm>
                  <a:prstGeom prst="rect">
                    <a:avLst/>
                  </a:prstGeom>
                </p:spPr>
                <p:txBody>
                  <a:bodyPr wrap="none" lIns="144000" tIns="0" rIns="144000" bIns="0" anchor="ctr">
                    <a:noAutofit/>
                  </a:bodyPr>
                  <a:lstStyle/>
                  <a:p>
                    <a:r>
                      <a:rPr lang="zh-CN" altLang="en-US" sz="2000" b="1">
                        <a:solidFill>
                          <a:schemeClr val="accent3"/>
                        </a:solidFill>
                        <a:cs typeface="+mn-ea"/>
                        <a:sym typeface="+mn-lt"/>
                      </a:rPr>
                      <a:t>标题文本预设</a:t>
                    </a:r>
                  </a:p>
                </p:txBody>
              </p:sp>
              <p:sp>
                <p:nvSpPr>
                  <p:cNvPr id="22" name="ïšḻïďê-Rectangle 96"/>
                  <p:cNvSpPr/>
                  <p:nvPr/>
                </p:nvSpPr>
                <p:spPr>
                  <a:xfrm>
                    <a:off x="6729846" y="4283454"/>
                    <a:ext cx="3849217" cy="335053"/>
                  </a:xfrm>
                  <a:prstGeom prst="rect">
                    <a:avLst/>
                  </a:prstGeom>
                </p:spPr>
                <p:txBody>
                  <a:bodyPr wrap="square" lIns="144000" tIns="0" rIns="144000" bIns="0" anchor="t">
                    <a:noAutofit/>
                  </a:bodyPr>
                  <a:lstStyle/>
                  <a:p>
                    <a:pPr>
                      <a:lnSpc>
                        <a:spcPct val="120000"/>
                      </a:lnSpc>
                    </a:pPr>
                    <a:r>
                      <a:rPr lang="zh-CN" altLang="en-US" sz="1400" dirty="0">
                        <a:solidFill>
                          <a:srgbClr val="000000"/>
                        </a:solidFill>
                        <a:cs typeface="+mn-ea"/>
                        <a:sym typeface="+mn-lt"/>
                      </a:rPr>
                      <a:t>此部分内容作为文字排版占位显示</a:t>
                    </a:r>
                  </a:p>
                </p:txBody>
              </p:sp>
            </p:grpSp>
          </p:grpSp>
          <p:grpSp>
            <p:nvGrpSpPr>
              <p:cNvPr id="12" name="Group 86"/>
              <p:cNvGrpSpPr/>
              <p:nvPr/>
            </p:nvGrpSpPr>
            <p:grpSpPr>
              <a:xfrm>
                <a:off x="6023992" y="4391055"/>
                <a:ext cx="4248430" cy="683139"/>
                <a:chOff x="5403632" y="4279235"/>
                <a:chExt cx="4248430" cy="683139"/>
              </a:xfrm>
            </p:grpSpPr>
            <p:grpSp>
              <p:nvGrpSpPr>
                <p:cNvPr id="13" name="Group 87"/>
                <p:cNvGrpSpPr/>
                <p:nvPr/>
              </p:nvGrpSpPr>
              <p:grpSpPr>
                <a:xfrm>
                  <a:off x="5403632" y="4279235"/>
                  <a:ext cx="399214" cy="399214"/>
                  <a:chOff x="0" y="0"/>
                  <a:chExt cx="767929" cy="767929"/>
                </a:xfrm>
              </p:grpSpPr>
              <p:sp>
                <p:nvSpPr>
                  <p:cNvPr id="17" name="ïšḻïďê-Freeform: Shape 91"/>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anchor="ctr"/>
                  <a:lstStyle/>
                  <a:p>
                    <a:pPr algn="ctr"/>
                    <a:endParaRPr>
                      <a:cs typeface="+mn-ea"/>
                      <a:sym typeface="+mn-lt"/>
                    </a:endParaRPr>
                  </a:p>
                </p:txBody>
              </p:sp>
              <p:sp>
                <p:nvSpPr>
                  <p:cNvPr id="18" name="ïšḻïďê-Freeform: Shape 92"/>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14" name="Group 88"/>
                <p:cNvGrpSpPr/>
                <p:nvPr/>
              </p:nvGrpSpPr>
              <p:grpSpPr>
                <a:xfrm>
                  <a:off x="5802845" y="4279235"/>
                  <a:ext cx="3849217" cy="683139"/>
                  <a:chOff x="6729846" y="3935367"/>
                  <a:chExt cx="3849217" cy="683139"/>
                </a:xfrm>
              </p:grpSpPr>
              <p:sp>
                <p:nvSpPr>
                  <p:cNvPr id="15" name="ïšḻïďê-Rectangle 89"/>
                  <p:cNvSpPr/>
                  <p:nvPr/>
                </p:nvSpPr>
                <p:spPr>
                  <a:xfrm>
                    <a:off x="6729846" y="3935367"/>
                    <a:ext cx="1368030" cy="215444"/>
                  </a:xfrm>
                  <a:prstGeom prst="rect">
                    <a:avLst/>
                  </a:prstGeom>
                </p:spPr>
                <p:txBody>
                  <a:bodyPr wrap="none" lIns="144000" tIns="0" rIns="144000" bIns="0" anchor="ctr">
                    <a:noAutofit/>
                  </a:bodyPr>
                  <a:lstStyle/>
                  <a:p>
                    <a:r>
                      <a:rPr lang="zh-CN" altLang="en-US" sz="2000" b="1">
                        <a:solidFill>
                          <a:schemeClr val="accent4"/>
                        </a:solidFill>
                        <a:cs typeface="+mn-ea"/>
                        <a:sym typeface="+mn-lt"/>
                      </a:rPr>
                      <a:t>标题文本预设</a:t>
                    </a:r>
                  </a:p>
                </p:txBody>
              </p:sp>
              <p:sp>
                <p:nvSpPr>
                  <p:cNvPr id="16" name="ïšḻïďê-Rectangle 90"/>
                  <p:cNvSpPr/>
                  <p:nvPr/>
                </p:nvSpPr>
                <p:spPr>
                  <a:xfrm>
                    <a:off x="6729846" y="4283452"/>
                    <a:ext cx="3849217" cy="335054"/>
                  </a:xfrm>
                  <a:prstGeom prst="rect">
                    <a:avLst/>
                  </a:prstGeom>
                </p:spPr>
                <p:txBody>
                  <a:bodyPr wrap="square" lIns="144000" tIns="0" rIns="144000" bIns="0" anchor="t">
                    <a:noAutofit/>
                  </a:bodyPr>
                  <a:lstStyle/>
                  <a:p>
                    <a:pPr>
                      <a:lnSpc>
                        <a:spcPct val="120000"/>
                      </a:lnSpc>
                    </a:pPr>
                    <a:r>
                      <a:rPr lang="zh-CN" altLang="en-US" sz="1400" dirty="0">
                        <a:solidFill>
                          <a:srgbClr val="000000"/>
                        </a:solidFill>
                        <a:cs typeface="+mn-ea"/>
                        <a:sym typeface="+mn-lt"/>
                      </a:rPr>
                      <a:t>此部分内容作为文字排版占位显示</a:t>
                    </a:r>
                  </a:p>
                </p:txBody>
              </p:sp>
            </p:grpSp>
          </p:grpSp>
        </p:grpSp>
      </p:grpSp>
      <p:grpSp>
        <p:nvGrpSpPr>
          <p:cNvPr id="118" name="组合 117"/>
          <p:cNvGrpSpPr/>
          <p:nvPr/>
        </p:nvGrpSpPr>
        <p:grpSpPr>
          <a:xfrm>
            <a:off x="374753" y="290394"/>
            <a:ext cx="3264034" cy="888961"/>
            <a:chOff x="921405" y="91611"/>
            <a:chExt cx="3264034" cy="888961"/>
          </a:xfrm>
        </p:grpSpPr>
        <p:sp>
          <p:nvSpPr>
            <p:cNvPr id="119" name="文本框 118"/>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个人信息</a:t>
              </a:r>
            </a:p>
          </p:txBody>
        </p:sp>
        <p:sp>
          <p:nvSpPr>
            <p:cNvPr id="120" name="矩形 119"/>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957082012"/>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6643368-4ca6-4d30-a164-e6defa7c6783"/>
          <p:cNvGrpSpPr>
            <a:grpSpLocks noChangeAspect="1"/>
          </p:cNvGrpSpPr>
          <p:nvPr/>
        </p:nvGrpSpPr>
        <p:grpSpPr>
          <a:xfrm>
            <a:off x="1596058" y="2089317"/>
            <a:ext cx="8999053" cy="3784146"/>
            <a:chOff x="820494" y="1464991"/>
            <a:chExt cx="10568095" cy="4443936"/>
          </a:xfrm>
        </p:grpSpPr>
        <p:sp>
          <p:nvSpPr>
            <p:cNvPr id="7" name="îṣļîḑé-Rectangle 3"/>
            <p:cNvSpPr>
              <a:spLocks noChangeAspect="1"/>
            </p:cNvSpPr>
            <p:nvPr/>
          </p:nvSpPr>
          <p:spPr bwMode="auto">
            <a:xfrm>
              <a:off x="4006939" y="1592796"/>
              <a:ext cx="4157433" cy="4169518"/>
            </a:xfrm>
            <a:prstGeom prst="rect">
              <a:avLst/>
            </a:prstGeom>
            <a:noFill/>
            <a:ln w="9525">
              <a:noFill/>
              <a:miter lim="800000"/>
              <a:headEnd/>
              <a:tailEnd/>
            </a:ln>
          </p:spPr>
          <p:txBody>
            <a:bodyPr anchor="ctr"/>
            <a:lstStyle/>
            <a:p>
              <a:pPr algn="ctr"/>
              <a:endParaRPr>
                <a:cs typeface="+mn-ea"/>
                <a:sym typeface="+mn-lt"/>
              </a:endParaRPr>
            </a:p>
          </p:txBody>
        </p:sp>
        <p:sp>
          <p:nvSpPr>
            <p:cNvPr id="8" name="îṣļîḑé-Freeform: Shape 5"/>
            <p:cNvSpPr>
              <a:spLocks/>
            </p:cNvSpPr>
            <p:nvPr/>
          </p:nvSpPr>
          <p:spPr bwMode="auto">
            <a:xfrm>
              <a:off x="4002910" y="3239612"/>
              <a:ext cx="1083672" cy="878217"/>
            </a:xfrm>
            <a:custGeom>
              <a:avLst/>
              <a:gdLst/>
              <a:ahLst/>
              <a:cxnLst>
                <a:cxn ang="0">
                  <a:pos x="92" y="150"/>
                </a:cxn>
                <a:cxn ang="0">
                  <a:pos x="91" y="63"/>
                </a:cxn>
                <a:cxn ang="0">
                  <a:pos x="96" y="78"/>
                </a:cxn>
                <a:cxn ang="0">
                  <a:pos x="113" y="107"/>
                </a:cxn>
                <a:cxn ang="0">
                  <a:pos x="127" y="129"/>
                </a:cxn>
                <a:cxn ang="0">
                  <a:pos x="93" y="134"/>
                </a:cxn>
                <a:cxn ang="0">
                  <a:pos x="89" y="149"/>
                </a:cxn>
                <a:cxn ang="0">
                  <a:pos x="95" y="136"/>
                </a:cxn>
                <a:cxn ang="0">
                  <a:pos x="138" y="139"/>
                </a:cxn>
                <a:cxn ang="0">
                  <a:pos x="143" y="148"/>
                </a:cxn>
                <a:cxn ang="0">
                  <a:pos x="141" y="158"/>
                </a:cxn>
                <a:cxn ang="0">
                  <a:pos x="154" y="157"/>
                </a:cxn>
                <a:cxn ang="0">
                  <a:pos x="166" y="164"/>
                </a:cxn>
                <a:cxn ang="0">
                  <a:pos x="239" y="152"/>
                </a:cxn>
                <a:cxn ang="0">
                  <a:pos x="262" y="91"/>
                </a:cxn>
                <a:cxn ang="0">
                  <a:pos x="230" y="47"/>
                </a:cxn>
                <a:cxn ang="0">
                  <a:pos x="180" y="29"/>
                </a:cxn>
                <a:cxn ang="0">
                  <a:pos x="151" y="54"/>
                </a:cxn>
                <a:cxn ang="0">
                  <a:pos x="147" y="60"/>
                </a:cxn>
                <a:cxn ang="0">
                  <a:pos x="159" y="65"/>
                </a:cxn>
                <a:cxn ang="0">
                  <a:pos x="143" y="71"/>
                </a:cxn>
                <a:cxn ang="0">
                  <a:pos x="137" y="73"/>
                </a:cxn>
                <a:cxn ang="0">
                  <a:pos x="140" y="75"/>
                </a:cxn>
                <a:cxn ang="0">
                  <a:pos x="130" y="82"/>
                </a:cxn>
                <a:cxn ang="0">
                  <a:pos x="93" y="63"/>
                </a:cxn>
                <a:cxn ang="0">
                  <a:pos x="66" y="15"/>
                </a:cxn>
                <a:cxn ang="0">
                  <a:pos x="0" y="113"/>
                </a:cxn>
                <a:cxn ang="0">
                  <a:pos x="69" y="199"/>
                </a:cxn>
                <a:cxn ang="0">
                  <a:pos x="167" y="71"/>
                </a:cxn>
                <a:cxn ang="0">
                  <a:pos x="212" y="80"/>
                </a:cxn>
                <a:cxn ang="0">
                  <a:pos x="215" y="93"/>
                </a:cxn>
                <a:cxn ang="0">
                  <a:pos x="205" y="100"/>
                </a:cxn>
                <a:cxn ang="0">
                  <a:pos x="186" y="101"/>
                </a:cxn>
                <a:cxn ang="0">
                  <a:pos x="217" y="130"/>
                </a:cxn>
                <a:cxn ang="0">
                  <a:pos x="187" y="147"/>
                </a:cxn>
                <a:cxn ang="0">
                  <a:pos x="144" y="139"/>
                </a:cxn>
                <a:cxn ang="0">
                  <a:pos x="140" y="138"/>
                </a:cxn>
                <a:cxn ang="0">
                  <a:pos x="141" y="77"/>
                </a:cxn>
              </a:cxnLst>
              <a:rect l="0" t="0" r="r" b="b"/>
              <a:pathLst>
                <a:path w="265" h="215">
                  <a:moveTo>
                    <a:pt x="69" y="199"/>
                  </a:moveTo>
                  <a:cubicBezTo>
                    <a:pt x="73" y="191"/>
                    <a:pt x="91" y="152"/>
                    <a:pt x="92" y="150"/>
                  </a:cubicBezTo>
                  <a:cubicBezTo>
                    <a:pt x="60" y="140"/>
                    <a:pt x="29" y="107"/>
                    <a:pt x="29" y="107"/>
                  </a:cubicBezTo>
                  <a:cubicBezTo>
                    <a:pt x="45" y="89"/>
                    <a:pt x="80" y="69"/>
                    <a:pt x="91" y="63"/>
                  </a:cubicBezTo>
                  <a:cubicBezTo>
                    <a:pt x="92" y="66"/>
                    <a:pt x="93" y="70"/>
                    <a:pt x="95" y="78"/>
                  </a:cubicBezTo>
                  <a:cubicBezTo>
                    <a:pt x="96" y="78"/>
                    <a:pt x="96" y="78"/>
                    <a:pt x="96" y="78"/>
                  </a:cubicBezTo>
                  <a:cubicBezTo>
                    <a:pt x="103" y="87"/>
                    <a:pt x="119" y="86"/>
                    <a:pt x="128" y="85"/>
                  </a:cubicBezTo>
                  <a:cubicBezTo>
                    <a:pt x="120" y="92"/>
                    <a:pt x="113" y="100"/>
                    <a:pt x="113" y="107"/>
                  </a:cubicBezTo>
                  <a:cubicBezTo>
                    <a:pt x="113" y="107"/>
                    <a:pt x="113" y="107"/>
                    <a:pt x="113" y="107"/>
                  </a:cubicBezTo>
                  <a:cubicBezTo>
                    <a:pt x="113" y="115"/>
                    <a:pt x="119" y="122"/>
                    <a:pt x="127" y="129"/>
                  </a:cubicBezTo>
                  <a:cubicBezTo>
                    <a:pt x="119" y="129"/>
                    <a:pt x="100" y="129"/>
                    <a:pt x="93" y="134"/>
                  </a:cubicBezTo>
                  <a:cubicBezTo>
                    <a:pt x="93" y="134"/>
                    <a:pt x="93" y="134"/>
                    <a:pt x="93" y="134"/>
                  </a:cubicBezTo>
                  <a:cubicBezTo>
                    <a:pt x="93" y="135"/>
                    <a:pt x="93" y="135"/>
                    <a:pt x="93" y="135"/>
                  </a:cubicBezTo>
                  <a:cubicBezTo>
                    <a:pt x="91" y="142"/>
                    <a:pt x="89" y="149"/>
                    <a:pt x="89" y="149"/>
                  </a:cubicBezTo>
                  <a:cubicBezTo>
                    <a:pt x="91" y="149"/>
                    <a:pt x="91" y="149"/>
                    <a:pt x="91" y="149"/>
                  </a:cubicBezTo>
                  <a:cubicBezTo>
                    <a:pt x="91" y="149"/>
                    <a:pt x="92" y="142"/>
                    <a:pt x="95" y="136"/>
                  </a:cubicBezTo>
                  <a:cubicBezTo>
                    <a:pt x="100" y="131"/>
                    <a:pt x="117" y="131"/>
                    <a:pt x="130" y="132"/>
                  </a:cubicBezTo>
                  <a:cubicBezTo>
                    <a:pt x="132" y="134"/>
                    <a:pt x="135" y="136"/>
                    <a:pt x="138" y="139"/>
                  </a:cubicBezTo>
                  <a:cubicBezTo>
                    <a:pt x="130" y="140"/>
                    <a:pt x="126" y="149"/>
                    <a:pt x="124" y="154"/>
                  </a:cubicBezTo>
                  <a:cubicBezTo>
                    <a:pt x="130" y="143"/>
                    <a:pt x="139" y="144"/>
                    <a:pt x="143" y="148"/>
                  </a:cubicBezTo>
                  <a:cubicBezTo>
                    <a:pt x="137" y="151"/>
                    <a:pt x="135" y="163"/>
                    <a:pt x="136" y="166"/>
                  </a:cubicBezTo>
                  <a:cubicBezTo>
                    <a:pt x="136" y="161"/>
                    <a:pt x="138" y="159"/>
                    <a:pt x="141" y="158"/>
                  </a:cubicBezTo>
                  <a:cubicBezTo>
                    <a:pt x="141" y="158"/>
                    <a:pt x="139" y="163"/>
                    <a:pt x="141" y="165"/>
                  </a:cubicBezTo>
                  <a:cubicBezTo>
                    <a:pt x="141" y="159"/>
                    <a:pt x="149" y="156"/>
                    <a:pt x="154" y="157"/>
                  </a:cubicBezTo>
                  <a:cubicBezTo>
                    <a:pt x="146" y="159"/>
                    <a:pt x="145" y="172"/>
                    <a:pt x="148" y="176"/>
                  </a:cubicBezTo>
                  <a:cubicBezTo>
                    <a:pt x="148" y="160"/>
                    <a:pt x="163" y="162"/>
                    <a:pt x="166" y="164"/>
                  </a:cubicBezTo>
                  <a:cubicBezTo>
                    <a:pt x="169" y="165"/>
                    <a:pt x="171" y="169"/>
                    <a:pt x="194" y="173"/>
                  </a:cubicBezTo>
                  <a:cubicBezTo>
                    <a:pt x="218" y="177"/>
                    <a:pt x="236" y="158"/>
                    <a:pt x="239" y="152"/>
                  </a:cubicBezTo>
                  <a:cubicBezTo>
                    <a:pt x="243" y="147"/>
                    <a:pt x="246" y="140"/>
                    <a:pt x="248" y="131"/>
                  </a:cubicBezTo>
                  <a:cubicBezTo>
                    <a:pt x="256" y="130"/>
                    <a:pt x="265" y="108"/>
                    <a:pt x="262" y="91"/>
                  </a:cubicBezTo>
                  <a:cubicBezTo>
                    <a:pt x="259" y="73"/>
                    <a:pt x="246" y="64"/>
                    <a:pt x="240" y="60"/>
                  </a:cubicBezTo>
                  <a:cubicBezTo>
                    <a:pt x="240" y="58"/>
                    <a:pt x="238" y="51"/>
                    <a:pt x="230" y="47"/>
                  </a:cubicBezTo>
                  <a:cubicBezTo>
                    <a:pt x="224" y="36"/>
                    <a:pt x="203" y="36"/>
                    <a:pt x="196" y="44"/>
                  </a:cubicBezTo>
                  <a:cubicBezTo>
                    <a:pt x="190" y="42"/>
                    <a:pt x="181" y="37"/>
                    <a:pt x="180" y="29"/>
                  </a:cubicBezTo>
                  <a:cubicBezTo>
                    <a:pt x="178" y="30"/>
                    <a:pt x="176" y="37"/>
                    <a:pt x="182" y="43"/>
                  </a:cubicBezTo>
                  <a:cubicBezTo>
                    <a:pt x="171" y="39"/>
                    <a:pt x="157" y="47"/>
                    <a:pt x="151" y="54"/>
                  </a:cubicBezTo>
                  <a:cubicBezTo>
                    <a:pt x="145" y="53"/>
                    <a:pt x="142" y="50"/>
                    <a:pt x="141" y="44"/>
                  </a:cubicBezTo>
                  <a:cubicBezTo>
                    <a:pt x="138" y="52"/>
                    <a:pt x="144" y="57"/>
                    <a:pt x="147" y="60"/>
                  </a:cubicBezTo>
                  <a:cubicBezTo>
                    <a:pt x="144" y="61"/>
                    <a:pt x="143" y="60"/>
                    <a:pt x="142" y="59"/>
                  </a:cubicBezTo>
                  <a:cubicBezTo>
                    <a:pt x="144" y="63"/>
                    <a:pt x="150" y="65"/>
                    <a:pt x="159" y="65"/>
                  </a:cubicBezTo>
                  <a:cubicBezTo>
                    <a:pt x="149" y="71"/>
                    <a:pt x="136" y="65"/>
                    <a:pt x="134" y="61"/>
                  </a:cubicBezTo>
                  <a:cubicBezTo>
                    <a:pt x="135" y="65"/>
                    <a:pt x="139" y="69"/>
                    <a:pt x="143" y="71"/>
                  </a:cubicBezTo>
                  <a:cubicBezTo>
                    <a:pt x="127" y="71"/>
                    <a:pt x="130" y="61"/>
                    <a:pt x="132" y="55"/>
                  </a:cubicBezTo>
                  <a:cubicBezTo>
                    <a:pt x="128" y="59"/>
                    <a:pt x="126" y="70"/>
                    <a:pt x="137" y="73"/>
                  </a:cubicBezTo>
                  <a:cubicBezTo>
                    <a:pt x="138" y="74"/>
                    <a:pt x="140" y="74"/>
                    <a:pt x="142" y="75"/>
                  </a:cubicBezTo>
                  <a:cubicBezTo>
                    <a:pt x="141" y="75"/>
                    <a:pt x="141" y="75"/>
                    <a:pt x="140" y="75"/>
                  </a:cubicBezTo>
                  <a:cubicBezTo>
                    <a:pt x="137" y="77"/>
                    <a:pt x="134" y="80"/>
                    <a:pt x="130" y="83"/>
                  </a:cubicBezTo>
                  <a:cubicBezTo>
                    <a:pt x="130" y="82"/>
                    <a:pt x="130" y="82"/>
                    <a:pt x="130" y="82"/>
                  </a:cubicBezTo>
                  <a:cubicBezTo>
                    <a:pt x="125" y="83"/>
                    <a:pt x="105" y="86"/>
                    <a:pt x="97" y="77"/>
                  </a:cubicBezTo>
                  <a:cubicBezTo>
                    <a:pt x="95" y="69"/>
                    <a:pt x="94" y="65"/>
                    <a:pt x="93" y="63"/>
                  </a:cubicBezTo>
                  <a:cubicBezTo>
                    <a:pt x="94" y="62"/>
                    <a:pt x="94" y="62"/>
                    <a:pt x="94" y="62"/>
                  </a:cubicBezTo>
                  <a:cubicBezTo>
                    <a:pt x="94" y="62"/>
                    <a:pt x="76" y="18"/>
                    <a:pt x="66" y="15"/>
                  </a:cubicBezTo>
                  <a:cubicBezTo>
                    <a:pt x="55" y="12"/>
                    <a:pt x="21" y="0"/>
                    <a:pt x="21" y="0"/>
                  </a:cubicBezTo>
                  <a:cubicBezTo>
                    <a:pt x="21" y="0"/>
                    <a:pt x="0" y="50"/>
                    <a:pt x="0" y="113"/>
                  </a:cubicBezTo>
                  <a:cubicBezTo>
                    <a:pt x="0" y="175"/>
                    <a:pt x="21" y="215"/>
                    <a:pt x="21" y="215"/>
                  </a:cubicBezTo>
                  <a:cubicBezTo>
                    <a:pt x="21" y="215"/>
                    <a:pt x="64" y="206"/>
                    <a:pt x="69" y="199"/>
                  </a:cubicBezTo>
                  <a:close/>
                  <a:moveTo>
                    <a:pt x="145" y="75"/>
                  </a:moveTo>
                  <a:cubicBezTo>
                    <a:pt x="153" y="75"/>
                    <a:pt x="160" y="72"/>
                    <a:pt x="167" y="71"/>
                  </a:cubicBezTo>
                  <a:cubicBezTo>
                    <a:pt x="175" y="69"/>
                    <a:pt x="186" y="64"/>
                    <a:pt x="188" y="60"/>
                  </a:cubicBezTo>
                  <a:cubicBezTo>
                    <a:pt x="189" y="63"/>
                    <a:pt x="200" y="73"/>
                    <a:pt x="212" y="80"/>
                  </a:cubicBezTo>
                  <a:cubicBezTo>
                    <a:pt x="203" y="77"/>
                    <a:pt x="194" y="73"/>
                    <a:pt x="189" y="66"/>
                  </a:cubicBezTo>
                  <a:cubicBezTo>
                    <a:pt x="193" y="77"/>
                    <a:pt x="204" y="85"/>
                    <a:pt x="215" y="93"/>
                  </a:cubicBezTo>
                  <a:cubicBezTo>
                    <a:pt x="206" y="88"/>
                    <a:pt x="193" y="87"/>
                    <a:pt x="185" y="86"/>
                  </a:cubicBezTo>
                  <a:cubicBezTo>
                    <a:pt x="191" y="93"/>
                    <a:pt x="199" y="98"/>
                    <a:pt x="205" y="100"/>
                  </a:cubicBezTo>
                  <a:cubicBezTo>
                    <a:pt x="210" y="102"/>
                    <a:pt x="218" y="108"/>
                    <a:pt x="226" y="117"/>
                  </a:cubicBezTo>
                  <a:cubicBezTo>
                    <a:pt x="212" y="110"/>
                    <a:pt x="204" y="120"/>
                    <a:pt x="186" y="101"/>
                  </a:cubicBezTo>
                  <a:cubicBezTo>
                    <a:pt x="191" y="116"/>
                    <a:pt x="213" y="130"/>
                    <a:pt x="227" y="130"/>
                  </a:cubicBezTo>
                  <a:cubicBezTo>
                    <a:pt x="227" y="130"/>
                    <a:pt x="223" y="130"/>
                    <a:pt x="217" y="130"/>
                  </a:cubicBezTo>
                  <a:cubicBezTo>
                    <a:pt x="211" y="131"/>
                    <a:pt x="206" y="140"/>
                    <a:pt x="204" y="144"/>
                  </a:cubicBezTo>
                  <a:cubicBezTo>
                    <a:pt x="202" y="149"/>
                    <a:pt x="194" y="154"/>
                    <a:pt x="187" y="147"/>
                  </a:cubicBezTo>
                  <a:cubicBezTo>
                    <a:pt x="181" y="141"/>
                    <a:pt x="168" y="140"/>
                    <a:pt x="161" y="147"/>
                  </a:cubicBezTo>
                  <a:cubicBezTo>
                    <a:pt x="161" y="147"/>
                    <a:pt x="156" y="143"/>
                    <a:pt x="144" y="139"/>
                  </a:cubicBezTo>
                  <a:cubicBezTo>
                    <a:pt x="143" y="139"/>
                    <a:pt x="143" y="139"/>
                    <a:pt x="142" y="139"/>
                  </a:cubicBezTo>
                  <a:cubicBezTo>
                    <a:pt x="141" y="138"/>
                    <a:pt x="141" y="138"/>
                    <a:pt x="140" y="138"/>
                  </a:cubicBezTo>
                  <a:cubicBezTo>
                    <a:pt x="128" y="128"/>
                    <a:pt x="114" y="117"/>
                    <a:pt x="115" y="107"/>
                  </a:cubicBezTo>
                  <a:cubicBezTo>
                    <a:pt x="115" y="97"/>
                    <a:pt x="131" y="84"/>
                    <a:pt x="141" y="77"/>
                  </a:cubicBezTo>
                  <a:cubicBezTo>
                    <a:pt x="143" y="76"/>
                    <a:pt x="144" y="76"/>
                    <a:pt x="145" y="75"/>
                  </a:cubicBezTo>
                  <a:close/>
                </a:path>
              </a:pathLst>
            </a:custGeom>
            <a:solidFill>
              <a:schemeClr val="accent5"/>
            </a:solidFill>
            <a:ln w="9525">
              <a:noFill/>
              <a:round/>
              <a:headEnd/>
              <a:tailEnd/>
            </a:ln>
          </p:spPr>
          <p:txBody>
            <a:bodyPr anchor="ctr"/>
            <a:lstStyle/>
            <a:p>
              <a:pPr algn="ctr"/>
              <a:endParaRPr>
                <a:cs typeface="+mn-ea"/>
                <a:sym typeface="+mn-lt"/>
              </a:endParaRPr>
            </a:p>
          </p:txBody>
        </p:sp>
        <p:sp>
          <p:nvSpPr>
            <p:cNvPr id="9" name="îṣļîḑé-Freeform: Shape 6"/>
            <p:cNvSpPr>
              <a:spLocks/>
            </p:cNvSpPr>
            <p:nvPr/>
          </p:nvSpPr>
          <p:spPr bwMode="auto">
            <a:xfrm>
              <a:off x="6738275" y="4372475"/>
              <a:ext cx="1164242" cy="1127986"/>
            </a:xfrm>
            <a:custGeom>
              <a:avLst/>
              <a:gdLst/>
              <a:ahLst/>
              <a:cxnLst>
                <a:cxn ang="0">
                  <a:pos x="235" y="65"/>
                </a:cxn>
                <a:cxn ang="0">
                  <a:pos x="187" y="77"/>
                </a:cxn>
                <a:cxn ang="0">
                  <a:pos x="159" y="66"/>
                </a:cxn>
                <a:cxn ang="0">
                  <a:pos x="103" y="23"/>
                </a:cxn>
                <a:cxn ang="0">
                  <a:pos x="42" y="4"/>
                </a:cxn>
                <a:cxn ang="0">
                  <a:pos x="12" y="27"/>
                </a:cxn>
                <a:cxn ang="0">
                  <a:pos x="8" y="69"/>
                </a:cxn>
                <a:cxn ang="0">
                  <a:pos x="50" y="136"/>
                </a:cxn>
                <a:cxn ang="0">
                  <a:pos x="66" y="155"/>
                </a:cxn>
                <a:cxn ang="0">
                  <a:pos x="86" y="190"/>
                </a:cxn>
                <a:cxn ang="0">
                  <a:pos x="81" y="203"/>
                </a:cxn>
                <a:cxn ang="0">
                  <a:pos x="80" y="235"/>
                </a:cxn>
                <a:cxn ang="0">
                  <a:pos x="105" y="276"/>
                </a:cxn>
                <a:cxn ang="0">
                  <a:pos x="216" y="199"/>
                </a:cxn>
                <a:cxn ang="0">
                  <a:pos x="285" y="96"/>
                </a:cxn>
                <a:cxn ang="0">
                  <a:pos x="235" y="65"/>
                </a:cxn>
                <a:cxn ang="0">
                  <a:pos x="35" y="68"/>
                </a:cxn>
                <a:cxn ang="0">
                  <a:pos x="36" y="46"/>
                </a:cxn>
                <a:cxn ang="0">
                  <a:pos x="83" y="44"/>
                </a:cxn>
                <a:cxn ang="0">
                  <a:pos x="108" y="53"/>
                </a:cxn>
                <a:cxn ang="0">
                  <a:pos x="109" y="55"/>
                </a:cxn>
                <a:cxn ang="0">
                  <a:pos x="118" y="69"/>
                </a:cxn>
                <a:cxn ang="0">
                  <a:pos x="126" y="95"/>
                </a:cxn>
                <a:cxn ang="0">
                  <a:pos x="120" y="116"/>
                </a:cxn>
                <a:cxn ang="0">
                  <a:pos x="98" y="124"/>
                </a:cxn>
                <a:cxn ang="0">
                  <a:pos x="81" y="121"/>
                </a:cxn>
                <a:cxn ang="0">
                  <a:pos x="64" y="112"/>
                </a:cxn>
                <a:cxn ang="0">
                  <a:pos x="42" y="93"/>
                </a:cxn>
                <a:cxn ang="0">
                  <a:pos x="35" y="68"/>
                </a:cxn>
                <a:cxn ang="0">
                  <a:pos x="132" y="192"/>
                </a:cxn>
                <a:cxn ang="0">
                  <a:pos x="121" y="189"/>
                </a:cxn>
                <a:cxn ang="0">
                  <a:pos x="151" y="185"/>
                </a:cxn>
                <a:cxn ang="0">
                  <a:pos x="126" y="187"/>
                </a:cxn>
                <a:cxn ang="0">
                  <a:pos x="149" y="178"/>
                </a:cxn>
                <a:cxn ang="0">
                  <a:pos x="126" y="175"/>
                </a:cxn>
                <a:cxn ang="0">
                  <a:pos x="139" y="175"/>
                </a:cxn>
                <a:cxn ang="0">
                  <a:pos x="109" y="156"/>
                </a:cxn>
                <a:cxn ang="0">
                  <a:pos x="129" y="163"/>
                </a:cxn>
                <a:cxn ang="0">
                  <a:pos x="103" y="143"/>
                </a:cxn>
                <a:cxn ang="0">
                  <a:pos x="87" y="125"/>
                </a:cxn>
                <a:cxn ang="0">
                  <a:pos x="98" y="126"/>
                </a:cxn>
                <a:cxn ang="0">
                  <a:pos x="121" y="118"/>
                </a:cxn>
                <a:cxn ang="0">
                  <a:pos x="121" y="118"/>
                </a:cxn>
                <a:cxn ang="0">
                  <a:pos x="128" y="95"/>
                </a:cxn>
                <a:cxn ang="0">
                  <a:pos x="126" y="85"/>
                </a:cxn>
                <a:cxn ang="0">
                  <a:pos x="142" y="100"/>
                </a:cxn>
                <a:cxn ang="0">
                  <a:pos x="172" y="117"/>
                </a:cxn>
                <a:cxn ang="0">
                  <a:pos x="181" y="130"/>
                </a:cxn>
                <a:cxn ang="0">
                  <a:pos x="177" y="119"/>
                </a:cxn>
                <a:cxn ang="0">
                  <a:pos x="187" y="135"/>
                </a:cxn>
                <a:cxn ang="0">
                  <a:pos x="180" y="118"/>
                </a:cxn>
                <a:cxn ang="0">
                  <a:pos x="192" y="141"/>
                </a:cxn>
                <a:cxn ang="0">
                  <a:pos x="185" y="120"/>
                </a:cxn>
                <a:cxn ang="0">
                  <a:pos x="194" y="149"/>
                </a:cxn>
                <a:cxn ang="0">
                  <a:pos x="197" y="122"/>
                </a:cxn>
                <a:cxn ang="0">
                  <a:pos x="201" y="125"/>
                </a:cxn>
                <a:cxn ang="0">
                  <a:pos x="201" y="126"/>
                </a:cxn>
                <a:cxn ang="0">
                  <a:pos x="132" y="192"/>
                </a:cxn>
                <a:cxn ang="0">
                  <a:pos x="201" y="120"/>
                </a:cxn>
                <a:cxn ang="0">
                  <a:pos x="191" y="104"/>
                </a:cxn>
                <a:cxn ang="0">
                  <a:pos x="201" y="120"/>
                </a:cxn>
              </a:cxnLst>
              <a:rect l="0" t="0" r="r" b="b"/>
              <a:pathLst>
                <a:path w="285" h="276">
                  <a:moveTo>
                    <a:pt x="235" y="65"/>
                  </a:moveTo>
                  <a:cubicBezTo>
                    <a:pt x="226" y="62"/>
                    <a:pt x="199" y="72"/>
                    <a:pt x="187" y="77"/>
                  </a:cubicBezTo>
                  <a:cubicBezTo>
                    <a:pt x="181" y="75"/>
                    <a:pt x="170" y="73"/>
                    <a:pt x="159" y="66"/>
                  </a:cubicBezTo>
                  <a:cubicBezTo>
                    <a:pt x="143" y="56"/>
                    <a:pt x="135" y="45"/>
                    <a:pt x="103" y="23"/>
                  </a:cubicBezTo>
                  <a:cubicBezTo>
                    <a:pt x="71" y="0"/>
                    <a:pt x="55" y="1"/>
                    <a:pt x="42" y="4"/>
                  </a:cubicBezTo>
                  <a:cubicBezTo>
                    <a:pt x="29" y="7"/>
                    <a:pt x="14" y="21"/>
                    <a:pt x="12" y="27"/>
                  </a:cubicBezTo>
                  <a:cubicBezTo>
                    <a:pt x="8" y="32"/>
                    <a:pt x="0" y="47"/>
                    <a:pt x="8" y="69"/>
                  </a:cubicBezTo>
                  <a:cubicBezTo>
                    <a:pt x="16" y="91"/>
                    <a:pt x="41" y="126"/>
                    <a:pt x="50" y="136"/>
                  </a:cubicBezTo>
                  <a:cubicBezTo>
                    <a:pt x="59" y="147"/>
                    <a:pt x="66" y="155"/>
                    <a:pt x="66" y="155"/>
                  </a:cubicBezTo>
                  <a:cubicBezTo>
                    <a:pt x="66" y="155"/>
                    <a:pt x="82" y="182"/>
                    <a:pt x="86" y="190"/>
                  </a:cubicBezTo>
                  <a:cubicBezTo>
                    <a:pt x="84" y="196"/>
                    <a:pt x="82" y="200"/>
                    <a:pt x="81" y="203"/>
                  </a:cubicBezTo>
                  <a:cubicBezTo>
                    <a:pt x="78" y="212"/>
                    <a:pt x="74" y="226"/>
                    <a:pt x="80" y="235"/>
                  </a:cubicBezTo>
                  <a:cubicBezTo>
                    <a:pt x="85" y="243"/>
                    <a:pt x="105" y="276"/>
                    <a:pt x="105" y="276"/>
                  </a:cubicBezTo>
                  <a:cubicBezTo>
                    <a:pt x="105" y="276"/>
                    <a:pt x="173" y="242"/>
                    <a:pt x="216" y="199"/>
                  </a:cubicBezTo>
                  <a:cubicBezTo>
                    <a:pt x="259" y="156"/>
                    <a:pt x="285" y="96"/>
                    <a:pt x="285" y="96"/>
                  </a:cubicBezTo>
                  <a:cubicBezTo>
                    <a:pt x="285" y="96"/>
                    <a:pt x="251" y="71"/>
                    <a:pt x="235" y="65"/>
                  </a:cubicBezTo>
                  <a:close/>
                  <a:moveTo>
                    <a:pt x="35" y="68"/>
                  </a:moveTo>
                  <a:cubicBezTo>
                    <a:pt x="36" y="62"/>
                    <a:pt x="37" y="49"/>
                    <a:pt x="36" y="46"/>
                  </a:cubicBezTo>
                  <a:cubicBezTo>
                    <a:pt x="47" y="39"/>
                    <a:pt x="64" y="38"/>
                    <a:pt x="83" y="44"/>
                  </a:cubicBezTo>
                  <a:cubicBezTo>
                    <a:pt x="95" y="48"/>
                    <a:pt x="103" y="51"/>
                    <a:pt x="108" y="53"/>
                  </a:cubicBezTo>
                  <a:cubicBezTo>
                    <a:pt x="108" y="53"/>
                    <a:pt x="108" y="54"/>
                    <a:pt x="109" y="55"/>
                  </a:cubicBezTo>
                  <a:cubicBezTo>
                    <a:pt x="113" y="59"/>
                    <a:pt x="117" y="65"/>
                    <a:pt x="118" y="69"/>
                  </a:cubicBezTo>
                  <a:cubicBezTo>
                    <a:pt x="122" y="77"/>
                    <a:pt x="125" y="86"/>
                    <a:pt x="126" y="95"/>
                  </a:cubicBezTo>
                  <a:cubicBezTo>
                    <a:pt x="127" y="105"/>
                    <a:pt x="125" y="111"/>
                    <a:pt x="120" y="116"/>
                  </a:cubicBezTo>
                  <a:cubicBezTo>
                    <a:pt x="113" y="124"/>
                    <a:pt x="103" y="124"/>
                    <a:pt x="98" y="124"/>
                  </a:cubicBezTo>
                  <a:cubicBezTo>
                    <a:pt x="93" y="124"/>
                    <a:pt x="86" y="124"/>
                    <a:pt x="81" y="121"/>
                  </a:cubicBezTo>
                  <a:cubicBezTo>
                    <a:pt x="75" y="119"/>
                    <a:pt x="69" y="116"/>
                    <a:pt x="64" y="112"/>
                  </a:cubicBezTo>
                  <a:cubicBezTo>
                    <a:pt x="57" y="106"/>
                    <a:pt x="47" y="98"/>
                    <a:pt x="42" y="93"/>
                  </a:cubicBezTo>
                  <a:cubicBezTo>
                    <a:pt x="37" y="88"/>
                    <a:pt x="33" y="75"/>
                    <a:pt x="35" y="68"/>
                  </a:cubicBezTo>
                  <a:close/>
                  <a:moveTo>
                    <a:pt x="132" y="192"/>
                  </a:moveTo>
                  <a:cubicBezTo>
                    <a:pt x="128" y="191"/>
                    <a:pt x="124" y="190"/>
                    <a:pt x="121" y="189"/>
                  </a:cubicBezTo>
                  <a:cubicBezTo>
                    <a:pt x="132" y="191"/>
                    <a:pt x="150" y="187"/>
                    <a:pt x="151" y="185"/>
                  </a:cubicBezTo>
                  <a:cubicBezTo>
                    <a:pt x="142" y="188"/>
                    <a:pt x="126" y="187"/>
                    <a:pt x="126" y="187"/>
                  </a:cubicBezTo>
                  <a:cubicBezTo>
                    <a:pt x="144" y="185"/>
                    <a:pt x="149" y="178"/>
                    <a:pt x="149" y="178"/>
                  </a:cubicBezTo>
                  <a:cubicBezTo>
                    <a:pt x="133" y="182"/>
                    <a:pt x="126" y="175"/>
                    <a:pt x="126" y="175"/>
                  </a:cubicBezTo>
                  <a:cubicBezTo>
                    <a:pt x="133" y="177"/>
                    <a:pt x="139" y="175"/>
                    <a:pt x="139" y="175"/>
                  </a:cubicBezTo>
                  <a:cubicBezTo>
                    <a:pt x="133" y="173"/>
                    <a:pt x="118" y="163"/>
                    <a:pt x="109" y="156"/>
                  </a:cubicBezTo>
                  <a:cubicBezTo>
                    <a:pt x="118" y="162"/>
                    <a:pt x="125" y="165"/>
                    <a:pt x="129" y="163"/>
                  </a:cubicBezTo>
                  <a:cubicBezTo>
                    <a:pt x="113" y="158"/>
                    <a:pt x="108" y="147"/>
                    <a:pt x="103" y="143"/>
                  </a:cubicBezTo>
                  <a:cubicBezTo>
                    <a:pt x="101" y="140"/>
                    <a:pt x="93" y="131"/>
                    <a:pt x="87" y="125"/>
                  </a:cubicBezTo>
                  <a:cubicBezTo>
                    <a:pt x="91" y="126"/>
                    <a:pt x="95" y="126"/>
                    <a:pt x="98" y="126"/>
                  </a:cubicBezTo>
                  <a:cubicBezTo>
                    <a:pt x="103" y="126"/>
                    <a:pt x="113" y="126"/>
                    <a:pt x="121" y="118"/>
                  </a:cubicBezTo>
                  <a:cubicBezTo>
                    <a:pt x="121" y="118"/>
                    <a:pt x="121" y="118"/>
                    <a:pt x="121" y="118"/>
                  </a:cubicBezTo>
                  <a:cubicBezTo>
                    <a:pt x="127" y="112"/>
                    <a:pt x="129" y="105"/>
                    <a:pt x="128" y="95"/>
                  </a:cubicBezTo>
                  <a:cubicBezTo>
                    <a:pt x="127" y="92"/>
                    <a:pt x="127" y="88"/>
                    <a:pt x="126" y="85"/>
                  </a:cubicBezTo>
                  <a:cubicBezTo>
                    <a:pt x="128" y="87"/>
                    <a:pt x="134" y="95"/>
                    <a:pt x="142" y="100"/>
                  </a:cubicBezTo>
                  <a:cubicBezTo>
                    <a:pt x="151" y="105"/>
                    <a:pt x="165" y="112"/>
                    <a:pt x="172" y="117"/>
                  </a:cubicBezTo>
                  <a:cubicBezTo>
                    <a:pt x="178" y="122"/>
                    <a:pt x="181" y="130"/>
                    <a:pt x="181" y="130"/>
                  </a:cubicBezTo>
                  <a:cubicBezTo>
                    <a:pt x="181" y="130"/>
                    <a:pt x="181" y="127"/>
                    <a:pt x="177" y="119"/>
                  </a:cubicBezTo>
                  <a:cubicBezTo>
                    <a:pt x="181" y="122"/>
                    <a:pt x="183" y="127"/>
                    <a:pt x="187" y="135"/>
                  </a:cubicBezTo>
                  <a:cubicBezTo>
                    <a:pt x="187" y="130"/>
                    <a:pt x="186" y="131"/>
                    <a:pt x="180" y="118"/>
                  </a:cubicBezTo>
                  <a:cubicBezTo>
                    <a:pt x="189" y="126"/>
                    <a:pt x="190" y="135"/>
                    <a:pt x="192" y="141"/>
                  </a:cubicBezTo>
                  <a:cubicBezTo>
                    <a:pt x="194" y="135"/>
                    <a:pt x="191" y="127"/>
                    <a:pt x="185" y="120"/>
                  </a:cubicBezTo>
                  <a:cubicBezTo>
                    <a:pt x="199" y="130"/>
                    <a:pt x="197" y="140"/>
                    <a:pt x="194" y="149"/>
                  </a:cubicBezTo>
                  <a:cubicBezTo>
                    <a:pt x="204" y="138"/>
                    <a:pt x="197" y="122"/>
                    <a:pt x="197" y="122"/>
                  </a:cubicBezTo>
                  <a:cubicBezTo>
                    <a:pt x="197" y="122"/>
                    <a:pt x="199" y="123"/>
                    <a:pt x="201" y="125"/>
                  </a:cubicBezTo>
                  <a:cubicBezTo>
                    <a:pt x="201" y="126"/>
                    <a:pt x="201" y="126"/>
                    <a:pt x="201" y="126"/>
                  </a:cubicBezTo>
                  <a:cubicBezTo>
                    <a:pt x="202" y="147"/>
                    <a:pt x="186" y="197"/>
                    <a:pt x="132" y="192"/>
                  </a:cubicBezTo>
                  <a:close/>
                  <a:moveTo>
                    <a:pt x="201" y="120"/>
                  </a:moveTo>
                  <a:cubicBezTo>
                    <a:pt x="197" y="114"/>
                    <a:pt x="193" y="109"/>
                    <a:pt x="191" y="104"/>
                  </a:cubicBezTo>
                  <a:cubicBezTo>
                    <a:pt x="197" y="110"/>
                    <a:pt x="200" y="115"/>
                    <a:pt x="201" y="120"/>
                  </a:cubicBezTo>
                  <a:close/>
                </a:path>
              </a:pathLst>
            </a:custGeom>
            <a:solidFill>
              <a:schemeClr val="accent4"/>
            </a:solidFill>
            <a:ln w="9525">
              <a:noFill/>
              <a:round/>
              <a:headEnd/>
              <a:tailEnd/>
            </a:ln>
          </p:spPr>
          <p:txBody>
            <a:bodyPr anchor="ctr"/>
            <a:lstStyle/>
            <a:p>
              <a:pPr algn="ctr"/>
              <a:endParaRPr>
                <a:cs typeface="+mn-ea"/>
                <a:sym typeface="+mn-lt"/>
              </a:endParaRPr>
            </a:p>
          </p:txBody>
        </p:sp>
        <p:sp>
          <p:nvSpPr>
            <p:cNvPr id="10" name="îṣļîḑé-Freeform: Shape 7"/>
            <p:cNvSpPr>
              <a:spLocks/>
            </p:cNvSpPr>
            <p:nvPr/>
          </p:nvSpPr>
          <p:spPr bwMode="auto">
            <a:xfrm>
              <a:off x="4260735" y="4368446"/>
              <a:ext cx="1160214" cy="1168271"/>
            </a:xfrm>
            <a:custGeom>
              <a:avLst/>
              <a:gdLst/>
              <a:ahLst/>
              <a:cxnLst>
                <a:cxn ang="0">
                  <a:pos x="201" y="131"/>
                </a:cxn>
                <a:cxn ang="0">
                  <a:pos x="219" y="130"/>
                </a:cxn>
                <a:cxn ang="0">
                  <a:pos x="238" y="127"/>
                </a:cxn>
                <a:cxn ang="0">
                  <a:pos x="250" y="102"/>
                </a:cxn>
                <a:cxn ang="0">
                  <a:pos x="256" y="96"/>
                </a:cxn>
                <a:cxn ang="0">
                  <a:pos x="265" y="88"/>
                </a:cxn>
                <a:cxn ang="0">
                  <a:pos x="273" y="82"/>
                </a:cxn>
                <a:cxn ang="0">
                  <a:pos x="279" y="75"/>
                </a:cxn>
                <a:cxn ang="0">
                  <a:pos x="281" y="66"/>
                </a:cxn>
                <a:cxn ang="0">
                  <a:pos x="283" y="59"/>
                </a:cxn>
                <a:cxn ang="0">
                  <a:pos x="282" y="51"/>
                </a:cxn>
                <a:cxn ang="0">
                  <a:pos x="278" y="31"/>
                </a:cxn>
                <a:cxn ang="0">
                  <a:pos x="272" y="20"/>
                </a:cxn>
                <a:cxn ang="0">
                  <a:pos x="264" y="12"/>
                </a:cxn>
                <a:cxn ang="0">
                  <a:pos x="253" y="4"/>
                </a:cxn>
                <a:cxn ang="0">
                  <a:pos x="234" y="0"/>
                </a:cxn>
                <a:cxn ang="0">
                  <a:pos x="220" y="3"/>
                </a:cxn>
                <a:cxn ang="0">
                  <a:pos x="207" y="7"/>
                </a:cxn>
                <a:cxn ang="0">
                  <a:pos x="194" y="17"/>
                </a:cxn>
                <a:cxn ang="0">
                  <a:pos x="181" y="31"/>
                </a:cxn>
                <a:cxn ang="0">
                  <a:pos x="156" y="45"/>
                </a:cxn>
                <a:cxn ang="0">
                  <a:pos x="152" y="64"/>
                </a:cxn>
                <a:cxn ang="0">
                  <a:pos x="150" y="79"/>
                </a:cxn>
                <a:cxn ang="0">
                  <a:pos x="0" y="95"/>
                </a:cxn>
                <a:cxn ang="0">
                  <a:pos x="216" y="227"/>
                </a:cxn>
                <a:cxn ang="0">
                  <a:pos x="249" y="103"/>
                </a:cxn>
                <a:cxn ang="0">
                  <a:pos x="245" y="121"/>
                </a:cxn>
                <a:cxn ang="0">
                  <a:pos x="221" y="129"/>
                </a:cxn>
                <a:cxn ang="0">
                  <a:pos x="239" y="109"/>
                </a:cxn>
                <a:cxn ang="0">
                  <a:pos x="153" y="62"/>
                </a:cxn>
                <a:cxn ang="0">
                  <a:pos x="162" y="37"/>
                </a:cxn>
                <a:cxn ang="0">
                  <a:pos x="180" y="34"/>
                </a:cxn>
                <a:cxn ang="0">
                  <a:pos x="179" y="39"/>
                </a:cxn>
                <a:cxn ang="0">
                  <a:pos x="154" y="63"/>
                </a:cxn>
                <a:cxn ang="0">
                  <a:pos x="177" y="45"/>
                </a:cxn>
                <a:cxn ang="0">
                  <a:pos x="199" y="26"/>
                </a:cxn>
                <a:cxn ang="0">
                  <a:pos x="248" y="36"/>
                </a:cxn>
                <a:cxn ang="0">
                  <a:pos x="255" y="86"/>
                </a:cxn>
                <a:cxn ang="0">
                  <a:pos x="238" y="107"/>
                </a:cxn>
                <a:cxn ang="0">
                  <a:pos x="206" y="129"/>
                </a:cxn>
                <a:cxn ang="0">
                  <a:pos x="148" y="99"/>
                </a:cxn>
                <a:cxn ang="0">
                  <a:pos x="172" y="48"/>
                </a:cxn>
                <a:cxn ang="0">
                  <a:pos x="130" y="100"/>
                </a:cxn>
                <a:cxn ang="0">
                  <a:pos x="150" y="82"/>
                </a:cxn>
                <a:cxn ang="0">
                  <a:pos x="148" y="131"/>
                </a:cxn>
                <a:cxn ang="0">
                  <a:pos x="169" y="159"/>
                </a:cxn>
                <a:cxn ang="0">
                  <a:pos x="167" y="172"/>
                </a:cxn>
              </a:cxnLst>
              <a:rect l="0" t="0" r="r" b="b"/>
              <a:pathLst>
                <a:path w="284" h="286">
                  <a:moveTo>
                    <a:pt x="216" y="227"/>
                  </a:moveTo>
                  <a:cubicBezTo>
                    <a:pt x="210" y="219"/>
                    <a:pt x="186" y="158"/>
                    <a:pt x="181" y="151"/>
                  </a:cubicBezTo>
                  <a:cubicBezTo>
                    <a:pt x="189" y="143"/>
                    <a:pt x="199" y="133"/>
                    <a:pt x="201" y="131"/>
                  </a:cubicBezTo>
                  <a:cubicBezTo>
                    <a:pt x="203" y="131"/>
                    <a:pt x="205" y="131"/>
                    <a:pt x="207" y="131"/>
                  </a:cubicBezTo>
                  <a:cubicBezTo>
                    <a:pt x="210" y="130"/>
                    <a:pt x="214" y="130"/>
                    <a:pt x="218" y="128"/>
                  </a:cubicBezTo>
                  <a:cubicBezTo>
                    <a:pt x="218" y="129"/>
                    <a:pt x="218" y="130"/>
                    <a:pt x="219" y="130"/>
                  </a:cubicBezTo>
                  <a:cubicBezTo>
                    <a:pt x="219" y="130"/>
                    <a:pt x="219" y="131"/>
                    <a:pt x="220" y="131"/>
                  </a:cubicBezTo>
                  <a:cubicBezTo>
                    <a:pt x="222" y="132"/>
                    <a:pt x="227" y="132"/>
                    <a:pt x="231" y="130"/>
                  </a:cubicBezTo>
                  <a:cubicBezTo>
                    <a:pt x="233" y="128"/>
                    <a:pt x="235" y="128"/>
                    <a:pt x="238" y="127"/>
                  </a:cubicBezTo>
                  <a:cubicBezTo>
                    <a:pt x="241" y="126"/>
                    <a:pt x="245" y="125"/>
                    <a:pt x="247" y="122"/>
                  </a:cubicBezTo>
                  <a:cubicBezTo>
                    <a:pt x="254" y="116"/>
                    <a:pt x="257" y="111"/>
                    <a:pt x="257" y="108"/>
                  </a:cubicBezTo>
                  <a:cubicBezTo>
                    <a:pt x="256" y="104"/>
                    <a:pt x="253" y="102"/>
                    <a:pt x="250" y="102"/>
                  </a:cubicBezTo>
                  <a:cubicBezTo>
                    <a:pt x="251" y="101"/>
                    <a:pt x="251" y="101"/>
                    <a:pt x="251" y="101"/>
                  </a:cubicBezTo>
                  <a:cubicBezTo>
                    <a:pt x="253" y="100"/>
                    <a:pt x="253" y="101"/>
                    <a:pt x="253" y="99"/>
                  </a:cubicBezTo>
                  <a:cubicBezTo>
                    <a:pt x="253" y="98"/>
                    <a:pt x="255" y="97"/>
                    <a:pt x="256" y="96"/>
                  </a:cubicBezTo>
                  <a:cubicBezTo>
                    <a:pt x="256" y="95"/>
                    <a:pt x="261" y="92"/>
                    <a:pt x="262" y="91"/>
                  </a:cubicBezTo>
                  <a:cubicBezTo>
                    <a:pt x="263" y="89"/>
                    <a:pt x="262" y="89"/>
                    <a:pt x="263" y="89"/>
                  </a:cubicBezTo>
                  <a:cubicBezTo>
                    <a:pt x="264" y="88"/>
                    <a:pt x="264" y="89"/>
                    <a:pt x="265" y="88"/>
                  </a:cubicBezTo>
                  <a:cubicBezTo>
                    <a:pt x="266" y="87"/>
                    <a:pt x="267" y="86"/>
                    <a:pt x="268" y="86"/>
                  </a:cubicBezTo>
                  <a:cubicBezTo>
                    <a:pt x="269" y="85"/>
                    <a:pt x="268" y="84"/>
                    <a:pt x="269" y="84"/>
                  </a:cubicBezTo>
                  <a:cubicBezTo>
                    <a:pt x="270" y="83"/>
                    <a:pt x="271" y="84"/>
                    <a:pt x="273" y="82"/>
                  </a:cubicBezTo>
                  <a:cubicBezTo>
                    <a:pt x="275" y="80"/>
                    <a:pt x="274" y="81"/>
                    <a:pt x="276" y="79"/>
                  </a:cubicBezTo>
                  <a:cubicBezTo>
                    <a:pt x="277" y="77"/>
                    <a:pt x="277" y="77"/>
                    <a:pt x="277" y="77"/>
                  </a:cubicBezTo>
                  <a:cubicBezTo>
                    <a:pt x="278" y="76"/>
                    <a:pt x="279" y="75"/>
                    <a:pt x="279" y="75"/>
                  </a:cubicBezTo>
                  <a:cubicBezTo>
                    <a:pt x="279" y="75"/>
                    <a:pt x="280" y="72"/>
                    <a:pt x="281" y="71"/>
                  </a:cubicBezTo>
                  <a:cubicBezTo>
                    <a:pt x="281" y="69"/>
                    <a:pt x="280" y="67"/>
                    <a:pt x="280" y="67"/>
                  </a:cubicBezTo>
                  <a:cubicBezTo>
                    <a:pt x="280" y="67"/>
                    <a:pt x="281" y="66"/>
                    <a:pt x="281" y="66"/>
                  </a:cubicBezTo>
                  <a:cubicBezTo>
                    <a:pt x="281" y="66"/>
                    <a:pt x="281" y="65"/>
                    <a:pt x="282" y="64"/>
                  </a:cubicBezTo>
                  <a:cubicBezTo>
                    <a:pt x="283" y="63"/>
                    <a:pt x="283" y="62"/>
                    <a:pt x="283" y="61"/>
                  </a:cubicBezTo>
                  <a:cubicBezTo>
                    <a:pt x="284" y="60"/>
                    <a:pt x="283" y="60"/>
                    <a:pt x="283" y="59"/>
                  </a:cubicBezTo>
                  <a:cubicBezTo>
                    <a:pt x="283" y="57"/>
                    <a:pt x="282" y="57"/>
                    <a:pt x="283" y="56"/>
                  </a:cubicBezTo>
                  <a:cubicBezTo>
                    <a:pt x="283" y="55"/>
                    <a:pt x="282" y="55"/>
                    <a:pt x="283" y="53"/>
                  </a:cubicBezTo>
                  <a:cubicBezTo>
                    <a:pt x="284" y="52"/>
                    <a:pt x="282" y="51"/>
                    <a:pt x="282" y="51"/>
                  </a:cubicBezTo>
                  <a:cubicBezTo>
                    <a:pt x="282" y="50"/>
                    <a:pt x="282" y="46"/>
                    <a:pt x="282" y="46"/>
                  </a:cubicBezTo>
                  <a:cubicBezTo>
                    <a:pt x="282" y="45"/>
                    <a:pt x="279" y="35"/>
                    <a:pt x="279" y="34"/>
                  </a:cubicBezTo>
                  <a:cubicBezTo>
                    <a:pt x="278" y="32"/>
                    <a:pt x="278" y="33"/>
                    <a:pt x="278" y="31"/>
                  </a:cubicBezTo>
                  <a:cubicBezTo>
                    <a:pt x="277" y="30"/>
                    <a:pt x="277" y="29"/>
                    <a:pt x="276" y="27"/>
                  </a:cubicBezTo>
                  <a:cubicBezTo>
                    <a:pt x="275" y="24"/>
                    <a:pt x="275" y="26"/>
                    <a:pt x="274" y="24"/>
                  </a:cubicBezTo>
                  <a:cubicBezTo>
                    <a:pt x="274" y="22"/>
                    <a:pt x="273" y="23"/>
                    <a:pt x="272" y="20"/>
                  </a:cubicBezTo>
                  <a:cubicBezTo>
                    <a:pt x="271" y="18"/>
                    <a:pt x="271" y="19"/>
                    <a:pt x="271" y="19"/>
                  </a:cubicBezTo>
                  <a:cubicBezTo>
                    <a:pt x="270" y="18"/>
                    <a:pt x="268" y="15"/>
                    <a:pt x="267" y="14"/>
                  </a:cubicBezTo>
                  <a:cubicBezTo>
                    <a:pt x="266" y="13"/>
                    <a:pt x="265" y="12"/>
                    <a:pt x="264" y="12"/>
                  </a:cubicBezTo>
                  <a:cubicBezTo>
                    <a:pt x="263" y="11"/>
                    <a:pt x="262" y="11"/>
                    <a:pt x="261" y="9"/>
                  </a:cubicBezTo>
                  <a:cubicBezTo>
                    <a:pt x="260" y="8"/>
                    <a:pt x="258" y="8"/>
                    <a:pt x="257" y="6"/>
                  </a:cubicBezTo>
                  <a:cubicBezTo>
                    <a:pt x="255" y="4"/>
                    <a:pt x="255" y="5"/>
                    <a:pt x="253" y="4"/>
                  </a:cubicBezTo>
                  <a:cubicBezTo>
                    <a:pt x="252" y="3"/>
                    <a:pt x="250" y="3"/>
                    <a:pt x="248" y="2"/>
                  </a:cubicBezTo>
                  <a:cubicBezTo>
                    <a:pt x="246" y="1"/>
                    <a:pt x="241" y="1"/>
                    <a:pt x="240" y="0"/>
                  </a:cubicBezTo>
                  <a:cubicBezTo>
                    <a:pt x="238" y="0"/>
                    <a:pt x="235" y="1"/>
                    <a:pt x="234" y="0"/>
                  </a:cubicBezTo>
                  <a:cubicBezTo>
                    <a:pt x="232" y="0"/>
                    <a:pt x="230" y="2"/>
                    <a:pt x="228" y="1"/>
                  </a:cubicBezTo>
                  <a:cubicBezTo>
                    <a:pt x="227" y="1"/>
                    <a:pt x="223" y="4"/>
                    <a:pt x="223" y="4"/>
                  </a:cubicBezTo>
                  <a:cubicBezTo>
                    <a:pt x="223" y="4"/>
                    <a:pt x="221" y="4"/>
                    <a:pt x="220" y="3"/>
                  </a:cubicBezTo>
                  <a:cubicBezTo>
                    <a:pt x="219" y="2"/>
                    <a:pt x="217" y="4"/>
                    <a:pt x="216" y="4"/>
                  </a:cubicBezTo>
                  <a:cubicBezTo>
                    <a:pt x="215" y="4"/>
                    <a:pt x="213" y="4"/>
                    <a:pt x="212" y="4"/>
                  </a:cubicBezTo>
                  <a:cubicBezTo>
                    <a:pt x="211" y="4"/>
                    <a:pt x="208" y="7"/>
                    <a:pt x="207" y="7"/>
                  </a:cubicBezTo>
                  <a:cubicBezTo>
                    <a:pt x="205" y="8"/>
                    <a:pt x="204" y="9"/>
                    <a:pt x="202" y="10"/>
                  </a:cubicBezTo>
                  <a:cubicBezTo>
                    <a:pt x="201" y="10"/>
                    <a:pt x="200" y="12"/>
                    <a:pt x="199" y="12"/>
                  </a:cubicBezTo>
                  <a:cubicBezTo>
                    <a:pt x="198" y="13"/>
                    <a:pt x="196" y="16"/>
                    <a:pt x="194" y="17"/>
                  </a:cubicBezTo>
                  <a:cubicBezTo>
                    <a:pt x="193" y="18"/>
                    <a:pt x="191" y="21"/>
                    <a:pt x="189" y="22"/>
                  </a:cubicBezTo>
                  <a:cubicBezTo>
                    <a:pt x="186" y="23"/>
                    <a:pt x="183" y="27"/>
                    <a:pt x="182" y="29"/>
                  </a:cubicBezTo>
                  <a:cubicBezTo>
                    <a:pt x="181" y="29"/>
                    <a:pt x="181" y="30"/>
                    <a:pt x="181" y="31"/>
                  </a:cubicBezTo>
                  <a:cubicBezTo>
                    <a:pt x="180" y="29"/>
                    <a:pt x="178" y="26"/>
                    <a:pt x="175" y="26"/>
                  </a:cubicBezTo>
                  <a:cubicBezTo>
                    <a:pt x="172" y="26"/>
                    <a:pt x="167" y="29"/>
                    <a:pt x="160" y="36"/>
                  </a:cubicBezTo>
                  <a:cubicBezTo>
                    <a:pt x="158" y="38"/>
                    <a:pt x="157" y="41"/>
                    <a:pt x="156" y="45"/>
                  </a:cubicBezTo>
                  <a:cubicBezTo>
                    <a:pt x="155" y="47"/>
                    <a:pt x="154" y="50"/>
                    <a:pt x="153" y="52"/>
                  </a:cubicBezTo>
                  <a:cubicBezTo>
                    <a:pt x="151" y="56"/>
                    <a:pt x="150" y="61"/>
                    <a:pt x="151" y="63"/>
                  </a:cubicBezTo>
                  <a:cubicBezTo>
                    <a:pt x="152" y="64"/>
                    <a:pt x="152" y="64"/>
                    <a:pt x="152" y="64"/>
                  </a:cubicBezTo>
                  <a:cubicBezTo>
                    <a:pt x="152" y="64"/>
                    <a:pt x="153" y="65"/>
                    <a:pt x="153" y="65"/>
                  </a:cubicBezTo>
                  <a:cubicBezTo>
                    <a:pt x="151" y="70"/>
                    <a:pt x="151" y="75"/>
                    <a:pt x="150" y="79"/>
                  </a:cubicBezTo>
                  <a:cubicBezTo>
                    <a:pt x="150" y="79"/>
                    <a:pt x="150" y="79"/>
                    <a:pt x="150" y="79"/>
                  </a:cubicBezTo>
                  <a:cubicBezTo>
                    <a:pt x="149" y="81"/>
                    <a:pt x="139" y="91"/>
                    <a:pt x="130" y="100"/>
                  </a:cubicBezTo>
                  <a:cubicBezTo>
                    <a:pt x="125" y="94"/>
                    <a:pt x="60" y="68"/>
                    <a:pt x="51" y="64"/>
                  </a:cubicBezTo>
                  <a:cubicBezTo>
                    <a:pt x="42" y="61"/>
                    <a:pt x="0" y="95"/>
                    <a:pt x="0" y="95"/>
                  </a:cubicBezTo>
                  <a:cubicBezTo>
                    <a:pt x="0" y="95"/>
                    <a:pt x="23" y="152"/>
                    <a:pt x="74" y="199"/>
                  </a:cubicBezTo>
                  <a:cubicBezTo>
                    <a:pt x="125" y="246"/>
                    <a:pt x="190" y="286"/>
                    <a:pt x="190" y="286"/>
                  </a:cubicBezTo>
                  <a:cubicBezTo>
                    <a:pt x="196" y="268"/>
                    <a:pt x="222" y="236"/>
                    <a:pt x="216" y="227"/>
                  </a:cubicBezTo>
                  <a:close/>
                  <a:moveTo>
                    <a:pt x="245" y="106"/>
                  </a:moveTo>
                  <a:cubicBezTo>
                    <a:pt x="245" y="106"/>
                    <a:pt x="247" y="104"/>
                    <a:pt x="248" y="103"/>
                  </a:cubicBezTo>
                  <a:cubicBezTo>
                    <a:pt x="249" y="103"/>
                    <a:pt x="249" y="103"/>
                    <a:pt x="249" y="103"/>
                  </a:cubicBezTo>
                  <a:cubicBezTo>
                    <a:pt x="249" y="104"/>
                    <a:pt x="249" y="104"/>
                    <a:pt x="249" y="104"/>
                  </a:cubicBezTo>
                  <a:cubicBezTo>
                    <a:pt x="251" y="104"/>
                    <a:pt x="254" y="104"/>
                    <a:pt x="255" y="108"/>
                  </a:cubicBezTo>
                  <a:cubicBezTo>
                    <a:pt x="255" y="109"/>
                    <a:pt x="254" y="113"/>
                    <a:pt x="245" y="121"/>
                  </a:cubicBezTo>
                  <a:cubicBezTo>
                    <a:pt x="244" y="123"/>
                    <a:pt x="240" y="124"/>
                    <a:pt x="237" y="125"/>
                  </a:cubicBezTo>
                  <a:cubicBezTo>
                    <a:pt x="235" y="126"/>
                    <a:pt x="232" y="127"/>
                    <a:pt x="230" y="128"/>
                  </a:cubicBezTo>
                  <a:cubicBezTo>
                    <a:pt x="226" y="130"/>
                    <a:pt x="222" y="130"/>
                    <a:pt x="221" y="129"/>
                  </a:cubicBezTo>
                  <a:cubicBezTo>
                    <a:pt x="220" y="129"/>
                    <a:pt x="220" y="128"/>
                    <a:pt x="219" y="128"/>
                  </a:cubicBezTo>
                  <a:cubicBezTo>
                    <a:pt x="226" y="125"/>
                    <a:pt x="230" y="119"/>
                    <a:pt x="233" y="115"/>
                  </a:cubicBezTo>
                  <a:cubicBezTo>
                    <a:pt x="235" y="113"/>
                    <a:pt x="237" y="110"/>
                    <a:pt x="239" y="109"/>
                  </a:cubicBezTo>
                  <a:cubicBezTo>
                    <a:pt x="240" y="108"/>
                    <a:pt x="242" y="107"/>
                    <a:pt x="243" y="106"/>
                  </a:cubicBezTo>
                  <a:cubicBezTo>
                    <a:pt x="245" y="106"/>
                    <a:pt x="245" y="106"/>
                    <a:pt x="245" y="106"/>
                  </a:cubicBezTo>
                  <a:close/>
                  <a:moveTo>
                    <a:pt x="153" y="62"/>
                  </a:moveTo>
                  <a:cubicBezTo>
                    <a:pt x="152" y="61"/>
                    <a:pt x="152" y="57"/>
                    <a:pt x="155" y="53"/>
                  </a:cubicBezTo>
                  <a:cubicBezTo>
                    <a:pt x="156" y="51"/>
                    <a:pt x="157" y="48"/>
                    <a:pt x="158" y="45"/>
                  </a:cubicBezTo>
                  <a:cubicBezTo>
                    <a:pt x="159" y="42"/>
                    <a:pt x="160" y="39"/>
                    <a:pt x="162" y="37"/>
                  </a:cubicBezTo>
                  <a:cubicBezTo>
                    <a:pt x="170" y="29"/>
                    <a:pt x="173" y="28"/>
                    <a:pt x="175" y="28"/>
                  </a:cubicBezTo>
                  <a:cubicBezTo>
                    <a:pt x="179" y="28"/>
                    <a:pt x="179" y="33"/>
                    <a:pt x="179" y="34"/>
                  </a:cubicBezTo>
                  <a:cubicBezTo>
                    <a:pt x="180" y="34"/>
                    <a:pt x="180" y="34"/>
                    <a:pt x="180" y="34"/>
                  </a:cubicBezTo>
                  <a:cubicBezTo>
                    <a:pt x="179" y="35"/>
                    <a:pt x="179" y="37"/>
                    <a:pt x="179" y="37"/>
                  </a:cubicBezTo>
                  <a:cubicBezTo>
                    <a:pt x="180" y="37"/>
                    <a:pt x="180" y="37"/>
                    <a:pt x="180" y="37"/>
                  </a:cubicBezTo>
                  <a:cubicBezTo>
                    <a:pt x="180" y="38"/>
                    <a:pt x="179" y="38"/>
                    <a:pt x="179" y="39"/>
                  </a:cubicBezTo>
                  <a:cubicBezTo>
                    <a:pt x="178" y="41"/>
                    <a:pt x="177" y="42"/>
                    <a:pt x="175" y="43"/>
                  </a:cubicBezTo>
                  <a:cubicBezTo>
                    <a:pt x="174" y="45"/>
                    <a:pt x="173" y="46"/>
                    <a:pt x="171" y="47"/>
                  </a:cubicBezTo>
                  <a:cubicBezTo>
                    <a:pt x="165" y="50"/>
                    <a:pt x="158" y="54"/>
                    <a:pt x="154" y="63"/>
                  </a:cubicBezTo>
                  <a:cubicBezTo>
                    <a:pt x="154" y="63"/>
                    <a:pt x="153" y="63"/>
                    <a:pt x="153" y="62"/>
                  </a:cubicBezTo>
                  <a:close/>
                  <a:moveTo>
                    <a:pt x="172" y="48"/>
                  </a:moveTo>
                  <a:cubicBezTo>
                    <a:pt x="174" y="47"/>
                    <a:pt x="176" y="46"/>
                    <a:pt x="177" y="45"/>
                  </a:cubicBezTo>
                  <a:cubicBezTo>
                    <a:pt x="178" y="43"/>
                    <a:pt x="179" y="42"/>
                    <a:pt x="180" y="40"/>
                  </a:cubicBezTo>
                  <a:cubicBezTo>
                    <a:pt x="182" y="38"/>
                    <a:pt x="183" y="36"/>
                    <a:pt x="186" y="33"/>
                  </a:cubicBezTo>
                  <a:cubicBezTo>
                    <a:pt x="190" y="30"/>
                    <a:pt x="195" y="29"/>
                    <a:pt x="199" y="26"/>
                  </a:cubicBezTo>
                  <a:cubicBezTo>
                    <a:pt x="203" y="21"/>
                    <a:pt x="207" y="18"/>
                    <a:pt x="213" y="15"/>
                  </a:cubicBezTo>
                  <a:cubicBezTo>
                    <a:pt x="218" y="11"/>
                    <a:pt x="228" y="13"/>
                    <a:pt x="233" y="17"/>
                  </a:cubicBezTo>
                  <a:cubicBezTo>
                    <a:pt x="241" y="23"/>
                    <a:pt x="240" y="29"/>
                    <a:pt x="248" y="36"/>
                  </a:cubicBezTo>
                  <a:cubicBezTo>
                    <a:pt x="255" y="43"/>
                    <a:pt x="259" y="43"/>
                    <a:pt x="267" y="51"/>
                  </a:cubicBezTo>
                  <a:cubicBezTo>
                    <a:pt x="275" y="59"/>
                    <a:pt x="271" y="69"/>
                    <a:pt x="269" y="72"/>
                  </a:cubicBezTo>
                  <a:cubicBezTo>
                    <a:pt x="268" y="75"/>
                    <a:pt x="258" y="85"/>
                    <a:pt x="255" y="86"/>
                  </a:cubicBezTo>
                  <a:cubicBezTo>
                    <a:pt x="254" y="89"/>
                    <a:pt x="250" y="96"/>
                    <a:pt x="248" y="99"/>
                  </a:cubicBezTo>
                  <a:cubicBezTo>
                    <a:pt x="246" y="100"/>
                    <a:pt x="244" y="103"/>
                    <a:pt x="242" y="105"/>
                  </a:cubicBezTo>
                  <a:cubicBezTo>
                    <a:pt x="241" y="106"/>
                    <a:pt x="239" y="107"/>
                    <a:pt x="238" y="107"/>
                  </a:cubicBezTo>
                  <a:cubicBezTo>
                    <a:pt x="235" y="109"/>
                    <a:pt x="233" y="111"/>
                    <a:pt x="231" y="114"/>
                  </a:cubicBezTo>
                  <a:cubicBezTo>
                    <a:pt x="228" y="119"/>
                    <a:pt x="225" y="123"/>
                    <a:pt x="218" y="126"/>
                  </a:cubicBezTo>
                  <a:cubicBezTo>
                    <a:pt x="214" y="128"/>
                    <a:pt x="210" y="128"/>
                    <a:pt x="206" y="129"/>
                  </a:cubicBezTo>
                  <a:cubicBezTo>
                    <a:pt x="200" y="129"/>
                    <a:pt x="194" y="130"/>
                    <a:pt x="184" y="134"/>
                  </a:cubicBezTo>
                  <a:cubicBezTo>
                    <a:pt x="167" y="142"/>
                    <a:pt x="158" y="138"/>
                    <a:pt x="149" y="129"/>
                  </a:cubicBezTo>
                  <a:cubicBezTo>
                    <a:pt x="140" y="121"/>
                    <a:pt x="141" y="113"/>
                    <a:pt x="148" y="99"/>
                  </a:cubicBezTo>
                  <a:cubicBezTo>
                    <a:pt x="151" y="91"/>
                    <a:pt x="152" y="86"/>
                    <a:pt x="152" y="80"/>
                  </a:cubicBezTo>
                  <a:cubicBezTo>
                    <a:pt x="153" y="75"/>
                    <a:pt x="153" y="70"/>
                    <a:pt x="156" y="64"/>
                  </a:cubicBezTo>
                  <a:cubicBezTo>
                    <a:pt x="160" y="56"/>
                    <a:pt x="167" y="51"/>
                    <a:pt x="172" y="48"/>
                  </a:cubicBezTo>
                  <a:close/>
                  <a:moveTo>
                    <a:pt x="112" y="167"/>
                  </a:moveTo>
                  <a:cubicBezTo>
                    <a:pt x="90" y="145"/>
                    <a:pt x="100" y="123"/>
                    <a:pt x="107" y="113"/>
                  </a:cubicBezTo>
                  <a:cubicBezTo>
                    <a:pt x="114" y="103"/>
                    <a:pt x="125" y="100"/>
                    <a:pt x="130" y="100"/>
                  </a:cubicBezTo>
                  <a:cubicBezTo>
                    <a:pt x="127" y="102"/>
                    <a:pt x="124" y="105"/>
                    <a:pt x="121" y="108"/>
                  </a:cubicBezTo>
                  <a:cubicBezTo>
                    <a:pt x="123" y="109"/>
                    <a:pt x="123" y="109"/>
                    <a:pt x="123" y="109"/>
                  </a:cubicBezTo>
                  <a:cubicBezTo>
                    <a:pt x="124" y="108"/>
                    <a:pt x="144" y="89"/>
                    <a:pt x="150" y="82"/>
                  </a:cubicBezTo>
                  <a:cubicBezTo>
                    <a:pt x="150" y="87"/>
                    <a:pt x="149" y="92"/>
                    <a:pt x="146" y="98"/>
                  </a:cubicBezTo>
                  <a:cubicBezTo>
                    <a:pt x="139" y="112"/>
                    <a:pt x="138" y="121"/>
                    <a:pt x="147" y="130"/>
                  </a:cubicBezTo>
                  <a:cubicBezTo>
                    <a:pt x="148" y="131"/>
                    <a:pt x="148" y="131"/>
                    <a:pt x="148" y="131"/>
                  </a:cubicBezTo>
                  <a:cubicBezTo>
                    <a:pt x="159" y="141"/>
                    <a:pt x="169" y="143"/>
                    <a:pt x="185" y="136"/>
                  </a:cubicBezTo>
                  <a:cubicBezTo>
                    <a:pt x="190" y="134"/>
                    <a:pt x="194" y="133"/>
                    <a:pt x="197" y="132"/>
                  </a:cubicBezTo>
                  <a:cubicBezTo>
                    <a:pt x="191" y="138"/>
                    <a:pt x="174" y="154"/>
                    <a:pt x="169" y="159"/>
                  </a:cubicBezTo>
                  <a:cubicBezTo>
                    <a:pt x="171" y="161"/>
                    <a:pt x="171" y="161"/>
                    <a:pt x="171" y="161"/>
                  </a:cubicBezTo>
                  <a:cubicBezTo>
                    <a:pt x="172" y="159"/>
                    <a:pt x="176" y="155"/>
                    <a:pt x="180" y="151"/>
                  </a:cubicBezTo>
                  <a:cubicBezTo>
                    <a:pt x="180" y="156"/>
                    <a:pt x="174" y="165"/>
                    <a:pt x="167" y="172"/>
                  </a:cubicBezTo>
                  <a:cubicBezTo>
                    <a:pt x="160" y="179"/>
                    <a:pt x="134" y="189"/>
                    <a:pt x="112" y="167"/>
                  </a:cubicBezTo>
                  <a:close/>
                </a:path>
              </a:pathLst>
            </a:custGeom>
            <a:solidFill>
              <a:schemeClr val="accent6"/>
            </a:solidFill>
            <a:ln w="9525">
              <a:noFill/>
              <a:round/>
              <a:headEnd/>
              <a:tailEnd/>
            </a:ln>
          </p:spPr>
          <p:txBody>
            <a:bodyPr anchor="ctr"/>
            <a:lstStyle/>
            <a:p>
              <a:pPr algn="ctr"/>
              <a:endParaRPr>
                <a:cs typeface="+mn-ea"/>
                <a:sym typeface="+mn-lt"/>
              </a:endParaRPr>
            </a:p>
          </p:txBody>
        </p:sp>
        <p:sp>
          <p:nvSpPr>
            <p:cNvPr id="11" name="îṣļîḑé-Freeform: Shape 8"/>
            <p:cNvSpPr>
              <a:spLocks/>
            </p:cNvSpPr>
            <p:nvPr/>
          </p:nvSpPr>
          <p:spPr bwMode="auto">
            <a:xfrm>
              <a:off x="5563962" y="4654471"/>
              <a:ext cx="1166257" cy="1107843"/>
            </a:xfrm>
            <a:custGeom>
              <a:avLst/>
              <a:gdLst/>
              <a:ahLst/>
              <a:cxnLst>
                <a:cxn ang="0">
                  <a:pos x="184" y="174"/>
                </a:cxn>
                <a:cxn ang="0">
                  <a:pos x="177" y="135"/>
                </a:cxn>
                <a:cxn ang="0">
                  <a:pos x="192" y="90"/>
                </a:cxn>
                <a:cxn ang="0">
                  <a:pos x="192" y="81"/>
                </a:cxn>
                <a:cxn ang="0">
                  <a:pos x="179" y="74"/>
                </a:cxn>
                <a:cxn ang="0">
                  <a:pos x="178" y="56"/>
                </a:cxn>
                <a:cxn ang="0">
                  <a:pos x="175" y="42"/>
                </a:cxn>
                <a:cxn ang="0">
                  <a:pos x="172" y="25"/>
                </a:cxn>
                <a:cxn ang="0">
                  <a:pos x="138" y="6"/>
                </a:cxn>
                <a:cxn ang="0">
                  <a:pos x="104" y="10"/>
                </a:cxn>
                <a:cxn ang="0">
                  <a:pos x="70" y="54"/>
                </a:cxn>
                <a:cxn ang="0">
                  <a:pos x="75" y="113"/>
                </a:cxn>
                <a:cxn ang="0">
                  <a:pos x="85" y="136"/>
                </a:cxn>
                <a:cxn ang="0">
                  <a:pos x="93" y="147"/>
                </a:cxn>
                <a:cxn ang="0">
                  <a:pos x="45" y="198"/>
                </a:cxn>
                <a:cxn ang="0">
                  <a:pos x="132" y="271"/>
                </a:cxn>
                <a:cxn ang="0">
                  <a:pos x="189" y="85"/>
                </a:cxn>
                <a:cxn ang="0">
                  <a:pos x="189" y="89"/>
                </a:cxn>
                <a:cxn ang="0">
                  <a:pos x="181" y="111"/>
                </a:cxn>
                <a:cxn ang="0">
                  <a:pos x="189" y="85"/>
                </a:cxn>
                <a:cxn ang="0">
                  <a:pos x="180" y="97"/>
                </a:cxn>
                <a:cxn ang="0">
                  <a:pos x="174" y="113"/>
                </a:cxn>
                <a:cxn ang="0">
                  <a:pos x="166" y="92"/>
                </a:cxn>
                <a:cxn ang="0">
                  <a:pos x="109" y="56"/>
                </a:cxn>
                <a:cxn ang="0">
                  <a:pos x="162" y="49"/>
                </a:cxn>
                <a:cxn ang="0">
                  <a:pos x="170" y="52"/>
                </a:cxn>
                <a:cxn ang="0">
                  <a:pos x="154" y="91"/>
                </a:cxn>
                <a:cxn ang="0">
                  <a:pos x="109" y="94"/>
                </a:cxn>
                <a:cxn ang="0">
                  <a:pos x="108" y="80"/>
                </a:cxn>
                <a:cxn ang="0">
                  <a:pos x="143" y="92"/>
                </a:cxn>
                <a:cxn ang="0">
                  <a:pos x="142" y="113"/>
                </a:cxn>
                <a:cxn ang="0">
                  <a:pos x="116" y="117"/>
                </a:cxn>
                <a:cxn ang="0">
                  <a:pos x="112" y="99"/>
                </a:cxn>
                <a:cxn ang="0">
                  <a:pos x="75" y="92"/>
                </a:cxn>
                <a:cxn ang="0">
                  <a:pos x="92" y="95"/>
                </a:cxn>
                <a:cxn ang="0">
                  <a:pos x="97" y="94"/>
                </a:cxn>
                <a:cxn ang="0">
                  <a:pos x="110" y="102"/>
                </a:cxn>
                <a:cxn ang="0">
                  <a:pos x="131" y="122"/>
                </a:cxn>
                <a:cxn ang="0">
                  <a:pos x="155" y="96"/>
                </a:cxn>
                <a:cxn ang="0">
                  <a:pos x="167" y="113"/>
                </a:cxn>
                <a:cxn ang="0">
                  <a:pos x="178" y="116"/>
                </a:cxn>
                <a:cxn ang="0">
                  <a:pos x="167" y="167"/>
                </a:cxn>
                <a:cxn ang="0">
                  <a:pos x="120" y="157"/>
                </a:cxn>
                <a:cxn ang="0">
                  <a:pos x="95" y="119"/>
                </a:cxn>
                <a:cxn ang="0">
                  <a:pos x="77" y="113"/>
                </a:cxn>
                <a:cxn ang="0">
                  <a:pos x="92" y="175"/>
                </a:cxn>
                <a:cxn ang="0">
                  <a:pos x="95" y="146"/>
                </a:cxn>
                <a:cxn ang="0">
                  <a:pos x="119" y="159"/>
                </a:cxn>
                <a:cxn ang="0">
                  <a:pos x="151" y="173"/>
                </a:cxn>
                <a:cxn ang="0">
                  <a:pos x="170" y="195"/>
                </a:cxn>
              </a:cxnLst>
              <a:rect l="0" t="0" r="r" b="b"/>
              <a:pathLst>
                <a:path w="285" h="271">
                  <a:moveTo>
                    <a:pt x="272" y="212"/>
                  </a:moveTo>
                  <a:cubicBezTo>
                    <a:pt x="255" y="194"/>
                    <a:pt x="221" y="189"/>
                    <a:pt x="216" y="187"/>
                  </a:cubicBezTo>
                  <a:cubicBezTo>
                    <a:pt x="212" y="184"/>
                    <a:pt x="189" y="179"/>
                    <a:pt x="184" y="174"/>
                  </a:cubicBezTo>
                  <a:cubicBezTo>
                    <a:pt x="179" y="170"/>
                    <a:pt x="176" y="166"/>
                    <a:pt x="170" y="162"/>
                  </a:cubicBezTo>
                  <a:cubicBezTo>
                    <a:pt x="171" y="158"/>
                    <a:pt x="172" y="155"/>
                    <a:pt x="173" y="151"/>
                  </a:cubicBezTo>
                  <a:cubicBezTo>
                    <a:pt x="174" y="147"/>
                    <a:pt x="175" y="141"/>
                    <a:pt x="177" y="135"/>
                  </a:cubicBezTo>
                  <a:cubicBezTo>
                    <a:pt x="178" y="132"/>
                    <a:pt x="179" y="124"/>
                    <a:pt x="180" y="115"/>
                  </a:cubicBezTo>
                  <a:cubicBezTo>
                    <a:pt x="185" y="114"/>
                    <a:pt x="188" y="112"/>
                    <a:pt x="189" y="108"/>
                  </a:cubicBezTo>
                  <a:cubicBezTo>
                    <a:pt x="191" y="104"/>
                    <a:pt x="192" y="93"/>
                    <a:pt x="192" y="90"/>
                  </a:cubicBezTo>
                  <a:cubicBezTo>
                    <a:pt x="194" y="88"/>
                    <a:pt x="194" y="88"/>
                    <a:pt x="194" y="88"/>
                  </a:cubicBezTo>
                  <a:cubicBezTo>
                    <a:pt x="194" y="81"/>
                    <a:pt x="194" y="81"/>
                    <a:pt x="194" y="81"/>
                  </a:cubicBezTo>
                  <a:cubicBezTo>
                    <a:pt x="192" y="81"/>
                    <a:pt x="192" y="81"/>
                    <a:pt x="192" y="81"/>
                  </a:cubicBezTo>
                  <a:cubicBezTo>
                    <a:pt x="191" y="81"/>
                    <a:pt x="190" y="81"/>
                    <a:pt x="189" y="81"/>
                  </a:cubicBezTo>
                  <a:cubicBezTo>
                    <a:pt x="187" y="81"/>
                    <a:pt x="184" y="81"/>
                    <a:pt x="180" y="81"/>
                  </a:cubicBezTo>
                  <a:cubicBezTo>
                    <a:pt x="180" y="79"/>
                    <a:pt x="179" y="77"/>
                    <a:pt x="179" y="74"/>
                  </a:cubicBezTo>
                  <a:cubicBezTo>
                    <a:pt x="179" y="72"/>
                    <a:pt x="179" y="70"/>
                    <a:pt x="180" y="69"/>
                  </a:cubicBezTo>
                  <a:cubicBezTo>
                    <a:pt x="182" y="67"/>
                    <a:pt x="182" y="63"/>
                    <a:pt x="180" y="61"/>
                  </a:cubicBezTo>
                  <a:cubicBezTo>
                    <a:pt x="178" y="59"/>
                    <a:pt x="177" y="57"/>
                    <a:pt x="178" y="56"/>
                  </a:cubicBezTo>
                  <a:cubicBezTo>
                    <a:pt x="178" y="54"/>
                    <a:pt x="178" y="53"/>
                    <a:pt x="179" y="51"/>
                  </a:cubicBezTo>
                  <a:cubicBezTo>
                    <a:pt x="180" y="49"/>
                    <a:pt x="179" y="48"/>
                    <a:pt x="178" y="47"/>
                  </a:cubicBezTo>
                  <a:cubicBezTo>
                    <a:pt x="178" y="45"/>
                    <a:pt x="172" y="44"/>
                    <a:pt x="175" y="42"/>
                  </a:cubicBezTo>
                  <a:cubicBezTo>
                    <a:pt x="178" y="41"/>
                    <a:pt x="178" y="34"/>
                    <a:pt x="176" y="33"/>
                  </a:cubicBezTo>
                  <a:cubicBezTo>
                    <a:pt x="173" y="31"/>
                    <a:pt x="174" y="31"/>
                    <a:pt x="174" y="31"/>
                  </a:cubicBezTo>
                  <a:cubicBezTo>
                    <a:pt x="174" y="31"/>
                    <a:pt x="175" y="25"/>
                    <a:pt x="172" y="25"/>
                  </a:cubicBezTo>
                  <a:cubicBezTo>
                    <a:pt x="174" y="23"/>
                    <a:pt x="171" y="18"/>
                    <a:pt x="169" y="17"/>
                  </a:cubicBezTo>
                  <a:cubicBezTo>
                    <a:pt x="168" y="12"/>
                    <a:pt x="162" y="10"/>
                    <a:pt x="158" y="9"/>
                  </a:cubicBezTo>
                  <a:cubicBezTo>
                    <a:pt x="152" y="4"/>
                    <a:pt x="144" y="2"/>
                    <a:pt x="138" y="6"/>
                  </a:cubicBezTo>
                  <a:cubicBezTo>
                    <a:pt x="131" y="4"/>
                    <a:pt x="126" y="0"/>
                    <a:pt x="117" y="7"/>
                  </a:cubicBezTo>
                  <a:cubicBezTo>
                    <a:pt x="113" y="8"/>
                    <a:pt x="111" y="7"/>
                    <a:pt x="108" y="9"/>
                  </a:cubicBezTo>
                  <a:cubicBezTo>
                    <a:pt x="105" y="10"/>
                    <a:pt x="104" y="10"/>
                    <a:pt x="104" y="10"/>
                  </a:cubicBezTo>
                  <a:cubicBezTo>
                    <a:pt x="104" y="10"/>
                    <a:pt x="99" y="11"/>
                    <a:pt x="97" y="14"/>
                  </a:cubicBezTo>
                  <a:cubicBezTo>
                    <a:pt x="95" y="17"/>
                    <a:pt x="92" y="19"/>
                    <a:pt x="84" y="27"/>
                  </a:cubicBezTo>
                  <a:cubicBezTo>
                    <a:pt x="76" y="34"/>
                    <a:pt x="72" y="41"/>
                    <a:pt x="70" y="54"/>
                  </a:cubicBezTo>
                  <a:cubicBezTo>
                    <a:pt x="67" y="66"/>
                    <a:pt x="64" y="71"/>
                    <a:pt x="68" y="80"/>
                  </a:cubicBezTo>
                  <a:cubicBezTo>
                    <a:pt x="67" y="89"/>
                    <a:pt x="69" y="95"/>
                    <a:pt x="71" y="98"/>
                  </a:cubicBezTo>
                  <a:cubicBezTo>
                    <a:pt x="70" y="103"/>
                    <a:pt x="73" y="109"/>
                    <a:pt x="75" y="113"/>
                  </a:cubicBezTo>
                  <a:cubicBezTo>
                    <a:pt x="76" y="114"/>
                    <a:pt x="76" y="114"/>
                    <a:pt x="76" y="114"/>
                  </a:cubicBezTo>
                  <a:cubicBezTo>
                    <a:pt x="77" y="117"/>
                    <a:pt x="78" y="118"/>
                    <a:pt x="80" y="120"/>
                  </a:cubicBezTo>
                  <a:cubicBezTo>
                    <a:pt x="81" y="123"/>
                    <a:pt x="82" y="131"/>
                    <a:pt x="85" y="136"/>
                  </a:cubicBezTo>
                  <a:cubicBezTo>
                    <a:pt x="87" y="139"/>
                    <a:pt x="91" y="140"/>
                    <a:pt x="93" y="141"/>
                  </a:cubicBezTo>
                  <a:cubicBezTo>
                    <a:pt x="93" y="143"/>
                    <a:pt x="93" y="145"/>
                    <a:pt x="93" y="146"/>
                  </a:cubicBezTo>
                  <a:cubicBezTo>
                    <a:pt x="93" y="147"/>
                    <a:pt x="93" y="147"/>
                    <a:pt x="93" y="147"/>
                  </a:cubicBezTo>
                  <a:cubicBezTo>
                    <a:pt x="94" y="151"/>
                    <a:pt x="95" y="158"/>
                    <a:pt x="94" y="165"/>
                  </a:cubicBezTo>
                  <a:cubicBezTo>
                    <a:pt x="89" y="167"/>
                    <a:pt x="82" y="174"/>
                    <a:pt x="78" y="179"/>
                  </a:cubicBezTo>
                  <a:cubicBezTo>
                    <a:pt x="66" y="186"/>
                    <a:pt x="53" y="194"/>
                    <a:pt x="45" y="198"/>
                  </a:cubicBezTo>
                  <a:cubicBezTo>
                    <a:pt x="37" y="203"/>
                    <a:pt x="8" y="220"/>
                    <a:pt x="8" y="220"/>
                  </a:cubicBezTo>
                  <a:cubicBezTo>
                    <a:pt x="8" y="220"/>
                    <a:pt x="0" y="243"/>
                    <a:pt x="1" y="253"/>
                  </a:cubicBezTo>
                  <a:cubicBezTo>
                    <a:pt x="1" y="253"/>
                    <a:pt x="50" y="271"/>
                    <a:pt x="132" y="271"/>
                  </a:cubicBezTo>
                  <a:cubicBezTo>
                    <a:pt x="214" y="271"/>
                    <a:pt x="285" y="253"/>
                    <a:pt x="285" y="253"/>
                  </a:cubicBezTo>
                  <a:cubicBezTo>
                    <a:pt x="285" y="253"/>
                    <a:pt x="277" y="224"/>
                    <a:pt x="272" y="212"/>
                  </a:cubicBezTo>
                  <a:close/>
                  <a:moveTo>
                    <a:pt x="189" y="85"/>
                  </a:moveTo>
                  <a:cubicBezTo>
                    <a:pt x="189" y="85"/>
                    <a:pt x="190" y="85"/>
                    <a:pt x="190" y="85"/>
                  </a:cubicBezTo>
                  <a:cubicBezTo>
                    <a:pt x="190" y="87"/>
                    <a:pt x="190" y="87"/>
                    <a:pt x="190" y="87"/>
                  </a:cubicBezTo>
                  <a:cubicBezTo>
                    <a:pt x="189" y="89"/>
                    <a:pt x="189" y="89"/>
                    <a:pt x="189" y="89"/>
                  </a:cubicBezTo>
                  <a:cubicBezTo>
                    <a:pt x="189" y="89"/>
                    <a:pt x="189" y="89"/>
                    <a:pt x="189" y="89"/>
                  </a:cubicBezTo>
                  <a:cubicBezTo>
                    <a:pt x="188" y="93"/>
                    <a:pt x="187" y="103"/>
                    <a:pt x="186" y="107"/>
                  </a:cubicBezTo>
                  <a:cubicBezTo>
                    <a:pt x="185" y="109"/>
                    <a:pt x="183" y="110"/>
                    <a:pt x="181" y="111"/>
                  </a:cubicBezTo>
                  <a:cubicBezTo>
                    <a:pt x="182" y="106"/>
                    <a:pt x="182" y="101"/>
                    <a:pt x="182" y="97"/>
                  </a:cubicBezTo>
                  <a:cubicBezTo>
                    <a:pt x="182" y="94"/>
                    <a:pt x="182" y="90"/>
                    <a:pt x="181" y="85"/>
                  </a:cubicBezTo>
                  <a:cubicBezTo>
                    <a:pt x="184" y="85"/>
                    <a:pt x="186" y="85"/>
                    <a:pt x="189" y="85"/>
                  </a:cubicBezTo>
                  <a:close/>
                  <a:moveTo>
                    <a:pt x="166" y="92"/>
                  </a:moveTo>
                  <a:cubicBezTo>
                    <a:pt x="166" y="89"/>
                    <a:pt x="173" y="87"/>
                    <a:pt x="179" y="86"/>
                  </a:cubicBezTo>
                  <a:cubicBezTo>
                    <a:pt x="180" y="90"/>
                    <a:pt x="180" y="94"/>
                    <a:pt x="180" y="97"/>
                  </a:cubicBezTo>
                  <a:cubicBezTo>
                    <a:pt x="180" y="101"/>
                    <a:pt x="180" y="107"/>
                    <a:pt x="179" y="112"/>
                  </a:cubicBezTo>
                  <a:cubicBezTo>
                    <a:pt x="178" y="112"/>
                    <a:pt x="177" y="112"/>
                    <a:pt x="175" y="112"/>
                  </a:cubicBezTo>
                  <a:cubicBezTo>
                    <a:pt x="175" y="112"/>
                    <a:pt x="174" y="113"/>
                    <a:pt x="174" y="113"/>
                  </a:cubicBezTo>
                  <a:cubicBezTo>
                    <a:pt x="171" y="113"/>
                    <a:pt x="170" y="112"/>
                    <a:pt x="170" y="111"/>
                  </a:cubicBezTo>
                  <a:cubicBezTo>
                    <a:pt x="169" y="110"/>
                    <a:pt x="169" y="110"/>
                    <a:pt x="169" y="110"/>
                  </a:cubicBezTo>
                  <a:cubicBezTo>
                    <a:pt x="166" y="107"/>
                    <a:pt x="164" y="98"/>
                    <a:pt x="166" y="92"/>
                  </a:cubicBezTo>
                  <a:close/>
                  <a:moveTo>
                    <a:pt x="108" y="80"/>
                  </a:moveTo>
                  <a:cubicBezTo>
                    <a:pt x="112" y="78"/>
                    <a:pt x="108" y="71"/>
                    <a:pt x="106" y="68"/>
                  </a:cubicBezTo>
                  <a:cubicBezTo>
                    <a:pt x="104" y="66"/>
                    <a:pt x="103" y="60"/>
                    <a:pt x="109" y="56"/>
                  </a:cubicBezTo>
                  <a:cubicBezTo>
                    <a:pt x="112" y="56"/>
                    <a:pt x="119" y="55"/>
                    <a:pt x="123" y="52"/>
                  </a:cubicBezTo>
                  <a:cubicBezTo>
                    <a:pt x="127" y="52"/>
                    <a:pt x="147" y="55"/>
                    <a:pt x="149" y="53"/>
                  </a:cubicBezTo>
                  <a:cubicBezTo>
                    <a:pt x="155" y="54"/>
                    <a:pt x="160" y="50"/>
                    <a:pt x="162" y="49"/>
                  </a:cubicBezTo>
                  <a:cubicBezTo>
                    <a:pt x="165" y="49"/>
                    <a:pt x="166" y="48"/>
                    <a:pt x="168" y="48"/>
                  </a:cubicBezTo>
                  <a:cubicBezTo>
                    <a:pt x="168" y="48"/>
                    <a:pt x="170" y="50"/>
                    <a:pt x="171" y="51"/>
                  </a:cubicBezTo>
                  <a:cubicBezTo>
                    <a:pt x="170" y="52"/>
                    <a:pt x="170" y="52"/>
                    <a:pt x="170" y="52"/>
                  </a:cubicBezTo>
                  <a:cubicBezTo>
                    <a:pt x="171" y="55"/>
                    <a:pt x="176" y="69"/>
                    <a:pt x="179" y="82"/>
                  </a:cubicBezTo>
                  <a:cubicBezTo>
                    <a:pt x="172" y="83"/>
                    <a:pt x="165" y="85"/>
                    <a:pt x="162" y="89"/>
                  </a:cubicBezTo>
                  <a:cubicBezTo>
                    <a:pt x="160" y="90"/>
                    <a:pt x="156" y="90"/>
                    <a:pt x="154" y="91"/>
                  </a:cubicBezTo>
                  <a:cubicBezTo>
                    <a:pt x="152" y="89"/>
                    <a:pt x="149" y="88"/>
                    <a:pt x="143" y="88"/>
                  </a:cubicBezTo>
                  <a:cubicBezTo>
                    <a:pt x="132" y="88"/>
                    <a:pt x="116" y="91"/>
                    <a:pt x="110" y="93"/>
                  </a:cubicBezTo>
                  <a:cubicBezTo>
                    <a:pt x="109" y="94"/>
                    <a:pt x="109" y="94"/>
                    <a:pt x="109" y="94"/>
                  </a:cubicBezTo>
                  <a:cubicBezTo>
                    <a:pt x="109" y="94"/>
                    <a:pt x="109" y="94"/>
                    <a:pt x="109" y="94"/>
                  </a:cubicBezTo>
                  <a:cubicBezTo>
                    <a:pt x="105" y="93"/>
                    <a:pt x="100" y="91"/>
                    <a:pt x="97" y="90"/>
                  </a:cubicBezTo>
                  <a:cubicBezTo>
                    <a:pt x="98" y="86"/>
                    <a:pt x="105" y="83"/>
                    <a:pt x="108" y="80"/>
                  </a:cubicBezTo>
                  <a:close/>
                  <a:moveTo>
                    <a:pt x="112" y="99"/>
                  </a:moveTo>
                  <a:cubicBezTo>
                    <a:pt x="113" y="97"/>
                    <a:pt x="113" y="97"/>
                    <a:pt x="113" y="97"/>
                  </a:cubicBezTo>
                  <a:cubicBezTo>
                    <a:pt x="119" y="95"/>
                    <a:pt x="133" y="92"/>
                    <a:pt x="143" y="92"/>
                  </a:cubicBezTo>
                  <a:cubicBezTo>
                    <a:pt x="149" y="92"/>
                    <a:pt x="151" y="93"/>
                    <a:pt x="151" y="93"/>
                  </a:cubicBezTo>
                  <a:cubicBezTo>
                    <a:pt x="153" y="98"/>
                    <a:pt x="147" y="108"/>
                    <a:pt x="142" y="113"/>
                  </a:cubicBezTo>
                  <a:cubicBezTo>
                    <a:pt x="142" y="113"/>
                    <a:pt x="142" y="113"/>
                    <a:pt x="142" y="113"/>
                  </a:cubicBezTo>
                  <a:cubicBezTo>
                    <a:pt x="140" y="115"/>
                    <a:pt x="138" y="117"/>
                    <a:pt x="131" y="118"/>
                  </a:cubicBezTo>
                  <a:cubicBezTo>
                    <a:pt x="127" y="119"/>
                    <a:pt x="124" y="119"/>
                    <a:pt x="122" y="119"/>
                  </a:cubicBezTo>
                  <a:cubicBezTo>
                    <a:pt x="117" y="119"/>
                    <a:pt x="116" y="118"/>
                    <a:pt x="116" y="117"/>
                  </a:cubicBezTo>
                  <a:cubicBezTo>
                    <a:pt x="114" y="115"/>
                    <a:pt x="114" y="106"/>
                    <a:pt x="114" y="101"/>
                  </a:cubicBezTo>
                  <a:cubicBezTo>
                    <a:pt x="114" y="101"/>
                    <a:pt x="114" y="101"/>
                    <a:pt x="114" y="101"/>
                  </a:cubicBezTo>
                  <a:lnTo>
                    <a:pt x="112" y="99"/>
                  </a:lnTo>
                  <a:close/>
                  <a:moveTo>
                    <a:pt x="77" y="113"/>
                  </a:moveTo>
                  <a:cubicBezTo>
                    <a:pt x="77" y="112"/>
                    <a:pt x="77" y="112"/>
                    <a:pt x="77" y="112"/>
                  </a:cubicBezTo>
                  <a:cubicBezTo>
                    <a:pt x="74" y="106"/>
                    <a:pt x="70" y="98"/>
                    <a:pt x="75" y="92"/>
                  </a:cubicBezTo>
                  <a:cubicBezTo>
                    <a:pt x="77" y="90"/>
                    <a:pt x="79" y="89"/>
                    <a:pt x="82" y="89"/>
                  </a:cubicBezTo>
                  <a:cubicBezTo>
                    <a:pt x="85" y="89"/>
                    <a:pt x="89" y="91"/>
                    <a:pt x="91" y="95"/>
                  </a:cubicBezTo>
                  <a:cubicBezTo>
                    <a:pt x="92" y="95"/>
                    <a:pt x="92" y="95"/>
                    <a:pt x="92" y="95"/>
                  </a:cubicBezTo>
                  <a:cubicBezTo>
                    <a:pt x="94" y="99"/>
                    <a:pt x="94" y="107"/>
                    <a:pt x="94" y="107"/>
                  </a:cubicBezTo>
                  <a:cubicBezTo>
                    <a:pt x="99" y="109"/>
                    <a:pt x="99" y="109"/>
                    <a:pt x="99" y="109"/>
                  </a:cubicBezTo>
                  <a:cubicBezTo>
                    <a:pt x="99" y="109"/>
                    <a:pt x="98" y="100"/>
                    <a:pt x="97" y="94"/>
                  </a:cubicBezTo>
                  <a:cubicBezTo>
                    <a:pt x="108" y="99"/>
                    <a:pt x="108" y="99"/>
                    <a:pt x="108" y="99"/>
                  </a:cubicBezTo>
                  <a:cubicBezTo>
                    <a:pt x="108" y="101"/>
                    <a:pt x="108" y="101"/>
                    <a:pt x="108" y="101"/>
                  </a:cubicBezTo>
                  <a:cubicBezTo>
                    <a:pt x="110" y="102"/>
                    <a:pt x="110" y="102"/>
                    <a:pt x="110" y="102"/>
                  </a:cubicBezTo>
                  <a:cubicBezTo>
                    <a:pt x="110" y="106"/>
                    <a:pt x="110" y="115"/>
                    <a:pt x="112" y="119"/>
                  </a:cubicBezTo>
                  <a:cubicBezTo>
                    <a:pt x="114" y="122"/>
                    <a:pt x="117" y="123"/>
                    <a:pt x="122" y="123"/>
                  </a:cubicBezTo>
                  <a:cubicBezTo>
                    <a:pt x="124" y="123"/>
                    <a:pt x="127" y="123"/>
                    <a:pt x="131" y="122"/>
                  </a:cubicBezTo>
                  <a:cubicBezTo>
                    <a:pt x="140" y="121"/>
                    <a:pt x="142" y="118"/>
                    <a:pt x="144" y="116"/>
                  </a:cubicBezTo>
                  <a:cubicBezTo>
                    <a:pt x="145" y="116"/>
                    <a:pt x="145" y="116"/>
                    <a:pt x="145" y="116"/>
                  </a:cubicBezTo>
                  <a:cubicBezTo>
                    <a:pt x="150" y="111"/>
                    <a:pt x="155" y="103"/>
                    <a:pt x="155" y="96"/>
                  </a:cubicBezTo>
                  <a:cubicBezTo>
                    <a:pt x="157" y="96"/>
                    <a:pt x="159" y="95"/>
                    <a:pt x="161" y="95"/>
                  </a:cubicBezTo>
                  <a:cubicBezTo>
                    <a:pt x="161" y="102"/>
                    <a:pt x="164" y="109"/>
                    <a:pt x="166" y="113"/>
                  </a:cubicBezTo>
                  <a:cubicBezTo>
                    <a:pt x="167" y="113"/>
                    <a:pt x="167" y="113"/>
                    <a:pt x="167" y="113"/>
                  </a:cubicBezTo>
                  <a:cubicBezTo>
                    <a:pt x="168" y="114"/>
                    <a:pt x="169" y="116"/>
                    <a:pt x="174" y="116"/>
                  </a:cubicBezTo>
                  <a:cubicBezTo>
                    <a:pt x="174" y="116"/>
                    <a:pt x="175" y="116"/>
                    <a:pt x="176" y="116"/>
                  </a:cubicBezTo>
                  <a:cubicBezTo>
                    <a:pt x="177" y="116"/>
                    <a:pt x="178" y="116"/>
                    <a:pt x="178" y="116"/>
                  </a:cubicBezTo>
                  <a:cubicBezTo>
                    <a:pt x="177" y="124"/>
                    <a:pt x="176" y="131"/>
                    <a:pt x="175" y="134"/>
                  </a:cubicBezTo>
                  <a:cubicBezTo>
                    <a:pt x="173" y="141"/>
                    <a:pt x="172" y="146"/>
                    <a:pt x="171" y="151"/>
                  </a:cubicBezTo>
                  <a:cubicBezTo>
                    <a:pt x="170" y="157"/>
                    <a:pt x="168" y="161"/>
                    <a:pt x="167" y="167"/>
                  </a:cubicBezTo>
                  <a:cubicBezTo>
                    <a:pt x="166" y="169"/>
                    <a:pt x="153" y="172"/>
                    <a:pt x="148" y="171"/>
                  </a:cubicBezTo>
                  <a:cubicBezTo>
                    <a:pt x="142" y="169"/>
                    <a:pt x="136" y="166"/>
                    <a:pt x="132" y="164"/>
                  </a:cubicBezTo>
                  <a:cubicBezTo>
                    <a:pt x="127" y="161"/>
                    <a:pt x="124" y="159"/>
                    <a:pt x="120" y="157"/>
                  </a:cubicBezTo>
                  <a:cubicBezTo>
                    <a:pt x="108" y="151"/>
                    <a:pt x="103" y="148"/>
                    <a:pt x="97" y="117"/>
                  </a:cubicBezTo>
                  <a:cubicBezTo>
                    <a:pt x="95" y="117"/>
                    <a:pt x="95" y="117"/>
                    <a:pt x="95" y="117"/>
                  </a:cubicBezTo>
                  <a:cubicBezTo>
                    <a:pt x="95" y="117"/>
                    <a:pt x="95" y="118"/>
                    <a:pt x="95" y="119"/>
                  </a:cubicBezTo>
                  <a:cubicBezTo>
                    <a:pt x="94" y="120"/>
                    <a:pt x="92" y="122"/>
                    <a:pt x="89" y="121"/>
                  </a:cubicBezTo>
                  <a:cubicBezTo>
                    <a:pt x="88" y="121"/>
                    <a:pt x="88" y="121"/>
                    <a:pt x="88" y="121"/>
                  </a:cubicBezTo>
                  <a:cubicBezTo>
                    <a:pt x="85" y="120"/>
                    <a:pt x="80" y="118"/>
                    <a:pt x="77" y="113"/>
                  </a:cubicBezTo>
                  <a:close/>
                  <a:moveTo>
                    <a:pt x="131" y="243"/>
                  </a:moveTo>
                  <a:cubicBezTo>
                    <a:pt x="96" y="217"/>
                    <a:pt x="89" y="208"/>
                    <a:pt x="88" y="200"/>
                  </a:cubicBezTo>
                  <a:cubicBezTo>
                    <a:pt x="87" y="194"/>
                    <a:pt x="90" y="182"/>
                    <a:pt x="92" y="175"/>
                  </a:cubicBezTo>
                  <a:cubicBezTo>
                    <a:pt x="93" y="176"/>
                    <a:pt x="93" y="176"/>
                    <a:pt x="93" y="176"/>
                  </a:cubicBezTo>
                  <a:cubicBezTo>
                    <a:pt x="98" y="165"/>
                    <a:pt x="96" y="154"/>
                    <a:pt x="95" y="147"/>
                  </a:cubicBezTo>
                  <a:cubicBezTo>
                    <a:pt x="95" y="146"/>
                    <a:pt x="95" y="146"/>
                    <a:pt x="95" y="146"/>
                  </a:cubicBezTo>
                  <a:cubicBezTo>
                    <a:pt x="94" y="140"/>
                    <a:pt x="92" y="126"/>
                    <a:pt x="92" y="123"/>
                  </a:cubicBezTo>
                  <a:cubicBezTo>
                    <a:pt x="93" y="123"/>
                    <a:pt x="95" y="122"/>
                    <a:pt x="96" y="121"/>
                  </a:cubicBezTo>
                  <a:cubicBezTo>
                    <a:pt x="101" y="149"/>
                    <a:pt x="107" y="152"/>
                    <a:pt x="119" y="159"/>
                  </a:cubicBezTo>
                  <a:cubicBezTo>
                    <a:pt x="123" y="160"/>
                    <a:pt x="126" y="162"/>
                    <a:pt x="131" y="165"/>
                  </a:cubicBezTo>
                  <a:cubicBezTo>
                    <a:pt x="135" y="168"/>
                    <a:pt x="141" y="171"/>
                    <a:pt x="147" y="173"/>
                  </a:cubicBezTo>
                  <a:cubicBezTo>
                    <a:pt x="148" y="173"/>
                    <a:pt x="150" y="173"/>
                    <a:pt x="151" y="173"/>
                  </a:cubicBezTo>
                  <a:cubicBezTo>
                    <a:pt x="158" y="173"/>
                    <a:pt x="167" y="170"/>
                    <a:pt x="169" y="167"/>
                  </a:cubicBezTo>
                  <a:cubicBezTo>
                    <a:pt x="169" y="167"/>
                    <a:pt x="169" y="166"/>
                    <a:pt x="169" y="166"/>
                  </a:cubicBezTo>
                  <a:cubicBezTo>
                    <a:pt x="169" y="173"/>
                    <a:pt x="169" y="186"/>
                    <a:pt x="170" y="195"/>
                  </a:cubicBezTo>
                  <a:cubicBezTo>
                    <a:pt x="172" y="207"/>
                    <a:pt x="151" y="237"/>
                    <a:pt x="131" y="243"/>
                  </a:cubicBezTo>
                  <a:close/>
                </a:path>
              </a:pathLst>
            </a:custGeom>
            <a:solidFill>
              <a:schemeClr val="tx2"/>
            </a:solidFill>
            <a:ln w="9525">
              <a:noFill/>
              <a:round/>
              <a:headEnd/>
              <a:tailEnd/>
            </a:ln>
          </p:spPr>
          <p:txBody>
            <a:bodyPr anchor="ctr"/>
            <a:lstStyle/>
            <a:p>
              <a:pPr algn="ctr"/>
              <a:endParaRPr>
                <a:cs typeface="+mn-ea"/>
                <a:sym typeface="+mn-lt"/>
              </a:endParaRPr>
            </a:p>
          </p:txBody>
        </p:sp>
        <p:sp>
          <p:nvSpPr>
            <p:cNvPr id="12" name="îṣļîḑé-Freeform: Shape 9"/>
            <p:cNvSpPr>
              <a:spLocks/>
            </p:cNvSpPr>
            <p:nvPr/>
          </p:nvSpPr>
          <p:spPr bwMode="auto">
            <a:xfrm>
              <a:off x="5567991" y="1592796"/>
              <a:ext cx="1087700" cy="1095757"/>
            </a:xfrm>
            <a:custGeom>
              <a:avLst/>
              <a:gdLst/>
              <a:ahLst/>
              <a:cxnLst>
                <a:cxn ang="0">
                  <a:pos x="100" y="177"/>
                </a:cxn>
                <a:cxn ang="0">
                  <a:pos x="102" y="180"/>
                </a:cxn>
                <a:cxn ang="0">
                  <a:pos x="188" y="172"/>
                </a:cxn>
                <a:cxn ang="0">
                  <a:pos x="177" y="207"/>
                </a:cxn>
                <a:cxn ang="0">
                  <a:pos x="139" y="183"/>
                </a:cxn>
                <a:cxn ang="0">
                  <a:pos x="138" y="177"/>
                </a:cxn>
                <a:cxn ang="0">
                  <a:pos x="144" y="179"/>
                </a:cxn>
                <a:cxn ang="0">
                  <a:pos x="162" y="182"/>
                </a:cxn>
                <a:cxn ang="0">
                  <a:pos x="166" y="182"/>
                </a:cxn>
                <a:cxn ang="0">
                  <a:pos x="172" y="182"/>
                </a:cxn>
                <a:cxn ang="0">
                  <a:pos x="101" y="133"/>
                </a:cxn>
                <a:cxn ang="0">
                  <a:pos x="148" y="103"/>
                </a:cxn>
                <a:cxn ang="0">
                  <a:pos x="183" y="132"/>
                </a:cxn>
                <a:cxn ang="0">
                  <a:pos x="185" y="157"/>
                </a:cxn>
                <a:cxn ang="0">
                  <a:pos x="173" y="151"/>
                </a:cxn>
                <a:cxn ang="0">
                  <a:pos x="148" y="175"/>
                </a:cxn>
                <a:cxn ang="0">
                  <a:pos x="143" y="177"/>
                </a:cxn>
                <a:cxn ang="0">
                  <a:pos x="113" y="151"/>
                </a:cxn>
                <a:cxn ang="0">
                  <a:pos x="99" y="169"/>
                </a:cxn>
                <a:cxn ang="0">
                  <a:pos x="99" y="163"/>
                </a:cxn>
                <a:cxn ang="0">
                  <a:pos x="107" y="121"/>
                </a:cxn>
                <a:cxn ang="0">
                  <a:pos x="142" y="42"/>
                </a:cxn>
                <a:cxn ang="0">
                  <a:pos x="176" y="117"/>
                </a:cxn>
                <a:cxn ang="0">
                  <a:pos x="148" y="101"/>
                </a:cxn>
                <a:cxn ang="0">
                  <a:pos x="107" y="121"/>
                </a:cxn>
                <a:cxn ang="0">
                  <a:pos x="0" y="17"/>
                </a:cxn>
                <a:cxn ang="0">
                  <a:pos x="86" y="89"/>
                </a:cxn>
                <a:cxn ang="0">
                  <a:pos x="71" y="103"/>
                </a:cxn>
                <a:cxn ang="0">
                  <a:pos x="105" y="123"/>
                </a:cxn>
                <a:cxn ang="0">
                  <a:pos x="99" y="132"/>
                </a:cxn>
                <a:cxn ang="0">
                  <a:pos x="90" y="149"/>
                </a:cxn>
                <a:cxn ang="0">
                  <a:pos x="81" y="162"/>
                </a:cxn>
                <a:cxn ang="0">
                  <a:pos x="90" y="242"/>
                </a:cxn>
                <a:cxn ang="0">
                  <a:pos x="150" y="268"/>
                </a:cxn>
                <a:cxn ang="0">
                  <a:pos x="204" y="188"/>
                </a:cxn>
                <a:cxn ang="0">
                  <a:pos x="207" y="138"/>
                </a:cxn>
                <a:cxn ang="0">
                  <a:pos x="204" y="136"/>
                </a:cxn>
                <a:cxn ang="0">
                  <a:pos x="200" y="131"/>
                </a:cxn>
                <a:cxn ang="0">
                  <a:pos x="187" y="137"/>
                </a:cxn>
                <a:cxn ang="0">
                  <a:pos x="178" y="119"/>
                </a:cxn>
                <a:cxn ang="0">
                  <a:pos x="205" y="100"/>
                </a:cxn>
                <a:cxn ang="0">
                  <a:pos x="191" y="88"/>
                </a:cxn>
                <a:cxn ang="0">
                  <a:pos x="266" y="17"/>
                </a:cxn>
              </a:cxnLst>
              <a:rect l="0" t="0" r="r" b="b"/>
              <a:pathLst>
                <a:path w="266" h="268">
                  <a:moveTo>
                    <a:pt x="102" y="180"/>
                  </a:moveTo>
                  <a:cubicBezTo>
                    <a:pt x="102" y="180"/>
                    <a:pt x="101" y="179"/>
                    <a:pt x="100" y="177"/>
                  </a:cubicBezTo>
                  <a:cubicBezTo>
                    <a:pt x="101" y="178"/>
                    <a:pt x="102" y="179"/>
                    <a:pt x="103" y="180"/>
                  </a:cubicBezTo>
                  <a:cubicBezTo>
                    <a:pt x="102" y="180"/>
                    <a:pt x="102" y="180"/>
                    <a:pt x="102" y="180"/>
                  </a:cubicBezTo>
                  <a:moveTo>
                    <a:pt x="172" y="182"/>
                  </a:moveTo>
                  <a:cubicBezTo>
                    <a:pt x="180" y="182"/>
                    <a:pt x="187" y="181"/>
                    <a:pt x="188" y="172"/>
                  </a:cubicBezTo>
                  <a:cubicBezTo>
                    <a:pt x="189" y="182"/>
                    <a:pt x="186" y="194"/>
                    <a:pt x="183" y="196"/>
                  </a:cubicBezTo>
                  <a:cubicBezTo>
                    <a:pt x="183" y="202"/>
                    <a:pt x="177" y="207"/>
                    <a:pt x="177" y="207"/>
                  </a:cubicBezTo>
                  <a:cubicBezTo>
                    <a:pt x="177" y="207"/>
                    <a:pt x="180" y="214"/>
                    <a:pt x="181" y="218"/>
                  </a:cubicBezTo>
                  <a:cubicBezTo>
                    <a:pt x="173" y="204"/>
                    <a:pt x="161" y="191"/>
                    <a:pt x="139" y="183"/>
                  </a:cubicBezTo>
                  <a:cubicBezTo>
                    <a:pt x="137" y="183"/>
                    <a:pt x="135" y="182"/>
                    <a:pt x="133" y="182"/>
                  </a:cubicBezTo>
                  <a:cubicBezTo>
                    <a:pt x="136" y="181"/>
                    <a:pt x="138" y="179"/>
                    <a:pt x="138" y="177"/>
                  </a:cubicBezTo>
                  <a:cubicBezTo>
                    <a:pt x="140" y="178"/>
                    <a:pt x="141" y="179"/>
                    <a:pt x="143" y="179"/>
                  </a:cubicBezTo>
                  <a:cubicBezTo>
                    <a:pt x="143" y="179"/>
                    <a:pt x="144" y="179"/>
                    <a:pt x="144" y="179"/>
                  </a:cubicBezTo>
                  <a:cubicBezTo>
                    <a:pt x="145" y="179"/>
                    <a:pt x="147" y="178"/>
                    <a:pt x="148" y="178"/>
                  </a:cubicBezTo>
                  <a:cubicBezTo>
                    <a:pt x="150" y="181"/>
                    <a:pt x="154" y="182"/>
                    <a:pt x="162" y="182"/>
                  </a:cubicBezTo>
                  <a:cubicBezTo>
                    <a:pt x="162" y="182"/>
                    <a:pt x="163" y="182"/>
                    <a:pt x="164" y="182"/>
                  </a:cubicBezTo>
                  <a:cubicBezTo>
                    <a:pt x="164" y="182"/>
                    <a:pt x="165" y="182"/>
                    <a:pt x="166" y="182"/>
                  </a:cubicBezTo>
                  <a:cubicBezTo>
                    <a:pt x="167" y="182"/>
                    <a:pt x="168" y="182"/>
                    <a:pt x="169" y="182"/>
                  </a:cubicBezTo>
                  <a:cubicBezTo>
                    <a:pt x="170" y="182"/>
                    <a:pt x="171" y="182"/>
                    <a:pt x="172" y="182"/>
                  </a:cubicBezTo>
                  <a:moveTo>
                    <a:pt x="98" y="164"/>
                  </a:moveTo>
                  <a:cubicBezTo>
                    <a:pt x="99" y="154"/>
                    <a:pt x="99" y="138"/>
                    <a:pt x="101" y="133"/>
                  </a:cubicBezTo>
                  <a:cubicBezTo>
                    <a:pt x="108" y="120"/>
                    <a:pt x="125" y="107"/>
                    <a:pt x="131" y="105"/>
                  </a:cubicBezTo>
                  <a:cubicBezTo>
                    <a:pt x="133" y="104"/>
                    <a:pt x="141" y="103"/>
                    <a:pt x="148" y="103"/>
                  </a:cubicBezTo>
                  <a:cubicBezTo>
                    <a:pt x="152" y="103"/>
                    <a:pt x="156" y="103"/>
                    <a:pt x="158" y="104"/>
                  </a:cubicBezTo>
                  <a:cubicBezTo>
                    <a:pt x="167" y="109"/>
                    <a:pt x="182" y="125"/>
                    <a:pt x="183" y="132"/>
                  </a:cubicBezTo>
                  <a:cubicBezTo>
                    <a:pt x="184" y="136"/>
                    <a:pt x="184" y="143"/>
                    <a:pt x="185" y="151"/>
                  </a:cubicBezTo>
                  <a:cubicBezTo>
                    <a:pt x="185" y="153"/>
                    <a:pt x="185" y="155"/>
                    <a:pt x="185" y="157"/>
                  </a:cubicBezTo>
                  <a:cubicBezTo>
                    <a:pt x="182" y="152"/>
                    <a:pt x="178" y="151"/>
                    <a:pt x="174" y="151"/>
                  </a:cubicBezTo>
                  <a:cubicBezTo>
                    <a:pt x="174" y="151"/>
                    <a:pt x="174" y="151"/>
                    <a:pt x="173" y="151"/>
                  </a:cubicBezTo>
                  <a:cubicBezTo>
                    <a:pt x="167" y="151"/>
                    <a:pt x="148" y="154"/>
                    <a:pt x="148" y="175"/>
                  </a:cubicBezTo>
                  <a:cubicBezTo>
                    <a:pt x="148" y="175"/>
                    <a:pt x="148" y="175"/>
                    <a:pt x="148" y="175"/>
                  </a:cubicBezTo>
                  <a:cubicBezTo>
                    <a:pt x="147" y="176"/>
                    <a:pt x="145" y="177"/>
                    <a:pt x="144" y="177"/>
                  </a:cubicBezTo>
                  <a:cubicBezTo>
                    <a:pt x="144" y="177"/>
                    <a:pt x="143" y="177"/>
                    <a:pt x="143" y="177"/>
                  </a:cubicBezTo>
                  <a:cubicBezTo>
                    <a:pt x="141" y="177"/>
                    <a:pt x="140" y="176"/>
                    <a:pt x="139" y="175"/>
                  </a:cubicBezTo>
                  <a:cubicBezTo>
                    <a:pt x="138" y="154"/>
                    <a:pt x="119" y="151"/>
                    <a:pt x="113" y="151"/>
                  </a:cubicBezTo>
                  <a:cubicBezTo>
                    <a:pt x="113" y="151"/>
                    <a:pt x="113" y="151"/>
                    <a:pt x="112" y="151"/>
                  </a:cubicBezTo>
                  <a:cubicBezTo>
                    <a:pt x="107" y="151"/>
                    <a:pt x="98" y="153"/>
                    <a:pt x="99" y="169"/>
                  </a:cubicBezTo>
                  <a:cubicBezTo>
                    <a:pt x="99" y="171"/>
                    <a:pt x="99" y="172"/>
                    <a:pt x="99" y="173"/>
                  </a:cubicBezTo>
                  <a:cubicBezTo>
                    <a:pt x="98" y="170"/>
                    <a:pt x="98" y="166"/>
                    <a:pt x="99" y="163"/>
                  </a:cubicBezTo>
                  <a:cubicBezTo>
                    <a:pt x="98" y="164"/>
                    <a:pt x="98" y="164"/>
                    <a:pt x="98" y="164"/>
                  </a:cubicBezTo>
                  <a:moveTo>
                    <a:pt x="107" y="121"/>
                  </a:moveTo>
                  <a:cubicBezTo>
                    <a:pt x="109" y="79"/>
                    <a:pt x="109" y="79"/>
                    <a:pt x="109" y="79"/>
                  </a:cubicBezTo>
                  <a:cubicBezTo>
                    <a:pt x="142" y="42"/>
                    <a:pt x="142" y="42"/>
                    <a:pt x="142" y="42"/>
                  </a:cubicBezTo>
                  <a:cubicBezTo>
                    <a:pt x="172" y="77"/>
                    <a:pt x="172" y="77"/>
                    <a:pt x="172" y="77"/>
                  </a:cubicBezTo>
                  <a:cubicBezTo>
                    <a:pt x="176" y="117"/>
                    <a:pt x="176" y="117"/>
                    <a:pt x="176" y="117"/>
                  </a:cubicBezTo>
                  <a:cubicBezTo>
                    <a:pt x="171" y="111"/>
                    <a:pt x="164" y="105"/>
                    <a:pt x="159" y="102"/>
                  </a:cubicBezTo>
                  <a:cubicBezTo>
                    <a:pt x="156" y="101"/>
                    <a:pt x="152" y="101"/>
                    <a:pt x="148" y="101"/>
                  </a:cubicBezTo>
                  <a:cubicBezTo>
                    <a:pt x="140" y="101"/>
                    <a:pt x="132" y="102"/>
                    <a:pt x="130" y="103"/>
                  </a:cubicBezTo>
                  <a:cubicBezTo>
                    <a:pt x="125" y="105"/>
                    <a:pt x="115" y="112"/>
                    <a:pt x="107" y="121"/>
                  </a:cubicBezTo>
                  <a:moveTo>
                    <a:pt x="128" y="0"/>
                  </a:moveTo>
                  <a:cubicBezTo>
                    <a:pt x="47" y="0"/>
                    <a:pt x="0" y="17"/>
                    <a:pt x="0" y="17"/>
                  </a:cubicBezTo>
                  <a:cubicBezTo>
                    <a:pt x="0" y="17"/>
                    <a:pt x="6" y="60"/>
                    <a:pt x="17" y="68"/>
                  </a:cubicBezTo>
                  <a:cubicBezTo>
                    <a:pt x="24" y="72"/>
                    <a:pt x="79" y="84"/>
                    <a:pt x="86" y="89"/>
                  </a:cubicBezTo>
                  <a:cubicBezTo>
                    <a:pt x="61" y="104"/>
                    <a:pt x="61" y="104"/>
                    <a:pt x="61" y="104"/>
                  </a:cubicBezTo>
                  <a:cubicBezTo>
                    <a:pt x="64" y="103"/>
                    <a:pt x="67" y="103"/>
                    <a:pt x="71" y="103"/>
                  </a:cubicBezTo>
                  <a:cubicBezTo>
                    <a:pt x="83" y="103"/>
                    <a:pt x="98" y="107"/>
                    <a:pt x="105" y="113"/>
                  </a:cubicBezTo>
                  <a:cubicBezTo>
                    <a:pt x="105" y="123"/>
                    <a:pt x="105" y="123"/>
                    <a:pt x="105" y="123"/>
                  </a:cubicBezTo>
                  <a:cubicBezTo>
                    <a:pt x="102" y="126"/>
                    <a:pt x="100" y="129"/>
                    <a:pt x="99" y="132"/>
                  </a:cubicBezTo>
                  <a:cubicBezTo>
                    <a:pt x="99" y="132"/>
                    <a:pt x="99" y="132"/>
                    <a:pt x="99" y="132"/>
                  </a:cubicBezTo>
                  <a:cubicBezTo>
                    <a:pt x="98" y="134"/>
                    <a:pt x="98" y="138"/>
                    <a:pt x="97" y="144"/>
                  </a:cubicBezTo>
                  <a:cubicBezTo>
                    <a:pt x="95" y="144"/>
                    <a:pt x="92" y="146"/>
                    <a:pt x="90" y="149"/>
                  </a:cubicBezTo>
                  <a:cubicBezTo>
                    <a:pt x="93" y="144"/>
                    <a:pt x="91" y="135"/>
                    <a:pt x="75" y="131"/>
                  </a:cubicBezTo>
                  <a:cubicBezTo>
                    <a:pt x="82" y="136"/>
                    <a:pt x="91" y="140"/>
                    <a:pt x="81" y="162"/>
                  </a:cubicBezTo>
                  <a:cubicBezTo>
                    <a:pt x="71" y="184"/>
                    <a:pt x="70" y="197"/>
                    <a:pt x="74" y="205"/>
                  </a:cubicBezTo>
                  <a:cubicBezTo>
                    <a:pt x="74" y="216"/>
                    <a:pt x="80" y="237"/>
                    <a:pt x="90" y="242"/>
                  </a:cubicBezTo>
                  <a:cubicBezTo>
                    <a:pt x="96" y="256"/>
                    <a:pt x="117" y="268"/>
                    <a:pt x="148" y="268"/>
                  </a:cubicBezTo>
                  <a:cubicBezTo>
                    <a:pt x="148" y="268"/>
                    <a:pt x="149" y="268"/>
                    <a:pt x="150" y="268"/>
                  </a:cubicBezTo>
                  <a:cubicBezTo>
                    <a:pt x="181" y="268"/>
                    <a:pt x="191" y="241"/>
                    <a:pt x="192" y="239"/>
                  </a:cubicBezTo>
                  <a:cubicBezTo>
                    <a:pt x="198" y="238"/>
                    <a:pt x="217" y="219"/>
                    <a:pt x="204" y="188"/>
                  </a:cubicBezTo>
                  <a:cubicBezTo>
                    <a:pt x="211" y="175"/>
                    <a:pt x="206" y="165"/>
                    <a:pt x="197" y="157"/>
                  </a:cubicBezTo>
                  <a:cubicBezTo>
                    <a:pt x="193" y="148"/>
                    <a:pt x="198" y="138"/>
                    <a:pt x="207" y="138"/>
                  </a:cubicBezTo>
                  <a:cubicBezTo>
                    <a:pt x="209" y="138"/>
                    <a:pt x="210" y="138"/>
                    <a:pt x="212" y="139"/>
                  </a:cubicBezTo>
                  <a:cubicBezTo>
                    <a:pt x="210" y="137"/>
                    <a:pt x="207" y="136"/>
                    <a:pt x="204" y="136"/>
                  </a:cubicBezTo>
                  <a:cubicBezTo>
                    <a:pt x="199" y="136"/>
                    <a:pt x="194" y="139"/>
                    <a:pt x="191" y="143"/>
                  </a:cubicBezTo>
                  <a:cubicBezTo>
                    <a:pt x="190" y="137"/>
                    <a:pt x="196" y="132"/>
                    <a:pt x="200" y="131"/>
                  </a:cubicBezTo>
                  <a:cubicBezTo>
                    <a:pt x="199" y="131"/>
                    <a:pt x="199" y="131"/>
                    <a:pt x="198" y="131"/>
                  </a:cubicBezTo>
                  <a:cubicBezTo>
                    <a:pt x="193" y="131"/>
                    <a:pt x="190" y="135"/>
                    <a:pt x="187" y="137"/>
                  </a:cubicBezTo>
                  <a:cubicBezTo>
                    <a:pt x="187" y="134"/>
                    <a:pt x="186" y="132"/>
                    <a:pt x="185" y="131"/>
                  </a:cubicBezTo>
                  <a:cubicBezTo>
                    <a:pt x="185" y="128"/>
                    <a:pt x="182" y="124"/>
                    <a:pt x="178" y="119"/>
                  </a:cubicBezTo>
                  <a:cubicBezTo>
                    <a:pt x="177" y="111"/>
                    <a:pt x="177" y="111"/>
                    <a:pt x="177" y="111"/>
                  </a:cubicBezTo>
                  <a:cubicBezTo>
                    <a:pt x="180" y="106"/>
                    <a:pt x="190" y="100"/>
                    <a:pt x="205" y="100"/>
                  </a:cubicBezTo>
                  <a:cubicBezTo>
                    <a:pt x="207" y="100"/>
                    <a:pt x="209" y="100"/>
                    <a:pt x="212" y="100"/>
                  </a:cubicBezTo>
                  <a:cubicBezTo>
                    <a:pt x="203" y="93"/>
                    <a:pt x="191" y="88"/>
                    <a:pt x="191" y="88"/>
                  </a:cubicBezTo>
                  <a:cubicBezTo>
                    <a:pt x="191" y="88"/>
                    <a:pt x="240" y="69"/>
                    <a:pt x="249" y="67"/>
                  </a:cubicBezTo>
                  <a:cubicBezTo>
                    <a:pt x="259" y="65"/>
                    <a:pt x="266" y="17"/>
                    <a:pt x="266" y="17"/>
                  </a:cubicBezTo>
                  <a:cubicBezTo>
                    <a:pt x="266" y="17"/>
                    <a:pt x="209" y="0"/>
                    <a:pt x="128" y="0"/>
                  </a:cubicBezTo>
                </a:path>
              </a:pathLst>
            </a:custGeom>
            <a:solidFill>
              <a:schemeClr val="bg2"/>
            </a:solidFill>
            <a:ln w="9525">
              <a:noFill/>
              <a:round/>
              <a:headEnd/>
              <a:tailEnd/>
            </a:ln>
          </p:spPr>
          <p:txBody>
            <a:bodyPr anchor="ctr"/>
            <a:lstStyle/>
            <a:p>
              <a:pPr algn="ctr"/>
              <a:endParaRPr>
                <a:cs typeface="+mn-ea"/>
                <a:sym typeface="+mn-lt"/>
              </a:endParaRPr>
            </a:p>
          </p:txBody>
        </p:sp>
        <p:sp>
          <p:nvSpPr>
            <p:cNvPr id="13" name="îṣļîḑé-Freeform: Shape 10"/>
            <p:cNvSpPr>
              <a:spLocks/>
            </p:cNvSpPr>
            <p:nvPr/>
          </p:nvSpPr>
          <p:spPr bwMode="auto">
            <a:xfrm>
              <a:off x="7171342" y="3443901"/>
              <a:ext cx="743263" cy="559964"/>
            </a:xfrm>
            <a:custGeom>
              <a:avLst/>
              <a:gdLst/>
              <a:ahLst/>
              <a:cxnLst>
                <a:cxn ang="0">
                  <a:pos x="81" y="118"/>
                </a:cxn>
                <a:cxn ang="0">
                  <a:pos x="75" y="118"/>
                </a:cxn>
                <a:cxn ang="0">
                  <a:pos x="54" y="97"/>
                </a:cxn>
                <a:cxn ang="0">
                  <a:pos x="37" y="76"/>
                </a:cxn>
                <a:cxn ang="0">
                  <a:pos x="56" y="90"/>
                </a:cxn>
                <a:cxn ang="0">
                  <a:pos x="19" y="64"/>
                </a:cxn>
                <a:cxn ang="0">
                  <a:pos x="33" y="68"/>
                </a:cxn>
                <a:cxn ang="0">
                  <a:pos x="54" y="51"/>
                </a:cxn>
                <a:cxn ang="0">
                  <a:pos x="112" y="41"/>
                </a:cxn>
                <a:cxn ang="0">
                  <a:pos x="170" y="48"/>
                </a:cxn>
                <a:cxn ang="0">
                  <a:pos x="132" y="34"/>
                </a:cxn>
                <a:cxn ang="0">
                  <a:pos x="172" y="44"/>
                </a:cxn>
                <a:cxn ang="0">
                  <a:pos x="153" y="31"/>
                </a:cxn>
                <a:cxn ang="0">
                  <a:pos x="172" y="36"/>
                </a:cxn>
                <a:cxn ang="0">
                  <a:pos x="149" y="26"/>
                </a:cxn>
                <a:cxn ang="0">
                  <a:pos x="174" y="30"/>
                </a:cxn>
                <a:cxn ang="0">
                  <a:pos x="154" y="22"/>
                </a:cxn>
                <a:cxn ang="0">
                  <a:pos x="180" y="29"/>
                </a:cxn>
                <a:cxn ang="0">
                  <a:pos x="155" y="17"/>
                </a:cxn>
                <a:cxn ang="0">
                  <a:pos x="171" y="18"/>
                </a:cxn>
                <a:cxn ang="0">
                  <a:pos x="63" y="9"/>
                </a:cxn>
                <a:cxn ang="0">
                  <a:pos x="12" y="38"/>
                </a:cxn>
                <a:cxn ang="0">
                  <a:pos x="8" y="61"/>
                </a:cxn>
                <a:cxn ang="0">
                  <a:pos x="7" y="92"/>
                </a:cxn>
                <a:cxn ang="0">
                  <a:pos x="40" y="125"/>
                </a:cxn>
                <a:cxn ang="0">
                  <a:pos x="111" y="135"/>
                </a:cxn>
                <a:cxn ang="0">
                  <a:pos x="161" y="126"/>
                </a:cxn>
                <a:cxn ang="0">
                  <a:pos x="156" y="98"/>
                </a:cxn>
                <a:cxn ang="0">
                  <a:pos x="169" y="100"/>
                </a:cxn>
                <a:cxn ang="0">
                  <a:pos x="153" y="93"/>
                </a:cxn>
                <a:cxn ang="0">
                  <a:pos x="170" y="94"/>
                </a:cxn>
                <a:cxn ang="0">
                  <a:pos x="150" y="90"/>
                </a:cxn>
                <a:cxn ang="0">
                  <a:pos x="164" y="84"/>
                </a:cxn>
                <a:cxn ang="0">
                  <a:pos x="144" y="85"/>
                </a:cxn>
                <a:cxn ang="0">
                  <a:pos x="142" y="99"/>
                </a:cxn>
                <a:cxn ang="0">
                  <a:pos x="138" y="102"/>
                </a:cxn>
                <a:cxn ang="0">
                  <a:pos x="118" y="112"/>
                </a:cxn>
                <a:cxn ang="0">
                  <a:pos x="99" y="118"/>
                </a:cxn>
                <a:cxn ang="0">
                  <a:pos x="81" y="118"/>
                </a:cxn>
              </a:cxnLst>
              <a:rect l="0" t="0" r="r" b="b"/>
              <a:pathLst>
                <a:path w="182" h="137">
                  <a:moveTo>
                    <a:pt x="81" y="118"/>
                  </a:moveTo>
                  <a:cubicBezTo>
                    <a:pt x="80" y="117"/>
                    <a:pt x="77" y="118"/>
                    <a:pt x="75" y="118"/>
                  </a:cubicBezTo>
                  <a:cubicBezTo>
                    <a:pt x="67" y="115"/>
                    <a:pt x="58" y="105"/>
                    <a:pt x="54" y="97"/>
                  </a:cubicBezTo>
                  <a:cubicBezTo>
                    <a:pt x="49" y="88"/>
                    <a:pt x="43" y="82"/>
                    <a:pt x="37" y="76"/>
                  </a:cubicBezTo>
                  <a:cubicBezTo>
                    <a:pt x="43" y="78"/>
                    <a:pt x="50" y="84"/>
                    <a:pt x="56" y="90"/>
                  </a:cubicBezTo>
                  <a:cubicBezTo>
                    <a:pt x="42" y="73"/>
                    <a:pt x="31" y="67"/>
                    <a:pt x="19" y="64"/>
                  </a:cubicBezTo>
                  <a:cubicBezTo>
                    <a:pt x="22" y="64"/>
                    <a:pt x="33" y="68"/>
                    <a:pt x="33" y="68"/>
                  </a:cubicBezTo>
                  <a:cubicBezTo>
                    <a:pt x="39" y="60"/>
                    <a:pt x="46" y="55"/>
                    <a:pt x="54" y="51"/>
                  </a:cubicBezTo>
                  <a:cubicBezTo>
                    <a:pt x="83" y="36"/>
                    <a:pt x="112" y="41"/>
                    <a:pt x="112" y="41"/>
                  </a:cubicBezTo>
                  <a:cubicBezTo>
                    <a:pt x="134" y="38"/>
                    <a:pt x="157" y="43"/>
                    <a:pt x="170" y="48"/>
                  </a:cubicBezTo>
                  <a:cubicBezTo>
                    <a:pt x="167" y="45"/>
                    <a:pt x="158" y="40"/>
                    <a:pt x="132" y="34"/>
                  </a:cubicBezTo>
                  <a:cubicBezTo>
                    <a:pt x="143" y="33"/>
                    <a:pt x="165" y="39"/>
                    <a:pt x="172" y="44"/>
                  </a:cubicBezTo>
                  <a:cubicBezTo>
                    <a:pt x="169" y="41"/>
                    <a:pt x="168" y="37"/>
                    <a:pt x="153" y="31"/>
                  </a:cubicBezTo>
                  <a:cubicBezTo>
                    <a:pt x="159" y="32"/>
                    <a:pt x="161" y="32"/>
                    <a:pt x="172" y="36"/>
                  </a:cubicBezTo>
                  <a:cubicBezTo>
                    <a:pt x="172" y="36"/>
                    <a:pt x="167" y="33"/>
                    <a:pt x="149" y="26"/>
                  </a:cubicBezTo>
                  <a:cubicBezTo>
                    <a:pt x="149" y="26"/>
                    <a:pt x="162" y="29"/>
                    <a:pt x="174" y="30"/>
                  </a:cubicBezTo>
                  <a:cubicBezTo>
                    <a:pt x="174" y="30"/>
                    <a:pt x="171" y="28"/>
                    <a:pt x="154" y="22"/>
                  </a:cubicBezTo>
                  <a:cubicBezTo>
                    <a:pt x="160" y="21"/>
                    <a:pt x="169" y="22"/>
                    <a:pt x="180" y="29"/>
                  </a:cubicBezTo>
                  <a:cubicBezTo>
                    <a:pt x="172" y="18"/>
                    <a:pt x="166" y="18"/>
                    <a:pt x="155" y="17"/>
                  </a:cubicBezTo>
                  <a:cubicBezTo>
                    <a:pt x="164" y="14"/>
                    <a:pt x="163" y="15"/>
                    <a:pt x="171" y="18"/>
                  </a:cubicBezTo>
                  <a:cubicBezTo>
                    <a:pt x="144" y="0"/>
                    <a:pt x="97" y="2"/>
                    <a:pt x="63" y="9"/>
                  </a:cubicBezTo>
                  <a:cubicBezTo>
                    <a:pt x="28" y="17"/>
                    <a:pt x="18" y="32"/>
                    <a:pt x="12" y="38"/>
                  </a:cubicBezTo>
                  <a:cubicBezTo>
                    <a:pt x="6" y="44"/>
                    <a:pt x="6" y="57"/>
                    <a:pt x="8" y="61"/>
                  </a:cubicBezTo>
                  <a:cubicBezTo>
                    <a:pt x="3" y="63"/>
                    <a:pt x="0" y="77"/>
                    <a:pt x="7" y="92"/>
                  </a:cubicBezTo>
                  <a:cubicBezTo>
                    <a:pt x="14" y="107"/>
                    <a:pt x="31" y="121"/>
                    <a:pt x="40" y="125"/>
                  </a:cubicBezTo>
                  <a:cubicBezTo>
                    <a:pt x="45" y="129"/>
                    <a:pt x="78" y="137"/>
                    <a:pt x="111" y="135"/>
                  </a:cubicBezTo>
                  <a:cubicBezTo>
                    <a:pt x="135" y="133"/>
                    <a:pt x="148" y="126"/>
                    <a:pt x="161" y="126"/>
                  </a:cubicBezTo>
                  <a:cubicBezTo>
                    <a:pt x="170" y="127"/>
                    <a:pt x="182" y="103"/>
                    <a:pt x="156" y="98"/>
                  </a:cubicBezTo>
                  <a:cubicBezTo>
                    <a:pt x="156" y="98"/>
                    <a:pt x="164" y="98"/>
                    <a:pt x="169" y="100"/>
                  </a:cubicBezTo>
                  <a:cubicBezTo>
                    <a:pt x="165" y="96"/>
                    <a:pt x="153" y="93"/>
                    <a:pt x="153" y="93"/>
                  </a:cubicBezTo>
                  <a:cubicBezTo>
                    <a:pt x="170" y="94"/>
                    <a:pt x="170" y="94"/>
                    <a:pt x="170" y="94"/>
                  </a:cubicBezTo>
                  <a:cubicBezTo>
                    <a:pt x="170" y="94"/>
                    <a:pt x="159" y="89"/>
                    <a:pt x="150" y="90"/>
                  </a:cubicBezTo>
                  <a:cubicBezTo>
                    <a:pt x="152" y="85"/>
                    <a:pt x="162" y="84"/>
                    <a:pt x="164" y="84"/>
                  </a:cubicBezTo>
                  <a:cubicBezTo>
                    <a:pt x="160" y="81"/>
                    <a:pt x="144" y="85"/>
                    <a:pt x="144" y="85"/>
                  </a:cubicBezTo>
                  <a:cubicBezTo>
                    <a:pt x="144" y="89"/>
                    <a:pt x="145" y="95"/>
                    <a:pt x="142" y="99"/>
                  </a:cubicBezTo>
                  <a:cubicBezTo>
                    <a:pt x="140" y="101"/>
                    <a:pt x="139" y="101"/>
                    <a:pt x="138" y="102"/>
                  </a:cubicBezTo>
                  <a:cubicBezTo>
                    <a:pt x="127" y="106"/>
                    <a:pt x="123" y="110"/>
                    <a:pt x="118" y="112"/>
                  </a:cubicBezTo>
                  <a:cubicBezTo>
                    <a:pt x="110" y="115"/>
                    <a:pt x="104" y="117"/>
                    <a:pt x="99" y="118"/>
                  </a:cubicBezTo>
                  <a:cubicBezTo>
                    <a:pt x="95" y="119"/>
                    <a:pt x="81" y="118"/>
                    <a:pt x="81" y="118"/>
                  </a:cubicBezTo>
                  <a:close/>
                </a:path>
              </a:pathLst>
            </a:custGeom>
            <a:solidFill>
              <a:schemeClr val="accent3"/>
            </a:solidFill>
            <a:ln w="9525">
              <a:noFill/>
              <a:round/>
              <a:headEnd/>
              <a:tailEnd/>
            </a:ln>
          </p:spPr>
          <p:txBody>
            <a:bodyPr anchor="ctr"/>
            <a:lstStyle/>
            <a:p>
              <a:pPr algn="ctr"/>
              <a:endParaRPr>
                <a:cs typeface="+mn-ea"/>
                <a:sym typeface="+mn-lt"/>
              </a:endParaRPr>
            </a:p>
          </p:txBody>
        </p:sp>
        <p:sp>
          <p:nvSpPr>
            <p:cNvPr id="14" name="îṣļîḑé-Freeform: Shape 11"/>
            <p:cNvSpPr>
              <a:spLocks/>
            </p:cNvSpPr>
            <p:nvPr/>
          </p:nvSpPr>
          <p:spPr bwMode="auto">
            <a:xfrm>
              <a:off x="7771591" y="3256575"/>
              <a:ext cx="396810" cy="833904"/>
            </a:xfrm>
            <a:custGeom>
              <a:avLst/>
              <a:gdLst/>
              <a:ahLst/>
              <a:cxnLst>
                <a:cxn ang="0">
                  <a:pos x="13" y="171"/>
                </a:cxn>
                <a:cxn ang="0">
                  <a:pos x="30" y="195"/>
                </a:cxn>
                <a:cxn ang="0">
                  <a:pos x="80" y="203"/>
                </a:cxn>
                <a:cxn ang="0">
                  <a:pos x="96" y="104"/>
                </a:cxn>
                <a:cxn ang="0">
                  <a:pos x="80" y="0"/>
                </a:cxn>
                <a:cxn ang="0">
                  <a:pos x="21" y="21"/>
                </a:cxn>
                <a:cxn ang="0">
                  <a:pos x="0" y="74"/>
                </a:cxn>
                <a:cxn ang="0">
                  <a:pos x="25" y="78"/>
                </a:cxn>
                <a:cxn ang="0">
                  <a:pos x="57" y="123"/>
                </a:cxn>
                <a:cxn ang="0">
                  <a:pos x="7" y="148"/>
                </a:cxn>
                <a:cxn ang="0">
                  <a:pos x="13" y="171"/>
                </a:cxn>
              </a:cxnLst>
              <a:rect l="0" t="0" r="r" b="b"/>
              <a:pathLst>
                <a:path w="97" h="204">
                  <a:moveTo>
                    <a:pt x="13" y="171"/>
                  </a:moveTo>
                  <a:cubicBezTo>
                    <a:pt x="16" y="176"/>
                    <a:pt x="18" y="189"/>
                    <a:pt x="30" y="195"/>
                  </a:cubicBezTo>
                  <a:cubicBezTo>
                    <a:pt x="45" y="203"/>
                    <a:pt x="79" y="204"/>
                    <a:pt x="80" y="203"/>
                  </a:cubicBezTo>
                  <a:cubicBezTo>
                    <a:pt x="80" y="203"/>
                    <a:pt x="96" y="153"/>
                    <a:pt x="96" y="104"/>
                  </a:cubicBezTo>
                  <a:cubicBezTo>
                    <a:pt x="97" y="52"/>
                    <a:pt x="80" y="0"/>
                    <a:pt x="80" y="0"/>
                  </a:cubicBezTo>
                  <a:cubicBezTo>
                    <a:pt x="80" y="0"/>
                    <a:pt x="38" y="8"/>
                    <a:pt x="21" y="21"/>
                  </a:cubicBezTo>
                  <a:cubicBezTo>
                    <a:pt x="12" y="27"/>
                    <a:pt x="6" y="63"/>
                    <a:pt x="0" y="74"/>
                  </a:cubicBezTo>
                  <a:cubicBezTo>
                    <a:pt x="0" y="74"/>
                    <a:pt x="13" y="73"/>
                    <a:pt x="25" y="78"/>
                  </a:cubicBezTo>
                  <a:cubicBezTo>
                    <a:pt x="38" y="83"/>
                    <a:pt x="58" y="94"/>
                    <a:pt x="57" y="123"/>
                  </a:cubicBezTo>
                  <a:cubicBezTo>
                    <a:pt x="56" y="151"/>
                    <a:pt x="24" y="149"/>
                    <a:pt x="7" y="148"/>
                  </a:cubicBezTo>
                  <a:cubicBezTo>
                    <a:pt x="7" y="152"/>
                    <a:pt x="13" y="171"/>
                    <a:pt x="13" y="171"/>
                  </a:cubicBezTo>
                  <a:close/>
                </a:path>
              </a:pathLst>
            </a:custGeom>
            <a:solidFill>
              <a:schemeClr val="accent3"/>
            </a:solidFill>
            <a:ln w="9525">
              <a:noFill/>
              <a:round/>
              <a:headEnd/>
              <a:tailEnd/>
            </a:ln>
          </p:spPr>
          <p:txBody>
            <a:bodyPr anchor="ctr"/>
            <a:lstStyle/>
            <a:p>
              <a:pPr algn="ctr"/>
              <a:endParaRPr>
                <a:cs typeface="+mn-ea"/>
                <a:sym typeface="+mn-lt"/>
              </a:endParaRPr>
            </a:p>
          </p:txBody>
        </p:sp>
        <p:sp>
          <p:nvSpPr>
            <p:cNvPr id="15" name="îṣļîḑé-Freeform: Shape 12"/>
            <p:cNvSpPr>
              <a:spLocks/>
            </p:cNvSpPr>
            <p:nvPr/>
          </p:nvSpPr>
          <p:spPr bwMode="auto">
            <a:xfrm>
              <a:off x="7469452" y="3598999"/>
              <a:ext cx="294082" cy="332354"/>
            </a:xfrm>
            <a:custGeom>
              <a:avLst/>
              <a:gdLst/>
              <a:ahLst/>
              <a:cxnLst>
                <a:cxn ang="0">
                  <a:pos x="18" y="81"/>
                </a:cxn>
                <a:cxn ang="0">
                  <a:pos x="9" y="81"/>
                </a:cxn>
                <a:cxn ang="0">
                  <a:pos x="4" y="81"/>
                </a:cxn>
                <a:cxn ang="0">
                  <a:pos x="1" y="81"/>
                </a:cxn>
                <a:cxn ang="0">
                  <a:pos x="0" y="79"/>
                </a:cxn>
                <a:cxn ang="0">
                  <a:pos x="4" y="79"/>
                </a:cxn>
                <a:cxn ang="0">
                  <a:pos x="10" y="79"/>
                </a:cxn>
                <a:cxn ang="0">
                  <a:pos x="34" y="77"/>
                </a:cxn>
                <a:cxn ang="0">
                  <a:pos x="52" y="69"/>
                </a:cxn>
                <a:cxn ang="0">
                  <a:pos x="61" y="65"/>
                </a:cxn>
                <a:cxn ang="0">
                  <a:pos x="61" y="65"/>
                </a:cxn>
                <a:cxn ang="0">
                  <a:pos x="70" y="53"/>
                </a:cxn>
                <a:cxn ang="0">
                  <a:pos x="62" y="24"/>
                </a:cxn>
                <a:cxn ang="0">
                  <a:pos x="41" y="4"/>
                </a:cxn>
                <a:cxn ang="0">
                  <a:pos x="31" y="2"/>
                </a:cxn>
                <a:cxn ang="0">
                  <a:pos x="31" y="0"/>
                </a:cxn>
                <a:cxn ang="0">
                  <a:pos x="41" y="2"/>
                </a:cxn>
                <a:cxn ang="0">
                  <a:pos x="64" y="23"/>
                </a:cxn>
                <a:cxn ang="0">
                  <a:pos x="72" y="53"/>
                </a:cxn>
                <a:cxn ang="0">
                  <a:pos x="62" y="66"/>
                </a:cxn>
                <a:cxn ang="0">
                  <a:pos x="61" y="66"/>
                </a:cxn>
                <a:cxn ang="0">
                  <a:pos x="53" y="71"/>
                </a:cxn>
                <a:cxn ang="0">
                  <a:pos x="34" y="79"/>
                </a:cxn>
                <a:cxn ang="0">
                  <a:pos x="18" y="81"/>
                </a:cxn>
              </a:cxnLst>
              <a:rect l="0" t="0" r="r" b="b"/>
              <a:pathLst>
                <a:path w="72" h="81">
                  <a:moveTo>
                    <a:pt x="18" y="81"/>
                  </a:moveTo>
                  <a:cubicBezTo>
                    <a:pt x="14" y="81"/>
                    <a:pt x="11" y="81"/>
                    <a:pt x="9" y="81"/>
                  </a:cubicBezTo>
                  <a:cubicBezTo>
                    <a:pt x="8" y="80"/>
                    <a:pt x="6" y="80"/>
                    <a:pt x="4" y="81"/>
                  </a:cubicBezTo>
                  <a:cubicBezTo>
                    <a:pt x="3" y="81"/>
                    <a:pt x="2" y="81"/>
                    <a:pt x="1" y="81"/>
                  </a:cubicBezTo>
                  <a:cubicBezTo>
                    <a:pt x="0" y="79"/>
                    <a:pt x="0" y="79"/>
                    <a:pt x="0" y="79"/>
                  </a:cubicBezTo>
                  <a:cubicBezTo>
                    <a:pt x="2" y="79"/>
                    <a:pt x="3" y="79"/>
                    <a:pt x="4" y="79"/>
                  </a:cubicBezTo>
                  <a:cubicBezTo>
                    <a:pt x="6" y="79"/>
                    <a:pt x="8" y="78"/>
                    <a:pt x="10" y="79"/>
                  </a:cubicBezTo>
                  <a:cubicBezTo>
                    <a:pt x="12" y="80"/>
                    <a:pt x="23" y="81"/>
                    <a:pt x="34" y="77"/>
                  </a:cubicBezTo>
                  <a:cubicBezTo>
                    <a:pt x="41" y="75"/>
                    <a:pt x="46" y="72"/>
                    <a:pt x="52" y="69"/>
                  </a:cubicBezTo>
                  <a:cubicBezTo>
                    <a:pt x="55" y="67"/>
                    <a:pt x="58" y="66"/>
                    <a:pt x="61" y="65"/>
                  </a:cubicBezTo>
                  <a:cubicBezTo>
                    <a:pt x="61" y="65"/>
                    <a:pt x="61" y="65"/>
                    <a:pt x="61" y="65"/>
                  </a:cubicBezTo>
                  <a:cubicBezTo>
                    <a:pt x="69" y="61"/>
                    <a:pt x="70" y="60"/>
                    <a:pt x="70" y="53"/>
                  </a:cubicBezTo>
                  <a:cubicBezTo>
                    <a:pt x="70" y="43"/>
                    <a:pt x="67" y="32"/>
                    <a:pt x="62" y="24"/>
                  </a:cubicBezTo>
                  <a:cubicBezTo>
                    <a:pt x="55" y="12"/>
                    <a:pt x="48" y="5"/>
                    <a:pt x="41" y="4"/>
                  </a:cubicBezTo>
                  <a:cubicBezTo>
                    <a:pt x="35" y="3"/>
                    <a:pt x="31" y="2"/>
                    <a:pt x="31" y="2"/>
                  </a:cubicBezTo>
                  <a:cubicBezTo>
                    <a:pt x="31" y="0"/>
                    <a:pt x="31" y="0"/>
                    <a:pt x="31" y="0"/>
                  </a:cubicBezTo>
                  <a:cubicBezTo>
                    <a:pt x="31" y="0"/>
                    <a:pt x="36" y="1"/>
                    <a:pt x="41" y="2"/>
                  </a:cubicBezTo>
                  <a:cubicBezTo>
                    <a:pt x="49" y="3"/>
                    <a:pt x="56" y="10"/>
                    <a:pt x="64" y="23"/>
                  </a:cubicBezTo>
                  <a:cubicBezTo>
                    <a:pt x="69" y="32"/>
                    <a:pt x="72" y="43"/>
                    <a:pt x="72" y="53"/>
                  </a:cubicBezTo>
                  <a:cubicBezTo>
                    <a:pt x="72" y="62"/>
                    <a:pt x="69" y="63"/>
                    <a:pt x="62" y="66"/>
                  </a:cubicBezTo>
                  <a:cubicBezTo>
                    <a:pt x="61" y="66"/>
                    <a:pt x="61" y="66"/>
                    <a:pt x="61" y="66"/>
                  </a:cubicBezTo>
                  <a:cubicBezTo>
                    <a:pt x="59" y="68"/>
                    <a:pt x="56" y="69"/>
                    <a:pt x="53" y="71"/>
                  </a:cubicBezTo>
                  <a:cubicBezTo>
                    <a:pt x="47" y="73"/>
                    <a:pt x="41" y="77"/>
                    <a:pt x="34" y="79"/>
                  </a:cubicBezTo>
                  <a:cubicBezTo>
                    <a:pt x="29" y="81"/>
                    <a:pt x="23" y="81"/>
                    <a:pt x="18" y="81"/>
                  </a:cubicBezTo>
                  <a:close/>
                </a:path>
              </a:pathLst>
            </a:custGeom>
            <a:solidFill>
              <a:schemeClr val="accent3"/>
            </a:solidFill>
            <a:ln w="9525">
              <a:noFill/>
              <a:round/>
              <a:headEnd/>
              <a:tailEnd/>
            </a:ln>
          </p:spPr>
          <p:txBody>
            <a:bodyPr anchor="ctr"/>
            <a:lstStyle/>
            <a:p>
              <a:pPr algn="ctr"/>
              <a:endParaRPr>
                <a:cs typeface="+mn-ea"/>
                <a:sym typeface="+mn-lt"/>
              </a:endParaRPr>
            </a:p>
          </p:txBody>
        </p:sp>
        <p:sp>
          <p:nvSpPr>
            <p:cNvPr id="16" name="îṣļîḑé-Freeform: Shape 13"/>
            <p:cNvSpPr>
              <a:spLocks/>
            </p:cNvSpPr>
            <p:nvPr/>
          </p:nvSpPr>
          <p:spPr bwMode="auto">
            <a:xfrm>
              <a:off x="7163285" y="2668411"/>
              <a:ext cx="175241" cy="175241"/>
            </a:xfrm>
            <a:custGeom>
              <a:avLst/>
              <a:gdLst/>
              <a:ahLst/>
              <a:cxnLst>
                <a:cxn ang="0">
                  <a:pos x="28" y="43"/>
                </a:cxn>
                <a:cxn ang="0">
                  <a:pos x="27" y="43"/>
                </a:cxn>
                <a:cxn ang="0">
                  <a:pos x="3" y="10"/>
                </a:cxn>
                <a:cxn ang="0">
                  <a:pos x="21" y="0"/>
                </a:cxn>
                <a:cxn ang="0">
                  <a:pos x="23" y="1"/>
                </a:cxn>
                <a:cxn ang="0">
                  <a:pos x="23" y="1"/>
                </a:cxn>
                <a:cxn ang="0">
                  <a:pos x="34" y="7"/>
                </a:cxn>
                <a:cxn ang="0">
                  <a:pos x="42" y="23"/>
                </a:cxn>
                <a:cxn ang="0">
                  <a:pos x="33" y="36"/>
                </a:cxn>
                <a:cxn ang="0">
                  <a:pos x="33" y="39"/>
                </a:cxn>
                <a:cxn ang="0">
                  <a:pos x="28" y="43"/>
                </a:cxn>
                <a:cxn ang="0">
                  <a:pos x="21" y="4"/>
                </a:cxn>
                <a:cxn ang="0">
                  <a:pos x="7" y="11"/>
                </a:cxn>
                <a:cxn ang="0">
                  <a:pos x="28" y="38"/>
                </a:cxn>
                <a:cxn ang="0">
                  <a:pos x="29" y="37"/>
                </a:cxn>
                <a:cxn ang="0">
                  <a:pos x="29" y="35"/>
                </a:cxn>
                <a:cxn ang="0">
                  <a:pos x="30" y="34"/>
                </a:cxn>
                <a:cxn ang="0">
                  <a:pos x="38" y="22"/>
                </a:cxn>
                <a:cxn ang="0">
                  <a:pos x="31" y="9"/>
                </a:cxn>
                <a:cxn ang="0">
                  <a:pos x="23" y="5"/>
                </a:cxn>
                <a:cxn ang="0">
                  <a:pos x="22" y="4"/>
                </a:cxn>
                <a:cxn ang="0">
                  <a:pos x="21" y="4"/>
                </a:cxn>
              </a:cxnLst>
              <a:rect l="0" t="0" r="r" b="b"/>
              <a:pathLst>
                <a:path w="43" h="43">
                  <a:moveTo>
                    <a:pt x="28" y="43"/>
                  </a:moveTo>
                  <a:cubicBezTo>
                    <a:pt x="27" y="43"/>
                    <a:pt x="27" y="43"/>
                    <a:pt x="27" y="43"/>
                  </a:cubicBezTo>
                  <a:cubicBezTo>
                    <a:pt x="21" y="39"/>
                    <a:pt x="0" y="17"/>
                    <a:pt x="3" y="10"/>
                  </a:cubicBezTo>
                  <a:cubicBezTo>
                    <a:pt x="6" y="4"/>
                    <a:pt x="14" y="0"/>
                    <a:pt x="21" y="0"/>
                  </a:cubicBezTo>
                  <a:cubicBezTo>
                    <a:pt x="21" y="0"/>
                    <a:pt x="22" y="0"/>
                    <a:pt x="23" y="1"/>
                  </a:cubicBezTo>
                  <a:cubicBezTo>
                    <a:pt x="23" y="1"/>
                    <a:pt x="23" y="1"/>
                    <a:pt x="23" y="1"/>
                  </a:cubicBezTo>
                  <a:cubicBezTo>
                    <a:pt x="26" y="1"/>
                    <a:pt x="29" y="1"/>
                    <a:pt x="34" y="7"/>
                  </a:cubicBezTo>
                  <a:cubicBezTo>
                    <a:pt x="40" y="13"/>
                    <a:pt x="43" y="18"/>
                    <a:pt x="42" y="23"/>
                  </a:cubicBezTo>
                  <a:cubicBezTo>
                    <a:pt x="41" y="27"/>
                    <a:pt x="35" y="34"/>
                    <a:pt x="33" y="36"/>
                  </a:cubicBezTo>
                  <a:cubicBezTo>
                    <a:pt x="33" y="39"/>
                    <a:pt x="33" y="39"/>
                    <a:pt x="33" y="39"/>
                  </a:cubicBezTo>
                  <a:lnTo>
                    <a:pt x="28" y="43"/>
                  </a:lnTo>
                  <a:close/>
                  <a:moveTo>
                    <a:pt x="21" y="4"/>
                  </a:moveTo>
                  <a:cubicBezTo>
                    <a:pt x="16" y="4"/>
                    <a:pt x="9" y="6"/>
                    <a:pt x="7" y="11"/>
                  </a:cubicBezTo>
                  <a:cubicBezTo>
                    <a:pt x="5" y="15"/>
                    <a:pt x="20" y="32"/>
                    <a:pt x="28" y="38"/>
                  </a:cubicBezTo>
                  <a:cubicBezTo>
                    <a:pt x="29" y="37"/>
                    <a:pt x="29" y="37"/>
                    <a:pt x="29" y="37"/>
                  </a:cubicBezTo>
                  <a:cubicBezTo>
                    <a:pt x="29" y="35"/>
                    <a:pt x="29" y="35"/>
                    <a:pt x="29" y="35"/>
                  </a:cubicBezTo>
                  <a:cubicBezTo>
                    <a:pt x="30" y="34"/>
                    <a:pt x="30" y="34"/>
                    <a:pt x="30" y="34"/>
                  </a:cubicBezTo>
                  <a:cubicBezTo>
                    <a:pt x="32" y="32"/>
                    <a:pt x="37" y="25"/>
                    <a:pt x="38" y="22"/>
                  </a:cubicBezTo>
                  <a:cubicBezTo>
                    <a:pt x="39" y="18"/>
                    <a:pt x="36" y="14"/>
                    <a:pt x="31" y="9"/>
                  </a:cubicBezTo>
                  <a:cubicBezTo>
                    <a:pt x="27" y="5"/>
                    <a:pt x="25" y="5"/>
                    <a:pt x="23" y="5"/>
                  </a:cubicBezTo>
                  <a:cubicBezTo>
                    <a:pt x="22" y="4"/>
                    <a:pt x="22" y="4"/>
                    <a:pt x="22" y="4"/>
                  </a:cubicBezTo>
                  <a:cubicBezTo>
                    <a:pt x="22" y="4"/>
                    <a:pt x="21" y="4"/>
                    <a:pt x="21" y="4"/>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17" name="îṣļîḑé-Freeform: Shape 14"/>
            <p:cNvSpPr>
              <a:spLocks/>
            </p:cNvSpPr>
            <p:nvPr/>
          </p:nvSpPr>
          <p:spPr bwMode="auto">
            <a:xfrm>
              <a:off x="7020272" y="2525399"/>
              <a:ext cx="179270" cy="163156"/>
            </a:xfrm>
            <a:custGeom>
              <a:avLst/>
              <a:gdLst/>
              <a:ahLst/>
              <a:cxnLst>
                <a:cxn ang="0">
                  <a:pos x="32" y="40"/>
                </a:cxn>
                <a:cxn ang="0">
                  <a:pos x="32" y="40"/>
                </a:cxn>
                <a:cxn ang="0">
                  <a:pos x="1" y="15"/>
                </a:cxn>
                <a:cxn ang="0">
                  <a:pos x="0" y="14"/>
                </a:cxn>
                <a:cxn ang="0">
                  <a:pos x="5" y="9"/>
                </a:cxn>
                <a:cxn ang="0">
                  <a:pos x="8" y="9"/>
                </a:cxn>
                <a:cxn ang="0">
                  <a:pos x="21" y="1"/>
                </a:cxn>
                <a:cxn ang="0">
                  <a:pos x="23" y="0"/>
                </a:cxn>
                <a:cxn ang="0">
                  <a:pos x="37" y="8"/>
                </a:cxn>
                <a:cxn ang="0">
                  <a:pos x="43" y="19"/>
                </a:cxn>
                <a:cxn ang="0">
                  <a:pos x="43" y="20"/>
                </a:cxn>
                <a:cxn ang="0">
                  <a:pos x="34" y="39"/>
                </a:cxn>
                <a:cxn ang="0">
                  <a:pos x="32" y="40"/>
                </a:cxn>
                <a:cxn ang="0">
                  <a:pos x="6" y="15"/>
                </a:cxn>
                <a:cxn ang="0">
                  <a:pos x="32" y="36"/>
                </a:cxn>
                <a:cxn ang="0">
                  <a:pos x="33" y="36"/>
                </a:cxn>
                <a:cxn ang="0">
                  <a:pos x="40" y="20"/>
                </a:cxn>
                <a:cxn ang="0">
                  <a:pos x="39" y="19"/>
                </a:cxn>
                <a:cxn ang="0">
                  <a:pos x="35" y="11"/>
                </a:cxn>
                <a:cxn ang="0">
                  <a:pos x="23" y="4"/>
                </a:cxn>
                <a:cxn ang="0">
                  <a:pos x="22" y="4"/>
                </a:cxn>
                <a:cxn ang="0">
                  <a:pos x="10" y="13"/>
                </a:cxn>
                <a:cxn ang="0">
                  <a:pos x="9" y="13"/>
                </a:cxn>
                <a:cxn ang="0">
                  <a:pos x="7" y="13"/>
                </a:cxn>
                <a:cxn ang="0">
                  <a:pos x="6" y="15"/>
                </a:cxn>
              </a:cxnLst>
              <a:rect l="0" t="0" r="r" b="b"/>
              <a:pathLst>
                <a:path w="44" h="40">
                  <a:moveTo>
                    <a:pt x="32" y="40"/>
                  </a:moveTo>
                  <a:cubicBezTo>
                    <a:pt x="32" y="40"/>
                    <a:pt x="32" y="40"/>
                    <a:pt x="32" y="40"/>
                  </a:cubicBezTo>
                  <a:cubicBezTo>
                    <a:pt x="24" y="40"/>
                    <a:pt x="5" y="21"/>
                    <a:pt x="1" y="15"/>
                  </a:cubicBezTo>
                  <a:cubicBezTo>
                    <a:pt x="0" y="14"/>
                    <a:pt x="0" y="14"/>
                    <a:pt x="0" y="14"/>
                  </a:cubicBezTo>
                  <a:cubicBezTo>
                    <a:pt x="5" y="9"/>
                    <a:pt x="5" y="9"/>
                    <a:pt x="5" y="9"/>
                  </a:cubicBezTo>
                  <a:cubicBezTo>
                    <a:pt x="8" y="9"/>
                    <a:pt x="8" y="9"/>
                    <a:pt x="8" y="9"/>
                  </a:cubicBezTo>
                  <a:cubicBezTo>
                    <a:pt x="10" y="8"/>
                    <a:pt x="17" y="2"/>
                    <a:pt x="21" y="1"/>
                  </a:cubicBezTo>
                  <a:cubicBezTo>
                    <a:pt x="22" y="0"/>
                    <a:pt x="23" y="0"/>
                    <a:pt x="23" y="0"/>
                  </a:cubicBezTo>
                  <a:cubicBezTo>
                    <a:pt x="28" y="0"/>
                    <a:pt x="32" y="3"/>
                    <a:pt x="37" y="8"/>
                  </a:cubicBezTo>
                  <a:cubicBezTo>
                    <a:pt x="42" y="13"/>
                    <a:pt x="43" y="16"/>
                    <a:pt x="43" y="19"/>
                  </a:cubicBezTo>
                  <a:cubicBezTo>
                    <a:pt x="43" y="20"/>
                    <a:pt x="43" y="20"/>
                    <a:pt x="43" y="20"/>
                  </a:cubicBezTo>
                  <a:cubicBezTo>
                    <a:pt x="44" y="26"/>
                    <a:pt x="41" y="36"/>
                    <a:pt x="34" y="39"/>
                  </a:cubicBezTo>
                  <a:cubicBezTo>
                    <a:pt x="34" y="40"/>
                    <a:pt x="33" y="40"/>
                    <a:pt x="32" y="40"/>
                  </a:cubicBezTo>
                  <a:close/>
                  <a:moveTo>
                    <a:pt x="6" y="15"/>
                  </a:moveTo>
                  <a:cubicBezTo>
                    <a:pt x="11" y="22"/>
                    <a:pt x="27" y="36"/>
                    <a:pt x="32" y="36"/>
                  </a:cubicBezTo>
                  <a:cubicBezTo>
                    <a:pt x="33" y="36"/>
                    <a:pt x="33" y="36"/>
                    <a:pt x="33" y="36"/>
                  </a:cubicBezTo>
                  <a:cubicBezTo>
                    <a:pt x="38" y="34"/>
                    <a:pt x="40" y="25"/>
                    <a:pt x="40" y="20"/>
                  </a:cubicBezTo>
                  <a:cubicBezTo>
                    <a:pt x="39" y="19"/>
                    <a:pt x="39" y="19"/>
                    <a:pt x="39" y="19"/>
                  </a:cubicBezTo>
                  <a:cubicBezTo>
                    <a:pt x="39" y="17"/>
                    <a:pt x="39" y="15"/>
                    <a:pt x="35" y="11"/>
                  </a:cubicBezTo>
                  <a:cubicBezTo>
                    <a:pt x="31" y="7"/>
                    <a:pt x="27" y="4"/>
                    <a:pt x="23" y="4"/>
                  </a:cubicBezTo>
                  <a:cubicBezTo>
                    <a:pt x="23" y="4"/>
                    <a:pt x="22" y="4"/>
                    <a:pt x="22" y="4"/>
                  </a:cubicBezTo>
                  <a:cubicBezTo>
                    <a:pt x="19" y="5"/>
                    <a:pt x="12" y="11"/>
                    <a:pt x="10" y="13"/>
                  </a:cubicBezTo>
                  <a:cubicBezTo>
                    <a:pt x="9" y="13"/>
                    <a:pt x="9" y="13"/>
                    <a:pt x="9" y="13"/>
                  </a:cubicBezTo>
                  <a:cubicBezTo>
                    <a:pt x="7" y="13"/>
                    <a:pt x="7" y="13"/>
                    <a:pt x="7" y="13"/>
                  </a:cubicBezTo>
                  <a:lnTo>
                    <a:pt x="6" y="15"/>
                  </a:lnTo>
                  <a:close/>
                </a:path>
              </a:pathLst>
            </a:custGeom>
            <a:solidFill>
              <a:schemeClr val="accent2"/>
            </a:solidFill>
            <a:ln w="9525">
              <a:noFill/>
              <a:round/>
              <a:headEnd/>
              <a:tailEnd/>
            </a:ln>
          </p:spPr>
          <p:txBody>
            <a:bodyPr anchor="ctr"/>
            <a:lstStyle/>
            <a:p>
              <a:pPr algn="ctr"/>
              <a:endParaRPr>
                <a:cs typeface="+mn-ea"/>
                <a:sym typeface="+mn-lt"/>
              </a:endParaRPr>
            </a:p>
          </p:txBody>
        </p:sp>
        <p:sp>
          <p:nvSpPr>
            <p:cNvPr id="18" name="îṣļîḑé-Freeform: Shape 15"/>
            <p:cNvSpPr>
              <a:spLocks/>
            </p:cNvSpPr>
            <p:nvPr/>
          </p:nvSpPr>
          <p:spPr bwMode="auto">
            <a:xfrm>
              <a:off x="7143142" y="2672439"/>
              <a:ext cx="52371" cy="48342"/>
            </a:xfrm>
            <a:custGeom>
              <a:avLst/>
              <a:gdLst/>
              <a:ahLst/>
              <a:cxnLst>
                <a:cxn ang="0">
                  <a:pos x="9" y="12"/>
                </a:cxn>
                <a:cxn ang="0">
                  <a:pos x="0" y="2"/>
                </a:cxn>
                <a:cxn ang="0">
                  <a:pos x="7" y="0"/>
                </a:cxn>
                <a:cxn ang="0">
                  <a:pos x="13" y="6"/>
                </a:cxn>
                <a:cxn ang="0">
                  <a:pos x="9" y="12"/>
                </a:cxn>
              </a:cxnLst>
              <a:rect l="0" t="0" r="r" b="b"/>
              <a:pathLst>
                <a:path w="13" h="12">
                  <a:moveTo>
                    <a:pt x="9" y="12"/>
                  </a:moveTo>
                  <a:cubicBezTo>
                    <a:pt x="9" y="10"/>
                    <a:pt x="1" y="2"/>
                    <a:pt x="0" y="2"/>
                  </a:cubicBezTo>
                  <a:cubicBezTo>
                    <a:pt x="0" y="2"/>
                    <a:pt x="5" y="1"/>
                    <a:pt x="7" y="0"/>
                  </a:cubicBezTo>
                  <a:cubicBezTo>
                    <a:pt x="8" y="3"/>
                    <a:pt x="10" y="5"/>
                    <a:pt x="13" y="6"/>
                  </a:cubicBezTo>
                  <a:cubicBezTo>
                    <a:pt x="11" y="6"/>
                    <a:pt x="9" y="12"/>
                    <a:pt x="9" y="12"/>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19" name="îṣļîḑé-Freeform: Shape 16"/>
            <p:cNvSpPr>
              <a:spLocks/>
            </p:cNvSpPr>
            <p:nvPr/>
          </p:nvSpPr>
          <p:spPr bwMode="auto">
            <a:xfrm>
              <a:off x="6869203" y="2394471"/>
              <a:ext cx="600249" cy="563993"/>
            </a:xfrm>
            <a:custGeom>
              <a:avLst/>
              <a:gdLst/>
              <a:ahLst/>
              <a:cxnLst>
                <a:cxn ang="0">
                  <a:pos x="62" y="138"/>
                </a:cxn>
                <a:cxn ang="0">
                  <a:pos x="62" y="138"/>
                </a:cxn>
                <a:cxn ang="0">
                  <a:pos x="28" y="123"/>
                </a:cxn>
                <a:cxn ang="0">
                  <a:pos x="18" y="62"/>
                </a:cxn>
                <a:cxn ang="0">
                  <a:pos x="37" y="41"/>
                </a:cxn>
                <a:cxn ang="0">
                  <a:pos x="45" y="34"/>
                </a:cxn>
                <a:cxn ang="0">
                  <a:pos x="56" y="23"/>
                </a:cxn>
                <a:cxn ang="0">
                  <a:pos x="96" y="1"/>
                </a:cxn>
                <a:cxn ang="0">
                  <a:pos x="134" y="14"/>
                </a:cxn>
                <a:cxn ang="0">
                  <a:pos x="147" y="58"/>
                </a:cxn>
                <a:cxn ang="0">
                  <a:pos x="133" y="83"/>
                </a:cxn>
                <a:cxn ang="0">
                  <a:pos x="129" y="87"/>
                </a:cxn>
                <a:cxn ang="0">
                  <a:pos x="106" y="110"/>
                </a:cxn>
                <a:cxn ang="0">
                  <a:pos x="100" y="117"/>
                </a:cxn>
                <a:cxn ang="0">
                  <a:pos x="92" y="126"/>
                </a:cxn>
                <a:cxn ang="0">
                  <a:pos x="62" y="138"/>
                </a:cxn>
                <a:cxn ang="0">
                  <a:pos x="94" y="3"/>
                </a:cxn>
                <a:cxn ang="0">
                  <a:pos x="57" y="24"/>
                </a:cxn>
                <a:cxn ang="0">
                  <a:pos x="46" y="35"/>
                </a:cxn>
                <a:cxn ang="0">
                  <a:pos x="38" y="43"/>
                </a:cxn>
                <a:cxn ang="0">
                  <a:pos x="20" y="63"/>
                </a:cxn>
                <a:cxn ang="0">
                  <a:pos x="29" y="121"/>
                </a:cxn>
                <a:cxn ang="0">
                  <a:pos x="62" y="136"/>
                </a:cxn>
                <a:cxn ang="0">
                  <a:pos x="62" y="136"/>
                </a:cxn>
                <a:cxn ang="0">
                  <a:pos x="91" y="124"/>
                </a:cxn>
                <a:cxn ang="0">
                  <a:pos x="98" y="116"/>
                </a:cxn>
                <a:cxn ang="0">
                  <a:pos x="105" y="109"/>
                </a:cxn>
                <a:cxn ang="0">
                  <a:pos x="128" y="86"/>
                </a:cxn>
                <a:cxn ang="0">
                  <a:pos x="131" y="82"/>
                </a:cxn>
                <a:cxn ang="0">
                  <a:pos x="145" y="58"/>
                </a:cxn>
                <a:cxn ang="0">
                  <a:pos x="133" y="16"/>
                </a:cxn>
                <a:cxn ang="0">
                  <a:pos x="96" y="3"/>
                </a:cxn>
                <a:cxn ang="0">
                  <a:pos x="94" y="3"/>
                </a:cxn>
              </a:cxnLst>
              <a:rect l="0" t="0" r="r" b="b"/>
              <a:pathLst>
                <a:path w="147" h="138">
                  <a:moveTo>
                    <a:pt x="62" y="138"/>
                  </a:moveTo>
                  <a:cubicBezTo>
                    <a:pt x="62" y="138"/>
                    <a:pt x="62" y="138"/>
                    <a:pt x="62" y="138"/>
                  </a:cubicBezTo>
                  <a:cubicBezTo>
                    <a:pt x="47" y="138"/>
                    <a:pt x="35" y="130"/>
                    <a:pt x="28" y="123"/>
                  </a:cubicBezTo>
                  <a:cubicBezTo>
                    <a:pt x="0" y="97"/>
                    <a:pt x="14" y="70"/>
                    <a:pt x="18" y="62"/>
                  </a:cubicBezTo>
                  <a:cubicBezTo>
                    <a:pt x="23" y="54"/>
                    <a:pt x="32" y="45"/>
                    <a:pt x="37" y="41"/>
                  </a:cubicBezTo>
                  <a:cubicBezTo>
                    <a:pt x="39" y="40"/>
                    <a:pt x="41" y="37"/>
                    <a:pt x="45" y="34"/>
                  </a:cubicBezTo>
                  <a:cubicBezTo>
                    <a:pt x="48" y="31"/>
                    <a:pt x="51" y="27"/>
                    <a:pt x="56" y="23"/>
                  </a:cubicBezTo>
                  <a:cubicBezTo>
                    <a:pt x="63" y="16"/>
                    <a:pt x="83" y="0"/>
                    <a:pt x="96" y="1"/>
                  </a:cubicBezTo>
                  <a:cubicBezTo>
                    <a:pt x="112" y="3"/>
                    <a:pt x="125" y="5"/>
                    <a:pt x="134" y="14"/>
                  </a:cubicBezTo>
                  <a:cubicBezTo>
                    <a:pt x="144" y="25"/>
                    <a:pt x="146" y="46"/>
                    <a:pt x="147" y="58"/>
                  </a:cubicBezTo>
                  <a:cubicBezTo>
                    <a:pt x="145" y="68"/>
                    <a:pt x="138" y="76"/>
                    <a:pt x="133" y="83"/>
                  </a:cubicBezTo>
                  <a:cubicBezTo>
                    <a:pt x="131" y="84"/>
                    <a:pt x="130" y="86"/>
                    <a:pt x="129" y="87"/>
                  </a:cubicBezTo>
                  <a:cubicBezTo>
                    <a:pt x="124" y="94"/>
                    <a:pt x="110" y="108"/>
                    <a:pt x="106" y="110"/>
                  </a:cubicBezTo>
                  <a:cubicBezTo>
                    <a:pt x="105" y="111"/>
                    <a:pt x="102" y="114"/>
                    <a:pt x="100" y="117"/>
                  </a:cubicBezTo>
                  <a:cubicBezTo>
                    <a:pt x="97" y="120"/>
                    <a:pt x="95" y="124"/>
                    <a:pt x="92" y="126"/>
                  </a:cubicBezTo>
                  <a:cubicBezTo>
                    <a:pt x="82" y="134"/>
                    <a:pt x="72" y="138"/>
                    <a:pt x="62" y="138"/>
                  </a:cubicBezTo>
                  <a:close/>
                  <a:moveTo>
                    <a:pt x="94" y="3"/>
                  </a:moveTo>
                  <a:cubicBezTo>
                    <a:pt x="82" y="3"/>
                    <a:pt x="63" y="19"/>
                    <a:pt x="57" y="24"/>
                  </a:cubicBezTo>
                  <a:cubicBezTo>
                    <a:pt x="53" y="29"/>
                    <a:pt x="49" y="32"/>
                    <a:pt x="46" y="35"/>
                  </a:cubicBezTo>
                  <a:cubicBezTo>
                    <a:pt x="43" y="39"/>
                    <a:pt x="40" y="41"/>
                    <a:pt x="38" y="43"/>
                  </a:cubicBezTo>
                  <a:cubicBezTo>
                    <a:pt x="33" y="46"/>
                    <a:pt x="25" y="56"/>
                    <a:pt x="20" y="63"/>
                  </a:cubicBezTo>
                  <a:cubicBezTo>
                    <a:pt x="15" y="71"/>
                    <a:pt x="3" y="97"/>
                    <a:pt x="29" y="121"/>
                  </a:cubicBezTo>
                  <a:cubicBezTo>
                    <a:pt x="36" y="128"/>
                    <a:pt x="47" y="136"/>
                    <a:pt x="62" y="136"/>
                  </a:cubicBezTo>
                  <a:cubicBezTo>
                    <a:pt x="62" y="136"/>
                    <a:pt x="62" y="136"/>
                    <a:pt x="62" y="136"/>
                  </a:cubicBezTo>
                  <a:cubicBezTo>
                    <a:pt x="72" y="136"/>
                    <a:pt x="82" y="132"/>
                    <a:pt x="91" y="124"/>
                  </a:cubicBezTo>
                  <a:cubicBezTo>
                    <a:pt x="93" y="122"/>
                    <a:pt x="96" y="119"/>
                    <a:pt x="98" y="116"/>
                  </a:cubicBezTo>
                  <a:cubicBezTo>
                    <a:pt x="101" y="113"/>
                    <a:pt x="103" y="110"/>
                    <a:pt x="105" y="109"/>
                  </a:cubicBezTo>
                  <a:cubicBezTo>
                    <a:pt x="109" y="106"/>
                    <a:pt x="123" y="93"/>
                    <a:pt x="128" y="86"/>
                  </a:cubicBezTo>
                  <a:cubicBezTo>
                    <a:pt x="129" y="85"/>
                    <a:pt x="130" y="83"/>
                    <a:pt x="131" y="82"/>
                  </a:cubicBezTo>
                  <a:cubicBezTo>
                    <a:pt x="137" y="75"/>
                    <a:pt x="143" y="67"/>
                    <a:pt x="145" y="58"/>
                  </a:cubicBezTo>
                  <a:cubicBezTo>
                    <a:pt x="145" y="49"/>
                    <a:pt x="143" y="26"/>
                    <a:pt x="133" y="16"/>
                  </a:cubicBezTo>
                  <a:cubicBezTo>
                    <a:pt x="124" y="6"/>
                    <a:pt x="112" y="5"/>
                    <a:pt x="96" y="3"/>
                  </a:cubicBezTo>
                  <a:cubicBezTo>
                    <a:pt x="95" y="3"/>
                    <a:pt x="95" y="3"/>
                    <a:pt x="94" y="3"/>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20" name="îṣļîḑé-Freeform: Shape 17"/>
            <p:cNvSpPr>
              <a:spLocks/>
            </p:cNvSpPr>
            <p:nvPr/>
          </p:nvSpPr>
          <p:spPr bwMode="auto">
            <a:xfrm>
              <a:off x="7147171" y="2390443"/>
              <a:ext cx="330339" cy="334367"/>
            </a:xfrm>
            <a:custGeom>
              <a:avLst/>
              <a:gdLst/>
              <a:ahLst/>
              <a:cxnLst>
                <a:cxn ang="0">
                  <a:pos x="65" y="82"/>
                </a:cxn>
                <a:cxn ang="0">
                  <a:pos x="75" y="71"/>
                </a:cxn>
                <a:cxn ang="0">
                  <a:pos x="80" y="60"/>
                </a:cxn>
                <a:cxn ang="0">
                  <a:pos x="81" y="51"/>
                </a:cxn>
                <a:cxn ang="0">
                  <a:pos x="80" y="40"/>
                </a:cxn>
                <a:cxn ang="0">
                  <a:pos x="67" y="13"/>
                </a:cxn>
                <a:cxn ang="0">
                  <a:pos x="39" y="0"/>
                </a:cxn>
                <a:cxn ang="0">
                  <a:pos x="21" y="2"/>
                </a:cxn>
                <a:cxn ang="0">
                  <a:pos x="10" y="6"/>
                </a:cxn>
                <a:cxn ang="0">
                  <a:pos x="0" y="15"/>
                </a:cxn>
                <a:cxn ang="0">
                  <a:pos x="14" y="10"/>
                </a:cxn>
                <a:cxn ang="0">
                  <a:pos x="30" y="14"/>
                </a:cxn>
                <a:cxn ang="0">
                  <a:pos x="41" y="9"/>
                </a:cxn>
                <a:cxn ang="0">
                  <a:pos x="54" y="13"/>
                </a:cxn>
                <a:cxn ang="0">
                  <a:pos x="68" y="32"/>
                </a:cxn>
                <a:cxn ang="0">
                  <a:pos x="64" y="48"/>
                </a:cxn>
                <a:cxn ang="0">
                  <a:pos x="67" y="57"/>
                </a:cxn>
                <a:cxn ang="0">
                  <a:pos x="69" y="63"/>
                </a:cxn>
                <a:cxn ang="0">
                  <a:pos x="68" y="69"/>
                </a:cxn>
                <a:cxn ang="0">
                  <a:pos x="66" y="78"/>
                </a:cxn>
                <a:cxn ang="0">
                  <a:pos x="65" y="82"/>
                </a:cxn>
              </a:cxnLst>
              <a:rect l="0" t="0" r="r" b="b"/>
              <a:pathLst>
                <a:path w="81" h="82">
                  <a:moveTo>
                    <a:pt x="65" y="82"/>
                  </a:moveTo>
                  <a:cubicBezTo>
                    <a:pt x="67" y="81"/>
                    <a:pt x="73" y="75"/>
                    <a:pt x="75" y="71"/>
                  </a:cubicBezTo>
                  <a:cubicBezTo>
                    <a:pt x="77" y="67"/>
                    <a:pt x="80" y="63"/>
                    <a:pt x="80" y="60"/>
                  </a:cubicBezTo>
                  <a:cubicBezTo>
                    <a:pt x="80" y="58"/>
                    <a:pt x="81" y="54"/>
                    <a:pt x="81" y="51"/>
                  </a:cubicBezTo>
                  <a:cubicBezTo>
                    <a:pt x="81" y="45"/>
                    <a:pt x="80" y="42"/>
                    <a:pt x="80" y="40"/>
                  </a:cubicBezTo>
                  <a:cubicBezTo>
                    <a:pt x="78" y="34"/>
                    <a:pt x="75" y="21"/>
                    <a:pt x="67" y="13"/>
                  </a:cubicBezTo>
                  <a:cubicBezTo>
                    <a:pt x="58" y="4"/>
                    <a:pt x="49" y="1"/>
                    <a:pt x="39" y="0"/>
                  </a:cubicBezTo>
                  <a:cubicBezTo>
                    <a:pt x="34" y="0"/>
                    <a:pt x="26" y="1"/>
                    <a:pt x="21" y="2"/>
                  </a:cubicBezTo>
                  <a:cubicBezTo>
                    <a:pt x="17" y="2"/>
                    <a:pt x="12" y="5"/>
                    <a:pt x="10" y="6"/>
                  </a:cubicBezTo>
                  <a:cubicBezTo>
                    <a:pt x="7" y="7"/>
                    <a:pt x="2" y="13"/>
                    <a:pt x="0" y="15"/>
                  </a:cubicBezTo>
                  <a:cubicBezTo>
                    <a:pt x="5" y="15"/>
                    <a:pt x="10" y="9"/>
                    <a:pt x="14" y="10"/>
                  </a:cubicBezTo>
                  <a:cubicBezTo>
                    <a:pt x="18" y="11"/>
                    <a:pt x="26" y="16"/>
                    <a:pt x="30" y="14"/>
                  </a:cubicBezTo>
                  <a:cubicBezTo>
                    <a:pt x="33" y="12"/>
                    <a:pt x="38" y="10"/>
                    <a:pt x="41" y="9"/>
                  </a:cubicBezTo>
                  <a:cubicBezTo>
                    <a:pt x="44" y="9"/>
                    <a:pt x="50" y="10"/>
                    <a:pt x="54" y="13"/>
                  </a:cubicBezTo>
                  <a:cubicBezTo>
                    <a:pt x="59" y="16"/>
                    <a:pt x="68" y="27"/>
                    <a:pt x="68" y="32"/>
                  </a:cubicBezTo>
                  <a:cubicBezTo>
                    <a:pt x="69" y="38"/>
                    <a:pt x="69" y="42"/>
                    <a:pt x="64" y="48"/>
                  </a:cubicBezTo>
                  <a:cubicBezTo>
                    <a:pt x="60" y="53"/>
                    <a:pt x="65" y="54"/>
                    <a:pt x="67" y="57"/>
                  </a:cubicBezTo>
                  <a:cubicBezTo>
                    <a:pt x="69" y="60"/>
                    <a:pt x="69" y="61"/>
                    <a:pt x="69" y="63"/>
                  </a:cubicBezTo>
                  <a:cubicBezTo>
                    <a:pt x="69" y="66"/>
                    <a:pt x="69" y="65"/>
                    <a:pt x="68" y="69"/>
                  </a:cubicBezTo>
                  <a:cubicBezTo>
                    <a:pt x="67" y="74"/>
                    <a:pt x="67" y="75"/>
                    <a:pt x="66" y="78"/>
                  </a:cubicBezTo>
                  <a:cubicBezTo>
                    <a:pt x="65" y="80"/>
                    <a:pt x="65" y="82"/>
                    <a:pt x="65" y="82"/>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21" name="îṣļîḑé-Freeform: Shape 18"/>
            <p:cNvSpPr>
              <a:spLocks/>
            </p:cNvSpPr>
            <p:nvPr/>
          </p:nvSpPr>
          <p:spPr bwMode="auto">
            <a:xfrm>
              <a:off x="7290182" y="2740924"/>
              <a:ext cx="130928" cy="143013"/>
            </a:xfrm>
            <a:custGeom>
              <a:avLst/>
              <a:gdLst/>
              <a:ahLst/>
              <a:cxnLst>
                <a:cxn ang="0">
                  <a:pos x="7" y="35"/>
                </a:cxn>
                <a:cxn ang="0">
                  <a:pos x="4" y="34"/>
                </a:cxn>
                <a:cxn ang="0">
                  <a:pos x="2" y="26"/>
                </a:cxn>
                <a:cxn ang="0">
                  <a:pos x="2" y="24"/>
                </a:cxn>
                <a:cxn ang="0">
                  <a:pos x="4" y="25"/>
                </a:cxn>
                <a:cxn ang="0">
                  <a:pos x="3" y="26"/>
                </a:cxn>
                <a:cxn ang="0">
                  <a:pos x="5" y="32"/>
                </a:cxn>
                <a:cxn ang="0">
                  <a:pos x="13" y="28"/>
                </a:cxn>
                <a:cxn ang="0">
                  <a:pos x="15" y="25"/>
                </a:cxn>
                <a:cxn ang="0">
                  <a:pos x="21" y="16"/>
                </a:cxn>
                <a:cxn ang="0">
                  <a:pos x="28" y="2"/>
                </a:cxn>
                <a:cxn ang="0">
                  <a:pos x="27" y="2"/>
                </a:cxn>
                <a:cxn ang="0">
                  <a:pos x="27" y="0"/>
                </a:cxn>
                <a:cxn ang="0">
                  <a:pos x="29" y="1"/>
                </a:cxn>
                <a:cxn ang="0">
                  <a:pos x="29" y="2"/>
                </a:cxn>
                <a:cxn ang="0">
                  <a:pos x="23" y="17"/>
                </a:cxn>
                <a:cxn ang="0">
                  <a:pos x="17" y="26"/>
                </a:cxn>
                <a:cxn ang="0">
                  <a:pos x="15" y="30"/>
                </a:cxn>
                <a:cxn ang="0">
                  <a:pos x="7" y="35"/>
                </a:cxn>
              </a:cxnLst>
              <a:rect l="0" t="0" r="r" b="b"/>
              <a:pathLst>
                <a:path w="32" h="35">
                  <a:moveTo>
                    <a:pt x="7" y="35"/>
                  </a:moveTo>
                  <a:cubicBezTo>
                    <a:pt x="6" y="35"/>
                    <a:pt x="5" y="34"/>
                    <a:pt x="4" y="34"/>
                  </a:cubicBezTo>
                  <a:cubicBezTo>
                    <a:pt x="0" y="32"/>
                    <a:pt x="1" y="29"/>
                    <a:pt x="2" y="26"/>
                  </a:cubicBezTo>
                  <a:cubicBezTo>
                    <a:pt x="2" y="24"/>
                    <a:pt x="2" y="24"/>
                    <a:pt x="2" y="24"/>
                  </a:cubicBezTo>
                  <a:cubicBezTo>
                    <a:pt x="4" y="25"/>
                    <a:pt x="4" y="25"/>
                    <a:pt x="4" y="25"/>
                  </a:cubicBezTo>
                  <a:cubicBezTo>
                    <a:pt x="3" y="26"/>
                    <a:pt x="3" y="26"/>
                    <a:pt x="3" y="26"/>
                  </a:cubicBezTo>
                  <a:cubicBezTo>
                    <a:pt x="3" y="30"/>
                    <a:pt x="2" y="31"/>
                    <a:pt x="5" y="32"/>
                  </a:cubicBezTo>
                  <a:cubicBezTo>
                    <a:pt x="8" y="33"/>
                    <a:pt x="10" y="32"/>
                    <a:pt x="13" y="28"/>
                  </a:cubicBezTo>
                  <a:cubicBezTo>
                    <a:pt x="14" y="28"/>
                    <a:pt x="14" y="27"/>
                    <a:pt x="15" y="25"/>
                  </a:cubicBezTo>
                  <a:cubicBezTo>
                    <a:pt x="17" y="22"/>
                    <a:pt x="19" y="19"/>
                    <a:pt x="21" y="16"/>
                  </a:cubicBezTo>
                  <a:cubicBezTo>
                    <a:pt x="24" y="13"/>
                    <a:pt x="29" y="6"/>
                    <a:pt x="28" y="2"/>
                  </a:cubicBezTo>
                  <a:cubicBezTo>
                    <a:pt x="27" y="2"/>
                    <a:pt x="27" y="2"/>
                    <a:pt x="27" y="2"/>
                  </a:cubicBezTo>
                  <a:cubicBezTo>
                    <a:pt x="27" y="0"/>
                    <a:pt x="27" y="0"/>
                    <a:pt x="27" y="0"/>
                  </a:cubicBezTo>
                  <a:cubicBezTo>
                    <a:pt x="27" y="0"/>
                    <a:pt x="29" y="0"/>
                    <a:pt x="29" y="1"/>
                  </a:cubicBezTo>
                  <a:cubicBezTo>
                    <a:pt x="29" y="2"/>
                    <a:pt x="29" y="2"/>
                    <a:pt x="29" y="2"/>
                  </a:cubicBezTo>
                  <a:cubicBezTo>
                    <a:pt x="32" y="7"/>
                    <a:pt x="23" y="17"/>
                    <a:pt x="23" y="17"/>
                  </a:cubicBezTo>
                  <a:cubicBezTo>
                    <a:pt x="20" y="20"/>
                    <a:pt x="18" y="23"/>
                    <a:pt x="17" y="26"/>
                  </a:cubicBezTo>
                  <a:cubicBezTo>
                    <a:pt x="16" y="28"/>
                    <a:pt x="15" y="29"/>
                    <a:pt x="15" y="30"/>
                  </a:cubicBezTo>
                  <a:cubicBezTo>
                    <a:pt x="13" y="32"/>
                    <a:pt x="10" y="35"/>
                    <a:pt x="7" y="35"/>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22" name="îṣļîḑé-Freeform: Shape 19"/>
            <p:cNvSpPr>
              <a:spLocks/>
            </p:cNvSpPr>
            <p:nvPr/>
          </p:nvSpPr>
          <p:spPr bwMode="auto">
            <a:xfrm>
              <a:off x="6973944" y="2450871"/>
              <a:ext cx="157112" cy="118842"/>
            </a:xfrm>
            <a:custGeom>
              <a:avLst/>
              <a:gdLst/>
              <a:ahLst/>
              <a:cxnLst>
                <a:cxn ang="0">
                  <a:pos x="7" y="29"/>
                </a:cxn>
                <a:cxn ang="0">
                  <a:pos x="2" y="26"/>
                </a:cxn>
                <a:cxn ang="0">
                  <a:pos x="7" y="16"/>
                </a:cxn>
                <a:cxn ang="0">
                  <a:pos x="11" y="14"/>
                </a:cxn>
                <a:cxn ang="0">
                  <a:pos x="20" y="9"/>
                </a:cxn>
                <a:cxn ang="0">
                  <a:pos x="36" y="2"/>
                </a:cxn>
                <a:cxn ang="0">
                  <a:pos x="38" y="5"/>
                </a:cxn>
                <a:cxn ang="0">
                  <a:pos x="36" y="5"/>
                </a:cxn>
                <a:cxn ang="0">
                  <a:pos x="35" y="4"/>
                </a:cxn>
                <a:cxn ang="0">
                  <a:pos x="21" y="10"/>
                </a:cxn>
                <a:cxn ang="0">
                  <a:pos x="12" y="16"/>
                </a:cxn>
                <a:cxn ang="0">
                  <a:pos x="8" y="17"/>
                </a:cxn>
                <a:cxn ang="0">
                  <a:pos x="4" y="25"/>
                </a:cxn>
                <a:cxn ang="0">
                  <a:pos x="10" y="27"/>
                </a:cxn>
                <a:cxn ang="0">
                  <a:pos x="12" y="27"/>
                </a:cxn>
                <a:cxn ang="0">
                  <a:pos x="12" y="29"/>
                </a:cxn>
                <a:cxn ang="0">
                  <a:pos x="11" y="29"/>
                </a:cxn>
                <a:cxn ang="0">
                  <a:pos x="7" y="29"/>
                </a:cxn>
              </a:cxnLst>
              <a:rect l="0" t="0" r="r" b="b"/>
              <a:pathLst>
                <a:path w="38" h="29">
                  <a:moveTo>
                    <a:pt x="7" y="29"/>
                  </a:moveTo>
                  <a:cubicBezTo>
                    <a:pt x="5" y="29"/>
                    <a:pt x="3" y="29"/>
                    <a:pt x="2" y="26"/>
                  </a:cubicBezTo>
                  <a:cubicBezTo>
                    <a:pt x="0" y="21"/>
                    <a:pt x="4" y="18"/>
                    <a:pt x="7" y="16"/>
                  </a:cubicBezTo>
                  <a:cubicBezTo>
                    <a:pt x="8" y="15"/>
                    <a:pt x="9" y="15"/>
                    <a:pt x="11" y="14"/>
                  </a:cubicBezTo>
                  <a:cubicBezTo>
                    <a:pt x="14" y="12"/>
                    <a:pt x="17" y="11"/>
                    <a:pt x="20" y="9"/>
                  </a:cubicBezTo>
                  <a:cubicBezTo>
                    <a:pt x="20" y="8"/>
                    <a:pt x="31" y="0"/>
                    <a:pt x="36" y="2"/>
                  </a:cubicBezTo>
                  <a:cubicBezTo>
                    <a:pt x="37" y="3"/>
                    <a:pt x="38" y="4"/>
                    <a:pt x="38" y="5"/>
                  </a:cubicBezTo>
                  <a:cubicBezTo>
                    <a:pt x="36" y="5"/>
                    <a:pt x="36" y="5"/>
                    <a:pt x="36" y="5"/>
                  </a:cubicBezTo>
                  <a:cubicBezTo>
                    <a:pt x="36" y="5"/>
                    <a:pt x="36" y="4"/>
                    <a:pt x="35" y="4"/>
                  </a:cubicBezTo>
                  <a:cubicBezTo>
                    <a:pt x="32" y="3"/>
                    <a:pt x="24" y="7"/>
                    <a:pt x="21" y="10"/>
                  </a:cubicBezTo>
                  <a:cubicBezTo>
                    <a:pt x="18" y="12"/>
                    <a:pt x="15" y="14"/>
                    <a:pt x="12" y="16"/>
                  </a:cubicBezTo>
                  <a:cubicBezTo>
                    <a:pt x="10" y="16"/>
                    <a:pt x="9" y="17"/>
                    <a:pt x="8" y="17"/>
                  </a:cubicBezTo>
                  <a:cubicBezTo>
                    <a:pt x="4" y="20"/>
                    <a:pt x="3" y="23"/>
                    <a:pt x="4" y="25"/>
                  </a:cubicBezTo>
                  <a:cubicBezTo>
                    <a:pt x="5" y="28"/>
                    <a:pt x="6" y="28"/>
                    <a:pt x="10" y="27"/>
                  </a:cubicBezTo>
                  <a:cubicBezTo>
                    <a:pt x="12" y="27"/>
                    <a:pt x="12" y="27"/>
                    <a:pt x="12" y="27"/>
                  </a:cubicBezTo>
                  <a:cubicBezTo>
                    <a:pt x="12" y="29"/>
                    <a:pt x="12" y="29"/>
                    <a:pt x="12" y="29"/>
                  </a:cubicBezTo>
                  <a:cubicBezTo>
                    <a:pt x="11" y="29"/>
                    <a:pt x="11" y="29"/>
                    <a:pt x="11" y="29"/>
                  </a:cubicBezTo>
                  <a:cubicBezTo>
                    <a:pt x="9" y="29"/>
                    <a:pt x="8" y="29"/>
                    <a:pt x="7" y="29"/>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23" name="îṣļîḑé-Freeform: Shape 20"/>
            <p:cNvSpPr>
              <a:spLocks/>
            </p:cNvSpPr>
            <p:nvPr/>
          </p:nvSpPr>
          <p:spPr bwMode="auto">
            <a:xfrm>
              <a:off x="7255941" y="2332030"/>
              <a:ext cx="66471" cy="74528"/>
            </a:xfrm>
            <a:custGeom>
              <a:avLst/>
              <a:gdLst/>
              <a:ahLst/>
              <a:cxnLst>
                <a:cxn ang="0">
                  <a:pos x="1" y="18"/>
                </a:cxn>
                <a:cxn ang="0">
                  <a:pos x="0" y="17"/>
                </a:cxn>
                <a:cxn ang="0">
                  <a:pos x="14" y="0"/>
                </a:cxn>
                <a:cxn ang="0">
                  <a:pos x="16" y="0"/>
                </a:cxn>
                <a:cxn ang="0">
                  <a:pos x="1" y="18"/>
                </a:cxn>
              </a:cxnLst>
              <a:rect l="0" t="0" r="r" b="b"/>
              <a:pathLst>
                <a:path w="16" h="18">
                  <a:moveTo>
                    <a:pt x="1" y="18"/>
                  </a:moveTo>
                  <a:cubicBezTo>
                    <a:pt x="0" y="17"/>
                    <a:pt x="0" y="17"/>
                    <a:pt x="0" y="17"/>
                  </a:cubicBezTo>
                  <a:cubicBezTo>
                    <a:pt x="0" y="17"/>
                    <a:pt x="11" y="5"/>
                    <a:pt x="14" y="0"/>
                  </a:cubicBezTo>
                  <a:cubicBezTo>
                    <a:pt x="16" y="0"/>
                    <a:pt x="16" y="0"/>
                    <a:pt x="16" y="0"/>
                  </a:cubicBezTo>
                  <a:cubicBezTo>
                    <a:pt x="13" y="6"/>
                    <a:pt x="2" y="18"/>
                    <a:pt x="1" y="18"/>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24" name="îṣļîḑé-Freeform: Shape 21"/>
            <p:cNvSpPr>
              <a:spLocks/>
            </p:cNvSpPr>
            <p:nvPr/>
          </p:nvSpPr>
          <p:spPr bwMode="auto">
            <a:xfrm>
              <a:off x="7151199" y="1834507"/>
              <a:ext cx="878217" cy="874189"/>
            </a:xfrm>
            <a:custGeom>
              <a:avLst/>
              <a:gdLst/>
              <a:ahLst/>
              <a:cxnLst>
                <a:cxn ang="0">
                  <a:pos x="88" y="177"/>
                </a:cxn>
                <a:cxn ang="0">
                  <a:pos x="103" y="110"/>
                </a:cxn>
                <a:cxn ang="0">
                  <a:pos x="41" y="112"/>
                </a:cxn>
                <a:cxn ang="0">
                  <a:pos x="37" y="128"/>
                </a:cxn>
                <a:cxn ang="0">
                  <a:pos x="4" y="30"/>
                </a:cxn>
                <a:cxn ang="0">
                  <a:pos x="23" y="0"/>
                </a:cxn>
                <a:cxn ang="0">
                  <a:pos x="132" y="79"/>
                </a:cxn>
                <a:cxn ang="0">
                  <a:pos x="215" y="192"/>
                </a:cxn>
                <a:cxn ang="0">
                  <a:pos x="184" y="209"/>
                </a:cxn>
                <a:cxn ang="0">
                  <a:pos x="89" y="180"/>
                </a:cxn>
                <a:cxn ang="0">
                  <a:pos x="88" y="177"/>
                </a:cxn>
              </a:cxnLst>
              <a:rect l="0" t="0" r="r" b="b"/>
              <a:pathLst>
                <a:path w="215" h="214">
                  <a:moveTo>
                    <a:pt x="88" y="177"/>
                  </a:moveTo>
                  <a:cubicBezTo>
                    <a:pt x="106" y="180"/>
                    <a:pt x="129" y="135"/>
                    <a:pt x="103" y="110"/>
                  </a:cubicBezTo>
                  <a:cubicBezTo>
                    <a:pt x="77" y="85"/>
                    <a:pt x="47" y="108"/>
                    <a:pt x="41" y="112"/>
                  </a:cubicBezTo>
                  <a:cubicBezTo>
                    <a:pt x="34" y="116"/>
                    <a:pt x="36" y="125"/>
                    <a:pt x="37" y="128"/>
                  </a:cubicBezTo>
                  <a:cubicBezTo>
                    <a:pt x="37" y="128"/>
                    <a:pt x="0" y="45"/>
                    <a:pt x="4" y="30"/>
                  </a:cubicBezTo>
                  <a:cubicBezTo>
                    <a:pt x="7" y="16"/>
                    <a:pt x="23" y="0"/>
                    <a:pt x="23" y="0"/>
                  </a:cubicBezTo>
                  <a:cubicBezTo>
                    <a:pt x="23" y="0"/>
                    <a:pt x="84" y="28"/>
                    <a:pt x="132" y="79"/>
                  </a:cubicBezTo>
                  <a:cubicBezTo>
                    <a:pt x="180" y="129"/>
                    <a:pt x="215" y="192"/>
                    <a:pt x="215" y="192"/>
                  </a:cubicBezTo>
                  <a:cubicBezTo>
                    <a:pt x="215" y="192"/>
                    <a:pt x="195" y="204"/>
                    <a:pt x="184" y="209"/>
                  </a:cubicBezTo>
                  <a:cubicBezTo>
                    <a:pt x="173" y="214"/>
                    <a:pt x="89" y="180"/>
                    <a:pt x="89" y="180"/>
                  </a:cubicBezTo>
                  <a:cubicBezTo>
                    <a:pt x="88" y="179"/>
                    <a:pt x="85" y="177"/>
                    <a:pt x="88" y="177"/>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25" name="îṣļîḑé-Freeform: Shape 22"/>
            <p:cNvSpPr>
              <a:spLocks/>
            </p:cNvSpPr>
            <p:nvPr/>
          </p:nvSpPr>
          <p:spPr bwMode="auto">
            <a:xfrm>
              <a:off x="7457367" y="2541513"/>
              <a:ext cx="72513" cy="60428"/>
            </a:xfrm>
            <a:custGeom>
              <a:avLst/>
              <a:gdLst/>
              <a:ahLst/>
              <a:cxnLst>
                <a:cxn ang="0">
                  <a:pos x="2" y="15"/>
                </a:cxn>
                <a:cxn ang="0">
                  <a:pos x="0" y="14"/>
                </a:cxn>
                <a:cxn ang="0">
                  <a:pos x="17" y="0"/>
                </a:cxn>
                <a:cxn ang="0">
                  <a:pos x="18" y="2"/>
                </a:cxn>
                <a:cxn ang="0">
                  <a:pos x="2" y="15"/>
                </a:cxn>
              </a:cxnLst>
              <a:rect l="0" t="0" r="r" b="b"/>
              <a:pathLst>
                <a:path w="18" h="15">
                  <a:moveTo>
                    <a:pt x="2" y="15"/>
                  </a:moveTo>
                  <a:cubicBezTo>
                    <a:pt x="0" y="14"/>
                    <a:pt x="0" y="14"/>
                    <a:pt x="0" y="14"/>
                  </a:cubicBezTo>
                  <a:cubicBezTo>
                    <a:pt x="1" y="14"/>
                    <a:pt x="9" y="4"/>
                    <a:pt x="17" y="0"/>
                  </a:cubicBezTo>
                  <a:cubicBezTo>
                    <a:pt x="18" y="2"/>
                    <a:pt x="18" y="2"/>
                    <a:pt x="18" y="2"/>
                  </a:cubicBezTo>
                  <a:cubicBezTo>
                    <a:pt x="11" y="5"/>
                    <a:pt x="2" y="15"/>
                    <a:pt x="2" y="15"/>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26" name="îṣļîḑé-Freeform: Shape 23"/>
            <p:cNvSpPr>
              <a:spLocks/>
            </p:cNvSpPr>
            <p:nvPr/>
          </p:nvSpPr>
          <p:spPr bwMode="auto">
            <a:xfrm>
              <a:off x="6861146" y="2565684"/>
              <a:ext cx="457238" cy="441124"/>
            </a:xfrm>
            <a:custGeom>
              <a:avLst/>
              <a:gdLst/>
              <a:ahLst/>
              <a:cxnLst>
                <a:cxn ang="0">
                  <a:pos x="98" y="72"/>
                </a:cxn>
                <a:cxn ang="0">
                  <a:pos x="44" y="66"/>
                </a:cxn>
                <a:cxn ang="0">
                  <a:pos x="33" y="10"/>
                </a:cxn>
                <a:cxn ang="0">
                  <a:pos x="38" y="1"/>
                </a:cxn>
                <a:cxn ang="0">
                  <a:pos x="17" y="18"/>
                </a:cxn>
                <a:cxn ang="0">
                  <a:pos x="6" y="47"/>
                </a:cxn>
                <a:cxn ang="0">
                  <a:pos x="41" y="94"/>
                </a:cxn>
                <a:cxn ang="0">
                  <a:pos x="92" y="89"/>
                </a:cxn>
                <a:cxn ang="0">
                  <a:pos x="98" y="72"/>
                </a:cxn>
              </a:cxnLst>
              <a:rect l="0" t="0" r="r" b="b"/>
              <a:pathLst>
                <a:path w="112" h="108">
                  <a:moveTo>
                    <a:pt x="98" y="72"/>
                  </a:moveTo>
                  <a:cubicBezTo>
                    <a:pt x="77" y="108"/>
                    <a:pt x="49" y="71"/>
                    <a:pt x="44" y="66"/>
                  </a:cubicBezTo>
                  <a:cubicBezTo>
                    <a:pt x="40" y="62"/>
                    <a:pt x="0" y="32"/>
                    <a:pt x="33" y="10"/>
                  </a:cubicBezTo>
                  <a:cubicBezTo>
                    <a:pt x="39" y="7"/>
                    <a:pt x="37" y="4"/>
                    <a:pt x="38" y="1"/>
                  </a:cubicBezTo>
                  <a:cubicBezTo>
                    <a:pt x="36" y="0"/>
                    <a:pt x="19" y="15"/>
                    <a:pt x="17" y="18"/>
                  </a:cubicBezTo>
                  <a:cubicBezTo>
                    <a:pt x="14" y="20"/>
                    <a:pt x="3" y="33"/>
                    <a:pt x="6" y="47"/>
                  </a:cubicBezTo>
                  <a:cubicBezTo>
                    <a:pt x="8" y="56"/>
                    <a:pt x="17" y="80"/>
                    <a:pt x="41" y="94"/>
                  </a:cubicBezTo>
                  <a:cubicBezTo>
                    <a:pt x="56" y="102"/>
                    <a:pt x="74" y="107"/>
                    <a:pt x="92" y="89"/>
                  </a:cubicBezTo>
                  <a:cubicBezTo>
                    <a:pt x="108" y="72"/>
                    <a:pt x="112" y="65"/>
                    <a:pt x="98" y="72"/>
                  </a:cubicBezTo>
                  <a:close/>
                </a:path>
              </a:pathLst>
            </a:custGeom>
            <a:solidFill>
              <a:schemeClr val="accent2"/>
            </a:solidFill>
            <a:ln w="9525">
              <a:noFill/>
              <a:round/>
              <a:headEnd/>
              <a:tailEnd/>
            </a:ln>
          </p:spPr>
          <p:txBody>
            <a:bodyPr anchor="ctr"/>
            <a:lstStyle/>
            <a:p>
              <a:pPr algn="ctr"/>
              <a:endParaRPr>
                <a:cs typeface="+mn-ea"/>
                <a:sym typeface="+mn-lt"/>
              </a:endParaRPr>
            </a:p>
          </p:txBody>
        </p:sp>
        <p:sp>
          <p:nvSpPr>
            <p:cNvPr id="27" name="îṣļîḑé-Freeform: Shape 24"/>
            <p:cNvSpPr>
              <a:spLocks/>
            </p:cNvSpPr>
            <p:nvPr/>
          </p:nvSpPr>
          <p:spPr bwMode="auto">
            <a:xfrm>
              <a:off x="4754230" y="2402528"/>
              <a:ext cx="674778" cy="592192"/>
            </a:xfrm>
            <a:custGeom>
              <a:avLst/>
              <a:gdLst/>
              <a:ahLst/>
              <a:cxnLst>
                <a:cxn ang="0">
                  <a:pos x="98" y="145"/>
                </a:cxn>
                <a:cxn ang="0">
                  <a:pos x="98" y="145"/>
                </a:cxn>
                <a:cxn ang="0">
                  <a:pos x="71" y="137"/>
                </a:cxn>
                <a:cxn ang="0">
                  <a:pos x="49" y="117"/>
                </a:cxn>
                <a:cxn ang="0">
                  <a:pos x="27" y="101"/>
                </a:cxn>
                <a:cxn ang="0">
                  <a:pos x="27" y="100"/>
                </a:cxn>
                <a:cxn ang="0">
                  <a:pos x="2" y="47"/>
                </a:cxn>
                <a:cxn ang="0">
                  <a:pos x="48" y="2"/>
                </a:cxn>
                <a:cxn ang="0">
                  <a:pos x="62" y="0"/>
                </a:cxn>
                <a:cxn ang="0">
                  <a:pos x="104" y="16"/>
                </a:cxn>
                <a:cxn ang="0">
                  <a:pos x="120" y="38"/>
                </a:cxn>
                <a:cxn ang="0">
                  <a:pos x="123" y="43"/>
                </a:cxn>
                <a:cxn ang="0">
                  <a:pos x="130" y="50"/>
                </a:cxn>
                <a:cxn ang="0">
                  <a:pos x="139" y="58"/>
                </a:cxn>
                <a:cxn ang="0">
                  <a:pos x="136" y="127"/>
                </a:cxn>
                <a:cxn ang="0">
                  <a:pos x="98" y="145"/>
                </a:cxn>
                <a:cxn ang="0">
                  <a:pos x="62" y="2"/>
                </a:cxn>
                <a:cxn ang="0">
                  <a:pos x="48" y="4"/>
                </a:cxn>
                <a:cxn ang="0">
                  <a:pos x="48" y="4"/>
                </a:cxn>
                <a:cxn ang="0">
                  <a:pos x="4" y="47"/>
                </a:cxn>
                <a:cxn ang="0">
                  <a:pos x="28" y="99"/>
                </a:cxn>
                <a:cxn ang="0">
                  <a:pos x="28" y="99"/>
                </a:cxn>
                <a:cxn ang="0">
                  <a:pos x="50" y="116"/>
                </a:cxn>
                <a:cxn ang="0">
                  <a:pos x="72" y="136"/>
                </a:cxn>
                <a:cxn ang="0">
                  <a:pos x="98" y="143"/>
                </a:cxn>
                <a:cxn ang="0">
                  <a:pos x="135" y="126"/>
                </a:cxn>
                <a:cxn ang="0">
                  <a:pos x="137" y="59"/>
                </a:cxn>
                <a:cxn ang="0">
                  <a:pos x="129" y="52"/>
                </a:cxn>
                <a:cxn ang="0">
                  <a:pos x="121" y="44"/>
                </a:cxn>
                <a:cxn ang="0">
                  <a:pos x="118" y="39"/>
                </a:cxn>
                <a:cxn ang="0">
                  <a:pos x="103" y="18"/>
                </a:cxn>
                <a:cxn ang="0">
                  <a:pos x="62" y="2"/>
                </a:cxn>
              </a:cxnLst>
              <a:rect l="0" t="0" r="r" b="b"/>
              <a:pathLst>
                <a:path w="165" h="145">
                  <a:moveTo>
                    <a:pt x="98" y="145"/>
                  </a:moveTo>
                  <a:cubicBezTo>
                    <a:pt x="98" y="145"/>
                    <a:pt x="98" y="145"/>
                    <a:pt x="98" y="145"/>
                  </a:cubicBezTo>
                  <a:cubicBezTo>
                    <a:pt x="85" y="145"/>
                    <a:pt x="75" y="140"/>
                    <a:pt x="71" y="137"/>
                  </a:cubicBezTo>
                  <a:cubicBezTo>
                    <a:pt x="63" y="132"/>
                    <a:pt x="53" y="123"/>
                    <a:pt x="49" y="117"/>
                  </a:cubicBezTo>
                  <a:cubicBezTo>
                    <a:pt x="46" y="113"/>
                    <a:pt x="39" y="109"/>
                    <a:pt x="27" y="101"/>
                  </a:cubicBezTo>
                  <a:cubicBezTo>
                    <a:pt x="27" y="100"/>
                    <a:pt x="27" y="100"/>
                    <a:pt x="27" y="100"/>
                  </a:cubicBezTo>
                  <a:cubicBezTo>
                    <a:pt x="14" y="92"/>
                    <a:pt x="0" y="66"/>
                    <a:pt x="2" y="47"/>
                  </a:cubicBezTo>
                  <a:cubicBezTo>
                    <a:pt x="2" y="25"/>
                    <a:pt x="28" y="2"/>
                    <a:pt x="48" y="2"/>
                  </a:cubicBezTo>
                  <a:cubicBezTo>
                    <a:pt x="52" y="0"/>
                    <a:pt x="57" y="0"/>
                    <a:pt x="62" y="0"/>
                  </a:cubicBezTo>
                  <a:cubicBezTo>
                    <a:pt x="80" y="0"/>
                    <a:pt x="96" y="10"/>
                    <a:pt x="104" y="16"/>
                  </a:cubicBezTo>
                  <a:cubicBezTo>
                    <a:pt x="110" y="21"/>
                    <a:pt x="116" y="32"/>
                    <a:pt x="120" y="38"/>
                  </a:cubicBezTo>
                  <a:cubicBezTo>
                    <a:pt x="121" y="41"/>
                    <a:pt x="122" y="42"/>
                    <a:pt x="123" y="43"/>
                  </a:cubicBezTo>
                  <a:cubicBezTo>
                    <a:pt x="124" y="45"/>
                    <a:pt x="127" y="47"/>
                    <a:pt x="130" y="50"/>
                  </a:cubicBezTo>
                  <a:cubicBezTo>
                    <a:pt x="134" y="53"/>
                    <a:pt x="137" y="56"/>
                    <a:pt x="139" y="58"/>
                  </a:cubicBezTo>
                  <a:cubicBezTo>
                    <a:pt x="165" y="90"/>
                    <a:pt x="146" y="117"/>
                    <a:pt x="136" y="127"/>
                  </a:cubicBezTo>
                  <a:cubicBezTo>
                    <a:pt x="125" y="139"/>
                    <a:pt x="112" y="145"/>
                    <a:pt x="98" y="145"/>
                  </a:cubicBezTo>
                  <a:close/>
                  <a:moveTo>
                    <a:pt x="62" y="2"/>
                  </a:moveTo>
                  <a:cubicBezTo>
                    <a:pt x="57" y="2"/>
                    <a:pt x="52" y="2"/>
                    <a:pt x="48" y="4"/>
                  </a:cubicBezTo>
                  <a:cubicBezTo>
                    <a:pt x="48" y="4"/>
                    <a:pt x="48" y="4"/>
                    <a:pt x="48" y="4"/>
                  </a:cubicBezTo>
                  <a:cubicBezTo>
                    <a:pt x="29" y="4"/>
                    <a:pt x="4" y="26"/>
                    <a:pt x="4" y="47"/>
                  </a:cubicBezTo>
                  <a:cubicBezTo>
                    <a:pt x="2" y="66"/>
                    <a:pt x="17" y="91"/>
                    <a:pt x="28" y="99"/>
                  </a:cubicBezTo>
                  <a:cubicBezTo>
                    <a:pt x="28" y="99"/>
                    <a:pt x="28" y="99"/>
                    <a:pt x="28" y="99"/>
                  </a:cubicBezTo>
                  <a:cubicBezTo>
                    <a:pt x="40" y="107"/>
                    <a:pt x="47" y="112"/>
                    <a:pt x="50" y="116"/>
                  </a:cubicBezTo>
                  <a:cubicBezTo>
                    <a:pt x="54" y="122"/>
                    <a:pt x="64" y="131"/>
                    <a:pt x="72" y="136"/>
                  </a:cubicBezTo>
                  <a:cubicBezTo>
                    <a:pt x="76" y="138"/>
                    <a:pt x="86" y="143"/>
                    <a:pt x="98" y="143"/>
                  </a:cubicBezTo>
                  <a:cubicBezTo>
                    <a:pt x="112" y="143"/>
                    <a:pt x="124" y="137"/>
                    <a:pt x="135" y="126"/>
                  </a:cubicBezTo>
                  <a:cubicBezTo>
                    <a:pt x="146" y="114"/>
                    <a:pt x="162" y="89"/>
                    <a:pt x="137" y="59"/>
                  </a:cubicBezTo>
                  <a:cubicBezTo>
                    <a:pt x="136" y="57"/>
                    <a:pt x="132" y="54"/>
                    <a:pt x="129" y="52"/>
                  </a:cubicBezTo>
                  <a:cubicBezTo>
                    <a:pt x="126" y="49"/>
                    <a:pt x="122" y="46"/>
                    <a:pt x="121" y="44"/>
                  </a:cubicBezTo>
                  <a:cubicBezTo>
                    <a:pt x="120" y="43"/>
                    <a:pt x="119" y="42"/>
                    <a:pt x="118" y="39"/>
                  </a:cubicBezTo>
                  <a:cubicBezTo>
                    <a:pt x="114" y="33"/>
                    <a:pt x="108" y="22"/>
                    <a:pt x="103" y="18"/>
                  </a:cubicBezTo>
                  <a:cubicBezTo>
                    <a:pt x="96" y="13"/>
                    <a:pt x="80" y="2"/>
                    <a:pt x="62" y="2"/>
                  </a:cubicBezTo>
                  <a:close/>
                </a:path>
              </a:pathLst>
            </a:custGeom>
            <a:solidFill>
              <a:schemeClr val="accent1"/>
            </a:solidFill>
            <a:ln w="9525">
              <a:noFill/>
              <a:round/>
              <a:headEnd/>
              <a:tailEnd/>
            </a:ln>
          </p:spPr>
          <p:txBody>
            <a:bodyPr anchor="ctr"/>
            <a:lstStyle/>
            <a:p>
              <a:pPr algn="ctr"/>
              <a:endParaRPr>
                <a:cs typeface="+mn-ea"/>
                <a:sym typeface="+mn-lt"/>
              </a:endParaRPr>
            </a:p>
          </p:txBody>
        </p:sp>
        <p:sp>
          <p:nvSpPr>
            <p:cNvPr id="28" name="îṣļîḑé-Freeform: Shape 25"/>
            <p:cNvSpPr>
              <a:spLocks/>
            </p:cNvSpPr>
            <p:nvPr/>
          </p:nvSpPr>
          <p:spPr bwMode="auto">
            <a:xfrm>
              <a:off x="5265852" y="2593884"/>
              <a:ext cx="126899" cy="205455"/>
            </a:xfrm>
            <a:custGeom>
              <a:avLst/>
              <a:gdLst/>
              <a:ahLst/>
              <a:cxnLst>
                <a:cxn ang="0">
                  <a:pos x="26" y="47"/>
                </a:cxn>
                <a:cxn ang="0">
                  <a:pos x="29" y="40"/>
                </a:cxn>
                <a:cxn ang="0">
                  <a:pos x="29" y="34"/>
                </a:cxn>
                <a:cxn ang="0">
                  <a:pos x="28" y="28"/>
                </a:cxn>
                <a:cxn ang="0">
                  <a:pos x="24" y="21"/>
                </a:cxn>
                <a:cxn ang="0">
                  <a:pos x="20" y="15"/>
                </a:cxn>
                <a:cxn ang="0">
                  <a:pos x="16" y="10"/>
                </a:cxn>
                <a:cxn ang="0">
                  <a:pos x="11" y="7"/>
                </a:cxn>
                <a:cxn ang="0">
                  <a:pos x="6" y="3"/>
                </a:cxn>
                <a:cxn ang="0">
                  <a:pos x="2" y="1"/>
                </a:cxn>
                <a:cxn ang="0">
                  <a:pos x="0" y="0"/>
                </a:cxn>
                <a:cxn ang="0">
                  <a:pos x="5" y="6"/>
                </a:cxn>
                <a:cxn ang="0">
                  <a:pos x="11" y="14"/>
                </a:cxn>
                <a:cxn ang="0">
                  <a:pos x="15" y="20"/>
                </a:cxn>
                <a:cxn ang="0">
                  <a:pos x="17" y="24"/>
                </a:cxn>
                <a:cxn ang="0">
                  <a:pos x="21" y="32"/>
                </a:cxn>
                <a:cxn ang="0">
                  <a:pos x="24" y="42"/>
                </a:cxn>
                <a:cxn ang="0">
                  <a:pos x="26" y="47"/>
                </a:cxn>
              </a:cxnLst>
              <a:rect l="0" t="0" r="r" b="b"/>
              <a:pathLst>
                <a:path w="31" h="50">
                  <a:moveTo>
                    <a:pt x="26" y="47"/>
                  </a:moveTo>
                  <a:cubicBezTo>
                    <a:pt x="27" y="45"/>
                    <a:pt x="29" y="43"/>
                    <a:pt x="29" y="40"/>
                  </a:cubicBezTo>
                  <a:cubicBezTo>
                    <a:pt x="29" y="37"/>
                    <a:pt x="31" y="36"/>
                    <a:pt x="29" y="34"/>
                  </a:cubicBezTo>
                  <a:cubicBezTo>
                    <a:pt x="28" y="32"/>
                    <a:pt x="28" y="28"/>
                    <a:pt x="28" y="28"/>
                  </a:cubicBezTo>
                  <a:cubicBezTo>
                    <a:pt x="28" y="28"/>
                    <a:pt x="25" y="22"/>
                    <a:pt x="24" y="21"/>
                  </a:cubicBezTo>
                  <a:cubicBezTo>
                    <a:pt x="23" y="20"/>
                    <a:pt x="22" y="15"/>
                    <a:pt x="20" y="15"/>
                  </a:cubicBezTo>
                  <a:cubicBezTo>
                    <a:pt x="18" y="14"/>
                    <a:pt x="17" y="11"/>
                    <a:pt x="16" y="10"/>
                  </a:cubicBezTo>
                  <a:cubicBezTo>
                    <a:pt x="14" y="10"/>
                    <a:pt x="11" y="7"/>
                    <a:pt x="11" y="7"/>
                  </a:cubicBezTo>
                  <a:cubicBezTo>
                    <a:pt x="6" y="3"/>
                    <a:pt x="6" y="3"/>
                    <a:pt x="6" y="3"/>
                  </a:cubicBezTo>
                  <a:cubicBezTo>
                    <a:pt x="2" y="1"/>
                    <a:pt x="2" y="1"/>
                    <a:pt x="2" y="1"/>
                  </a:cubicBezTo>
                  <a:cubicBezTo>
                    <a:pt x="0" y="0"/>
                    <a:pt x="0" y="0"/>
                    <a:pt x="0" y="0"/>
                  </a:cubicBezTo>
                  <a:cubicBezTo>
                    <a:pt x="0" y="0"/>
                    <a:pt x="2" y="4"/>
                    <a:pt x="5" y="6"/>
                  </a:cubicBezTo>
                  <a:cubicBezTo>
                    <a:pt x="7" y="9"/>
                    <a:pt x="10" y="13"/>
                    <a:pt x="11" y="14"/>
                  </a:cubicBezTo>
                  <a:cubicBezTo>
                    <a:pt x="13" y="15"/>
                    <a:pt x="14" y="19"/>
                    <a:pt x="15" y="20"/>
                  </a:cubicBezTo>
                  <a:cubicBezTo>
                    <a:pt x="16" y="20"/>
                    <a:pt x="16" y="22"/>
                    <a:pt x="17" y="24"/>
                  </a:cubicBezTo>
                  <a:cubicBezTo>
                    <a:pt x="18" y="27"/>
                    <a:pt x="21" y="30"/>
                    <a:pt x="21" y="32"/>
                  </a:cubicBezTo>
                  <a:cubicBezTo>
                    <a:pt x="22" y="35"/>
                    <a:pt x="24" y="38"/>
                    <a:pt x="24" y="42"/>
                  </a:cubicBezTo>
                  <a:cubicBezTo>
                    <a:pt x="24" y="45"/>
                    <a:pt x="25" y="50"/>
                    <a:pt x="26" y="47"/>
                  </a:cubicBezTo>
                  <a:close/>
                </a:path>
              </a:pathLst>
            </a:custGeom>
            <a:solidFill>
              <a:schemeClr val="accent1"/>
            </a:solidFill>
            <a:ln w="9525">
              <a:noFill/>
              <a:round/>
              <a:headEnd/>
              <a:tailEnd/>
            </a:ln>
          </p:spPr>
          <p:txBody>
            <a:bodyPr anchor="ctr"/>
            <a:lstStyle/>
            <a:p>
              <a:pPr algn="ctr"/>
              <a:endParaRPr>
                <a:cs typeface="+mn-ea"/>
                <a:sym typeface="+mn-lt"/>
              </a:endParaRPr>
            </a:p>
          </p:txBody>
        </p:sp>
        <p:sp>
          <p:nvSpPr>
            <p:cNvPr id="29" name="îṣļîḑé-Freeform: Shape 26"/>
            <p:cNvSpPr>
              <a:spLocks/>
            </p:cNvSpPr>
            <p:nvPr/>
          </p:nvSpPr>
          <p:spPr bwMode="auto">
            <a:xfrm>
              <a:off x="4967741" y="2891994"/>
              <a:ext cx="207469" cy="118842"/>
            </a:xfrm>
            <a:custGeom>
              <a:avLst/>
              <a:gdLst/>
              <a:ahLst/>
              <a:cxnLst>
                <a:cxn ang="0">
                  <a:pos x="49" y="24"/>
                </a:cxn>
                <a:cxn ang="0">
                  <a:pos x="41" y="27"/>
                </a:cxn>
                <a:cxn ang="0">
                  <a:pos x="35" y="28"/>
                </a:cxn>
                <a:cxn ang="0">
                  <a:pos x="30" y="27"/>
                </a:cxn>
                <a:cxn ang="0">
                  <a:pos x="22" y="24"/>
                </a:cxn>
                <a:cxn ang="0">
                  <a:pos x="16" y="20"/>
                </a:cxn>
                <a:cxn ang="0">
                  <a:pos x="11" y="16"/>
                </a:cxn>
                <a:cxn ang="0">
                  <a:pos x="7" y="11"/>
                </a:cxn>
                <a:cxn ang="0">
                  <a:pos x="4" y="6"/>
                </a:cxn>
                <a:cxn ang="0">
                  <a:pos x="1" y="3"/>
                </a:cxn>
                <a:cxn ang="0">
                  <a:pos x="0" y="0"/>
                </a:cxn>
                <a:cxn ang="0">
                  <a:pos x="7" y="5"/>
                </a:cxn>
                <a:cxn ang="0">
                  <a:pos x="15" y="11"/>
                </a:cxn>
                <a:cxn ang="0">
                  <a:pos x="21" y="15"/>
                </a:cxn>
                <a:cxn ang="0">
                  <a:pos x="25" y="17"/>
                </a:cxn>
                <a:cxn ang="0">
                  <a:pos x="34" y="20"/>
                </a:cxn>
                <a:cxn ang="0">
                  <a:pos x="43" y="23"/>
                </a:cxn>
                <a:cxn ang="0">
                  <a:pos x="49" y="24"/>
                </a:cxn>
              </a:cxnLst>
              <a:rect l="0" t="0" r="r" b="b"/>
              <a:pathLst>
                <a:path w="51" h="29">
                  <a:moveTo>
                    <a:pt x="49" y="24"/>
                  </a:moveTo>
                  <a:cubicBezTo>
                    <a:pt x="46" y="26"/>
                    <a:pt x="44" y="28"/>
                    <a:pt x="41" y="27"/>
                  </a:cubicBezTo>
                  <a:cubicBezTo>
                    <a:pt x="39" y="27"/>
                    <a:pt x="37" y="29"/>
                    <a:pt x="35" y="28"/>
                  </a:cubicBezTo>
                  <a:cubicBezTo>
                    <a:pt x="33" y="27"/>
                    <a:pt x="30" y="27"/>
                    <a:pt x="30" y="27"/>
                  </a:cubicBezTo>
                  <a:cubicBezTo>
                    <a:pt x="30" y="27"/>
                    <a:pt x="23" y="24"/>
                    <a:pt x="22" y="24"/>
                  </a:cubicBezTo>
                  <a:cubicBezTo>
                    <a:pt x="21" y="23"/>
                    <a:pt x="16" y="22"/>
                    <a:pt x="16" y="20"/>
                  </a:cubicBezTo>
                  <a:cubicBezTo>
                    <a:pt x="15" y="18"/>
                    <a:pt x="12" y="17"/>
                    <a:pt x="11" y="16"/>
                  </a:cubicBezTo>
                  <a:cubicBezTo>
                    <a:pt x="10" y="14"/>
                    <a:pt x="7" y="11"/>
                    <a:pt x="7" y="11"/>
                  </a:cubicBezTo>
                  <a:cubicBezTo>
                    <a:pt x="4" y="6"/>
                    <a:pt x="4" y="6"/>
                    <a:pt x="4" y="6"/>
                  </a:cubicBezTo>
                  <a:cubicBezTo>
                    <a:pt x="1" y="3"/>
                    <a:pt x="1" y="3"/>
                    <a:pt x="1" y="3"/>
                  </a:cubicBezTo>
                  <a:cubicBezTo>
                    <a:pt x="0" y="0"/>
                    <a:pt x="0" y="0"/>
                    <a:pt x="0" y="0"/>
                  </a:cubicBezTo>
                  <a:cubicBezTo>
                    <a:pt x="0" y="0"/>
                    <a:pt x="4" y="3"/>
                    <a:pt x="7" y="5"/>
                  </a:cubicBezTo>
                  <a:cubicBezTo>
                    <a:pt x="9" y="7"/>
                    <a:pt x="13" y="10"/>
                    <a:pt x="15" y="11"/>
                  </a:cubicBezTo>
                  <a:cubicBezTo>
                    <a:pt x="16" y="13"/>
                    <a:pt x="20" y="14"/>
                    <a:pt x="21" y="15"/>
                  </a:cubicBezTo>
                  <a:cubicBezTo>
                    <a:pt x="21" y="16"/>
                    <a:pt x="23" y="15"/>
                    <a:pt x="25" y="17"/>
                  </a:cubicBezTo>
                  <a:cubicBezTo>
                    <a:pt x="28" y="18"/>
                    <a:pt x="31" y="20"/>
                    <a:pt x="34" y="20"/>
                  </a:cubicBezTo>
                  <a:cubicBezTo>
                    <a:pt x="36" y="21"/>
                    <a:pt x="39" y="23"/>
                    <a:pt x="43" y="23"/>
                  </a:cubicBezTo>
                  <a:cubicBezTo>
                    <a:pt x="47" y="22"/>
                    <a:pt x="51" y="23"/>
                    <a:pt x="49" y="24"/>
                  </a:cubicBezTo>
                  <a:close/>
                </a:path>
              </a:pathLst>
            </a:custGeom>
            <a:solidFill>
              <a:schemeClr val="accent1"/>
            </a:solidFill>
            <a:ln w="9525">
              <a:noFill/>
              <a:round/>
              <a:headEnd/>
              <a:tailEnd/>
            </a:ln>
          </p:spPr>
          <p:txBody>
            <a:bodyPr anchor="ctr"/>
            <a:lstStyle/>
            <a:p>
              <a:pPr algn="ctr"/>
              <a:endParaRPr>
                <a:cs typeface="+mn-ea"/>
                <a:sym typeface="+mn-lt"/>
              </a:endParaRPr>
            </a:p>
          </p:txBody>
        </p:sp>
        <p:sp>
          <p:nvSpPr>
            <p:cNvPr id="30" name="îṣļîḑé-Freeform: Shape 27"/>
            <p:cNvSpPr>
              <a:spLocks/>
            </p:cNvSpPr>
            <p:nvPr/>
          </p:nvSpPr>
          <p:spPr bwMode="auto">
            <a:xfrm>
              <a:off x="4750201" y="2390443"/>
              <a:ext cx="400838" cy="374652"/>
            </a:xfrm>
            <a:custGeom>
              <a:avLst/>
              <a:gdLst/>
              <a:ahLst/>
              <a:cxnLst>
                <a:cxn ang="0">
                  <a:pos x="98" y="15"/>
                </a:cxn>
                <a:cxn ang="0">
                  <a:pos x="87" y="6"/>
                </a:cxn>
                <a:cxn ang="0">
                  <a:pos x="73" y="2"/>
                </a:cxn>
                <a:cxn ang="0">
                  <a:pos x="60" y="1"/>
                </a:cxn>
                <a:cxn ang="0">
                  <a:pos x="48" y="4"/>
                </a:cxn>
                <a:cxn ang="0">
                  <a:pos x="16" y="18"/>
                </a:cxn>
                <a:cxn ang="0">
                  <a:pos x="3" y="51"/>
                </a:cxn>
                <a:cxn ang="0">
                  <a:pos x="5" y="70"/>
                </a:cxn>
                <a:cxn ang="0">
                  <a:pos x="8" y="81"/>
                </a:cxn>
                <a:cxn ang="0">
                  <a:pos x="17" y="92"/>
                </a:cxn>
                <a:cxn ang="0">
                  <a:pos x="13" y="76"/>
                </a:cxn>
                <a:cxn ang="0">
                  <a:pos x="20" y="69"/>
                </a:cxn>
                <a:cxn ang="0">
                  <a:pos x="33" y="67"/>
                </a:cxn>
                <a:cxn ang="0">
                  <a:pos x="19" y="59"/>
                </a:cxn>
                <a:cxn ang="0">
                  <a:pos x="13" y="44"/>
                </a:cxn>
                <a:cxn ang="0">
                  <a:pos x="18" y="31"/>
                </a:cxn>
                <a:cxn ang="0">
                  <a:pos x="41" y="16"/>
                </a:cxn>
                <a:cxn ang="0">
                  <a:pos x="58" y="21"/>
                </a:cxn>
                <a:cxn ang="0">
                  <a:pos x="64" y="34"/>
                </a:cxn>
                <a:cxn ang="0">
                  <a:pos x="66" y="23"/>
                </a:cxn>
                <a:cxn ang="0">
                  <a:pos x="67" y="15"/>
                </a:cxn>
                <a:cxn ang="0">
                  <a:pos x="76" y="12"/>
                </a:cxn>
                <a:cxn ang="0">
                  <a:pos x="82" y="12"/>
                </a:cxn>
                <a:cxn ang="0">
                  <a:pos x="92" y="14"/>
                </a:cxn>
                <a:cxn ang="0">
                  <a:pos x="98" y="15"/>
                </a:cxn>
              </a:cxnLst>
              <a:rect l="0" t="0" r="r" b="b"/>
              <a:pathLst>
                <a:path w="98" h="92">
                  <a:moveTo>
                    <a:pt x="98" y="15"/>
                  </a:moveTo>
                  <a:cubicBezTo>
                    <a:pt x="97" y="13"/>
                    <a:pt x="92" y="8"/>
                    <a:pt x="87" y="6"/>
                  </a:cubicBezTo>
                  <a:cubicBezTo>
                    <a:pt x="83" y="4"/>
                    <a:pt x="76" y="1"/>
                    <a:pt x="73" y="2"/>
                  </a:cubicBezTo>
                  <a:cubicBezTo>
                    <a:pt x="70" y="2"/>
                    <a:pt x="63" y="0"/>
                    <a:pt x="60" y="1"/>
                  </a:cubicBezTo>
                  <a:cubicBezTo>
                    <a:pt x="56" y="3"/>
                    <a:pt x="50" y="4"/>
                    <a:pt x="48" y="4"/>
                  </a:cubicBezTo>
                  <a:cubicBezTo>
                    <a:pt x="43" y="4"/>
                    <a:pt x="26" y="8"/>
                    <a:pt x="16" y="18"/>
                  </a:cubicBezTo>
                  <a:cubicBezTo>
                    <a:pt x="6" y="28"/>
                    <a:pt x="0" y="44"/>
                    <a:pt x="3" y="51"/>
                  </a:cubicBezTo>
                  <a:cubicBezTo>
                    <a:pt x="0" y="57"/>
                    <a:pt x="3" y="67"/>
                    <a:pt x="5" y="70"/>
                  </a:cubicBezTo>
                  <a:cubicBezTo>
                    <a:pt x="6" y="73"/>
                    <a:pt x="7" y="79"/>
                    <a:pt x="8" y="81"/>
                  </a:cubicBezTo>
                  <a:cubicBezTo>
                    <a:pt x="9" y="84"/>
                    <a:pt x="15" y="90"/>
                    <a:pt x="17" y="92"/>
                  </a:cubicBezTo>
                  <a:cubicBezTo>
                    <a:pt x="18" y="86"/>
                    <a:pt x="12" y="82"/>
                    <a:pt x="13" y="76"/>
                  </a:cubicBezTo>
                  <a:cubicBezTo>
                    <a:pt x="15" y="71"/>
                    <a:pt x="14" y="68"/>
                    <a:pt x="20" y="69"/>
                  </a:cubicBezTo>
                  <a:cubicBezTo>
                    <a:pt x="27" y="69"/>
                    <a:pt x="32" y="70"/>
                    <a:pt x="33" y="67"/>
                  </a:cubicBezTo>
                  <a:cubicBezTo>
                    <a:pt x="27" y="66"/>
                    <a:pt x="20" y="61"/>
                    <a:pt x="19" y="59"/>
                  </a:cubicBezTo>
                  <a:cubicBezTo>
                    <a:pt x="17" y="55"/>
                    <a:pt x="14" y="48"/>
                    <a:pt x="13" y="44"/>
                  </a:cubicBezTo>
                  <a:cubicBezTo>
                    <a:pt x="13" y="41"/>
                    <a:pt x="15" y="36"/>
                    <a:pt x="18" y="31"/>
                  </a:cubicBezTo>
                  <a:cubicBezTo>
                    <a:pt x="22" y="25"/>
                    <a:pt x="35" y="15"/>
                    <a:pt x="41" y="16"/>
                  </a:cubicBezTo>
                  <a:cubicBezTo>
                    <a:pt x="47" y="16"/>
                    <a:pt x="55" y="15"/>
                    <a:pt x="58" y="21"/>
                  </a:cubicBezTo>
                  <a:cubicBezTo>
                    <a:pt x="63" y="24"/>
                    <a:pt x="64" y="31"/>
                    <a:pt x="64" y="34"/>
                  </a:cubicBezTo>
                  <a:cubicBezTo>
                    <a:pt x="68" y="33"/>
                    <a:pt x="67" y="27"/>
                    <a:pt x="66" y="23"/>
                  </a:cubicBezTo>
                  <a:cubicBezTo>
                    <a:pt x="65" y="20"/>
                    <a:pt x="64" y="17"/>
                    <a:pt x="67" y="15"/>
                  </a:cubicBezTo>
                  <a:cubicBezTo>
                    <a:pt x="70" y="13"/>
                    <a:pt x="73" y="12"/>
                    <a:pt x="76" y="12"/>
                  </a:cubicBezTo>
                  <a:cubicBezTo>
                    <a:pt x="78" y="12"/>
                    <a:pt x="77" y="11"/>
                    <a:pt x="82" y="12"/>
                  </a:cubicBezTo>
                  <a:cubicBezTo>
                    <a:pt x="87" y="13"/>
                    <a:pt x="89" y="13"/>
                    <a:pt x="92" y="14"/>
                  </a:cubicBezTo>
                  <a:cubicBezTo>
                    <a:pt x="94" y="16"/>
                    <a:pt x="98" y="15"/>
                    <a:pt x="98" y="15"/>
                  </a:cubicBezTo>
                  <a:close/>
                </a:path>
              </a:pathLst>
            </a:custGeom>
            <a:solidFill>
              <a:schemeClr val="accent1"/>
            </a:solidFill>
            <a:ln w="9525">
              <a:noFill/>
              <a:round/>
              <a:headEnd/>
              <a:tailEnd/>
            </a:ln>
          </p:spPr>
          <p:txBody>
            <a:bodyPr anchor="ctr"/>
            <a:lstStyle/>
            <a:p>
              <a:pPr algn="ctr"/>
              <a:endParaRPr>
                <a:cs typeface="+mn-ea"/>
                <a:sym typeface="+mn-lt"/>
              </a:endParaRPr>
            </a:p>
          </p:txBody>
        </p:sp>
        <p:sp>
          <p:nvSpPr>
            <p:cNvPr id="31" name="îṣļîḑé-Freeform: Shape 28"/>
            <p:cNvSpPr>
              <a:spLocks/>
            </p:cNvSpPr>
            <p:nvPr/>
          </p:nvSpPr>
          <p:spPr bwMode="auto">
            <a:xfrm>
              <a:off x="5167152" y="2450871"/>
              <a:ext cx="134956" cy="138985"/>
            </a:xfrm>
            <a:custGeom>
              <a:avLst/>
              <a:gdLst/>
              <a:ahLst/>
              <a:cxnLst>
                <a:cxn ang="0">
                  <a:pos x="26" y="34"/>
                </a:cxn>
                <a:cxn ang="0">
                  <a:pos x="22" y="33"/>
                </a:cxn>
                <a:cxn ang="0">
                  <a:pos x="21" y="33"/>
                </a:cxn>
                <a:cxn ang="0">
                  <a:pos x="21" y="31"/>
                </a:cxn>
                <a:cxn ang="0">
                  <a:pos x="22" y="31"/>
                </a:cxn>
                <a:cxn ang="0">
                  <a:pos x="29" y="29"/>
                </a:cxn>
                <a:cxn ang="0">
                  <a:pos x="26" y="22"/>
                </a:cxn>
                <a:cxn ang="0">
                  <a:pos x="25" y="20"/>
                </a:cxn>
                <a:cxn ang="0">
                  <a:pos x="20" y="18"/>
                </a:cxn>
                <a:cxn ang="0">
                  <a:pos x="13" y="12"/>
                </a:cxn>
                <a:cxn ang="0">
                  <a:pos x="5" y="3"/>
                </a:cxn>
                <a:cxn ang="0">
                  <a:pos x="2" y="3"/>
                </a:cxn>
                <a:cxn ang="0">
                  <a:pos x="2" y="4"/>
                </a:cxn>
                <a:cxn ang="0">
                  <a:pos x="0" y="4"/>
                </a:cxn>
                <a:cxn ang="0">
                  <a:pos x="1" y="1"/>
                </a:cxn>
                <a:cxn ang="0">
                  <a:pos x="2" y="1"/>
                </a:cxn>
                <a:cxn ang="0">
                  <a:pos x="6" y="1"/>
                </a:cxn>
                <a:cxn ang="0">
                  <a:pos x="15" y="12"/>
                </a:cxn>
                <a:cxn ang="0">
                  <a:pos x="21" y="16"/>
                </a:cxn>
                <a:cxn ang="0">
                  <a:pos x="26" y="19"/>
                </a:cxn>
                <a:cxn ang="0">
                  <a:pos x="28" y="21"/>
                </a:cxn>
                <a:cxn ang="0">
                  <a:pos x="31" y="30"/>
                </a:cxn>
                <a:cxn ang="0">
                  <a:pos x="26" y="34"/>
                </a:cxn>
              </a:cxnLst>
              <a:rect l="0" t="0" r="r" b="b"/>
              <a:pathLst>
                <a:path w="33" h="34">
                  <a:moveTo>
                    <a:pt x="26" y="34"/>
                  </a:moveTo>
                  <a:cubicBezTo>
                    <a:pt x="25" y="34"/>
                    <a:pt x="24" y="33"/>
                    <a:pt x="22" y="33"/>
                  </a:cubicBezTo>
                  <a:cubicBezTo>
                    <a:pt x="21" y="33"/>
                    <a:pt x="21" y="33"/>
                    <a:pt x="21" y="33"/>
                  </a:cubicBezTo>
                  <a:cubicBezTo>
                    <a:pt x="21" y="31"/>
                    <a:pt x="21" y="31"/>
                    <a:pt x="21" y="31"/>
                  </a:cubicBezTo>
                  <a:cubicBezTo>
                    <a:pt x="22" y="31"/>
                    <a:pt x="22" y="31"/>
                    <a:pt x="22" y="31"/>
                  </a:cubicBezTo>
                  <a:cubicBezTo>
                    <a:pt x="27" y="32"/>
                    <a:pt x="28" y="32"/>
                    <a:pt x="29" y="29"/>
                  </a:cubicBezTo>
                  <a:cubicBezTo>
                    <a:pt x="30" y="27"/>
                    <a:pt x="28" y="24"/>
                    <a:pt x="26" y="22"/>
                  </a:cubicBezTo>
                  <a:cubicBezTo>
                    <a:pt x="26" y="22"/>
                    <a:pt x="25" y="21"/>
                    <a:pt x="25" y="20"/>
                  </a:cubicBezTo>
                  <a:cubicBezTo>
                    <a:pt x="24" y="20"/>
                    <a:pt x="22" y="19"/>
                    <a:pt x="20" y="18"/>
                  </a:cubicBezTo>
                  <a:cubicBezTo>
                    <a:pt x="17" y="16"/>
                    <a:pt x="13" y="15"/>
                    <a:pt x="13" y="12"/>
                  </a:cubicBezTo>
                  <a:cubicBezTo>
                    <a:pt x="12" y="10"/>
                    <a:pt x="8" y="5"/>
                    <a:pt x="5" y="3"/>
                  </a:cubicBezTo>
                  <a:cubicBezTo>
                    <a:pt x="4" y="3"/>
                    <a:pt x="3" y="2"/>
                    <a:pt x="2" y="3"/>
                  </a:cubicBezTo>
                  <a:cubicBezTo>
                    <a:pt x="2" y="3"/>
                    <a:pt x="2" y="4"/>
                    <a:pt x="2" y="4"/>
                  </a:cubicBezTo>
                  <a:cubicBezTo>
                    <a:pt x="0" y="4"/>
                    <a:pt x="0" y="4"/>
                    <a:pt x="0" y="4"/>
                  </a:cubicBezTo>
                  <a:cubicBezTo>
                    <a:pt x="0" y="3"/>
                    <a:pt x="0" y="2"/>
                    <a:pt x="1" y="1"/>
                  </a:cubicBezTo>
                  <a:cubicBezTo>
                    <a:pt x="2" y="1"/>
                    <a:pt x="2" y="1"/>
                    <a:pt x="2" y="1"/>
                  </a:cubicBezTo>
                  <a:cubicBezTo>
                    <a:pt x="3" y="0"/>
                    <a:pt x="4" y="0"/>
                    <a:pt x="6" y="1"/>
                  </a:cubicBezTo>
                  <a:cubicBezTo>
                    <a:pt x="10" y="3"/>
                    <a:pt x="14" y="9"/>
                    <a:pt x="15" y="12"/>
                  </a:cubicBezTo>
                  <a:cubicBezTo>
                    <a:pt x="15" y="13"/>
                    <a:pt x="18" y="15"/>
                    <a:pt x="21" y="16"/>
                  </a:cubicBezTo>
                  <a:cubicBezTo>
                    <a:pt x="24" y="17"/>
                    <a:pt x="26" y="18"/>
                    <a:pt x="26" y="19"/>
                  </a:cubicBezTo>
                  <a:cubicBezTo>
                    <a:pt x="27" y="20"/>
                    <a:pt x="27" y="20"/>
                    <a:pt x="28" y="21"/>
                  </a:cubicBezTo>
                  <a:cubicBezTo>
                    <a:pt x="30" y="23"/>
                    <a:pt x="33" y="26"/>
                    <a:pt x="31" y="30"/>
                  </a:cubicBezTo>
                  <a:cubicBezTo>
                    <a:pt x="30" y="33"/>
                    <a:pt x="28" y="34"/>
                    <a:pt x="26" y="34"/>
                  </a:cubicBezTo>
                  <a:close/>
                </a:path>
              </a:pathLst>
            </a:custGeom>
            <a:solidFill>
              <a:schemeClr val="accent1"/>
            </a:solidFill>
            <a:ln w="9525">
              <a:noFill/>
              <a:round/>
              <a:headEnd/>
              <a:tailEnd/>
            </a:ln>
          </p:spPr>
          <p:txBody>
            <a:bodyPr anchor="ctr"/>
            <a:lstStyle/>
            <a:p>
              <a:pPr algn="ctr"/>
              <a:endParaRPr>
                <a:cs typeface="+mn-ea"/>
                <a:sym typeface="+mn-lt"/>
              </a:endParaRPr>
            </a:p>
          </p:txBody>
        </p:sp>
        <p:sp>
          <p:nvSpPr>
            <p:cNvPr id="32" name="îṣļîḑé-Freeform: Shape 29"/>
            <p:cNvSpPr>
              <a:spLocks/>
            </p:cNvSpPr>
            <p:nvPr/>
          </p:nvSpPr>
          <p:spPr bwMode="auto">
            <a:xfrm>
              <a:off x="4828757" y="2787253"/>
              <a:ext cx="134956" cy="132941"/>
            </a:xfrm>
            <a:custGeom>
              <a:avLst/>
              <a:gdLst/>
              <a:ahLst/>
              <a:cxnLst>
                <a:cxn ang="0">
                  <a:pos x="27" y="33"/>
                </a:cxn>
                <a:cxn ang="0">
                  <a:pos x="20" y="29"/>
                </a:cxn>
                <a:cxn ang="0">
                  <a:pos x="18" y="28"/>
                </a:cxn>
                <a:cxn ang="0">
                  <a:pos x="15" y="22"/>
                </a:cxn>
                <a:cxn ang="0">
                  <a:pos x="11" y="16"/>
                </a:cxn>
                <a:cxn ang="0">
                  <a:pos x="1" y="6"/>
                </a:cxn>
                <a:cxn ang="0">
                  <a:pos x="1" y="2"/>
                </a:cxn>
                <a:cxn ang="0">
                  <a:pos x="1" y="2"/>
                </a:cxn>
                <a:cxn ang="0">
                  <a:pos x="4" y="0"/>
                </a:cxn>
                <a:cxn ang="0">
                  <a:pos x="4" y="2"/>
                </a:cxn>
                <a:cxn ang="0">
                  <a:pos x="3" y="3"/>
                </a:cxn>
                <a:cxn ang="0">
                  <a:pos x="3" y="6"/>
                </a:cxn>
                <a:cxn ang="0">
                  <a:pos x="12" y="14"/>
                </a:cxn>
                <a:cxn ang="0">
                  <a:pos x="17" y="21"/>
                </a:cxn>
                <a:cxn ang="0">
                  <a:pos x="19" y="26"/>
                </a:cxn>
                <a:cxn ang="0">
                  <a:pos x="21" y="28"/>
                </a:cxn>
                <a:cxn ang="0">
                  <a:pos x="28" y="31"/>
                </a:cxn>
                <a:cxn ang="0">
                  <a:pos x="30" y="24"/>
                </a:cxn>
                <a:cxn ang="0">
                  <a:pos x="30" y="23"/>
                </a:cxn>
                <a:cxn ang="0">
                  <a:pos x="32" y="22"/>
                </a:cxn>
                <a:cxn ang="0">
                  <a:pos x="32" y="24"/>
                </a:cxn>
                <a:cxn ang="0">
                  <a:pos x="29" y="33"/>
                </a:cxn>
                <a:cxn ang="0">
                  <a:pos x="27" y="33"/>
                </a:cxn>
              </a:cxnLst>
              <a:rect l="0" t="0" r="r" b="b"/>
              <a:pathLst>
                <a:path w="33" h="33">
                  <a:moveTo>
                    <a:pt x="27" y="33"/>
                  </a:moveTo>
                  <a:cubicBezTo>
                    <a:pt x="24" y="33"/>
                    <a:pt x="22" y="31"/>
                    <a:pt x="20" y="29"/>
                  </a:cubicBezTo>
                  <a:cubicBezTo>
                    <a:pt x="19" y="29"/>
                    <a:pt x="19" y="28"/>
                    <a:pt x="18" y="28"/>
                  </a:cubicBezTo>
                  <a:cubicBezTo>
                    <a:pt x="17" y="27"/>
                    <a:pt x="16" y="25"/>
                    <a:pt x="15" y="22"/>
                  </a:cubicBezTo>
                  <a:cubicBezTo>
                    <a:pt x="14" y="19"/>
                    <a:pt x="13" y="16"/>
                    <a:pt x="11" y="16"/>
                  </a:cubicBezTo>
                  <a:cubicBezTo>
                    <a:pt x="8" y="15"/>
                    <a:pt x="3" y="10"/>
                    <a:pt x="1" y="6"/>
                  </a:cubicBezTo>
                  <a:cubicBezTo>
                    <a:pt x="0" y="5"/>
                    <a:pt x="0" y="3"/>
                    <a:pt x="1" y="2"/>
                  </a:cubicBezTo>
                  <a:cubicBezTo>
                    <a:pt x="1" y="2"/>
                    <a:pt x="1" y="2"/>
                    <a:pt x="1" y="2"/>
                  </a:cubicBezTo>
                  <a:cubicBezTo>
                    <a:pt x="2" y="1"/>
                    <a:pt x="3" y="0"/>
                    <a:pt x="4" y="0"/>
                  </a:cubicBezTo>
                  <a:cubicBezTo>
                    <a:pt x="4" y="2"/>
                    <a:pt x="4" y="2"/>
                    <a:pt x="4" y="2"/>
                  </a:cubicBezTo>
                  <a:cubicBezTo>
                    <a:pt x="4" y="2"/>
                    <a:pt x="3" y="2"/>
                    <a:pt x="3" y="3"/>
                  </a:cubicBezTo>
                  <a:cubicBezTo>
                    <a:pt x="2" y="4"/>
                    <a:pt x="3" y="5"/>
                    <a:pt x="3" y="6"/>
                  </a:cubicBezTo>
                  <a:cubicBezTo>
                    <a:pt x="4" y="9"/>
                    <a:pt x="9" y="13"/>
                    <a:pt x="12" y="14"/>
                  </a:cubicBezTo>
                  <a:cubicBezTo>
                    <a:pt x="14" y="14"/>
                    <a:pt x="16" y="18"/>
                    <a:pt x="17" y="21"/>
                  </a:cubicBezTo>
                  <a:cubicBezTo>
                    <a:pt x="18" y="23"/>
                    <a:pt x="19" y="26"/>
                    <a:pt x="19" y="26"/>
                  </a:cubicBezTo>
                  <a:cubicBezTo>
                    <a:pt x="20" y="26"/>
                    <a:pt x="21" y="27"/>
                    <a:pt x="21" y="28"/>
                  </a:cubicBezTo>
                  <a:cubicBezTo>
                    <a:pt x="23" y="30"/>
                    <a:pt x="26" y="32"/>
                    <a:pt x="28" y="31"/>
                  </a:cubicBezTo>
                  <a:cubicBezTo>
                    <a:pt x="31" y="30"/>
                    <a:pt x="31" y="29"/>
                    <a:pt x="30" y="24"/>
                  </a:cubicBezTo>
                  <a:cubicBezTo>
                    <a:pt x="30" y="23"/>
                    <a:pt x="30" y="23"/>
                    <a:pt x="30" y="23"/>
                  </a:cubicBezTo>
                  <a:cubicBezTo>
                    <a:pt x="32" y="22"/>
                    <a:pt x="32" y="22"/>
                    <a:pt x="32" y="22"/>
                  </a:cubicBezTo>
                  <a:cubicBezTo>
                    <a:pt x="32" y="24"/>
                    <a:pt x="32" y="24"/>
                    <a:pt x="32" y="24"/>
                  </a:cubicBezTo>
                  <a:cubicBezTo>
                    <a:pt x="33" y="28"/>
                    <a:pt x="33" y="31"/>
                    <a:pt x="29" y="33"/>
                  </a:cubicBezTo>
                  <a:cubicBezTo>
                    <a:pt x="28" y="33"/>
                    <a:pt x="28" y="33"/>
                    <a:pt x="27" y="33"/>
                  </a:cubicBezTo>
                  <a:close/>
                </a:path>
              </a:pathLst>
            </a:custGeom>
            <a:solidFill>
              <a:schemeClr val="accent1"/>
            </a:solidFill>
            <a:ln w="9525">
              <a:noFill/>
              <a:round/>
              <a:headEnd/>
              <a:tailEnd/>
            </a:ln>
          </p:spPr>
          <p:txBody>
            <a:bodyPr anchor="ctr"/>
            <a:lstStyle/>
            <a:p>
              <a:pPr algn="ctr"/>
              <a:endParaRPr>
                <a:cs typeface="+mn-ea"/>
                <a:sym typeface="+mn-lt"/>
              </a:endParaRPr>
            </a:p>
          </p:txBody>
        </p:sp>
        <p:sp>
          <p:nvSpPr>
            <p:cNvPr id="33" name="îṣļîḑé-Freeform: Shape 30"/>
            <p:cNvSpPr>
              <a:spLocks/>
            </p:cNvSpPr>
            <p:nvPr/>
          </p:nvSpPr>
          <p:spPr bwMode="auto">
            <a:xfrm>
              <a:off x="4705887" y="2557627"/>
              <a:ext cx="70500" cy="60428"/>
            </a:xfrm>
            <a:custGeom>
              <a:avLst/>
              <a:gdLst/>
              <a:ahLst/>
              <a:cxnLst>
                <a:cxn ang="0">
                  <a:pos x="15" y="15"/>
                </a:cxn>
                <a:cxn ang="0">
                  <a:pos x="0" y="2"/>
                </a:cxn>
                <a:cxn ang="0">
                  <a:pos x="1" y="0"/>
                </a:cxn>
                <a:cxn ang="0">
                  <a:pos x="17" y="14"/>
                </a:cxn>
                <a:cxn ang="0">
                  <a:pos x="15" y="15"/>
                </a:cxn>
              </a:cxnLst>
              <a:rect l="0" t="0" r="r" b="b"/>
              <a:pathLst>
                <a:path w="17" h="15">
                  <a:moveTo>
                    <a:pt x="15" y="15"/>
                  </a:moveTo>
                  <a:cubicBezTo>
                    <a:pt x="15" y="15"/>
                    <a:pt x="6" y="5"/>
                    <a:pt x="0" y="2"/>
                  </a:cubicBezTo>
                  <a:cubicBezTo>
                    <a:pt x="1" y="0"/>
                    <a:pt x="1" y="0"/>
                    <a:pt x="1" y="0"/>
                  </a:cubicBezTo>
                  <a:cubicBezTo>
                    <a:pt x="7" y="3"/>
                    <a:pt x="16" y="14"/>
                    <a:pt x="17" y="14"/>
                  </a:cubicBezTo>
                  <a:lnTo>
                    <a:pt x="15" y="15"/>
                  </a:lnTo>
                  <a:close/>
                </a:path>
              </a:pathLst>
            </a:custGeom>
            <a:solidFill>
              <a:schemeClr val="accent1"/>
            </a:solidFill>
            <a:ln w="9525">
              <a:noFill/>
              <a:round/>
              <a:headEnd/>
              <a:tailEnd/>
            </a:ln>
          </p:spPr>
          <p:txBody>
            <a:bodyPr anchor="ctr"/>
            <a:lstStyle/>
            <a:p>
              <a:pPr algn="ctr"/>
              <a:endParaRPr>
                <a:cs typeface="+mn-ea"/>
                <a:sym typeface="+mn-lt"/>
              </a:endParaRPr>
            </a:p>
          </p:txBody>
        </p:sp>
        <p:sp>
          <p:nvSpPr>
            <p:cNvPr id="34" name="îṣļîḑé-Freeform: Shape 31"/>
            <p:cNvSpPr>
              <a:spLocks/>
            </p:cNvSpPr>
            <p:nvPr/>
          </p:nvSpPr>
          <p:spPr bwMode="auto">
            <a:xfrm>
              <a:off x="4174123" y="1800265"/>
              <a:ext cx="936632" cy="940660"/>
            </a:xfrm>
            <a:custGeom>
              <a:avLst/>
              <a:gdLst/>
              <a:ahLst/>
              <a:cxnLst>
                <a:cxn ang="0">
                  <a:pos x="190" y="136"/>
                </a:cxn>
                <a:cxn ang="0">
                  <a:pos x="118" y="120"/>
                </a:cxn>
                <a:cxn ang="0">
                  <a:pos x="120" y="187"/>
                </a:cxn>
                <a:cxn ang="0">
                  <a:pos x="137" y="190"/>
                </a:cxn>
                <a:cxn ang="0">
                  <a:pos x="32" y="226"/>
                </a:cxn>
                <a:cxn ang="0">
                  <a:pos x="0" y="205"/>
                </a:cxn>
                <a:cxn ang="0">
                  <a:pos x="78" y="96"/>
                </a:cxn>
                <a:cxn ang="0">
                  <a:pos x="205" y="0"/>
                </a:cxn>
                <a:cxn ang="0">
                  <a:pos x="224" y="33"/>
                </a:cxn>
                <a:cxn ang="0">
                  <a:pos x="193" y="135"/>
                </a:cxn>
                <a:cxn ang="0">
                  <a:pos x="190" y="136"/>
                </a:cxn>
              </a:cxnLst>
              <a:rect l="0" t="0" r="r" b="b"/>
              <a:pathLst>
                <a:path w="229" h="230">
                  <a:moveTo>
                    <a:pt x="190" y="136"/>
                  </a:moveTo>
                  <a:cubicBezTo>
                    <a:pt x="193" y="116"/>
                    <a:pt x="145" y="93"/>
                    <a:pt x="118" y="120"/>
                  </a:cubicBezTo>
                  <a:cubicBezTo>
                    <a:pt x="91" y="148"/>
                    <a:pt x="115" y="180"/>
                    <a:pt x="120" y="187"/>
                  </a:cubicBezTo>
                  <a:cubicBezTo>
                    <a:pt x="125" y="193"/>
                    <a:pt x="134" y="191"/>
                    <a:pt x="137" y="190"/>
                  </a:cubicBezTo>
                  <a:cubicBezTo>
                    <a:pt x="137" y="190"/>
                    <a:pt x="48" y="230"/>
                    <a:pt x="32" y="226"/>
                  </a:cubicBezTo>
                  <a:cubicBezTo>
                    <a:pt x="17" y="222"/>
                    <a:pt x="0" y="205"/>
                    <a:pt x="0" y="205"/>
                  </a:cubicBezTo>
                  <a:cubicBezTo>
                    <a:pt x="0" y="205"/>
                    <a:pt x="31" y="151"/>
                    <a:pt x="78" y="96"/>
                  </a:cubicBezTo>
                  <a:cubicBezTo>
                    <a:pt x="125" y="42"/>
                    <a:pt x="205" y="0"/>
                    <a:pt x="205" y="0"/>
                  </a:cubicBezTo>
                  <a:cubicBezTo>
                    <a:pt x="205" y="0"/>
                    <a:pt x="218" y="21"/>
                    <a:pt x="224" y="33"/>
                  </a:cubicBezTo>
                  <a:cubicBezTo>
                    <a:pt x="229" y="45"/>
                    <a:pt x="193" y="135"/>
                    <a:pt x="193" y="135"/>
                  </a:cubicBezTo>
                  <a:cubicBezTo>
                    <a:pt x="192" y="136"/>
                    <a:pt x="189" y="139"/>
                    <a:pt x="190" y="136"/>
                  </a:cubicBezTo>
                  <a:close/>
                </a:path>
              </a:pathLst>
            </a:custGeom>
            <a:solidFill>
              <a:schemeClr val="accent1"/>
            </a:solidFill>
            <a:ln w="9525">
              <a:noFill/>
              <a:round/>
              <a:headEnd/>
              <a:tailEnd/>
            </a:ln>
          </p:spPr>
          <p:txBody>
            <a:bodyPr anchor="ctr"/>
            <a:lstStyle/>
            <a:p>
              <a:pPr algn="ctr"/>
              <a:endParaRPr>
                <a:cs typeface="+mn-ea"/>
                <a:sym typeface="+mn-lt"/>
              </a:endParaRPr>
            </a:p>
          </p:txBody>
        </p:sp>
        <p:sp>
          <p:nvSpPr>
            <p:cNvPr id="35" name="îṣļîḑé-Freeform: Shape 32"/>
            <p:cNvSpPr>
              <a:spLocks/>
            </p:cNvSpPr>
            <p:nvPr/>
          </p:nvSpPr>
          <p:spPr bwMode="auto">
            <a:xfrm>
              <a:off x="4935513" y="2336059"/>
              <a:ext cx="56399" cy="70500"/>
            </a:xfrm>
            <a:custGeom>
              <a:avLst/>
              <a:gdLst/>
              <a:ahLst/>
              <a:cxnLst>
                <a:cxn ang="0">
                  <a:pos x="13" y="17"/>
                </a:cxn>
                <a:cxn ang="0">
                  <a:pos x="0" y="0"/>
                </a:cxn>
                <a:cxn ang="0">
                  <a:pos x="1" y="0"/>
                </a:cxn>
                <a:cxn ang="0">
                  <a:pos x="14" y="16"/>
                </a:cxn>
                <a:cxn ang="0">
                  <a:pos x="13" y="17"/>
                </a:cxn>
              </a:cxnLst>
              <a:rect l="0" t="0" r="r" b="b"/>
              <a:pathLst>
                <a:path w="14" h="17">
                  <a:moveTo>
                    <a:pt x="13" y="17"/>
                  </a:moveTo>
                  <a:cubicBezTo>
                    <a:pt x="12" y="17"/>
                    <a:pt x="3" y="9"/>
                    <a:pt x="0" y="0"/>
                  </a:cubicBezTo>
                  <a:cubicBezTo>
                    <a:pt x="1" y="0"/>
                    <a:pt x="1" y="0"/>
                    <a:pt x="1" y="0"/>
                  </a:cubicBezTo>
                  <a:cubicBezTo>
                    <a:pt x="5" y="8"/>
                    <a:pt x="14" y="16"/>
                    <a:pt x="14" y="16"/>
                  </a:cubicBezTo>
                  <a:lnTo>
                    <a:pt x="13" y="17"/>
                  </a:lnTo>
                  <a:close/>
                </a:path>
              </a:pathLst>
            </a:custGeom>
            <a:solidFill>
              <a:schemeClr val="accent1"/>
            </a:solidFill>
            <a:ln w="9525">
              <a:noFill/>
              <a:round/>
              <a:headEnd/>
              <a:tailEnd/>
            </a:ln>
          </p:spPr>
          <p:txBody>
            <a:bodyPr anchor="ctr"/>
            <a:lstStyle/>
            <a:p>
              <a:pPr algn="ctr"/>
              <a:endParaRPr>
                <a:cs typeface="+mn-ea"/>
                <a:sym typeface="+mn-lt"/>
              </a:endParaRPr>
            </a:p>
          </p:txBody>
        </p:sp>
        <p:sp>
          <p:nvSpPr>
            <p:cNvPr id="36" name="îṣļîḑé-Oval 33"/>
            <p:cNvSpPr>
              <a:spLocks/>
            </p:cNvSpPr>
            <p:nvPr/>
          </p:nvSpPr>
          <p:spPr bwMode="auto">
            <a:xfrm>
              <a:off x="6055442" y="4356361"/>
              <a:ext cx="199412" cy="171213"/>
            </a:xfrm>
            <a:prstGeom prst="ellipse">
              <a:avLst/>
            </a:prstGeom>
            <a:solidFill>
              <a:schemeClr val="tx2"/>
            </a:solidFill>
            <a:ln w="9525">
              <a:noFill/>
              <a:round/>
              <a:headEnd/>
              <a:tailEnd/>
            </a:ln>
          </p:spPr>
          <p:txBody>
            <a:bodyPr anchor="ctr"/>
            <a:lstStyle/>
            <a:p>
              <a:pPr algn="ctr"/>
              <a:endParaRPr>
                <a:cs typeface="+mn-ea"/>
                <a:sym typeface="+mn-lt"/>
              </a:endParaRPr>
            </a:p>
          </p:txBody>
        </p:sp>
        <p:sp>
          <p:nvSpPr>
            <p:cNvPr id="37" name="îṣļîḑé-Oval 34"/>
            <p:cNvSpPr>
              <a:spLocks/>
            </p:cNvSpPr>
            <p:nvPr/>
          </p:nvSpPr>
          <p:spPr bwMode="auto">
            <a:xfrm>
              <a:off x="6174282" y="2761067"/>
              <a:ext cx="199412" cy="177255"/>
            </a:xfrm>
            <a:prstGeom prst="ellipse">
              <a:avLst/>
            </a:prstGeom>
            <a:solidFill>
              <a:schemeClr val="bg2"/>
            </a:solidFill>
            <a:ln w="9525">
              <a:noFill/>
              <a:round/>
              <a:headEnd/>
              <a:tailEnd/>
            </a:ln>
          </p:spPr>
          <p:txBody>
            <a:bodyPr anchor="ctr"/>
            <a:lstStyle/>
            <a:p>
              <a:pPr algn="ctr"/>
              <a:endParaRPr>
                <a:cs typeface="+mn-ea"/>
                <a:sym typeface="+mn-lt"/>
              </a:endParaRPr>
            </a:p>
          </p:txBody>
        </p:sp>
        <p:sp>
          <p:nvSpPr>
            <p:cNvPr id="38" name="îṣļîḑé-Freeform: Shape 35"/>
            <p:cNvSpPr>
              <a:spLocks/>
            </p:cNvSpPr>
            <p:nvPr/>
          </p:nvSpPr>
          <p:spPr bwMode="auto">
            <a:xfrm>
              <a:off x="6679862" y="3006806"/>
              <a:ext cx="221569" cy="209483"/>
            </a:xfrm>
            <a:custGeom>
              <a:avLst/>
              <a:gdLst/>
              <a:ahLst/>
              <a:cxnLst>
                <a:cxn ang="0">
                  <a:pos x="47" y="39"/>
                </a:cxn>
                <a:cxn ang="0">
                  <a:pos x="15" y="43"/>
                </a:cxn>
                <a:cxn ang="0">
                  <a:pos x="7" y="12"/>
                </a:cxn>
                <a:cxn ang="0">
                  <a:pos x="39" y="8"/>
                </a:cxn>
                <a:cxn ang="0">
                  <a:pos x="47" y="39"/>
                </a:cxn>
              </a:cxnLst>
              <a:rect l="0" t="0" r="r" b="b"/>
              <a:pathLst>
                <a:path w="54" h="51">
                  <a:moveTo>
                    <a:pt x="47" y="39"/>
                  </a:moveTo>
                  <a:cubicBezTo>
                    <a:pt x="41" y="49"/>
                    <a:pt x="26" y="51"/>
                    <a:pt x="15" y="43"/>
                  </a:cubicBezTo>
                  <a:cubicBezTo>
                    <a:pt x="4" y="36"/>
                    <a:pt x="0" y="22"/>
                    <a:pt x="7" y="12"/>
                  </a:cubicBezTo>
                  <a:cubicBezTo>
                    <a:pt x="14" y="2"/>
                    <a:pt x="28" y="0"/>
                    <a:pt x="39" y="8"/>
                  </a:cubicBezTo>
                  <a:cubicBezTo>
                    <a:pt x="50" y="16"/>
                    <a:pt x="54" y="30"/>
                    <a:pt x="47" y="39"/>
                  </a:cubicBezTo>
                </a:path>
              </a:pathLst>
            </a:custGeom>
            <a:solidFill>
              <a:schemeClr val="accent2"/>
            </a:solidFill>
            <a:ln w="9525">
              <a:noFill/>
              <a:round/>
              <a:headEnd/>
              <a:tailEnd/>
            </a:ln>
          </p:spPr>
          <p:txBody>
            <a:bodyPr anchor="ctr"/>
            <a:lstStyle/>
            <a:p>
              <a:pPr algn="ctr"/>
              <a:endParaRPr>
                <a:cs typeface="+mn-ea"/>
                <a:sym typeface="+mn-lt"/>
              </a:endParaRPr>
            </a:p>
          </p:txBody>
        </p:sp>
        <p:sp>
          <p:nvSpPr>
            <p:cNvPr id="39" name="îṣļîḑé-Oval 36"/>
            <p:cNvSpPr>
              <a:spLocks/>
            </p:cNvSpPr>
            <p:nvPr/>
          </p:nvSpPr>
          <p:spPr bwMode="auto">
            <a:xfrm>
              <a:off x="5179238" y="3558714"/>
              <a:ext cx="165169" cy="175241"/>
            </a:xfrm>
            <a:prstGeom prst="ellipse">
              <a:avLst/>
            </a:prstGeom>
            <a:solidFill>
              <a:schemeClr val="accent5"/>
            </a:solidFill>
            <a:ln w="9525">
              <a:noFill/>
              <a:round/>
              <a:headEnd/>
              <a:tailEnd/>
            </a:ln>
          </p:spPr>
          <p:txBody>
            <a:bodyPr anchor="ctr"/>
            <a:lstStyle/>
            <a:p>
              <a:pPr algn="ctr"/>
              <a:endParaRPr>
                <a:cs typeface="+mn-ea"/>
                <a:sym typeface="+mn-lt"/>
              </a:endParaRPr>
            </a:p>
          </p:txBody>
        </p:sp>
        <p:sp>
          <p:nvSpPr>
            <p:cNvPr id="40" name="îṣļîḑé-Oval 37"/>
            <p:cNvSpPr>
              <a:spLocks/>
            </p:cNvSpPr>
            <p:nvPr/>
          </p:nvSpPr>
          <p:spPr bwMode="auto">
            <a:xfrm>
              <a:off x="5487420" y="2950407"/>
              <a:ext cx="163156" cy="175241"/>
            </a:xfrm>
            <a:prstGeom prst="ellipse">
              <a:avLst/>
            </a:prstGeom>
            <a:solidFill>
              <a:schemeClr val="accent1"/>
            </a:solidFill>
            <a:ln w="9525">
              <a:noFill/>
              <a:round/>
              <a:headEnd/>
              <a:tailEnd/>
            </a:ln>
          </p:spPr>
          <p:txBody>
            <a:bodyPr anchor="ctr"/>
            <a:lstStyle/>
            <a:p>
              <a:pPr algn="ctr"/>
              <a:endParaRPr>
                <a:cs typeface="+mn-ea"/>
                <a:sym typeface="+mn-lt"/>
              </a:endParaRPr>
            </a:p>
          </p:txBody>
        </p:sp>
        <p:sp>
          <p:nvSpPr>
            <p:cNvPr id="41" name="îṣļîḑé-Oval 38"/>
            <p:cNvSpPr>
              <a:spLocks/>
            </p:cNvSpPr>
            <p:nvPr/>
          </p:nvSpPr>
          <p:spPr bwMode="auto">
            <a:xfrm>
              <a:off x="5384692" y="2863795"/>
              <a:ext cx="82585" cy="90642"/>
            </a:xfrm>
            <a:prstGeom prst="ellipse">
              <a:avLst/>
            </a:prstGeom>
            <a:solidFill>
              <a:schemeClr val="accent1"/>
            </a:solidFill>
            <a:ln w="9525">
              <a:noFill/>
              <a:round/>
              <a:headEnd/>
              <a:tailEnd/>
            </a:ln>
          </p:spPr>
          <p:txBody>
            <a:bodyPr anchor="ctr"/>
            <a:lstStyle/>
            <a:p>
              <a:pPr algn="ctr"/>
              <a:endParaRPr>
                <a:cs typeface="+mn-ea"/>
                <a:sym typeface="+mn-lt"/>
              </a:endParaRPr>
            </a:p>
          </p:txBody>
        </p:sp>
        <p:sp>
          <p:nvSpPr>
            <p:cNvPr id="42" name="îṣļîḑé-Oval 39"/>
            <p:cNvSpPr>
              <a:spLocks/>
            </p:cNvSpPr>
            <p:nvPr/>
          </p:nvSpPr>
          <p:spPr bwMode="auto">
            <a:xfrm>
              <a:off x="5114782" y="3518428"/>
              <a:ext cx="70500" cy="64456"/>
            </a:xfrm>
            <a:prstGeom prst="ellipse">
              <a:avLst/>
            </a:prstGeom>
            <a:solidFill>
              <a:schemeClr val="accent5"/>
            </a:solidFill>
            <a:ln w="9525">
              <a:noFill/>
              <a:round/>
              <a:headEnd/>
              <a:tailEnd/>
            </a:ln>
          </p:spPr>
          <p:txBody>
            <a:bodyPr anchor="ctr"/>
            <a:lstStyle/>
            <a:p>
              <a:pPr algn="ctr"/>
              <a:endParaRPr>
                <a:cs typeface="+mn-ea"/>
                <a:sym typeface="+mn-lt"/>
              </a:endParaRPr>
            </a:p>
          </p:txBody>
        </p:sp>
        <p:sp>
          <p:nvSpPr>
            <p:cNvPr id="43" name="îṣļîḑé-Oval 40"/>
            <p:cNvSpPr>
              <a:spLocks/>
            </p:cNvSpPr>
            <p:nvPr/>
          </p:nvSpPr>
          <p:spPr bwMode="auto">
            <a:xfrm>
              <a:off x="5479363" y="4167020"/>
              <a:ext cx="199412" cy="173226"/>
            </a:xfrm>
            <a:prstGeom prst="ellipse">
              <a:avLst/>
            </a:prstGeom>
            <a:solidFill>
              <a:schemeClr val="accent6"/>
            </a:solidFill>
            <a:ln w="9525">
              <a:noFill/>
              <a:round/>
              <a:headEnd/>
              <a:tailEnd/>
            </a:ln>
          </p:spPr>
          <p:txBody>
            <a:bodyPr anchor="ctr"/>
            <a:lstStyle/>
            <a:p>
              <a:pPr algn="ctr"/>
              <a:endParaRPr>
                <a:cs typeface="+mn-ea"/>
                <a:sym typeface="+mn-lt"/>
              </a:endParaRPr>
            </a:p>
          </p:txBody>
        </p:sp>
        <p:sp>
          <p:nvSpPr>
            <p:cNvPr id="44" name="îṣļîḑé-Freeform: Shape 41"/>
            <p:cNvSpPr>
              <a:spLocks/>
            </p:cNvSpPr>
            <p:nvPr/>
          </p:nvSpPr>
          <p:spPr bwMode="auto">
            <a:xfrm>
              <a:off x="6651663" y="4110621"/>
              <a:ext cx="221569" cy="205455"/>
            </a:xfrm>
            <a:custGeom>
              <a:avLst/>
              <a:gdLst/>
              <a:ahLst/>
              <a:cxnLst>
                <a:cxn ang="0">
                  <a:pos x="49" y="15"/>
                </a:cxn>
                <a:cxn ang="0">
                  <a:pos x="35" y="44"/>
                </a:cxn>
                <a:cxn ang="0">
                  <a:pos x="4" y="34"/>
                </a:cxn>
                <a:cxn ang="0">
                  <a:pos x="18" y="5"/>
                </a:cxn>
                <a:cxn ang="0">
                  <a:pos x="49" y="15"/>
                </a:cxn>
              </a:cxnLst>
              <a:rect l="0" t="0" r="r" b="b"/>
              <a:pathLst>
                <a:path w="54" h="50">
                  <a:moveTo>
                    <a:pt x="49" y="15"/>
                  </a:moveTo>
                  <a:cubicBezTo>
                    <a:pt x="54" y="26"/>
                    <a:pt x="47" y="39"/>
                    <a:pt x="35" y="44"/>
                  </a:cubicBezTo>
                  <a:cubicBezTo>
                    <a:pt x="23" y="50"/>
                    <a:pt x="9" y="45"/>
                    <a:pt x="4" y="34"/>
                  </a:cubicBezTo>
                  <a:cubicBezTo>
                    <a:pt x="0" y="23"/>
                    <a:pt x="6" y="10"/>
                    <a:pt x="18" y="5"/>
                  </a:cubicBezTo>
                  <a:cubicBezTo>
                    <a:pt x="31" y="0"/>
                    <a:pt x="45" y="4"/>
                    <a:pt x="49" y="15"/>
                  </a:cubicBezTo>
                </a:path>
              </a:pathLst>
            </a:custGeom>
            <a:solidFill>
              <a:schemeClr val="accent4"/>
            </a:solidFill>
            <a:ln w="9525">
              <a:noFill/>
              <a:round/>
              <a:headEnd/>
              <a:tailEnd/>
            </a:ln>
          </p:spPr>
          <p:txBody>
            <a:bodyPr anchor="ctr"/>
            <a:lstStyle/>
            <a:p>
              <a:pPr algn="ctr"/>
              <a:endParaRPr>
                <a:cs typeface="+mn-ea"/>
                <a:sym typeface="+mn-lt"/>
              </a:endParaRPr>
            </a:p>
          </p:txBody>
        </p:sp>
        <p:sp>
          <p:nvSpPr>
            <p:cNvPr id="45" name="îṣļîḑé-Freeform: Shape 42"/>
            <p:cNvSpPr>
              <a:spLocks/>
            </p:cNvSpPr>
            <p:nvPr/>
          </p:nvSpPr>
          <p:spPr bwMode="auto">
            <a:xfrm>
              <a:off x="6893374" y="3713812"/>
              <a:ext cx="199412" cy="189340"/>
            </a:xfrm>
            <a:custGeom>
              <a:avLst/>
              <a:gdLst/>
              <a:ahLst/>
              <a:cxnLst>
                <a:cxn ang="0">
                  <a:pos x="44" y="15"/>
                </a:cxn>
                <a:cxn ang="0">
                  <a:pos x="32" y="42"/>
                </a:cxn>
                <a:cxn ang="0">
                  <a:pos x="5" y="32"/>
                </a:cxn>
                <a:cxn ang="0">
                  <a:pos x="17" y="5"/>
                </a:cxn>
                <a:cxn ang="0">
                  <a:pos x="44" y="15"/>
                </a:cxn>
              </a:cxnLst>
              <a:rect l="0" t="0" r="r" b="b"/>
              <a:pathLst>
                <a:path w="49" h="46">
                  <a:moveTo>
                    <a:pt x="44" y="15"/>
                  </a:moveTo>
                  <a:cubicBezTo>
                    <a:pt x="49" y="25"/>
                    <a:pt x="43" y="37"/>
                    <a:pt x="32" y="42"/>
                  </a:cubicBezTo>
                  <a:cubicBezTo>
                    <a:pt x="21" y="46"/>
                    <a:pt x="9" y="42"/>
                    <a:pt x="5" y="32"/>
                  </a:cubicBezTo>
                  <a:cubicBezTo>
                    <a:pt x="0" y="22"/>
                    <a:pt x="6" y="10"/>
                    <a:pt x="17" y="5"/>
                  </a:cubicBezTo>
                  <a:cubicBezTo>
                    <a:pt x="28" y="0"/>
                    <a:pt x="40" y="5"/>
                    <a:pt x="44" y="15"/>
                  </a:cubicBezTo>
                </a:path>
              </a:pathLst>
            </a:custGeom>
            <a:solidFill>
              <a:schemeClr val="accent3"/>
            </a:solidFill>
            <a:ln w="9525">
              <a:noFill/>
              <a:round/>
              <a:headEnd/>
              <a:tailEnd/>
            </a:ln>
          </p:spPr>
          <p:txBody>
            <a:bodyPr anchor="ctr"/>
            <a:lstStyle/>
            <a:p>
              <a:pPr algn="ctr"/>
              <a:endParaRPr>
                <a:cs typeface="+mn-ea"/>
                <a:sym typeface="+mn-lt"/>
              </a:endParaRPr>
            </a:p>
          </p:txBody>
        </p:sp>
        <p:sp>
          <p:nvSpPr>
            <p:cNvPr id="46" name="îṣļîḑé-Freeform: Shape 43"/>
            <p:cNvSpPr>
              <a:spLocks/>
            </p:cNvSpPr>
            <p:nvPr/>
          </p:nvSpPr>
          <p:spPr bwMode="auto">
            <a:xfrm>
              <a:off x="6695976" y="4348304"/>
              <a:ext cx="94671" cy="88627"/>
            </a:xfrm>
            <a:custGeom>
              <a:avLst/>
              <a:gdLst/>
              <a:ahLst/>
              <a:cxnLst>
                <a:cxn ang="0">
                  <a:pos x="20" y="5"/>
                </a:cxn>
                <a:cxn ang="0">
                  <a:pos x="18" y="18"/>
                </a:cxn>
                <a:cxn ang="0">
                  <a:pos x="4" y="18"/>
                </a:cxn>
                <a:cxn ang="0">
                  <a:pos x="6" y="4"/>
                </a:cxn>
                <a:cxn ang="0">
                  <a:pos x="20" y="5"/>
                </a:cxn>
              </a:cxnLst>
              <a:rect l="0" t="0" r="r" b="b"/>
              <a:pathLst>
                <a:path w="23" h="22">
                  <a:moveTo>
                    <a:pt x="20" y="5"/>
                  </a:moveTo>
                  <a:cubicBezTo>
                    <a:pt x="23" y="9"/>
                    <a:pt x="22" y="15"/>
                    <a:pt x="18" y="18"/>
                  </a:cubicBezTo>
                  <a:cubicBezTo>
                    <a:pt x="13" y="22"/>
                    <a:pt x="7" y="22"/>
                    <a:pt x="4" y="18"/>
                  </a:cubicBezTo>
                  <a:cubicBezTo>
                    <a:pt x="0" y="14"/>
                    <a:pt x="1" y="8"/>
                    <a:pt x="6" y="4"/>
                  </a:cubicBezTo>
                  <a:cubicBezTo>
                    <a:pt x="11" y="0"/>
                    <a:pt x="17" y="1"/>
                    <a:pt x="20" y="5"/>
                  </a:cubicBezTo>
                  <a:close/>
                </a:path>
              </a:pathLst>
            </a:custGeom>
            <a:solidFill>
              <a:schemeClr val="accent4"/>
            </a:solidFill>
            <a:ln w="9525">
              <a:noFill/>
              <a:round/>
              <a:headEnd/>
              <a:tailEnd/>
            </a:ln>
          </p:spPr>
          <p:txBody>
            <a:bodyPr anchor="ctr"/>
            <a:lstStyle/>
            <a:p>
              <a:pPr algn="ctr"/>
              <a:endParaRPr>
                <a:cs typeface="+mn-ea"/>
                <a:sym typeface="+mn-lt"/>
              </a:endParaRPr>
            </a:p>
          </p:txBody>
        </p:sp>
        <p:sp>
          <p:nvSpPr>
            <p:cNvPr id="47" name="îṣļîḑé-Freeform: Shape 44"/>
            <p:cNvSpPr>
              <a:spLocks/>
            </p:cNvSpPr>
            <p:nvPr/>
          </p:nvSpPr>
          <p:spPr bwMode="auto">
            <a:xfrm>
              <a:off x="7056528" y="3621156"/>
              <a:ext cx="90642" cy="88627"/>
            </a:xfrm>
            <a:custGeom>
              <a:avLst/>
              <a:gdLst/>
              <a:ahLst/>
              <a:cxnLst>
                <a:cxn ang="0">
                  <a:pos x="19" y="5"/>
                </a:cxn>
                <a:cxn ang="0">
                  <a:pos x="17" y="18"/>
                </a:cxn>
                <a:cxn ang="0">
                  <a:pos x="3" y="17"/>
                </a:cxn>
                <a:cxn ang="0">
                  <a:pos x="5" y="4"/>
                </a:cxn>
                <a:cxn ang="0">
                  <a:pos x="19" y="5"/>
                </a:cxn>
              </a:cxnLst>
              <a:rect l="0" t="0" r="r" b="b"/>
              <a:pathLst>
                <a:path w="22" h="22">
                  <a:moveTo>
                    <a:pt x="19" y="5"/>
                  </a:moveTo>
                  <a:cubicBezTo>
                    <a:pt x="22" y="8"/>
                    <a:pt x="21" y="15"/>
                    <a:pt x="17" y="18"/>
                  </a:cubicBezTo>
                  <a:cubicBezTo>
                    <a:pt x="12" y="22"/>
                    <a:pt x="6" y="21"/>
                    <a:pt x="3" y="17"/>
                  </a:cubicBezTo>
                  <a:cubicBezTo>
                    <a:pt x="0" y="14"/>
                    <a:pt x="1" y="8"/>
                    <a:pt x="5" y="4"/>
                  </a:cubicBezTo>
                  <a:cubicBezTo>
                    <a:pt x="10" y="0"/>
                    <a:pt x="16" y="1"/>
                    <a:pt x="19" y="5"/>
                  </a:cubicBezTo>
                  <a:close/>
                </a:path>
              </a:pathLst>
            </a:custGeom>
            <a:solidFill>
              <a:schemeClr val="accent3"/>
            </a:solidFill>
            <a:ln w="9525">
              <a:noFill/>
              <a:round/>
              <a:headEnd/>
              <a:tailEnd/>
            </a:ln>
          </p:spPr>
          <p:txBody>
            <a:bodyPr anchor="ctr"/>
            <a:lstStyle/>
            <a:p>
              <a:pPr algn="ctr"/>
              <a:endParaRPr>
                <a:cs typeface="+mn-ea"/>
                <a:sym typeface="+mn-lt"/>
              </a:endParaRPr>
            </a:p>
          </p:txBody>
        </p:sp>
        <p:sp>
          <p:nvSpPr>
            <p:cNvPr id="48" name="îṣļîḑé-Oval 45"/>
            <p:cNvSpPr>
              <a:spLocks/>
            </p:cNvSpPr>
            <p:nvPr/>
          </p:nvSpPr>
          <p:spPr bwMode="auto">
            <a:xfrm>
              <a:off x="6009113" y="4551744"/>
              <a:ext cx="98699" cy="86614"/>
            </a:xfrm>
            <a:prstGeom prst="ellipse">
              <a:avLst/>
            </a:prstGeom>
            <a:solidFill>
              <a:schemeClr val="tx2"/>
            </a:solidFill>
            <a:ln w="9525">
              <a:noFill/>
              <a:round/>
              <a:headEnd/>
              <a:tailEnd/>
            </a:ln>
          </p:spPr>
          <p:txBody>
            <a:bodyPr anchor="ctr"/>
            <a:lstStyle/>
            <a:p>
              <a:pPr algn="ctr"/>
              <a:endParaRPr>
                <a:cs typeface="+mn-ea"/>
                <a:sym typeface="+mn-lt"/>
              </a:endParaRPr>
            </a:p>
          </p:txBody>
        </p:sp>
        <p:sp>
          <p:nvSpPr>
            <p:cNvPr id="49" name="îṣļîḑé-Oval 46"/>
            <p:cNvSpPr>
              <a:spLocks/>
            </p:cNvSpPr>
            <p:nvPr/>
          </p:nvSpPr>
          <p:spPr bwMode="auto">
            <a:xfrm>
              <a:off x="6333409" y="2652297"/>
              <a:ext cx="102728" cy="84599"/>
            </a:xfrm>
            <a:prstGeom prst="ellipse">
              <a:avLst/>
            </a:prstGeom>
            <a:solidFill>
              <a:schemeClr val="bg2"/>
            </a:solidFill>
            <a:ln w="9525">
              <a:noFill/>
              <a:round/>
              <a:headEnd/>
              <a:tailEnd/>
            </a:ln>
          </p:spPr>
          <p:txBody>
            <a:bodyPr anchor="ctr"/>
            <a:lstStyle/>
            <a:p>
              <a:pPr algn="ctr"/>
              <a:endParaRPr>
                <a:cs typeface="+mn-ea"/>
                <a:sym typeface="+mn-lt"/>
              </a:endParaRPr>
            </a:p>
          </p:txBody>
        </p:sp>
        <p:sp>
          <p:nvSpPr>
            <p:cNvPr id="50" name="îṣļîḑé-Oval 47"/>
            <p:cNvSpPr>
              <a:spLocks/>
            </p:cNvSpPr>
            <p:nvPr/>
          </p:nvSpPr>
          <p:spPr bwMode="auto">
            <a:xfrm>
              <a:off x="6885317" y="2954436"/>
              <a:ext cx="102728" cy="84599"/>
            </a:xfrm>
            <a:prstGeom prst="ellipse">
              <a:avLst/>
            </a:prstGeom>
            <a:solidFill>
              <a:schemeClr val="accent2"/>
            </a:solidFill>
            <a:ln w="9525">
              <a:noFill/>
              <a:round/>
              <a:headEnd/>
              <a:tailEnd/>
            </a:ln>
          </p:spPr>
          <p:txBody>
            <a:bodyPr anchor="ctr"/>
            <a:lstStyle/>
            <a:p>
              <a:pPr algn="ctr"/>
              <a:endParaRPr>
                <a:cs typeface="+mn-ea"/>
                <a:sym typeface="+mn-lt"/>
              </a:endParaRPr>
            </a:p>
          </p:txBody>
        </p:sp>
        <p:sp>
          <p:nvSpPr>
            <p:cNvPr id="51" name="îṣļîḑé-Oval 48"/>
            <p:cNvSpPr>
              <a:spLocks/>
            </p:cNvSpPr>
            <p:nvPr/>
          </p:nvSpPr>
          <p:spPr bwMode="auto">
            <a:xfrm>
              <a:off x="5364550" y="4316075"/>
              <a:ext cx="102728" cy="88627"/>
            </a:xfrm>
            <a:prstGeom prst="ellipse">
              <a:avLst/>
            </a:prstGeom>
            <a:solidFill>
              <a:schemeClr val="accent6"/>
            </a:solidFill>
            <a:ln w="9525">
              <a:noFill/>
              <a:round/>
              <a:headEnd/>
              <a:tailEnd/>
            </a:ln>
          </p:spPr>
          <p:txBody>
            <a:bodyPr anchor="ctr"/>
            <a:lstStyle/>
            <a:p>
              <a:pPr algn="ctr"/>
              <a:endParaRPr>
                <a:cs typeface="+mn-ea"/>
                <a:sym typeface="+mn-lt"/>
              </a:endParaRPr>
            </a:p>
          </p:txBody>
        </p:sp>
        <p:sp>
          <p:nvSpPr>
            <p:cNvPr id="52" name="îṣļîḑé-Oval 49"/>
            <p:cNvSpPr/>
            <p:nvPr/>
          </p:nvSpPr>
          <p:spPr>
            <a:xfrm>
              <a:off x="5650575" y="3043063"/>
              <a:ext cx="1127726" cy="1127725"/>
            </a:xfrm>
            <a:prstGeom prst="ellipse">
              <a:avLst/>
            </a:prstGeom>
            <a:solidFill>
              <a:schemeClr val="tx1">
                <a:lumMod val="75000"/>
                <a:lumOff val="25000"/>
                <a:alpha val="73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endParaRPr>
                <a:cs typeface="+mn-ea"/>
                <a:sym typeface="+mn-lt"/>
              </a:endParaRPr>
            </a:p>
          </p:txBody>
        </p:sp>
        <p:sp>
          <p:nvSpPr>
            <p:cNvPr id="53" name="îṣļîḑé-Rectangle 50"/>
            <p:cNvSpPr>
              <a:spLocks/>
            </p:cNvSpPr>
            <p:nvPr/>
          </p:nvSpPr>
          <p:spPr bwMode="auto">
            <a:xfrm>
              <a:off x="5676943" y="3069432"/>
              <a:ext cx="1063529" cy="125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ctr"/>
              <a:r>
                <a:rPr lang="zh-CN" altLang="en-US" sz="2800" dirty="0">
                  <a:solidFill>
                    <a:schemeClr val="bg1"/>
                  </a:solidFill>
                  <a:cs typeface="+mn-ea"/>
                  <a:sym typeface="+mn-lt"/>
                </a:rPr>
                <a:t>标题</a:t>
              </a:r>
            </a:p>
          </p:txBody>
        </p:sp>
        <p:grpSp>
          <p:nvGrpSpPr>
            <p:cNvPr id="54" name="Group 52"/>
            <p:cNvGrpSpPr/>
            <p:nvPr/>
          </p:nvGrpSpPr>
          <p:grpSpPr>
            <a:xfrm>
              <a:off x="7723457" y="1979533"/>
              <a:ext cx="996559" cy="290053"/>
              <a:chOff x="5257800" y="1733550"/>
              <a:chExt cx="925033" cy="228600"/>
            </a:xfrm>
          </p:grpSpPr>
          <p:cxnSp>
            <p:nvCxnSpPr>
              <p:cNvPr id="84" name="îṣļîḑé-Straight Connector 53"/>
              <p:cNvCxnSpPr/>
              <p:nvPr/>
            </p:nvCxnSpPr>
            <p:spPr>
              <a:xfrm flipV="1">
                <a:off x="5257800" y="1733550"/>
                <a:ext cx="304800" cy="228600"/>
              </a:xfrm>
              <a:prstGeom prst="line">
                <a:avLst/>
              </a:prstGeom>
              <a:ln>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85" name="îṣļîḑé-Straight Connector 54"/>
              <p:cNvCxnSpPr/>
              <p:nvPr/>
            </p:nvCxnSpPr>
            <p:spPr>
              <a:xfrm>
                <a:off x="5573233" y="1733550"/>
                <a:ext cx="609600" cy="1588"/>
              </a:xfrm>
              <a:prstGeom prst="line">
                <a:avLst/>
              </a:prstGeom>
              <a:ln>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55" name="Group 55"/>
            <p:cNvGrpSpPr/>
            <p:nvPr/>
          </p:nvGrpSpPr>
          <p:grpSpPr>
            <a:xfrm>
              <a:off x="7608307" y="4976752"/>
              <a:ext cx="985104" cy="292068"/>
              <a:chOff x="5181600" y="3638550"/>
              <a:chExt cx="914400" cy="230188"/>
            </a:xfrm>
          </p:grpSpPr>
          <p:cxnSp>
            <p:nvCxnSpPr>
              <p:cNvPr id="82" name="îṣļîḑé-Straight Connector 56"/>
              <p:cNvCxnSpPr/>
              <p:nvPr/>
            </p:nvCxnSpPr>
            <p:spPr>
              <a:xfrm rot="16200000" flipH="1">
                <a:off x="5181600" y="3638550"/>
                <a:ext cx="228600" cy="228600"/>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83" name="íṩľíḍè-Straight Connector 57"/>
              <p:cNvCxnSpPr/>
              <p:nvPr/>
            </p:nvCxnSpPr>
            <p:spPr>
              <a:xfrm>
                <a:off x="5410200" y="3867150"/>
                <a:ext cx="685800" cy="1588"/>
              </a:xfrm>
              <a:prstGeom prst="line">
                <a:avLst/>
              </a:prstGeom>
              <a:ln>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56" name="Group 59"/>
            <p:cNvGrpSpPr/>
            <p:nvPr/>
          </p:nvGrpSpPr>
          <p:grpSpPr>
            <a:xfrm rot="10800000">
              <a:off x="3503719" y="1979533"/>
              <a:ext cx="985104" cy="292068"/>
              <a:chOff x="5181600" y="3638550"/>
              <a:chExt cx="914400" cy="230188"/>
            </a:xfrm>
          </p:grpSpPr>
          <p:cxnSp>
            <p:nvCxnSpPr>
              <p:cNvPr id="80" name="íṩľíḍè-Straight Connector 60"/>
              <p:cNvCxnSpPr/>
              <p:nvPr/>
            </p:nvCxnSpPr>
            <p:spPr>
              <a:xfrm rot="16200000" flipH="1">
                <a:off x="5181600" y="3638550"/>
                <a:ext cx="228600" cy="228600"/>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81" name="íṩľíḍè-Straight Connector 61"/>
              <p:cNvCxnSpPr/>
              <p:nvPr/>
            </p:nvCxnSpPr>
            <p:spPr>
              <a:xfrm>
                <a:off x="5410200" y="3867150"/>
                <a:ext cx="685800" cy="1588"/>
              </a:xfrm>
              <a:prstGeom prst="line">
                <a:avLst/>
              </a:prstGeom>
              <a:ln>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57" name="Group 63"/>
            <p:cNvGrpSpPr/>
            <p:nvPr/>
          </p:nvGrpSpPr>
          <p:grpSpPr>
            <a:xfrm rot="10800000">
              <a:off x="3503713" y="4976752"/>
              <a:ext cx="996559" cy="290053"/>
              <a:chOff x="5257800" y="1733550"/>
              <a:chExt cx="925033" cy="228600"/>
            </a:xfrm>
          </p:grpSpPr>
          <p:cxnSp>
            <p:nvCxnSpPr>
              <p:cNvPr id="78" name="íṩľíḍè-Straight Connector 64"/>
              <p:cNvCxnSpPr/>
              <p:nvPr/>
            </p:nvCxnSpPr>
            <p:spPr>
              <a:xfrm flipV="1">
                <a:off x="5257800" y="1733550"/>
                <a:ext cx="304800" cy="228600"/>
              </a:xfrm>
              <a:prstGeom prst="line">
                <a:avLst/>
              </a:prstGeom>
              <a:ln>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9" name="íṩľíḍè-Straight Connector 65"/>
              <p:cNvCxnSpPr/>
              <p:nvPr/>
            </p:nvCxnSpPr>
            <p:spPr>
              <a:xfrm>
                <a:off x="5573233" y="1733550"/>
                <a:ext cx="609600" cy="1588"/>
              </a:xfrm>
              <a:prstGeom prst="line">
                <a:avLst/>
              </a:prstGeom>
              <a:ln>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grpSp>
        <p:cxnSp>
          <p:nvCxnSpPr>
            <p:cNvPr id="58" name="íṩľíḍè-Straight Connector 67"/>
            <p:cNvCxnSpPr/>
            <p:nvPr/>
          </p:nvCxnSpPr>
          <p:spPr>
            <a:xfrm>
              <a:off x="8018773" y="3526485"/>
              <a:ext cx="656736" cy="0"/>
            </a:xfrm>
            <a:prstGeom prst="line">
              <a:avLst/>
            </a:prstGeom>
            <a:ln>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9" name="íṩľíḍè-Straight Connector 68"/>
            <p:cNvCxnSpPr/>
            <p:nvPr/>
          </p:nvCxnSpPr>
          <p:spPr>
            <a:xfrm rot="10800000">
              <a:off x="3503712" y="3678720"/>
              <a:ext cx="656736" cy="0"/>
            </a:xfrm>
            <a:prstGeom prst="line">
              <a:avLst/>
            </a:prstGeom>
            <a:ln>
              <a:solidFill>
                <a:schemeClr val="accent6"/>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60" name="Group 71"/>
            <p:cNvGrpSpPr/>
            <p:nvPr/>
          </p:nvGrpSpPr>
          <p:grpSpPr>
            <a:xfrm>
              <a:off x="820494" y="1464991"/>
              <a:ext cx="2675160" cy="1182398"/>
              <a:chOff x="719668" y="1675964"/>
              <a:chExt cx="2501622" cy="1182398"/>
            </a:xfrm>
          </p:grpSpPr>
          <p:sp>
            <p:nvSpPr>
              <p:cNvPr id="76" name="íṩľíḍè-TextBox 72"/>
              <p:cNvSpPr txBox="1">
                <a:spLocks/>
              </p:cNvSpPr>
              <p:nvPr/>
            </p:nvSpPr>
            <p:spPr>
              <a:xfrm>
                <a:off x="719668" y="1675964"/>
                <a:ext cx="2501622" cy="362031"/>
              </a:xfrm>
              <a:prstGeom prst="rect">
                <a:avLst/>
              </a:prstGeom>
            </p:spPr>
            <p:txBody>
              <a:bodyPr vert="horz" wrap="none" lIns="144000" tIns="0" rIns="144000" bIns="0" anchor="ctr" anchorCtr="0">
                <a:normAutofit/>
              </a:bodyPr>
              <a:lstStyle/>
              <a:p>
                <a:pPr marL="0" indent="0" algn="r">
                  <a:spcBef>
                    <a:spcPct val="0"/>
                  </a:spcBef>
                  <a:buNone/>
                </a:pPr>
                <a:r>
                  <a:rPr lang="zh-CN" altLang="en-US" sz="2000" b="1" dirty="0">
                    <a:solidFill>
                      <a:schemeClr val="accent1"/>
                    </a:solidFill>
                    <a:cs typeface="+mn-ea"/>
                    <a:sym typeface="+mn-lt"/>
                  </a:rPr>
                  <a:t>标题文本预设</a:t>
                </a:r>
              </a:p>
            </p:txBody>
          </p:sp>
          <p:sp>
            <p:nvSpPr>
              <p:cNvPr id="77" name="íṩľíḍè-TextBox 73"/>
              <p:cNvSpPr txBox="1">
                <a:spLocks/>
              </p:cNvSpPr>
              <p:nvPr/>
            </p:nvSpPr>
            <p:spPr>
              <a:xfrm>
                <a:off x="719668" y="2143871"/>
                <a:ext cx="2501622" cy="714491"/>
              </a:xfrm>
              <a:prstGeom prst="rect">
                <a:avLst/>
              </a:prstGeom>
            </p:spPr>
            <p:txBody>
              <a:bodyPr vert="horz" wrap="square" lIns="144000" tIns="0" rIns="144000" bIns="0" anchor="t" anchorCtr="0">
                <a:noAutofit/>
              </a:bodyPr>
              <a:lstStyle/>
              <a:p>
                <a:pPr marL="0" lvl="0" indent="0" algn="r" defTabSz="914377">
                  <a:lnSpc>
                    <a:spcPct val="120000"/>
                  </a:lnSpc>
                  <a:buNone/>
                </a:pPr>
                <a:r>
                  <a:rPr lang="zh-CN" altLang="en-US" sz="1400" dirty="0">
                    <a:solidFill>
                      <a:schemeClr val="dk1">
                        <a:lumMod val="100000"/>
                      </a:schemeClr>
                    </a:solidFill>
                    <a:cs typeface="+mn-ea"/>
                    <a:sym typeface="+mn-lt"/>
                  </a:rPr>
                  <a:t>此部分内容作为文字排版占位显示</a:t>
                </a:r>
              </a:p>
            </p:txBody>
          </p:sp>
        </p:grpSp>
        <p:grpSp>
          <p:nvGrpSpPr>
            <p:cNvPr id="61" name="Group 74"/>
            <p:cNvGrpSpPr/>
            <p:nvPr/>
          </p:nvGrpSpPr>
          <p:grpSpPr>
            <a:xfrm>
              <a:off x="820494" y="3140459"/>
              <a:ext cx="2675160" cy="1182398"/>
              <a:chOff x="719668" y="1675964"/>
              <a:chExt cx="2501622" cy="1182398"/>
            </a:xfrm>
          </p:grpSpPr>
          <p:sp>
            <p:nvSpPr>
              <p:cNvPr id="74" name="íṩľíḍè-TextBox 75"/>
              <p:cNvSpPr txBox="1">
                <a:spLocks/>
              </p:cNvSpPr>
              <p:nvPr/>
            </p:nvSpPr>
            <p:spPr>
              <a:xfrm>
                <a:off x="719668" y="1675964"/>
                <a:ext cx="2501622" cy="362031"/>
              </a:xfrm>
              <a:prstGeom prst="rect">
                <a:avLst/>
              </a:prstGeom>
            </p:spPr>
            <p:txBody>
              <a:bodyPr vert="horz" wrap="none" lIns="144000" tIns="0" rIns="144000" bIns="0" anchor="ctr" anchorCtr="0">
                <a:normAutofit/>
              </a:bodyPr>
              <a:lstStyle/>
              <a:p>
                <a:pPr marL="0" indent="0" algn="r">
                  <a:spcBef>
                    <a:spcPct val="0"/>
                  </a:spcBef>
                  <a:buNone/>
                </a:pPr>
                <a:r>
                  <a:rPr lang="zh-CN" altLang="en-US" sz="2000" b="1">
                    <a:solidFill>
                      <a:schemeClr val="accent4"/>
                    </a:solidFill>
                    <a:cs typeface="+mn-ea"/>
                    <a:sym typeface="+mn-lt"/>
                  </a:rPr>
                  <a:t>标题文本预设</a:t>
                </a:r>
              </a:p>
            </p:txBody>
          </p:sp>
          <p:sp>
            <p:nvSpPr>
              <p:cNvPr id="75" name="íṩľíḍè-TextBox 76"/>
              <p:cNvSpPr txBox="1">
                <a:spLocks/>
              </p:cNvSpPr>
              <p:nvPr/>
            </p:nvSpPr>
            <p:spPr>
              <a:xfrm>
                <a:off x="719668" y="2143871"/>
                <a:ext cx="2501622" cy="714491"/>
              </a:xfrm>
              <a:prstGeom prst="rect">
                <a:avLst/>
              </a:prstGeom>
            </p:spPr>
            <p:txBody>
              <a:bodyPr vert="horz" wrap="square" lIns="144000" tIns="0" rIns="144000" bIns="0" anchor="t" anchorCtr="0">
                <a:noAutofit/>
              </a:bodyPr>
              <a:lstStyle/>
              <a:p>
                <a:pPr marL="0" lvl="0" indent="0" algn="r" defTabSz="914377">
                  <a:lnSpc>
                    <a:spcPct val="120000"/>
                  </a:lnSpc>
                  <a:buNone/>
                </a:pPr>
                <a:r>
                  <a:rPr lang="zh-CN" altLang="en-US" sz="1400" dirty="0">
                    <a:solidFill>
                      <a:schemeClr val="dk1">
                        <a:lumMod val="100000"/>
                      </a:schemeClr>
                    </a:solidFill>
                    <a:cs typeface="+mn-ea"/>
                    <a:sym typeface="+mn-lt"/>
                  </a:rPr>
                  <a:t>此部分内容作为文字排版占位显示</a:t>
                </a:r>
              </a:p>
            </p:txBody>
          </p:sp>
        </p:grpSp>
        <p:grpSp>
          <p:nvGrpSpPr>
            <p:cNvPr id="62" name="Group 77"/>
            <p:cNvGrpSpPr/>
            <p:nvPr/>
          </p:nvGrpSpPr>
          <p:grpSpPr>
            <a:xfrm>
              <a:off x="820494" y="4726529"/>
              <a:ext cx="2675160" cy="1182398"/>
              <a:chOff x="719668" y="1675964"/>
              <a:chExt cx="2501622" cy="1182398"/>
            </a:xfrm>
          </p:grpSpPr>
          <p:sp>
            <p:nvSpPr>
              <p:cNvPr id="72" name="íṩľíḍè-TextBox 78"/>
              <p:cNvSpPr txBox="1">
                <a:spLocks/>
              </p:cNvSpPr>
              <p:nvPr/>
            </p:nvSpPr>
            <p:spPr>
              <a:xfrm>
                <a:off x="719668" y="1675964"/>
                <a:ext cx="2501622" cy="362031"/>
              </a:xfrm>
              <a:prstGeom prst="rect">
                <a:avLst/>
              </a:prstGeom>
            </p:spPr>
            <p:txBody>
              <a:bodyPr vert="horz" wrap="none" lIns="144000" tIns="0" rIns="144000" bIns="0" anchor="ctr" anchorCtr="0">
                <a:normAutofit/>
              </a:bodyPr>
              <a:lstStyle/>
              <a:p>
                <a:pPr marL="0" indent="0" algn="r">
                  <a:spcBef>
                    <a:spcPct val="0"/>
                  </a:spcBef>
                  <a:buNone/>
                </a:pPr>
                <a:r>
                  <a:rPr lang="zh-CN" altLang="en-US" sz="2000" b="1">
                    <a:solidFill>
                      <a:schemeClr val="accent6"/>
                    </a:solidFill>
                    <a:cs typeface="+mn-ea"/>
                    <a:sym typeface="+mn-lt"/>
                  </a:rPr>
                  <a:t>标题文本预设</a:t>
                </a:r>
              </a:p>
            </p:txBody>
          </p:sp>
          <p:sp>
            <p:nvSpPr>
              <p:cNvPr id="73" name="íṩľíḍè-TextBox 79"/>
              <p:cNvSpPr txBox="1">
                <a:spLocks/>
              </p:cNvSpPr>
              <p:nvPr/>
            </p:nvSpPr>
            <p:spPr>
              <a:xfrm>
                <a:off x="719668" y="2143871"/>
                <a:ext cx="2501622" cy="714491"/>
              </a:xfrm>
              <a:prstGeom prst="rect">
                <a:avLst/>
              </a:prstGeom>
            </p:spPr>
            <p:txBody>
              <a:bodyPr vert="horz" wrap="square" lIns="144000" tIns="0" rIns="144000" bIns="0" anchor="t" anchorCtr="0">
                <a:noAutofit/>
              </a:bodyPr>
              <a:lstStyle/>
              <a:p>
                <a:pPr marL="0" lvl="0" indent="0" algn="r" defTabSz="914377">
                  <a:lnSpc>
                    <a:spcPct val="120000"/>
                  </a:lnSpc>
                  <a:buNone/>
                </a:pPr>
                <a:r>
                  <a:rPr lang="zh-CN" altLang="en-US" sz="1400" dirty="0">
                    <a:solidFill>
                      <a:schemeClr val="dk1">
                        <a:lumMod val="100000"/>
                      </a:schemeClr>
                    </a:solidFill>
                    <a:cs typeface="+mn-ea"/>
                    <a:sym typeface="+mn-lt"/>
                  </a:rPr>
                  <a:t>此部分内容作为文字排版占位显示</a:t>
                </a:r>
              </a:p>
            </p:txBody>
          </p:sp>
        </p:grpSp>
        <p:grpSp>
          <p:nvGrpSpPr>
            <p:cNvPr id="63" name="Group 80"/>
            <p:cNvGrpSpPr/>
            <p:nvPr/>
          </p:nvGrpSpPr>
          <p:grpSpPr>
            <a:xfrm>
              <a:off x="8720017" y="1464991"/>
              <a:ext cx="2668572" cy="1182398"/>
              <a:chOff x="719668" y="1675964"/>
              <a:chExt cx="2501622" cy="1182398"/>
            </a:xfrm>
          </p:grpSpPr>
          <p:sp>
            <p:nvSpPr>
              <p:cNvPr id="70" name="íṩľíḍè-TextBox 81"/>
              <p:cNvSpPr txBox="1">
                <a:spLocks/>
              </p:cNvSpPr>
              <p:nvPr/>
            </p:nvSpPr>
            <p:spPr>
              <a:xfrm>
                <a:off x="719668" y="1675964"/>
                <a:ext cx="2501622" cy="362031"/>
              </a:xfrm>
              <a:prstGeom prst="rect">
                <a:avLst/>
              </a:prstGeom>
            </p:spPr>
            <p:txBody>
              <a:bodyPr vert="horz" wrap="none" lIns="144000" tIns="0" rIns="144000" bIns="0" anchor="ctr" anchorCtr="0">
                <a:normAutofit/>
              </a:bodyPr>
              <a:lstStyle/>
              <a:p>
                <a:pPr marL="0" indent="0">
                  <a:spcBef>
                    <a:spcPct val="0"/>
                  </a:spcBef>
                  <a:buNone/>
                </a:pPr>
                <a:r>
                  <a:rPr lang="zh-CN" altLang="en-US" sz="2000" b="1">
                    <a:solidFill>
                      <a:schemeClr val="accent2"/>
                    </a:solidFill>
                    <a:cs typeface="+mn-ea"/>
                    <a:sym typeface="+mn-lt"/>
                  </a:rPr>
                  <a:t>标题文本预设</a:t>
                </a:r>
              </a:p>
            </p:txBody>
          </p:sp>
          <p:sp>
            <p:nvSpPr>
              <p:cNvPr id="71" name="íṩľíḍè-TextBox 82"/>
              <p:cNvSpPr txBox="1">
                <a:spLocks/>
              </p:cNvSpPr>
              <p:nvPr/>
            </p:nvSpPr>
            <p:spPr>
              <a:xfrm>
                <a:off x="719668" y="2143871"/>
                <a:ext cx="2501622" cy="714491"/>
              </a:xfrm>
              <a:prstGeom prst="rect">
                <a:avLst/>
              </a:prstGeom>
            </p:spPr>
            <p:txBody>
              <a:bodyPr vert="horz" wrap="square" lIns="144000" tIns="0" rIns="144000" bIns="0" anchor="t" anchorCtr="0">
                <a:noAutofit/>
              </a:bodyPr>
              <a:lstStyle/>
              <a:p>
                <a:pPr marL="0" lvl="0" indent="0" defTabSz="914377">
                  <a:lnSpc>
                    <a:spcPct val="120000"/>
                  </a:lnSpc>
                  <a:buNone/>
                </a:pPr>
                <a:r>
                  <a:rPr lang="zh-CN" altLang="en-US" sz="1400" dirty="0">
                    <a:solidFill>
                      <a:schemeClr val="dk1">
                        <a:lumMod val="100000"/>
                      </a:schemeClr>
                    </a:solidFill>
                    <a:cs typeface="+mn-ea"/>
                    <a:sym typeface="+mn-lt"/>
                  </a:rPr>
                  <a:t>此部分内容作为文字排版占位显示</a:t>
                </a:r>
              </a:p>
            </p:txBody>
          </p:sp>
        </p:grpSp>
        <p:grpSp>
          <p:nvGrpSpPr>
            <p:cNvPr id="64" name="Group 83"/>
            <p:cNvGrpSpPr/>
            <p:nvPr/>
          </p:nvGrpSpPr>
          <p:grpSpPr>
            <a:xfrm>
              <a:off x="8720017" y="3140459"/>
              <a:ext cx="2668572" cy="1182398"/>
              <a:chOff x="719668" y="1675964"/>
              <a:chExt cx="2501622" cy="1182398"/>
            </a:xfrm>
          </p:grpSpPr>
          <p:sp>
            <p:nvSpPr>
              <p:cNvPr id="68" name="íṩľíḍè-TextBox 84"/>
              <p:cNvSpPr txBox="1">
                <a:spLocks/>
              </p:cNvSpPr>
              <p:nvPr/>
            </p:nvSpPr>
            <p:spPr>
              <a:xfrm>
                <a:off x="719668" y="1675964"/>
                <a:ext cx="2501622" cy="362031"/>
              </a:xfrm>
              <a:prstGeom prst="rect">
                <a:avLst/>
              </a:prstGeom>
            </p:spPr>
            <p:txBody>
              <a:bodyPr vert="horz" wrap="none" lIns="144000" tIns="0" rIns="144000" bIns="0" anchor="ctr" anchorCtr="0">
                <a:normAutofit/>
              </a:bodyPr>
              <a:lstStyle/>
              <a:p>
                <a:pPr marL="0" indent="0">
                  <a:spcBef>
                    <a:spcPct val="0"/>
                  </a:spcBef>
                  <a:buNone/>
                </a:pPr>
                <a:r>
                  <a:rPr lang="zh-CN" altLang="en-US" sz="2000" b="1">
                    <a:solidFill>
                      <a:schemeClr val="accent3"/>
                    </a:solidFill>
                    <a:cs typeface="+mn-ea"/>
                    <a:sym typeface="+mn-lt"/>
                  </a:rPr>
                  <a:t>标题文本预设</a:t>
                </a:r>
              </a:p>
            </p:txBody>
          </p:sp>
          <p:sp>
            <p:nvSpPr>
              <p:cNvPr id="69" name="íṩľíḍè-TextBox 85"/>
              <p:cNvSpPr txBox="1">
                <a:spLocks/>
              </p:cNvSpPr>
              <p:nvPr/>
            </p:nvSpPr>
            <p:spPr>
              <a:xfrm>
                <a:off x="719668" y="2143871"/>
                <a:ext cx="2501622" cy="714491"/>
              </a:xfrm>
              <a:prstGeom prst="rect">
                <a:avLst/>
              </a:prstGeom>
            </p:spPr>
            <p:txBody>
              <a:bodyPr vert="horz" wrap="square" lIns="144000" tIns="0" rIns="144000" bIns="0" anchor="t" anchorCtr="0">
                <a:noAutofit/>
              </a:bodyPr>
              <a:lstStyle/>
              <a:p>
                <a:pPr marL="0" lvl="0" indent="0" defTabSz="914377">
                  <a:lnSpc>
                    <a:spcPct val="120000"/>
                  </a:lnSpc>
                  <a:buNone/>
                </a:pPr>
                <a:r>
                  <a:rPr lang="zh-CN" altLang="en-US" sz="1400" dirty="0">
                    <a:solidFill>
                      <a:schemeClr val="dk1">
                        <a:lumMod val="100000"/>
                      </a:schemeClr>
                    </a:solidFill>
                    <a:cs typeface="+mn-ea"/>
                    <a:sym typeface="+mn-lt"/>
                  </a:rPr>
                  <a:t>此部分内容作为文字排版占位显示</a:t>
                </a:r>
              </a:p>
            </p:txBody>
          </p:sp>
        </p:grpSp>
        <p:grpSp>
          <p:nvGrpSpPr>
            <p:cNvPr id="65" name="Group 86"/>
            <p:cNvGrpSpPr/>
            <p:nvPr/>
          </p:nvGrpSpPr>
          <p:grpSpPr>
            <a:xfrm>
              <a:off x="8720017" y="4726529"/>
              <a:ext cx="2668572" cy="1182398"/>
              <a:chOff x="719668" y="1675964"/>
              <a:chExt cx="2501622" cy="1182398"/>
            </a:xfrm>
          </p:grpSpPr>
          <p:sp>
            <p:nvSpPr>
              <p:cNvPr id="66" name="íṩľíḍè-TextBox 87"/>
              <p:cNvSpPr txBox="1">
                <a:spLocks/>
              </p:cNvSpPr>
              <p:nvPr/>
            </p:nvSpPr>
            <p:spPr>
              <a:xfrm>
                <a:off x="719668" y="1675964"/>
                <a:ext cx="2501622" cy="362031"/>
              </a:xfrm>
              <a:prstGeom prst="rect">
                <a:avLst/>
              </a:prstGeom>
            </p:spPr>
            <p:txBody>
              <a:bodyPr vert="horz" wrap="none" lIns="144000" tIns="0" rIns="144000" bIns="0" anchor="ctr" anchorCtr="0">
                <a:normAutofit/>
              </a:bodyPr>
              <a:lstStyle/>
              <a:p>
                <a:pPr marL="0" indent="0">
                  <a:spcBef>
                    <a:spcPct val="0"/>
                  </a:spcBef>
                  <a:buNone/>
                </a:pPr>
                <a:r>
                  <a:rPr lang="zh-CN" altLang="en-US" sz="2000" b="1">
                    <a:solidFill>
                      <a:schemeClr val="accent5"/>
                    </a:solidFill>
                    <a:cs typeface="+mn-ea"/>
                    <a:sym typeface="+mn-lt"/>
                  </a:rPr>
                  <a:t>标题文本预设</a:t>
                </a:r>
              </a:p>
            </p:txBody>
          </p:sp>
          <p:sp>
            <p:nvSpPr>
              <p:cNvPr id="67" name="íṩľíḍè-TextBox 88"/>
              <p:cNvSpPr txBox="1">
                <a:spLocks/>
              </p:cNvSpPr>
              <p:nvPr/>
            </p:nvSpPr>
            <p:spPr>
              <a:xfrm>
                <a:off x="719668" y="2143871"/>
                <a:ext cx="2501622" cy="714491"/>
              </a:xfrm>
              <a:prstGeom prst="rect">
                <a:avLst/>
              </a:prstGeom>
            </p:spPr>
            <p:txBody>
              <a:bodyPr vert="horz" wrap="square" lIns="144000" tIns="0" rIns="144000" bIns="0" anchor="t" anchorCtr="0">
                <a:noAutofit/>
              </a:bodyPr>
              <a:lstStyle/>
              <a:p>
                <a:pPr marL="0" lvl="0" indent="0" defTabSz="914377">
                  <a:lnSpc>
                    <a:spcPct val="120000"/>
                  </a:lnSpc>
                  <a:buNone/>
                </a:pPr>
                <a:r>
                  <a:rPr lang="zh-CN" altLang="en-US" sz="1400" dirty="0">
                    <a:solidFill>
                      <a:schemeClr val="dk1">
                        <a:lumMod val="100000"/>
                      </a:schemeClr>
                    </a:solidFill>
                    <a:cs typeface="+mn-ea"/>
                    <a:sym typeface="+mn-lt"/>
                  </a:rPr>
                  <a:t>此部分内容作为文字排版占位显示</a:t>
                </a:r>
              </a:p>
            </p:txBody>
          </p:sp>
        </p:grpSp>
      </p:grpSp>
      <p:grpSp>
        <p:nvGrpSpPr>
          <p:cNvPr id="86" name="组合 85"/>
          <p:cNvGrpSpPr/>
          <p:nvPr/>
        </p:nvGrpSpPr>
        <p:grpSpPr>
          <a:xfrm>
            <a:off x="374753" y="290394"/>
            <a:ext cx="3264034" cy="888961"/>
            <a:chOff x="921405" y="91611"/>
            <a:chExt cx="3264034" cy="888961"/>
          </a:xfrm>
        </p:grpSpPr>
        <p:sp>
          <p:nvSpPr>
            <p:cNvPr id="87" name="文本框 86"/>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个人信息</a:t>
              </a:r>
            </a:p>
          </p:txBody>
        </p:sp>
        <p:sp>
          <p:nvSpPr>
            <p:cNvPr id="88" name="矩形 87"/>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1756387716"/>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9">
            <a:lum/>
          </a:blip>
          <a:srcRect/>
          <a:stretch>
            <a:fillRect t="-1000" b="-1000"/>
          </a:stretch>
        </a:blipFill>
        <a:effectLst/>
      </p:bgPr>
    </p:bg>
    <p:spTree>
      <p:nvGrpSpPr>
        <p:cNvPr id="1" name=""/>
        <p:cNvGrpSpPr/>
        <p:nvPr/>
      </p:nvGrpSpPr>
      <p:grpSpPr>
        <a:xfrm>
          <a:off x="0" y="0"/>
          <a:ext cx="0" cy="0"/>
          <a:chOff x="0" y="0"/>
          <a:chExt cx="0" cy="0"/>
        </a:xfrm>
      </p:grpSpPr>
      <p:sp>
        <p:nvSpPr>
          <p:cNvPr id="2" name="PA_MH_Others_3"/>
          <p:cNvSpPr txBox="1"/>
          <p:nvPr>
            <p:custDataLst>
              <p:tags r:id="rId2"/>
            </p:custDataLst>
          </p:nvPr>
        </p:nvSpPr>
        <p:spPr>
          <a:xfrm>
            <a:off x="8129518" y="1065865"/>
            <a:ext cx="744546" cy="3506091"/>
          </a:xfrm>
          <a:prstGeom prst="rect">
            <a:avLst/>
          </a:prstGeom>
          <a:noFill/>
        </p:spPr>
        <p:txBody>
          <a:bodyPr vert="eaVert" wrap="square" lIns="0" tIns="0" rIns="0" bIns="0" rtlCol="0" anchor="ctr" anchorCtr="0">
            <a:noAutofit/>
          </a:bodyPr>
          <a:lstStyle/>
          <a:p>
            <a:r>
              <a:rPr lang="en-US" altLang="zh-CN" sz="4000" spc="200" dirty="0">
                <a:solidFill>
                  <a:schemeClr val="accent2"/>
                </a:solidFill>
                <a:cs typeface="+mn-ea"/>
                <a:sym typeface="+mn-lt"/>
              </a:rPr>
              <a:t>C</a:t>
            </a:r>
            <a:r>
              <a:rPr lang="en-US" altLang="zh-CN" sz="2800" spc="200" dirty="0">
                <a:solidFill>
                  <a:schemeClr val="accent2"/>
                </a:solidFill>
                <a:cs typeface="+mn-ea"/>
                <a:sym typeface="+mn-lt"/>
              </a:rPr>
              <a:t>hapter</a:t>
            </a:r>
            <a:endParaRPr lang="zh-CN" altLang="en-US" sz="2800" spc="200" dirty="0">
              <a:solidFill>
                <a:schemeClr val="accent2"/>
              </a:solidFill>
              <a:cs typeface="+mn-ea"/>
              <a:sym typeface="+mn-lt"/>
            </a:endParaRPr>
          </a:p>
        </p:txBody>
      </p:sp>
      <p:sp>
        <p:nvSpPr>
          <p:cNvPr id="3" name="PA_MH_Others_4"/>
          <p:cNvSpPr txBox="1"/>
          <p:nvPr>
            <p:custDataLst>
              <p:tags r:id="rId3"/>
            </p:custDataLst>
          </p:nvPr>
        </p:nvSpPr>
        <p:spPr>
          <a:xfrm>
            <a:off x="8658309" y="629399"/>
            <a:ext cx="1015663" cy="1653988"/>
          </a:xfrm>
          <a:prstGeom prst="rect">
            <a:avLst/>
          </a:prstGeom>
          <a:noFill/>
        </p:spPr>
        <p:txBody>
          <a:bodyPr vert="eaVert" wrap="square" rtlCol="0" anchor="ctr" anchorCtr="0">
            <a:normAutofit/>
          </a:bodyPr>
          <a:lstStyle/>
          <a:p>
            <a:r>
              <a:rPr lang="zh-CN" altLang="en-US" sz="4800" dirty="0">
                <a:solidFill>
                  <a:schemeClr val="accent3"/>
                </a:solidFill>
                <a:cs typeface="+mn-ea"/>
                <a:sym typeface="+mn-lt"/>
              </a:rPr>
              <a:t>章节</a:t>
            </a:r>
          </a:p>
        </p:txBody>
      </p:sp>
      <p:sp>
        <p:nvSpPr>
          <p:cNvPr id="4" name="MH_Number"/>
          <p:cNvSpPr/>
          <p:nvPr>
            <p:custDataLst>
              <p:tags r:id="rId4"/>
            </p:custDataLst>
          </p:nvPr>
        </p:nvSpPr>
        <p:spPr>
          <a:xfrm>
            <a:off x="7329612" y="2283388"/>
            <a:ext cx="882105" cy="8821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dirty="0">
                <a:solidFill>
                  <a:srgbClr val="FFFFFF"/>
                </a:solidFill>
                <a:cs typeface="+mn-ea"/>
                <a:sym typeface="+mn-lt"/>
              </a:rPr>
              <a:t>2</a:t>
            </a:r>
            <a:endParaRPr lang="zh-CN" altLang="en-US" sz="4800" dirty="0">
              <a:solidFill>
                <a:srgbClr val="FFFFFF"/>
              </a:solidFill>
              <a:cs typeface="+mn-ea"/>
              <a:sym typeface="+mn-lt"/>
            </a:endParaRPr>
          </a:p>
        </p:txBody>
      </p:sp>
      <p:sp>
        <p:nvSpPr>
          <p:cNvPr id="5" name="PA_MH_Title"/>
          <p:cNvSpPr txBox="1"/>
          <p:nvPr>
            <p:custDataLst>
              <p:tags r:id="rId5"/>
            </p:custDataLst>
          </p:nvPr>
        </p:nvSpPr>
        <p:spPr>
          <a:xfrm>
            <a:off x="3912740" y="2786516"/>
            <a:ext cx="3113885" cy="757954"/>
          </a:xfrm>
          <a:prstGeom prst="rect">
            <a:avLst/>
          </a:prstGeom>
          <a:noFill/>
        </p:spPr>
        <p:txBody>
          <a:bodyPr vert="horz" wrap="square" lIns="0" tIns="0" rIns="0" bIns="0" rtlCol="0" anchor="t" anchorCtr="0">
            <a:noAutofit/>
          </a:bodyPr>
          <a:lstStyle/>
          <a:p>
            <a:pPr algn="just">
              <a:lnSpc>
                <a:spcPct val="130000"/>
              </a:lnSpc>
            </a:pPr>
            <a:r>
              <a:rPr lang="zh-CN" altLang="en-US" sz="3600" spc="600" dirty="0">
                <a:solidFill>
                  <a:schemeClr val="accent3">
                    <a:lumMod val="75000"/>
                  </a:schemeClr>
                </a:solidFill>
                <a:cs typeface="+mn-ea"/>
                <a:sym typeface="+mn-lt"/>
              </a:rPr>
              <a:t>教育经历</a:t>
            </a:r>
          </a:p>
        </p:txBody>
      </p:sp>
      <p:sp>
        <p:nvSpPr>
          <p:cNvPr id="6" name="MH_Title"/>
          <p:cNvSpPr txBox="1">
            <a:spLocks noChangeArrowheads="1"/>
          </p:cNvSpPr>
          <p:nvPr>
            <p:custDataLst>
              <p:tags r:id="rId6"/>
            </p:custDataLst>
          </p:nvPr>
        </p:nvSpPr>
        <p:spPr bwMode="auto">
          <a:xfrm>
            <a:off x="3912741" y="3783827"/>
            <a:ext cx="414147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30000"/>
              </a:lnSpc>
            </a:pPr>
            <a:r>
              <a:rPr lang="zh-CN" altLang="en-US" sz="1600" dirty="0">
                <a:solidFill>
                  <a:schemeClr val="accent3">
                    <a:lumMod val="75000"/>
                  </a:schemeClr>
                </a:solidFill>
                <a:latin typeface="+mn-lt"/>
                <a:ea typeface="+mn-ea"/>
                <a:cs typeface="+mn-ea"/>
                <a:sym typeface="+mn-lt"/>
              </a:rPr>
              <a:t>点击此处更换文本，点击此处更换文本 ，点击此处更换文本，点击此处更换文本点击此处更换文本点击此处更换文本点击此处更换文本</a:t>
            </a:r>
          </a:p>
        </p:txBody>
      </p:sp>
    </p:spTree>
    <p:extLst>
      <p:ext uri="{BB962C8B-B14F-4D97-AF65-F5344CB8AC3E}">
        <p14:creationId xmlns:p14="http://schemas.microsoft.com/office/powerpoint/2010/main" val="4195375"/>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by="(-#ppt_w*2)" calcmode="lin" valueType="num">
                                      <p:cBhvr rctx="PPT">
                                        <p:cTn id="13" dur="500" autoRev="1" fill="hold">
                                          <p:stCondLst>
                                            <p:cond delay="0"/>
                                          </p:stCondLst>
                                        </p:cTn>
                                        <p:tgtEl>
                                          <p:spTgt spid="2"/>
                                        </p:tgtEl>
                                        <p:attrNameLst>
                                          <p:attrName>ppt_w</p:attrName>
                                        </p:attrNameLst>
                                      </p:cBhvr>
                                    </p:anim>
                                    <p:anim by="(#ppt_w*0.50)" calcmode="lin" valueType="num">
                                      <p:cBhvr>
                                        <p:cTn id="14" dur="500" decel="50000" autoRev="1" fill="hold">
                                          <p:stCondLst>
                                            <p:cond delay="0"/>
                                          </p:stCondLst>
                                        </p:cTn>
                                        <p:tgtEl>
                                          <p:spTgt spid="2"/>
                                        </p:tgtEl>
                                        <p:attrNameLst>
                                          <p:attrName>ppt_x</p:attrName>
                                        </p:attrNameLst>
                                      </p:cBhvr>
                                    </p:anim>
                                    <p:anim from="(-#ppt_h/2)" to="(#ppt_y)" calcmode="lin" valueType="num">
                                      <p:cBhvr>
                                        <p:cTn id="15" dur="1000" fill="hold">
                                          <p:stCondLst>
                                            <p:cond delay="0"/>
                                          </p:stCondLst>
                                        </p:cTn>
                                        <p:tgtEl>
                                          <p:spTgt spid="2"/>
                                        </p:tgtEl>
                                        <p:attrNameLst>
                                          <p:attrName>ppt_y</p:attrName>
                                        </p:attrNameLst>
                                      </p:cBhvr>
                                    </p:anim>
                                    <p:animRot by="21600000">
                                      <p:cBhvr>
                                        <p:cTn id="16" dur="1000" fill="hold">
                                          <p:stCondLst>
                                            <p:cond delay="0"/>
                                          </p:stCondLst>
                                        </p:cTn>
                                        <p:tgtEl>
                                          <p:spTgt spid="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6" presetClass="entr" presetSubtype="3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out)">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5"/>
                                        </p:tgtEl>
                                        <p:attrNameLst>
                                          <p:attrName>ppt_y</p:attrName>
                                        </p:attrNameLst>
                                      </p:cBhvr>
                                      <p:tavLst>
                                        <p:tav tm="0">
                                          <p:val>
                                            <p:strVal val="#ppt_y"/>
                                          </p:val>
                                        </p:tav>
                                        <p:tav tm="100000">
                                          <p:val>
                                            <p:strVal val="#ppt_y"/>
                                          </p:val>
                                        </p:tav>
                                      </p:tavLst>
                                    </p:anim>
                                    <p:anim calcmode="lin" valueType="num">
                                      <p:cBhvr>
                                        <p:cTn id="2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ddea22a-ca9d-4f2d-81b2-a1ef12b3c3db"/>
          <p:cNvGrpSpPr>
            <a:grpSpLocks noChangeAspect="1"/>
          </p:cNvGrpSpPr>
          <p:nvPr/>
        </p:nvGrpSpPr>
        <p:grpSpPr>
          <a:xfrm>
            <a:off x="935550" y="1720240"/>
            <a:ext cx="10337256" cy="4354584"/>
            <a:chOff x="915230" y="1620278"/>
            <a:chExt cx="10337256" cy="4354584"/>
          </a:xfrm>
        </p:grpSpPr>
        <p:cxnSp>
          <p:nvCxnSpPr>
            <p:cNvPr id="7" name="íṡľíḍè-Straight Connector 2"/>
            <p:cNvCxnSpPr/>
            <p:nvPr/>
          </p:nvCxnSpPr>
          <p:spPr>
            <a:xfrm>
              <a:off x="2193975"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íṡľíḍè-Straight Connector 3"/>
            <p:cNvCxnSpPr/>
            <p:nvPr/>
          </p:nvCxnSpPr>
          <p:spPr>
            <a:xfrm>
              <a:off x="3758000"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íṡľíḍè-Straight Connector 4"/>
            <p:cNvCxnSpPr/>
            <p:nvPr/>
          </p:nvCxnSpPr>
          <p:spPr>
            <a:xfrm>
              <a:off x="5336681"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íṡľíḍè-Straight Connector 5"/>
            <p:cNvCxnSpPr/>
            <p:nvPr/>
          </p:nvCxnSpPr>
          <p:spPr>
            <a:xfrm>
              <a:off x="6900706"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íṡľíḍè-Straight Connector 6"/>
            <p:cNvCxnSpPr/>
            <p:nvPr/>
          </p:nvCxnSpPr>
          <p:spPr>
            <a:xfrm rot="10800000">
              <a:off x="10064486" y="5599125"/>
              <a:ext cx="1188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íṡľíḍè-Straight Connector 7"/>
            <p:cNvCxnSpPr/>
            <p:nvPr/>
          </p:nvCxnSpPr>
          <p:spPr>
            <a:xfrm rot="10800000">
              <a:off x="8479161" y="5599124"/>
              <a:ext cx="1476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íṡľíḍè-Straight Connector 8"/>
            <p:cNvCxnSpPr/>
            <p:nvPr/>
          </p:nvCxnSpPr>
          <p:spPr>
            <a:xfrm rot="10800000">
              <a:off x="915230" y="5599124"/>
              <a:ext cx="1188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íṡľíḍè-TextBox 9"/>
            <p:cNvSpPr txBox="1"/>
            <p:nvPr/>
          </p:nvSpPr>
          <p:spPr>
            <a:xfrm>
              <a:off x="1528922" y="3997587"/>
              <a:ext cx="1261885" cy="307777"/>
            </a:xfrm>
            <a:prstGeom prst="rect">
              <a:avLst/>
            </a:prstGeom>
            <a:noFill/>
          </p:spPr>
          <p:txBody>
            <a:bodyPr wrap="none">
              <a:noAutofit/>
            </a:bodyPr>
            <a:lstStyle/>
            <a:p>
              <a:pPr algn="ctr"/>
              <a:r>
                <a:rPr lang="zh-CN" altLang="en-US" sz="2000" b="1">
                  <a:cs typeface="+mn-ea"/>
                  <a:sym typeface="+mn-lt"/>
                </a:rPr>
                <a:t>标题文本预设</a:t>
              </a:r>
            </a:p>
          </p:txBody>
        </p:sp>
        <p:sp>
          <p:nvSpPr>
            <p:cNvPr id="15" name="íṡľíḍè-TextBox 10"/>
            <p:cNvSpPr txBox="1"/>
            <p:nvPr/>
          </p:nvSpPr>
          <p:spPr>
            <a:xfrm>
              <a:off x="1241054" y="4487019"/>
              <a:ext cx="1837621" cy="553998"/>
            </a:xfrm>
            <a:prstGeom prst="rect">
              <a:avLst/>
            </a:prstGeom>
            <a:noFill/>
          </p:spPr>
          <p:txBody>
            <a:bodyPr wrap="square">
              <a:noAutofit/>
            </a:bodyPr>
            <a:lstStyle/>
            <a:p>
              <a:pPr algn="ctr">
                <a:lnSpc>
                  <a:spcPct val="120000"/>
                </a:lnSpc>
              </a:pPr>
              <a:r>
                <a:rPr lang="zh-CN" altLang="en-US" sz="1400" dirty="0">
                  <a:cs typeface="+mn-ea"/>
                  <a:sym typeface="+mn-lt"/>
                </a:rPr>
                <a:t>点击此处更换文本</a:t>
              </a:r>
            </a:p>
          </p:txBody>
        </p:sp>
        <p:sp>
          <p:nvSpPr>
            <p:cNvPr id="16" name="íṡľíḍè-TextBox 11"/>
            <p:cNvSpPr txBox="1"/>
            <p:nvPr/>
          </p:nvSpPr>
          <p:spPr>
            <a:xfrm>
              <a:off x="9749584" y="5697863"/>
              <a:ext cx="524503" cy="276999"/>
            </a:xfrm>
            <a:prstGeom prst="rect">
              <a:avLst/>
            </a:prstGeom>
            <a:noFill/>
          </p:spPr>
          <p:txBody>
            <a:bodyPr wrap="none">
              <a:normAutofit/>
            </a:bodyPr>
            <a:lstStyle/>
            <a:p>
              <a:r>
                <a:rPr lang="id-ID" sz="1200" b="1" dirty="0">
                  <a:cs typeface="+mn-ea"/>
                  <a:sym typeface="+mn-lt"/>
                </a:rPr>
                <a:t>201</a:t>
              </a:r>
              <a:r>
                <a:rPr lang="en-US" sz="1200" b="1" dirty="0">
                  <a:cs typeface="+mn-ea"/>
                  <a:sym typeface="+mn-lt"/>
                </a:rPr>
                <a:t>9</a:t>
              </a:r>
              <a:endParaRPr lang="id-ID" sz="1200" b="1" dirty="0">
                <a:cs typeface="+mn-ea"/>
                <a:sym typeface="+mn-lt"/>
              </a:endParaRPr>
            </a:p>
          </p:txBody>
        </p:sp>
        <p:sp>
          <p:nvSpPr>
            <p:cNvPr id="17" name="íṡľíḍè-TextBox 12"/>
            <p:cNvSpPr txBox="1"/>
            <p:nvPr/>
          </p:nvSpPr>
          <p:spPr>
            <a:xfrm>
              <a:off x="8166934" y="5697863"/>
              <a:ext cx="524503" cy="276999"/>
            </a:xfrm>
            <a:prstGeom prst="rect">
              <a:avLst/>
            </a:prstGeom>
            <a:noFill/>
          </p:spPr>
          <p:txBody>
            <a:bodyPr wrap="none">
              <a:normAutofit/>
            </a:bodyPr>
            <a:lstStyle/>
            <a:p>
              <a:r>
                <a:rPr lang="id-ID" sz="1200" b="1" dirty="0">
                  <a:cs typeface="+mn-ea"/>
                  <a:sym typeface="+mn-lt"/>
                </a:rPr>
                <a:t>201</a:t>
              </a:r>
              <a:r>
                <a:rPr lang="en-US" sz="1200" b="1" dirty="0">
                  <a:cs typeface="+mn-ea"/>
                  <a:sym typeface="+mn-lt"/>
                </a:rPr>
                <a:t>8</a:t>
              </a:r>
              <a:endParaRPr lang="id-ID" sz="1200" b="1" dirty="0">
                <a:cs typeface="+mn-ea"/>
                <a:sym typeface="+mn-lt"/>
              </a:endParaRPr>
            </a:p>
          </p:txBody>
        </p:sp>
        <p:sp>
          <p:nvSpPr>
            <p:cNvPr id="18" name="íṡľíḍè-TextBox 13"/>
            <p:cNvSpPr txBox="1"/>
            <p:nvPr/>
          </p:nvSpPr>
          <p:spPr>
            <a:xfrm>
              <a:off x="6612957" y="5688338"/>
              <a:ext cx="524503" cy="276999"/>
            </a:xfrm>
            <a:prstGeom prst="rect">
              <a:avLst/>
            </a:prstGeom>
            <a:noFill/>
          </p:spPr>
          <p:txBody>
            <a:bodyPr wrap="none">
              <a:normAutofit/>
            </a:bodyPr>
            <a:lstStyle/>
            <a:p>
              <a:r>
                <a:rPr lang="id-ID" sz="1200" b="1" dirty="0">
                  <a:cs typeface="+mn-ea"/>
                  <a:sym typeface="+mn-lt"/>
                </a:rPr>
                <a:t>201</a:t>
              </a:r>
              <a:r>
                <a:rPr lang="en-US" sz="1200" b="1" dirty="0">
                  <a:cs typeface="+mn-ea"/>
                  <a:sym typeface="+mn-lt"/>
                </a:rPr>
                <a:t>7</a:t>
              </a:r>
              <a:endParaRPr lang="id-ID" sz="1200" b="1" dirty="0">
                <a:cs typeface="+mn-ea"/>
                <a:sym typeface="+mn-lt"/>
              </a:endParaRPr>
            </a:p>
          </p:txBody>
        </p:sp>
        <p:sp>
          <p:nvSpPr>
            <p:cNvPr id="19" name="íṡľíḍè-TextBox 14"/>
            <p:cNvSpPr txBox="1"/>
            <p:nvPr/>
          </p:nvSpPr>
          <p:spPr>
            <a:xfrm>
              <a:off x="5049357" y="5697863"/>
              <a:ext cx="524503" cy="276999"/>
            </a:xfrm>
            <a:prstGeom prst="rect">
              <a:avLst/>
            </a:prstGeom>
            <a:noFill/>
          </p:spPr>
          <p:txBody>
            <a:bodyPr wrap="none">
              <a:normAutofit/>
            </a:bodyPr>
            <a:lstStyle/>
            <a:p>
              <a:r>
                <a:rPr lang="id-ID" sz="1200" b="1" dirty="0">
                  <a:cs typeface="+mn-ea"/>
                  <a:sym typeface="+mn-lt"/>
                </a:rPr>
                <a:t>201</a:t>
              </a:r>
              <a:r>
                <a:rPr lang="en-US" sz="1200" b="1" dirty="0">
                  <a:cs typeface="+mn-ea"/>
                  <a:sym typeface="+mn-lt"/>
                </a:rPr>
                <a:t>6</a:t>
              </a:r>
              <a:endParaRPr lang="id-ID" sz="1200" b="1" dirty="0">
                <a:cs typeface="+mn-ea"/>
                <a:sym typeface="+mn-lt"/>
              </a:endParaRPr>
            </a:p>
          </p:txBody>
        </p:sp>
        <p:sp>
          <p:nvSpPr>
            <p:cNvPr id="20" name="íṡľíḍè-TextBox 15"/>
            <p:cNvSpPr txBox="1"/>
            <p:nvPr/>
          </p:nvSpPr>
          <p:spPr>
            <a:xfrm>
              <a:off x="3459476" y="5697863"/>
              <a:ext cx="524503" cy="276999"/>
            </a:xfrm>
            <a:prstGeom prst="rect">
              <a:avLst/>
            </a:prstGeom>
            <a:noFill/>
          </p:spPr>
          <p:txBody>
            <a:bodyPr wrap="none">
              <a:normAutofit/>
            </a:bodyPr>
            <a:lstStyle/>
            <a:p>
              <a:r>
                <a:rPr lang="id-ID" sz="1200" b="1" dirty="0">
                  <a:cs typeface="+mn-ea"/>
                  <a:sym typeface="+mn-lt"/>
                </a:rPr>
                <a:t>201</a:t>
              </a:r>
              <a:r>
                <a:rPr lang="en-US" sz="1200" b="1" dirty="0">
                  <a:cs typeface="+mn-ea"/>
                  <a:sym typeface="+mn-lt"/>
                </a:rPr>
                <a:t>5</a:t>
              </a:r>
              <a:endParaRPr lang="id-ID" sz="1200" b="1" dirty="0">
                <a:cs typeface="+mn-ea"/>
                <a:sym typeface="+mn-lt"/>
              </a:endParaRPr>
            </a:p>
          </p:txBody>
        </p:sp>
        <p:sp>
          <p:nvSpPr>
            <p:cNvPr id="21" name="íṡľíḍè-TextBox 16"/>
            <p:cNvSpPr txBox="1"/>
            <p:nvPr/>
          </p:nvSpPr>
          <p:spPr>
            <a:xfrm>
              <a:off x="1886392" y="5697863"/>
              <a:ext cx="524503" cy="276999"/>
            </a:xfrm>
            <a:prstGeom prst="rect">
              <a:avLst/>
            </a:prstGeom>
            <a:noFill/>
          </p:spPr>
          <p:txBody>
            <a:bodyPr wrap="none">
              <a:normAutofit/>
            </a:bodyPr>
            <a:lstStyle/>
            <a:p>
              <a:r>
                <a:rPr lang="id-ID" sz="1200" b="1" dirty="0">
                  <a:cs typeface="+mn-ea"/>
                  <a:sym typeface="+mn-lt"/>
                </a:rPr>
                <a:t>201</a:t>
              </a:r>
              <a:r>
                <a:rPr lang="en-US" sz="1200" b="1" dirty="0">
                  <a:cs typeface="+mn-ea"/>
                  <a:sym typeface="+mn-lt"/>
                </a:rPr>
                <a:t>4</a:t>
              </a:r>
              <a:endParaRPr lang="id-ID" sz="1200" b="1" dirty="0">
                <a:cs typeface="+mn-ea"/>
                <a:sym typeface="+mn-lt"/>
              </a:endParaRPr>
            </a:p>
          </p:txBody>
        </p:sp>
        <p:sp>
          <p:nvSpPr>
            <p:cNvPr id="22" name="íṡľíḍè-Oval 17"/>
            <p:cNvSpPr/>
            <p:nvPr/>
          </p:nvSpPr>
          <p:spPr>
            <a:xfrm>
              <a:off x="2105864" y="5545124"/>
              <a:ext cx="108000" cy="108000"/>
            </a:xfrm>
            <a:prstGeom prst="ellipse">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íṡľíḍè-Oval 18"/>
            <p:cNvSpPr/>
            <p:nvPr/>
          </p:nvSpPr>
          <p:spPr>
            <a:xfrm>
              <a:off x="3666124" y="5545124"/>
              <a:ext cx="108000" cy="108000"/>
            </a:xfrm>
            <a:prstGeom prst="ellipse">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íṡľíḍè-Oval 19"/>
            <p:cNvSpPr/>
            <p:nvPr/>
          </p:nvSpPr>
          <p:spPr>
            <a:xfrm>
              <a:off x="5241578" y="5545124"/>
              <a:ext cx="108000" cy="108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íṡľíḍè-Oval 20"/>
            <p:cNvSpPr/>
            <p:nvPr/>
          </p:nvSpPr>
          <p:spPr>
            <a:xfrm>
              <a:off x="6813193" y="5545124"/>
              <a:ext cx="108000" cy="108000"/>
            </a:xfrm>
            <a:prstGeom prst="ellipse">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íṡľíḍè-Oval 21"/>
            <p:cNvSpPr/>
            <p:nvPr/>
          </p:nvSpPr>
          <p:spPr>
            <a:xfrm>
              <a:off x="8361270" y="5545124"/>
              <a:ext cx="108000" cy="108000"/>
            </a:xfrm>
            <a:prstGeom prst="ellipse">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íṡľíḍè-Oval 22"/>
            <p:cNvSpPr/>
            <p:nvPr/>
          </p:nvSpPr>
          <p:spPr>
            <a:xfrm rot="10800000">
              <a:off x="9950622" y="5545125"/>
              <a:ext cx="108000" cy="108000"/>
            </a:xfrm>
            <a:prstGeom prst="ellipse">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28" name="íṡľíḍè-Straight Connector 23"/>
            <p:cNvCxnSpPr/>
            <p:nvPr/>
          </p:nvCxnSpPr>
          <p:spPr>
            <a:xfrm flipV="1">
              <a:off x="2159864" y="5124450"/>
              <a:ext cx="0" cy="360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íṡľíḍè-Straight Connector 24"/>
            <p:cNvCxnSpPr/>
            <p:nvPr/>
          </p:nvCxnSpPr>
          <p:spPr>
            <a:xfrm flipV="1">
              <a:off x="2159864" y="3504827"/>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grpSp>
          <p:nvGrpSpPr>
            <p:cNvPr id="30" name="Group 25"/>
            <p:cNvGrpSpPr/>
            <p:nvPr/>
          </p:nvGrpSpPr>
          <p:grpSpPr>
            <a:xfrm>
              <a:off x="1895475" y="2919730"/>
              <a:ext cx="540000" cy="540000"/>
              <a:chOff x="1895475" y="2814955"/>
              <a:chExt cx="540000" cy="540000"/>
            </a:xfrm>
          </p:grpSpPr>
          <p:sp>
            <p:nvSpPr>
              <p:cNvPr id="75" name="íṡľíḍè-Oval 73"/>
              <p:cNvSpPr/>
              <p:nvPr/>
            </p:nvSpPr>
            <p:spPr>
              <a:xfrm>
                <a:off x="1895475" y="2814955"/>
                <a:ext cx="540000" cy="540000"/>
              </a:xfrm>
              <a:prstGeom prst="ellipse">
                <a:avLst/>
              </a:prstGeom>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6" name="íṡľíḍè-Freeform: Shape 74"/>
              <p:cNvSpPr>
                <a:spLocks/>
              </p:cNvSpPr>
              <p:nvPr/>
            </p:nvSpPr>
            <p:spPr bwMode="auto">
              <a:xfrm>
                <a:off x="2000853" y="2919493"/>
                <a:ext cx="329244" cy="330924"/>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1"/>
              </a:solidFill>
              <a:ln>
                <a:noFill/>
              </a:ln>
            </p:spPr>
            <p:txBody>
              <a:bodyPr anchor="ctr"/>
              <a:lstStyle/>
              <a:p>
                <a:pPr algn="ctr"/>
                <a:endParaRPr>
                  <a:cs typeface="+mn-ea"/>
                  <a:sym typeface="+mn-lt"/>
                </a:endParaRPr>
              </a:p>
            </p:txBody>
          </p:sp>
        </p:grpSp>
        <p:sp>
          <p:nvSpPr>
            <p:cNvPr id="31" name="íṡľíḍè-TextBox 26"/>
            <p:cNvSpPr txBox="1"/>
            <p:nvPr/>
          </p:nvSpPr>
          <p:spPr>
            <a:xfrm>
              <a:off x="3099124" y="2711712"/>
              <a:ext cx="1261884" cy="307777"/>
            </a:xfrm>
            <a:prstGeom prst="rect">
              <a:avLst/>
            </a:prstGeom>
            <a:noFill/>
          </p:spPr>
          <p:txBody>
            <a:bodyPr wrap="none">
              <a:noAutofit/>
            </a:bodyPr>
            <a:lstStyle/>
            <a:p>
              <a:pPr algn="ctr"/>
              <a:r>
                <a:rPr lang="zh-CN" altLang="en-US" sz="2000" b="1">
                  <a:cs typeface="+mn-ea"/>
                  <a:sym typeface="+mn-lt"/>
                </a:rPr>
                <a:t>标题文本预设</a:t>
              </a:r>
            </a:p>
          </p:txBody>
        </p:sp>
        <p:sp>
          <p:nvSpPr>
            <p:cNvPr id="32" name="íṡľíḍè-TextBox 27"/>
            <p:cNvSpPr txBox="1"/>
            <p:nvPr/>
          </p:nvSpPr>
          <p:spPr>
            <a:xfrm>
              <a:off x="2811253" y="3201144"/>
              <a:ext cx="1837621" cy="553998"/>
            </a:xfrm>
            <a:prstGeom prst="rect">
              <a:avLst/>
            </a:prstGeom>
            <a:noFill/>
          </p:spPr>
          <p:txBody>
            <a:bodyPr wrap="square">
              <a:noAutofit/>
            </a:bodyPr>
            <a:lstStyle/>
            <a:p>
              <a:pPr algn="ctr">
                <a:lnSpc>
                  <a:spcPct val="120000"/>
                </a:lnSpc>
              </a:pPr>
              <a:r>
                <a:rPr lang="zh-CN" altLang="en-US" sz="1400" dirty="0">
                  <a:cs typeface="+mn-ea"/>
                  <a:sym typeface="+mn-lt"/>
                </a:rPr>
                <a:t>点击此处更换文本</a:t>
              </a:r>
            </a:p>
          </p:txBody>
        </p:sp>
        <p:cxnSp>
          <p:nvCxnSpPr>
            <p:cNvPr id="33" name="íṡľíḍè-Straight Connector 28"/>
            <p:cNvCxnSpPr/>
            <p:nvPr/>
          </p:nvCxnSpPr>
          <p:spPr>
            <a:xfrm flipV="1">
              <a:off x="3730063" y="3838575"/>
              <a:ext cx="0" cy="165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íṡľíḍè-Straight Connector 29"/>
            <p:cNvCxnSpPr/>
            <p:nvPr/>
          </p:nvCxnSpPr>
          <p:spPr>
            <a:xfrm flipV="1">
              <a:off x="3720124" y="2209427"/>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grpSp>
          <p:nvGrpSpPr>
            <p:cNvPr id="35" name="Group 30"/>
            <p:cNvGrpSpPr/>
            <p:nvPr/>
          </p:nvGrpSpPr>
          <p:grpSpPr>
            <a:xfrm>
              <a:off x="3460063" y="1620278"/>
              <a:ext cx="540000" cy="732831"/>
              <a:chOff x="3450124" y="1633855"/>
              <a:chExt cx="540000" cy="732831"/>
            </a:xfrm>
          </p:grpSpPr>
          <p:sp>
            <p:nvSpPr>
              <p:cNvPr id="68" name="íṡľíḍè-Oval 63"/>
              <p:cNvSpPr/>
              <p:nvPr/>
            </p:nvSpPr>
            <p:spPr>
              <a:xfrm>
                <a:off x="3450124" y="1633855"/>
                <a:ext cx="540000" cy="54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69" name="Group 64"/>
              <p:cNvGrpSpPr/>
              <p:nvPr/>
            </p:nvGrpSpPr>
            <p:grpSpPr>
              <a:xfrm>
                <a:off x="3567882" y="1695933"/>
                <a:ext cx="304483" cy="670753"/>
                <a:chOff x="5772150" y="2177755"/>
                <a:chExt cx="650875" cy="1433808"/>
              </a:xfrm>
              <a:solidFill>
                <a:schemeClr val="bg1"/>
              </a:solidFill>
            </p:grpSpPr>
            <p:sp>
              <p:nvSpPr>
                <p:cNvPr id="70" name="íṡľíḍè-Rectangle 65"/>
                <p:cNvSpPr>
                  <a:spLocks/>
                </p:cNvSpPr>
                <p:nvPr/>
              </p:nvSpPr>
              <p:spPr bwMode="auto">
                <a:xfrm>
                  <a:off x="5875338" y="2355559"/>
                  <a:ext cx="1460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1" name="íṡľíḍè-Rectangle 66"/>
                <p:cNvSpPr>
                  <a:spLocks/>
                </p:cNvSpPr>
                <p:nvPr/>
              </p:nvSpPr>
              <p:spPr bwMode="auto">
                <a:xfrm>
                  <a:off x="5875338" y="2571458"/>
                  <a:ext cx="368300"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2" name="íṡľíḍè-Rectangle 67"/>
                <p:cNvSpPr>
                  <a:spLocks/>
                </p:cNvSpPr>
                <p:nvPr/>
              </p:nvSpPr>
              <p:spPr bwMode="auto">
                <a:xfrm>
                  <a:off x="5875338" y="3470275"/>
                  <a:ext cx="3683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3" name="íṡľíḍè-Rectangle 68"/>
                <p:cNvSpPr>
                  <a:spLocks/>
                </p:cNvSpPr>
                <p:nvPr/>
              </p:nvSpPr>
              <p:spPr bwMode="auto">
                <a:xfrm>
                  <a:off x="5875338" y="3565525"/>
                  <a:ext cx="206375"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74" name="íṡľíḍè-Freeform: Shape 69"/>
                <p:cNvSpPr>
                  <a:spLocks/>
                </p:cNvSpPr>
                <p:nvPr/>
              </p:nvSpPr>
              <p:spPr bwMode="auto">
                <a:xfrm>
                  <a:off x="5772150" y="2177755"/>
                  <a:ext cx="650875" cy="835020"/>
                </a:xfrm>
                <a:custGeom>
                  <a:avLst/>
                  <a:gdLst>
                    <a:gd name="T0" fmla="*/ 87 w 170"/>
                    <a:gd name="T1" fmla="*/ 0 h 220"/>
                    <a:gd name="T2" fmla="*/ 34 w 170"/>
                    <a:gd name="T3" fmla="*/ 0 h 220"/>
                    <a:gd name="T4" fmla="*/ 0 w 170"/>
                    <a:gd name="T5" fmla="*/ 34 h 220"/>
                    <a:gd name="T6" fmla="*/ 0 w 170"/>
                    <a:gd name="T7" fmla="*/ 185 h 220"/>
                    <a:gd name="T8" fmla="*/ 34 w 170"/>
                    <a:gd name="T9" fmla="*/ 220 h 220"/>
                    <a:gd name="T10" fmla="*/ 91 w 170"/>
                    <a:gd name="T11" fmla="*/ 220 h 220"/>
                    <a:gd name="T12" fmla="*/ 91 w 170"/>
                    <a:gd name="T13" fmla="*/ 203 h 220"/>
                    <a:gd name="T14" fmla="*/ 34 w 170"/>
                    <a:gd name="T15" fmla="*/ 203 h 220"/>
                    <a:gd name="T16" fmla="*/ 16 w 170"/>
                    <a:gd name="T17" fmla="*/ 185 h 220"/>
                    <a:gd name="T18" fmla="*/ 16 w 170"/>
                    <a:gd name="T19" fmla="*/ 34 h 220"/>
                    <a:gd name="T20" fmla="*/ 34 w 170"/>
                    <a:gd name="T21" fmla="*/ 16 h 220"/>
                    <a:gd name="T22" fmla="*/ 79 w 170"/>
                    <a:gd name="T23" fmla="*/ 16 h 220"/>
                    <a:gd name="T24" fmla="*/ 79 w 170"/>
                    <a:gd name="T25" fmla="*/ 67 h 220"/>
                    <a:gd name="T26" fmla="*/ 105 w 170"/>
                    <a:gd name="T27" fmla="*/ 93 h 220"/>
                    <a:gd name="T28" fmla="*/ 154 w 170"/>
                    <a:gd name="T29" fmla="*/ 93 h 220"/>
                    <a:gd name="T30" fmla="*/ 154 w 170"/>
                    <a:gd name="T31" fmla="*/ 185 h 220"/>
                    <a:gd name="T32" fmla="*/ 143 w 170"/>
                    <a:gd name="T33" fmla="*/ 202 h 220"/>
                    <a:gd name="T34" fmla="*/ 143 w 170"/>
                    <a:gd name="T35" fmla="*/ 219 h 220"/>
                    <a:gd name="T36" fmla="*/ 170 w 170"/>
                    <a:gd name="T37" fmla="*/ 185 h 220"/>
                    <a:gd name="T38" fmla="*/ 170 w 170"/>
                    <a:gd name="T39" fmla="*/ 83 h 220"/>
                    <a:gd name="T40" fmla="*/ 87 w 170"/>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0" h="220">
                      <a:moveTo>
                        <a:pt x="87" y="0"/>
                      </a:moveTo>
                      <a:cubicBezTo>
                        <a:pt x="34" y="0"/>
                        <a:pt x="34" y="0"/>
                        <a:pt x="34" y="0"/>
                      </a:cubicBezTo>
                      <a:cubicBezTo>
                        <a:pt x="15" y="0"/>
                        <a:pt x="0" y="15"/>
                        <a:pt x="0" y="34"/>
                      </a:cubicBezTo>
                      <a:cubicBezTo>
                        <a:pt x="0" y="185"/>
                        <a:pt x="0" y="185"/>
                        <a:pt x="0" y="185"/>
                      </a:cubicBezTo>
                      <a:cubicBezTo>
                        <a:pt x="0" y="204"/>
                        <a:pt x="15" y="220"/>
                        <a:pt x="34" y="220"/>
                      </a:cubicBezTo>
                      <a:cubicBezTo>
                        <a:pt x="91" y="220"/>
                        <a:pt x="91" y="220"/>
                        <a:pt x="91" y="220"/>
                      </a:cubicBezTo>
                      <a:cubicBezTo>
                        <a:pt x="91" y="203"/>
                        <a:pt x="91" y="203"/>
                        <a:pt x="91" y="203"/>
                      </a:cubicBezTo>
                      <a:cubicBezTo>
                        <a:pt x="34" y="203"/>
                        <a:pt x="34" y="203"/>
                        <a:pt x="34" y="203"/>
                      </a:cubicBezTo>
                      <a:cubicBezTo>
                        <a:pt x="24" y="203"/>
                        <a:pt x="16" y="195"/>
                        <a:pt x="16" y="185"/>
                      </a:cubicBezTo>
                      <a:cubicBezTo>
                        <a:pt x="16" y="34"/>
                        <a:pt x="16" y="34"/>
                        <a:pt x="16" y="34"/>
                      </a:cubicBezTo>
                      <a:cubicBezTo>
                        <a:pt x="16" y="24"/>
                        <a:pt x="24" y="16"/>
                        <a:pt x="34" y="16"/>
                      </a:cubicBezTo>
                      <a:cubicBezTo>
                        <a:pt x="79" y="16"/>
                        <a:pt x="79" y="16"/>
                        <a:pt x="79" y="16"/>
                      </a:cubicBezTo>
                      <a:cubicBezTo>
                        <a:pt x="79" y="67"/>
                        <a:pt x="79" y="67"/>
                        <a:pt x="79" y="67"/>
                      </a:cubicBezTo>
                      <a:cubicBezTo>
                        <a:pt x="79" y="81"/>
                        <a:pt x="90" y="93"/>
                        <a:pt x="105" y="93"/>
                      </a:cubicBezTo>
                      <a:cubicBezTo>
                        <a:pt x="154" y="93"/>
                        <a:pt x="154" y="93"/>
                        <a:pt x="154" y="93"/>
                      </a:cubicBezTo>
                      <a:cubicBezTo>
                        <a:pt x="154" y="185"/>
                        <a:pt x="154" y="185"/>
                        <a:pt x="154" y="185"/>
                      </a:cubicBezTo>
                      <a:cubicBezTo>
                        <a:pt x="154" y="193"/>
                        <a:pt x="149" y="199"/>
                        <a:pt x="143" y="202"/>
                      </a:cubicBezTo>
                      <a:cubicBezTo>
                        <a:pt x="143" y="219"/>
                        <a:pt x="143" y="219"/>
                        <a:pt x="143" y="219"/>
                      </a:cubicBezTo>
                      <a:cubicBezTo>
                        <a:pt x="158" y="216"/>
                        <a:pt x="170" y="202"/>
                        <a:pt x="170" y="185"/>
                      </a:cubicBezTo>
                      <a:cubicBezTo>
                        <a:pt x="170" y="83"/>
                        <a:pt x="170" y="83"/>
                        <a:pt x="170" y="83"/>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sp>
          <p:nvSpPr>
            <p:cNvPr id="36" name="íṡľíḍè-TextBox 31"/>
            <p:cNvSpPr txBox="1"/>
            <p:nvPr/>
          </p:nvSpPr>
          <p:spPr>
            <a:xfrm>
              <a:off x="4673177" y="3996366"/>
              <a:ext cx="1261885" cy="307777"/>
            </a:xfrm>
            <a:prstGeom prst="rect">
              <a:avLst/>
            </a:prstGeom>
            <a:noFill/>
          </p:spPr>
          <p:txBody>
            <a:bodyPr wrap="none">
              <a:noAutofit/>
            </a:bodyPr>
            <a:lstStyle/>
            <a:p>
              <a:pPr algn="ctr"/>
              <a:r>
                <a:rPr lang="zh-CN" altLang="en-US" sz="2000" b="1">
                  <a:cs typeface="+mn-ea"/>
                  <a:sym typeface="+mn-lt"/>
                </a:rPr>
                <a:t>标题文本预设</a:t>
              </a:r>
            </a:p>
          </p:txBody>
        </p:sp>
        <p:sp>
          <p:nvSpPr>
            <p:cNvPr id="37" name="íṡľíḍè-TextBox 32"/>
            <p:cNvSpPr txBox="1"/>
            <p:nvPr/>
          </p:nvSpPr>
          <p:spPr>
            <a:xfrm>
              <a:off x="4385308" y="4485798"/>
              <a:ext cx="1837621" cy="553998"/>
            </a:xfrm>
            <a:prstGeom prst="rect">
              <a:avLst/>
            </a:prstGeom>
            <a:noFill/>
          </p:spPr>
          <p:txBody>
            <a:bodyPr wrap="square">
              <a:noAutofit/>
            </a:bodyPr>
            <a:lstStyle/>
            <a:p>
              <a:pPr algn="ctr">
                <a:lnSpc>
                  <a:spcPct val="120000"/>
                </a:lnSpc>
              </a:pPr>
              <a:r>
                <a:rPr lang="zh-CN" altLang="en-US" sz="1400" dirty="0">
                  <a:cs typeface="+mn-ea"/>
                  <a:sym typeface="+mn-lt"/>
                </a:rPr>
                <a:t>点击此处更换文本</a:t>
              </a:r>
            </a:p>
          </p:txBody>
        </p:sp>
        <p:cxnSp>
          <p:nvCxnSpPr>
            <p:cNvPr id="38" name="íṡľíḍè-Straight Connector 33"/>
            <p:cNvCxnSpPr/>
            <p:nvPr/>
          </p:nvCxnSpPr>
          <p:spPr>
            <a:xfrm flipV="1">
              <a:off x="5304118" y="5103351"/>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39" name="íṡľíḍè-Straight Connector 34"/>
            <p:cNvCxnSpPr/>
            <p:nvPr/>
          </p:nvCxnSpPr>
          <p:spPr>
            <a:xfrm flipV="1">
              <a:off x="5304118" y="3543362"/>
              <a:ext cx="0" cy="324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sp>
          <p:nvSpPr>
            <p:cNvPr id="40" name="íṡľíḍè-TextBox 35"/>
            <p:cNvSpPr txBox="1"/>
            <p:nvPr/>
          </p:nvSpPr>
          <p:spPr>
            <a:xfrm>
              <a:off x="6233442" y="2889393"/>
              <a:ext cx="1261885" cy="307777"/>
            </a:xfrm>
            <a:prstGeom prst="rect">
              <a:avLst/>
            </a:prstGeom>
            <a:noFill/>
          </p:spPr>
          <p:txBody>
            <a:bodyPr wrap="none">
              <a:noAutofit/>
            </a:bodyPr>
            <a:lstStyle/>
            <a:p>
              <a:pPr algn="ctr"/>
              <a:r>
                <a:rPr lang="zh-CN" altLang="en-US" sz="2000" b="1">
                  <a:cs typeface="+mn-ea"/>
                  <a:sym typeface="+mn-lt"/>
                </a:rPr>
                <a:t>标题文本预设</a:t>
              </a:r>
            </a:p>
          </p:txBody>
        </p:sp>
        <p:sp>
          <p:nvSpPr>
            <p:cNvPr id="41" name="íṡľíḍè-TextBox 36"/>
            <p:cNvSpPr txBox="1"/>
            <p:nvPr/>
          </p:nvSpPr>
          <p:spPr>
            <a:xfrm>
              <a:off x="5945568" y="3378825"/>
              <a:ext cx="1837621" cy="553998"/>
            </a:xfrm>
            <a:prstGeom prst="rect">
              <a:avLst/>
            </a:prstGeom>
            <a:noFill/>
          </p:spPr>
          <p:txBody>
            <a:bodyPr wrap="square">
              <a:noAutofit/>
            </a:bodyPr>
            <a:lstStyle/>
            <a:p>
              <a:pPr algn="ctr">
                <a:lnSpc>
                  <a:spcPct val="120000"/>
                </a:lnSpc>
              </a:pPr>
              <a:r>
                <a:rPr lang="zh-CN" altLang="en-US" sz="1400" dirty="0">
                  <a:cs typeface="+mn-ea"/>
                  <a:sym typeface="+mn-lt"/>
                </a:rPr>
                <a:t>点击此处更换文本</a:t>
              </a:r>
            </a:p>
          </p:txBody>
        </p:sp>
        <p:cxnSp>
          <p:nvCxnSpPr>
            <p:cNvPr id="42" name="íṡľíḍè-Straight Connector 37"/>
            <p:cNvCxnSpPr/>
            <p:nvPr/>
          </p:nvCxnSpPr>
          <p:spPr>
            <a:xfrm flipV="1">
              <a:off x="6864378" y="4016256"/>
              <a:ext cx="0" cy="147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43" name="íṡľíḍè-Straight Connector 38"/>
            <p:cNvCxnSpPr/>
            <p:nvPr/>
          </p:nvCxnSpPr>
          <p:spPr>
            <a:xfrm flipV="1">
              <a:off x="6864378" y="2387108"/>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grpSp>
          <p:nvGrpSpPr>
            <p:cNvPr id="44" name="Group 39"/>
            <p:cNvGrpSpPr/>
            <p:nvPr/>
          </p:nvGrpSpPr>
          <p:grpSpPr>
            <a:xfrm>
              <a:off x="5039729" y="2938387"/>
              <a:ext cx="540000" cy="540000"/>
              <a:chOff x="5039729" y="2938387"/>
              <a:chExt cx="540000" cy="540000"/>
            </a:xfrm>
          </p:grpSpPr>
          <p:sp>
            <p:nvSpPr>
              <p:cNvPr id="66" name="íṡľíḍè-Oval 61"/>
              <p:cNvSpPr/>
              <p:nvPr/>
            </p:nvSpPr>
            <p:spPr>
              <a:xfrm>
                <a:off x="5039729" y="2938387"/>
                <a:ext cx="540000" cy="540000"/>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íṡľíḍè-Freeform: Shape 62"/>
              <p:cNvSpPr>
                <a:spLocks/>
              </p:cNvSpPr>
              <p:nvPr/>
            </p:nvSpPr>
            <p:spPr bwMode="auto">
              <a:xfrm>
                <a:off x="5142973" y="3019728"/>
                <a:ext cx="333512" cy="377319"/>
              </a:xfrm>
              <a:custGeom>
                <a:avLst/>
                <a:gdLst>
                  <a:gd name="T0" fmla="*/ 182 w 193"/>
                  <a:gd name="T1" fmla="*/ 147 h 219"/>
                  <a:gd name="T2" fmla="*/ 175 w 193"/>
                  <a:gd name="T3" fmla="*/ 150 h 219"/>
                  <a:gd name="T4" fmla="*/ 146 w 193"/>
                  <a:gd name="T5" fmla="*/ 110 h 219"/>
                  <a:gd name="T6" fmla="*/ 175 w 193"/>
                  <a:gd name="T7" fmla="*/ 70 h 219"/>
                  <a:gd name="T8" fmla="*/ 182 w 193"/>
                  <a:gd name="T9" fmla="*/ 72 h 219"/>
                  <a:gd name="T10" fmla="*/ 193 w 193"/>
                  <a:gd name="T11" fmla="*/ 60 h 219"/>
                  <a:gd name="T12" fmla="*/ 182 w 193"/>
                  <a:gd name="T13" fmla="*/ 49 h 219"/>
                  <a:gd name="T14" fmla="*/ 170 w 193"/>
                  <a:gd name="T15" fmla="*/ 60 h 219"/>
                  <a:gd name="T16" fmla="*/ 170 w 193"/>
                  <a:gd name="T17" fmla="*/ 62 h 219"/>
                  <a:gd name="T18" fmla="*/ 121 w 193"/>
                  <a:gd name="T19" fmla="*/ 67 h 219"/>
                  <a:gd name="T20" fmla="*/ 101 w 193"/>
                  <a:gd name="T21" fmla="*/ 22 h 219"/>
                  <a:gd name="T22" fmla="*/ 108 w 193"/>
                  <a:gd name="T23" fmla="*/ 12 h 219"/>
                  <a:gd name="T24" fmla="*/ 97 w 193"/>
                  <a:gd name="T25" fmla="*/ 0 h 219"/>
                  <a:gd name="T26" fmla="*/ 85 w 193"/>
                  <a:gd name="T27" fmla="*/ 12 h 219"/>
                  <a:gd name="T28" fmla="*/ 92 w 193"/>
                  <a:gd name="T29" fmla="*/ 22 h 219"/>
                  <a:gd name="T30" fmla="*/ 72 w 193"/>
                  <a:gd name="T31" fmla="*/ 67 h 219"/>
                  <a:gd name="T32" fmla="*/ 23 w 193"/>
                  <a:gd name="T33" fmla="*/ 62 h 219"/>
                  <a:gd name="T34" fmla="*/ 23 w 193"/>
                  <a:gd name="T35" fmla="*/ 60 h 219"/>
                  <a:gd name="T36" fmla="*/ 12 w 193"/>
                  <a:gd name="T37" fmla="*/ 49 h 219"/>
                  <a:gd name="T38" fmla="*/ 0 w 193"/>
                  <a:gd name="T39" fmla="*/ 60 h 219"/>
                  <a:gd name="T40" fmla="*/ 12 w 193"/>
                  <a:gd name="T41" fmla="*/ 72 h 219"/>
                  <a:gd name="T42" fmla="*/ 18 w 193"/>
                  <a:gd name="T43" fmla="*/ 70 h 219"/>
                  <a:gd name="T44" fmla="*/ 48 w 193"/>
                  <a:gd name="T45" fmla="*/ 110 h 219"/>
                  <a:gd name="T46" fmla="*/ 19 w 193"/>
                  <a:gd name="T47" fmla="*/ 150 h 219"/>
                  <a:gd name="T48" fmla="*/ 12 w 193"/>
                  <a:gd name="T49" fmla="*/ 147 h 219"/>
                  <a:gd name="T50" fmla="*/ 0 w 193"/>
                  <a:gd name="T51" fmla="*/ 159 h 219"/>
                  <a:gd name="T52" fmla="*/ 12 w 193"/>
                  <a:gd name="T53" fmla="*/ 170 h 219"/>
                  <a:gd name="T54" fmla="*/ 23 w 193"/>
                  <a:gd name="T55" fmla="*/ 159 h 219"/>
                  <a:gd name="T56" fmla="*/ 23 w 193"/>
                  <a:gd name="T57" fmla="*/ 158 h 219"/>
                  <a:gd name="T58" fmla="*/ 72 w 193"/>
                  <a:gd name="T59" fmla="*/ 152 h 219"/>
                  <a:gd name="T60" fmla="*/ 92 w 193"/>
                  <a:gd name="T61" fmla="*/ 197 h 219"/>
                  <a:gd name="T62" fmla="*/ 85 w 193"/>
                  <a:gd name="T63" fmla="*/ 208 h 219"/>
                  <a:gd name="T64" fmla="*/ 97 w 193"/>
                  <a:gd name="T65" fmla="*/ 219 h 219"/>
                  <a:gd name="T66" fmla="*/ 108 w 193"/>
                  <a:gd name="T67" fmla="*/ 208 h 219"/>
                  <a:gd name="T68" fmla="*/ 101 w 193"/>
                  <a:gd name="T69" fmla="*/ 197 h 219"/>
                  <a:gd name="T70" fmla="*/ 121 w 193"/>
                  <a:gd name="T71" fmla="*/ 152 h 219"/>
                  <a:gd name="T72" fmla="*/ 170 w 193"/>
                  <a:gd name="T73" fmla="*/ 158 h 219"/>
                  <a:gd name="T74" fmla="*/ 170 w 193"/>
                  <a:gd name="T75" fmla="*/ 159 h 219"/>
                  <a:gd name="T76" fmla="*/ 182 w 193"/>
                  <a:gd name="T77" fmla="*/ 170 h 219"/>
                  <a:gd name="T78" fmla="*/ 193 w 193"/>
                  <a:gd name="T79" fmla="*/ 159 h 219"/>
                  <a:gd name="T80" fmla="*/ 182 w 193"/>
                  <a:gd name="T81"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3" h="219">
                    <a:moveTo>
                      <a:pt x="182" y="147"/>
                    </a:moveTo>
                    <a:cubicBezTo>
                      <a:pt x="179" y="147"/>
                      <a:pt x="177" y="148"/>
                      <a:pt x="175" y="150"/>
                    </a:cubicBezTo>
                    <a:cubicBezTo>
                      <a:pt x="146" y="110"/>
                      <a:pt x="146" y="110"/>
                      <a:pt x="146" y="110"/>
                    </a:cubicBezTo>
                    <a:cubicBezTo>
                      <a:pt x="175" y="70"/>
                      <a:pt x="175" y="70"/>
                      <a:pt x="175" y="70"/>
                    </a:cubicBezTo>
                    <a:cubicBezTo>
                      <a:pt x="177" y="71"/>
                      <a:pt x="179" y="72"/>
                      <a:pt x="182" y="72"/>
                    </a:cubicBezTo>
                    <a:cubicBezTo>
                      <a:pt x="188" y="72"/>
                      <a:pt x="193" y="67"/>
                      <a:pt x="193" y="60"/>
                    </a:cubicBezTo>
                    <a:cubicBezTo>
                      <a:pt x="193" y="54"/>
                      <a:pt x="188" y="49"/>
                      <a:pt x="182" y="49"/>
                    </a:cubicBezTo>
                    <a:cubicBezTo>
                      <a:pt x="175" y="49"/>
                      <a:pt x="170" y="54"/>
                      <a:pt x="170" y="60"/>
                    </a:cubicBezTo>
                    <a:cubicBezTo>
                      <a:pt x="170" y="61"/>
                      <a:pt x="170" y="61"/>
                      <a:pt x="170" y="62"/>
                    </a:cubicBezTo>
                    <a:cubicBezTo>
                      <a:pt x="121" y="67"/>
                      <a:pt x="121" y="67"/>
                      <a:pt x="121" y="67"/>
                    </a:cubicBezTo>
                    <a:cubicBezTo>
                      <a:pt x="101" y="22"/>
                      <a:pt x="101" y="22"/>
                      <a:pt x="101" y="22"/>
                    </a:cubicBezTo>
                    <a:cubicBezTo>
                      <a:pt x="105" y="20"/>
                      <a:pt x="108" y="16"/>
                      <a:pt x="108" y="12"/>
                    </a:cubicBezTo>
                    <a:cubicBezTo>
                      <a:pt x="108" y="5"/>
                      <a:pt x="103" y="0"/>
                      <a:pt x="97" y="0"/>
                    </a:cubicBezTo>
                    <a:cubicBezTo>
                      <a:pt x="90" y="0"/>
                      <a:pt x="85" y="5"/>
                      <a:pt x="85" y="12"/>
                    </a:cubicBezTo>
                    <a:cubicBezTo>
                      <a:pt x="85" y="16"/>
                      <a:pt x="88" y="20"/>
                      <a:pt x="92" y="22"/>
                    </a:cubicBezTo>
                    <a:cubicBezTo>
                      <a:pt x="72" y="67"/>
                      <a:pt x="72" y="67"/>
                      <a:pt x="72" y="67"/>
                    </a:cubicBezTo>
                    <a:cubicBezTo>
                      <a:pt x="23" y="62"/>
                      <a:pt x="23" y="62"/>
                      <a:pt x="23" y="62"/>
                    </a:cubicBezTo>
                    <a:cubicBezTo>
                      <a:pt x="23" y="61"/>
                      <a:pt x="23" y="61"/>
                      <a:pt x="23" y="60"/>
                    </a:cubicBezTo>
                    <a:cubicBezTo>
                      <a:pt x="23" y="54"/>
                      <a:pt x="18" y="49"/>
                      <a:pt x="12" y="49"/>
                    </a:cubicBezTo>
                    <a:cubicBezTo>
                      <a:pt x="5" y="49"/>
                      <a:pt x="0" y="54"/>
                      <a:pt x="0" y="60"/>
                    </a:cubicBezTo>
                    <a:cubicBezTo>
                      <a:pt x="0" y="67"/>
                      <a:pt x="5" y="72"/>
                      <a:pt x="12" y="72"/>
                    </a:cubicBezTo>
                    <a:cubicBezTo>
                      <a:pt x="14" y="72"/>
                      <a:pt x="16" y="71"/>
                      <a:pt x="18" y="70"/>
                    </a:cubicBezTo>
                    <a:cubicBezTo>
                      <a:pt x="48" y="110"/>
                      <a:pt x="48" y="110"/>
                      <a:pt x="48" y="110"/>
                    </a:cubicBezTo>
                    <a:cubicBezTo>
                      <a:pt x="19" y="150"/>
                      <a:pt x="19" y="150"/>
                      <a:pt x="19" y="150"/>
                    </a:cubicBezTo>
                    <a:cubicBezTo>
                      <a:pt x="17" y="148"/>
                      <a:pt x="14" y="147"/>
                      <a:pt x="12" y="147"/>
                    </a:cubicBezTo>
                    <a:cubicBezTo>
                      <a:pt x="5" y="147"/>
                      <a:pt x="0" y="152"/>
                      <a:pt x="0" y="159"/>
                    </a:cubicBezTo>
                    <a:cubicBezTo>
                      <a:pt x="0" y="165"/>
                      <a:pt x="5" y="170"/>
                      <a:pt x="12" y="170"/>
                    </a:cubicBezTo>
                    <a:cubicBezTo>
                      <a:pt x="18" y="170"/>
                      <a:pt x="23" y="165"/>
                      <a:pt x="23" y="159"/>
                    </a:cubicBezTo>
                    <a:cubicBezTo>
                      <a:pt x="23" y="158"/>
                      <a:pt x="23" y="158"/>
                      <a:pt x="23" y="158"/>
                    </a:cubicBezTo>
                    <a:cubicBezTo>
                      <a:pt x="72" y="152"/>
                      <a:pt x="72" y="152"/>
                      <a:pt x="72" y="152"/>
                    </a:cubicBezTo>
                    <a:cubicBezTo>
                      <a:pt x="92" y="197"/>
                      <a:pt x="92" y="197"/>
                      <a:pt x="92" y="197"/>
                    </a:cubicBezTo>
                    <a:cubicBezTo>
                      <a:pt x="88" y="199"/>
                      <a:pt x="85" y="203"/>
                      <a:pt x="85" y="208"/>
                    </a:cubicBezTo>
                    <a:cubicBezTo>
                      <a:pt x="85" y="214"/>
                      <a:pt x="90" y="219"/>
                      <a:pt x="97" y="219"/>
                    </a:cubicBezTo>
                    <a:cubicBezTo>
                      <a:pt x="103" y="219"/>
                      <a:pt x="108" y="214"/>
                      <a:pt x="108" y="208"/>
                    </a:cubicBezTo>
                    <a:cubicBezTo>
                      <a:pt x="108" y="203"/>
                      <a:pt x="105" y="199"/>
                      <a:pt x="101" y="197"/>
                    </a:cubicBezTo>
                    <a:cubicBezTo>
                      <a:pt x="121" y="152"/>
                      <a:pt x="121" y="152"/>
                      <a:pt x="121" y="152"/>
                    </a:cubicBezTo>
                    <a:cubicBezTo>
                      <a:pt x="170" y="158"/>
                      <a:pt x="170" y="158"/>
                      <a:pt x="170" y="158"/>
                    </a:cubicBezTo>
                    <a:cubicBezTo>
                      <a:pt x="170" y="158"/>
                      <a:pt x="170" y="158"/>
                      <a:pt x="170" y="159"/>
                    </a:cubicBezTo>
                    <a:cubicBezTo>
                      <a:pt x="170" y="165"/>
                      <a:pt x="175" y="170"/>
                      <a:pt x="182" y="170"/>
                    </a:cubicBezTo>
                    <a:cubicBezTo>
                      <a:pt x="188" y="170"/>
                      <a:pt x="193" y="165"/>
                      <a:pt x="193" y="159"/>
                    </a:cubicBezTo>
                    <a:cubicBezTo>
                      <a:pt x="193" y="152"/>
                      <a:pt x="188" y="147"/>
                      <a:pt x="182" y="147"/>
                    </a:cubicBezTo>
                    <a:close/>
                  </a:path>
                </a:pathLst>
              </a:custGeom>
              <a:solidFill>
                <a:schemeClr val="bg1"/>
              </a:solidFill>
              <a:ln>
                <a:noFill/>
              </a:ln>
            </p:spPr>
            <p:txBody>
              <a:bodyPr anchor="ctr"/>
              <a:lstStyle/>
              <a:p>
                <a:pPr algn="ctr"/>
                <a:endParaRPr>
                  <a:cs typeface="+mn-ea"/>
                  <a:sym typeface="+mn-lt"/>
                </a:endParaRPr>
              </a:p>
            </p:txBody>
          </p:sp>
        </p:grpSp>
        <p:grpSp>
          <p:nvGrpSpPr>
            <p:cNvPr id="45" name="Group 40"/>
            <p:cNvGrpSpPr/>
            <p:nvPr/>
          </p:nvGrpSpPr>
          <p:grpSpPr>
            <a:xfrm>
              <a:off x="6594378" y="1802011"/>
              <a:ext cx="540000" cy="540000"/>
              <a:chOff x="6594378" y="1802011"/>
              <a:chExt cx="540000" cy="540000"/>
            </a:xfrm>
          </p:grpSpPr>
          <p:sp>
            <p:nvSpPr>
              <p:cNvPr id="62" name="íṡľíḍè-Oval 57"/>
              <p:cNvSpPr/>
              <p:nvPr/>
            </p:nvSpPr>
            <p:spPr>
              <a:xfrm>
                <a:off x="6594378" y="1802011"/>
                <a:ext cx="540000" cy="540000"/>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63" name="Group 58"/>
              <p:cNvGrpSpPr/>
              <p:nvPr/>
            </p:nvGrpSpPr>
            <p:grpSpPr>
              <a:xfrm>
                <a:off x="6675953" y="1863921"/>
                <a:ext cx="371937" cy="351889"/>
                <a:chOff x="8493125" y="1425954"/>
                <a:chExt cx="854075" cy="808039"/>
              </a:xfrm>
              <a:solidFill>
                <a:schemeClr val="bg1"/>
              </a:solidFill>
            </p:grpSpPr>
            <p:sp>
              <p:nvSpPr>
                <p:cNvPr id="64" name="íṡľíḍè-Freeform: Shape 59"/>
                <p:cNvSpPr>
                  <a:spLocks/>
                </p:cNvSpPr>
                <p:nvPr/>
              </p:nvSpPr>
              <p:spPr bwMode="auto">
                <a:xfrm>
                  <a:off x="8493125" y="189903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5" name="íṡľíḍè-Oval 60"/>
                <p:cNvSpPr>
                  <a:spLocks/>
                </p:cNvSpPr>
                <p:nvPr/>
              </p:nvSpPr>
              <p:spPr bwMode="auto">
                <a:xfrm>
                  <a:off x="8729663" y="1425954"/>
                  <a:ext cx="382587" cy="4270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sp>
          <p:nvSpPr>
            <p:cNvPr id="46" name="íṡľíḍè-TextBox 41"/>
            <p:cNvSpPr txBox="1"/>
            <p:nvPr/>
          </p:nvSpPr>
          <p:spPr>
            <a:xfrm>
              <a:off x="7791800" y="3973212"/>
              <a:ext cx="1261884" cy="307777"/>
            </a:xfrm>
            <a:prstGeom prst="rect">
              <a:avLst/>
            </a:prstGeom>
            <a:noFill/>
          </p:spPr>
          <p:txBody>
            <a:bodyPr wrap="none">
              <a:noAutofit/>
            </a:bodyPr>
            <a:lstStyle/>
            <a:p>
              <a:pPr algn="ctr"/>
              <a:r>
                <a:rPr lang="zh-CN" altLang="en-US" sz="2000" b="1">
                  <a:cs typeface="+mn-ea"/>
                  <a:sym typeface="+mn-lt"/>
                </a:rPr>
                <a:t>标题文本预设</a:t>
              </a:r>
            </a:p>
          </p:txBody>
        </p:sp>
        <p:sp>
          <p:nvSpPr>
            <p:cNvPr id="47" name="íṡľíḍè-TextBox 42"/>
            <p:cNvSpPr txBox="1"/>
            <p:nvPr/>
          </p:nvSpPr>
          <p:spPr>
            <a:xfrm>
              <a:off x="7503928" y="4462644"/>
              <a:ext cx="1837621" cy="553998"/>
            </a:xfrm>
            <a:prstGeom prst="rect">
              <a:avLst/>
            </a:prstGeom>
            <a:noFill/>
          </p:spPr>
          <p:txBody>
            <a:bodyPr wrap="square">
              <a:noAutofit/>
            </a:bodyPr>
            <a:lstStyle/>
            <a:p>
              <a:pPr algn="ctr">
                <a:lnSpc>
                  <a:spcPct val="120000"/>
                </a:lnSpc>
              </a:pPr>
              <a:r>
                <a:rPr lang="zh-CN" altLang="en-US" sz="1400" dirty="0">
                  <a:cs typeface="+mn-ea"/>
                  <a:sym typeface="+mn-lt"/>
                </a:rPr>
                <a:t>点击此处更换文本</a:t>
              </a:r>
            </a:p>
          </p:txBody>
        </p:sp>
        <p:cxnSp>
          <p:nvCxnSpPr>
            <p:cNvPr id="48" name="íṡľíḍè-Straight Connector 43"/>
            <p:cNvCxnSpPr/>
            <p:nvPr/>
          </p:nvCxnSpPr>
          <p:spPr>
            <a:xfrm flipV="1">
              <a:off x="8422738" y="5100075"/>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49" name="íṡľíḍè-Straight Connector 44"/>
            <p:cNvCxnSpPr/>
            <p:nvPr/>
          </p:nvCxnSpPr>
          <p:spPr>
            <a:xfrm flipV="1">
              <a:off x="8422738" y="3480452"/>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sp>
          <p:nvSpPr>
            <p:cNvPr id="50" name="íṡľíḍè-TextBox 45"/>
            <p:cNvSpPr txBox="1"/>
            <p:nvPr/>
          </p:nvSpPr>
          <p:spPr>
            <a:xfrm>
              <a:off x="9371939" y="2697276"/>
              <a:ext cx="1261885" cy="307777"/>
            </a:xfrm>
            <a:prstGeom prst="rect">
              <a:avLst/>
            </a:prstGeom>
            <a:noFill/>
          </p:spPr>
          <p:txBody>
            <a:bodyPr wrap="none">
              <a:noAutofit/>
            </a:bodyPr>
            <a:lstStyle/>
            <a:p>
              <a:pPr algn="ctr"/>
              <a:r>
                <a:rPr lang="zh-CN" altLang="en-US" sz="2000" b="1">
                  <a:cs typeface="+mn-ea"/>
                  <a:sym typeface="+mn-lt"/>
                </a:rPr>
                <a:t>标题文本预设</a:t>
              </a:r>
            </a:p>
          </p:txBody>
        </p:sp>
        <p:sp>
          <p:nvSpPr>
            <p:cNvPr id="51" name="íṡľíḍè-TextBox 46"/>
            <p:cNvSpPr txBox="1"/>
            <p:nvPr/>
          </p:nvSpPr>
          <p:spPr>
            <a:xfrm>
              <a:off x="9084066" y="3186708"/>
              <a:ext cx="1837621" cy="553998"/>
            </a:xfrm>
            <a:prstGeom prst="rect">
              <a:avLst/>
            </a:prstGeom>
            <a:noFill/>
          </p:spPr>
          <p:txBody>
            <a:bodyPr wrap="square">
              <a:noAutofit/>
            </a:bodyPr>
            <a:lstStyle/>
            <a:p>
              <a:pPr algn="ctr">
                <a:lnSpc>
                  <a:spcPct val="120000"/>
                </a:lnSpc>
              </a:pPr>
              <a:r>
                <a:rPr lang="zh-CN" altLang="en-US" sz="1400" dirty="0">
                  <a:cs typeface="+mn-ea"/>
                  <a:sym typeface="+mn-lt"/>
                </a:rPr>
                <a:t>点击此处更换文本</a:t>
              </a:r>
            </a:p>
          </p:txBody>
        </p:sp>
        <p:cxnSp>
          <p:nvCxnSpPr>
            <p:cNvPr id="52" name="íṡľíḍè-Straight Connector 47"/>
            <p:cNvCxnSpPr/>
            <p:nvPr/>
          </p:nvCxnSpPr>
          <p:spPr>
            <a:xfrm flipV="1">
              <a:off x="10002876" y="3824139"/>
              <a:ext cx="0" cy="165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53" name="íṡľíḍè-Straight Connector 48"/>
            <p:cNvCxnSpPr/>
            <p:nvPr/>
          </p:nvCxnSpPr>
          <p:spPr>
            <a:xfrm flipV="1">
              <a:off x="10002876" y="2194991"/>
              <a:ext cx="0" cy="396000"/>
            </a:xfrm>
            <a:prstGeom prst="line">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grpSp>
          <p:nvGrpSpPr>
            <p:cNvPr id="54" name="Group 49"/>
            <p:cNvGrpSpPr/>
            <p:nvPr/>
          </p:nvGrpSpPr>
          <p:grpSpPr>
            <a:xfrm>
              <a:off x="8158349" y="2895355"/>
              <a:ext cx="540000" cy="540000"/>
              <a:chOff x="8158349" y="2895355"/>
              <a:chExt cx="540000" cy="540000"/>
            </a:xfrm>
          </p:grpSpPr>
          <p:sp>
            <p:nvSpPr>
              <p:cNvPr id="58" name="íṡľíḍè-Oval 53"/>
              <p:cNvSpPr/>
              <p:nvPr/>
            </p:nvSpPr>
            <p:spPr>
              <a:xfrm>
                <a:off x="8158349" y="2895355"/>
                <a:ext cx="540000" cy="54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59" name="Group 54"/>
              <p:cNvGrpSpPr/>
              <p:nvPr/>
            </p:nvGrpSpPr>
            <p:grpSpPr>
              <a:xfrm>
                <a:off x="8252383" y="3004055"/>
                <a:ext cx="351933" cy="322606"/>
                <a:chOff x="7816850" y="394587"/>
                <a:chExt cx="895350" cy="820737"/>
              </a:xfrm>
              <a:solidFill>
                <a:schemeClr val="bg1"/>
              </a:solidFill>
            </p:grpSpPr>
            <p:sp>
              <p:nvSpPr>
                <p:cNvPr id="60" name="íṡľíḍè-Freeform: Shape 55"/>
                <p:cNvSpPr>
                  <a:spLocks/>
                </p:cNvSpPr>
                <p:nvPr/>
              </p:nvSpPr>
              <p:spPr bwMode="auto">
                <a:xfrm>
                  <a:off x="7850188" y="835912"/>
                  <a:ext cx="828674"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1" name="íṡľíḍè-Freeform: Shape 56"/>
                <p:cNvSpPr>
                  <a:spLocks/>
                </p:cNvSpPr>
                <p:nvPr/>
              </p:nvSpPr>
              <p:spPr bwMode="auto">
                <a:xfrm>
                  <a:off x="7816850" y="394587"/>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55" name="Group 50"/>
            <p:cNvGrpSpPr/>
            <p:nvPr/>
          </p:nvGrpSpPr>
          <p:grpSpPr>
            <a:xfrm>
              <a:off x="9732876" y="1649650"/>
              <a:ext cx="540000" cy="540000"/>
              <a:chOff x="9732876" y="1609894"/>
              <a:chExt cx="540000" cy="540000"/>
            </a:xfrm>
          </p:grpSpPr>
          <p:sp>
            <p:nvSpPr>
              <p:cNvPr id="56" name="íṡľíḍè-Oval 51"/>
              <p:cNvSpPr/>
              <p:nvPr/>
            </p:nvSpPr>
            <p:spPr>
              <a:xfrm>
                <a:off x="9732876" y="1609894"/>
                <a:ext cx="540000" cy="54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7" name="íṡľíḍè-Freeform: Shape 52"/>
              <p:cNvSpPr>
                <a:spLocks/>
              </p:cNvSpPr>
              <p:nvPr/>
            </p:nvSpPr>
            <p:spPr bwMode="auto">
              <a:xfrm>
                <a:off x="9842613" y="1719631"/>
                <a:ext cx="320527" cy="320527"/>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p:spPr>
            <p:txBody>
              <a:bodyPr anchor="ctr"/>
              <a:lstStyle/>
              <a:p>
                <a:pPr algn="ctr"/>
                <a:endParaRPr>
                  <a:cs typeface="+mn-ea"/>
                  <a:sym typeface="+mn-lt"/>
                </a:endParaRPr>
              </a:p>
            </p:txBody>
          </p:sp>
        </p:grpSp>
      </p:grpSp>
      <p:grpSp>
        <p:nvGrpSpPr>
          <p:cNvPr id="77" name="组合 76"/>
          <p:cNvGrpSpPr/>
          <p:nvPr/>
        </p:nvGrpSpPr>
        <p:grpSpPr>
          <a:xfrm>
            <a:off x="374753" y="290394"/>
            <a:ext cx="3264034" cy="888961"/>
            <a:chOff x="921405" y="91611"/>
            <a:chExt cx="3264034" cy="888961"/>
          </a:xfrm>
        </p:grpSpPr>
        <p:sp>
          <p:nvSpPr>
            <p:cNvPr id="78" name="文本框 77"/>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教育经历</a:t>
              </a:r>
            </a:p>
          </p:txBody>
        </p:sp>
        <p:sp>
          <p:nvSpPr>
            <p:cNvPr id="79" name="矩形 78"/>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301022300"/>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0c93663c-500d-4796-926b-9803a34e9438"/>
          <p:cNvGrpSpPr>
            <a:grpSpLocks noChangeAspect="1"/>
          </p:cNvGrpSpPr>
          <p:nvPr/>
        </p:nvGrpSpPr>
        <p:grpSpPr>
          <a:xfrm>
            <a:off x="1690760" y="2279741"/>
            <a:ext cx="8814904" cy="3281689"/>
            <a:chOff x="1193800" y="1911363"/>
            <a:chExt cx="9804400" cy="3650067"/>
          </a:xfrm>
        </p:grpSpPr>
        <p:grpSp>
          <p:nvGrpSpPr>
            <p:cNvPr id="7" name="组合 6"/>
            <p:cNvGrpSpPr/>
            <p:nvPr/>
          </p:nvGrpSpPr>
          <p:grpSpPr>
            <a:xfrm>
              <a:off x="1479550" y="1911363"/>
              <a:ext cx="9213850" cy="1110621"/>
              <a:chOff x="839692" y="2377879"/>
              <a:chExt cx="10493566" cy="1110621"/>
            </a:xfrm>
          </p:grpSpPr>
          <p:grpSp>
            <p:nvGrpSpPr>
              <p:cNvPr id="20" name="组合 19"/>
              <p:cNvGrpSpPr/>
              <p:nvPr/>
            </p:nvGrpSpPr>
            <p:grpSpPr>
              <a:xfrm>
                <a:off x="3713912" y="2377879"/>
                <a:ext cx="2020976" cy="1110621"/>
                <a:chOff x="5122025" y="342933"/>
                <a:chExt cx="2020976" cy="1110621"/>
              </a:xfrm>
            </p:grpSpPr>
            <p:sp>
              <p:nvSpPr>
                <p:cNvPr id="30" name="íṡľíḍè-文本框 10"/>
                <p:cNvSpPr txBox="1"/>
                <p:nvPr/>
              </p:nvSpPr>
              <p:spPr>
                <a:xfrm>
                  <a:off x="5122026" y="826908"/>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cs typeface="+mn-ea"/>
                      <a:sym typeface="+mn-lt"/>
                    </a:rPr>
                    <a:t>此部分内容作为文字排版占位显示</a:t>
                  </a:r>
                </a:p>
              </p:txBody>
            </p:sp>
            <p:sp>
              <p:nvSpPr>
                <p:cNvPr id="31" name="íṡľíḍè-Rectangle 28"/>
                <p:cNvSpPr/>
                <p:nvPr/>
              </p:nvSpPr>
              <p:spPr>
                <a:xfrm>
                  <a:off x="5122025" y="342933"/>
                  <a:ext cx="2020976" cy="325410"/>
                </a:xfrm>
                <a:prstGeom prst="rect">
                  <a:avLst/>
                </a:prstGeom>
              </p:spPr>
              <p:txBody>
                <a:bodyPr wrap="none" lIns="0" tIns="0" rIns="0" bIns="0" anchor="ctr" anchorCtr="1">
                  <a:normAutofit lnSpcReduction="10000"/>
                </a:bodyPr>
                <a:lstStyle/>
                <a:p>
                  <a:pPr lvl="0" algn="ctr" defTabSz="914378">
                    <a:spcBef>
                      <a:spcPct val="0"/>
                    </a:spcBef>
                    <a:defRPr/>
                  </a:pPr>
                  <a:r>
                    <a:rPr lang="zh-CN" altLang="en-US" sz="2000" b="1">
                      <a:solidFill>
                        <a:schemeClr val="accent2"/>
                      </a:solidFill>
                      <a:cs typeface="+mn-ea"/>
                      <a:sym typeface="+mn-lt"/>
                    </a:rPr>
                    <a:t>标题文本预设</a:t>
                  </a:r>
                </a:p>
              </p:txBody>
            </p:sp>
          </p:grpSp>
          <p:grpSp>
            <p:nvGrpSpPr>
              <p:cNvPr id="21" name="组合 20"/>
              <p:cNvGrpSpPr/>
              <p:nvPr/>
            </p:nvGrpSpPr>
            <p:grpSpPr>
              <a:xfrm>
                <a:off x="6456335" y="2377879"/>
                <a:ext cx="2020976" cy="1110621"/>
                <a:chOff x="5122025" y="342933"/>
                <a:chExt cx="2020976" cy="1110621"/>
              </a:xfrm>
            </p:grpSpPr>
            <p:sp>
              <p:nvSpPr>
                <p:cNvPr id="28" name="íṡľíḍè-文本框 13"/>
                <p:cNvSpPr txBox="1"/>
                <p:nvPr/>
              </p:nvSpPr>
              <p:spPr>
                <a:xfrm>
                  <a:off x="5122026" y="826908"/>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cs typeface="+mn-ea"/>
                      <a:sym typeface="+mn-lt"/>
                    </a:rPr>
                    <a:t>此部分内容作为文字排版占位显示</a:t>
                  </a:r>
                </a:p>
              </p:txBody>
            </p:sp>
            <p:sp>
              <p:nvSpPr>
                <p:cNvPr id="29" name="íṡľíḍè-Rectangle 26"/>
                <p:cNvSpPr/>
                <p:nvPr/>
              </p:nvSpPr>
              <p:spPr>
                <a:xfrm>
                  <a:off x="5122025" y="342933"/>
                  <a:ext cx="2020976" cy="325410"/>
                </a:xfrm>
                <a:prstGeom prst="rect">
                  <a:avLst/>
                </a:prstGeom>
              </p:spPr>
              <p:txBody>
                <a:bodyPr wrap="none" lIns="0" tIns="0" rIns="0" bIns="0" anchor="ctr" anchorCtr="1">
                  <a:normAutofit lnSpcReduction="10000"/>
                </a:bodyPr>
                <a:lstStyle/>
                <a:p>
                  <a:pPr lvl="0" algn="ctr" defTabSz="914378">
                    <a:spcBef>
                      <a:spcPct val="0"/>
                    </a:spcBef>
                    <a:defRPr/>
                  </a:pPr>
                  <a:r>
                    <a:rPr lang="zh-CN" altLang="en-US" sz="2000" b="1">
                      <a:solidFill>
                        <a:schemeClr val="accent4"/>
                      </a:solidFill>
                      <a:cs typeface="+mn-ea"/>
                      <a:sym typeface="+mn-lt"/>
                    </a:rPr>
                    <a:t>标题文本预设</a:t>
                  </a:r>
                </a:p>
              </p:txBody>
            </p:sp>
          </p:grpSp>
          <p:grpSp>
            <p:nvGrpSpPr>
              <p:cNvPr id="22" name="组合 21"/>
              <p:cNvGrpSpPr/>
              <p:nvPr/>
            </p:nvGrpSpPr>
            <p:grpSpPr>
              <a:xfrm>
                <a:off x="9312282" y="2377879"/>
                <a:ext cx="2020976" cy="1110621"/>
                <a:chOff x="5122025" y="342933"/>
                <a:chExt cx="2020976" cy="1110621"/>
              </a:xfrm>
            </p:grpSpPr>
            <p:sp>
              <p:nvSpPr>
                <p:cNvPr id="26" name="íṡľíḍè-文本框 16"/>
                <p:cNvSpPr txBox="1"/>
                <p:nvPr/>
              </p:nvSpPr>
              <p:spPr>
                <a:xfrm>
                  <a:off x="5122026" y="826908"/>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cs typeface="+mn-ea"/>
                      <a:sym typeface="+mn-lt"/>
                    </a:rPr>
                    <a:t>此部分内容作为文字排版占位显示</a:t>
                  </a:r>
                </a:p>
              </p:txBody>
            </p:sp>
            <p:sp>
              <p:nvSpPr>
                <p:cNvPr id="27" name="íṡľíḍè-Rectangle 24"/>
                <p:cNvSpPr/>
                <p:nvPr/>
              </p:nvSpPr>
              <p:spPr>
                <a:xfrm>
                  <a:off x="5122025" y="342933"/>
                  <a:ext cx="2020976" cy="325410"/>
                </a:xfrm>
                <a:prstGeom prst="rect">
                  <a:avLst/>
                </a:prstGeom>
              </p:spPr>
              <p:txBody>
                <a:bodyPr wrap="none" lIns="0" tIns="0" rIns="0" bIns="0" anchor="ctr" anchorCtr="1">
                  <a:normAutofit lnSpcReduction="10000"/>
                </a:bodyPr>
                <a:lstStyle/>
                <a:p>
                  <a:pPr lvl="0" algn="ctr" defTabSz="914378">
                    <a:spcBef>
                      <a:spcPct val="0"/>
                    </a:spcBef>
                    <a:defRPr/>
                  </a:pPr>
                  <a:r>
                    <a:rPr lang="zh-CN" altLang="en-US" sz="2000" b="1" dirty="0">
                      <a:solidFill>
                        <a:schemeClr val="accent3"/>
                      </a:solidFill>
                      <a:cs typeface="+mn-ea"/>
                      <a:sym typeface="+mn-lt"/>
                    </a:rPr>
                    <a:t>标题文本预设</a:t>
                  </a:r>
                </a:p>
              </p:txBody>
            </p:sp>
          </p:grpSp>
          <p:grpSp>
            <p:nvGrpSpPr>
              <p:cNvPr id="23" name="组合 22"/>
              <p:cNvGrpSpPr/>
              <p:nvPr/>
            </p:nvGrpSpPr>
            <p:grpSpPr>
              <a:xfrm>
                <a:off x="839692" y="2377879"/>
                <a:ext cx="2020976" cy="1110621"/>
                <a:chOff x="5122025" y="342933"/>
                <a:chExt cx="2020976" cy="1110621"/>
              </a:xfrm>
            </p:grpSpPr>
            <p:sp>
              <p:nvSpPr>
                <p:cNvPr id="24" name="íṡľíḍè-文本框 24"/>
                <p:cNvSpPr txBox="1"/>
                <p:nvPr/>
              </p:nvSpPr>
              <p:spPr>
                <a:xfrm>
                  <a:off x="5122026" y="826908"/>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400" dirty="0">
                      <a:cs typeface="+mn-ea"/>
                      <a:sym typeface="+mn-lt"/>
                    </a:rPr>
                    <a:t>此部分内容作为文字排版占位显示</a:t>
                  </a:r>
                </a:p>
              </p:txBody>
            </p:sp>
            <p:sp>
              <p:nvSpPr>
                <p:cNvPr id="25" name="íṡľíḍè-Rectangle 22"/>
                <p:cNvSpPr/>
                <p:nvPr/>
              </p:nvSpPr>
              <p:spPr>
                <a:xfrm>
                  <a:off x="5122025" y="342933"/>
                  <a:ext cx="2020976" cy="325410"/>
                </a:xfrm>
                <a:prstGeom prst="rect">
                  <a:avLst/>
                </a:prstGeom>
              </p:spPr>
              <p:txBody>
                <a:bodyPr wrap="none" lIns="0" tIns="0" rIns="0" bIns="0" anchor="ctr" anchorCtr="1">
                  <a:normAutofit lnSpcReduction="10000"/>
                </a:bodyPr>
                <a:lstStyle/>
                <a:p>
                  <a:pPr lvl="0" algn="ctr" defTabSz="914378">
                    <a:spcBef>
                      <a:spcPct val="0"/>
                    </a:spcBef>
                    <a:defRPr/>
                  </a:pPr>
                  <a:r>
                    <a:rPr lang="zh-CN" altLang="en-US" sz="2000" b="1">
                      <a:solidFill>
                        <a:schemeClr val="accent1"/>
                      </a:solidFill>
                      <a:cs typeface="+mn-ea"/>
                      <a:sym typeface="+mn-lt"/>
                    </a:rPr>
                    <a:t>标题文本预设</a:t>
                  </a:r>
                </a:p>
              </p:txBody>
            </p:sp>
          </p:grpSp>
        </p:grpSp>
        <p:cxnSp>
          <p:nvCxnSpPr>
            <p:cNvPr id="8" name="íṡľíḍè-Straight Connector 5"/>
            <p:cNvCxnSpPr/>
            <p:nvPr/>
          </p:nvCxnSpPr>
          <p:spPr>
            <a:xfrm flipV="1">
              <a:off x="2672120" y="3140968"/>
              <a:ext cx="0" cy="842068"/>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íṡľíḍè-任意多边形: 形状 18"/>
            <p:cNvSpPr/>
            <p:nvPr/>
          </p:nvSpPr>
          <p:spPr>
            <a:xfrm flipV="1">
              <a:off x="1193800" y="3906937"/>
              <a:ext cx="3006345" cy="1654493"/>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1">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íṡľíḍè-任意多边形: 形状 19"/>
            <p:cNvSpPr/>
            <p:nvPr/>
          </p:nvSpPr>
          <p:spPr>
            <a:xfrm flipV="1">
              <a:off x="3459819" y="3906937"/>
              <a:ext cx="3006345" cy="1654493"/>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2">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 name="íṡľíḍè-任意多边形: 形状 20"/>
            <p:cNvSpPr/>
            <p:nvPr/>
          </p:nvSpPr>
          <p:spPr>
            <a:xfrm flipV="1">
              <a:off x="5725836" y="3906937"/>
              <a:ext cx="3006345" cy="1654493"/>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4">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íṡľíḍè-任意多边形: 形状 21"/>
            <p:cNvSpPr/>
            <p:nvPr/>
          </p:nvSpPr>
          <p:spPr>
            <a:xfrm flipV="1">
              <a:off x="7991855" y="3906937"/>
              <a:ext cx="3006345" cy="1654493"/>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3">
                <a:alpha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13" name="íṡľíḍè-Straight Connector 10"/>
            <p:cNvCxnSpPr/>
            <p:nvPr/>
          </p:nvCxnSpPr>
          <p:spPr>
            <a:xfrm flipV="1">
              <a:off x="7183676" y="3140968"/>
              <a:ext cx="0" cy="842068"/>
            </a:xfrm>
            <a:prstGeom prst="line">
              <a:avLst/>
            </a:prstGeom>
            <a:ln w="12700">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íṡľíḍè-Straight Connector 11"/>
            <p:cNvCxnSpPr/>
            <p:nvPr/>
          </p:nvCxnSpPr>
          <p:spPr>
            <a:xfrm flipV="1">
              <a:off x="9504561" y="3140968"/>
              <a:ext cx="0" cy="842068"/>
            </a:xfrm>
            <a:prstGeom prst="line">
              <a:avLst/>
            </a:prstGeom>
            <a:ln w="12700">
              <a:solidFill>
                <a:schemeClr val="accent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íṡľíḍè-Straight Connector 12"/>
            <p:cNvCxnSpPr/>
            <p:nvPr/>
          </p:nvCxnSpPr>
          <p:spPr>
            <a:xfrm flipV="1">
              <a:off x="4993005" y="3140968"/>
              <a:ext cx="0" cy="842068"/>
            </a:xfrm>
            <a:prstGeom prst="line">
              <a:avLst/>
            </a:prstGeom>
            <a:ln w="127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íṡľíḍè-任意多边形: 形状 85"/>
            <p:cNvSpPr>
              <a:spLocks/>
            </p:cNvSpPr>
            <p:nvPr/>
          </p:nvSpPr>
          <p:spPr bwMode="auto">
            <a:xfrm>
              <a:off x="6943494" y="4522241"/>
              <a:ext cx="509753" cy="430778"/>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a:cs typeface="+mn-ea"/>
                <a:sym typeface="+mn-lt"/>
              </a:endParaRPr>
            </a:p>
          </p:txBody>
        </p:sp>
        <p:sp>
          <p:nvSpPr>
            <p:cNvPr id="17" name="íṡľíḍè-任意多边形: 形状 86"/>
            <p:cNvSpPr>
              <a:spLocks noChangeAspect="1"/>
            </p:cNvSpPr>
            <p:nvPr/>
          </p:nvSpPr>
          <p:spPr bwMode="auto">
            <a:xfrm>
              <a:off x="4711876" y="4487110"/>
              <a:ext cx="592896" cy="50104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a:cs typeface="+mn-ea"/>
                <a:sym typeface="+mn-lt"/>
              </a:endParaRPr>
            </a:p>
          </p:txBody>
        </p:sp>
        <p:sp>
          <p:nvSpPr>
            <p:cNvPr id="18" name="íṡľíḍè-任意多边形: 形状 87"/>
            <p:cNvSpPr>
              <a:spLocks/>
            </p:cNvSpPr>
            <p:nvPr/>
          </p:nvSpPr>
          <p:spPr bwMode="auto">
            <a:xfrm>
              <a:off x="2388711" y="4498130"/>
              <a:ext cx="566817" cy="479001"/>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a:cs typeface="+mn-ea"/>
                <a:sym typeface="+mn-lt"/>
              </a:endParaRPr>
            </a:p>
          </p:txBody>
        </p:sp>
        <p:sp>
          <p:nvSpPr>
            <p:cNvPr id="19" name="íṡľíḍè-任意多边形: 形状 88"/>
            <p:cNvSpPr>
              <a:spLocks/>
            </p:cNvSpPr>
            <p:nvPr/>
          </p:nvSpPr>
          <p:spPr bwMode="auto">
            <a:xfrm>
              <a:off x="9192885" y="4482298"/>
              <a:ext cx="604285" cy="510664"/>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a:cs typeface="+mn-ea"/>
                <a:sym typeface="+mn-lt"/>
              </a:endParaRPr>
            </a:p>
          </p:txBody>
        </p:sp>
      </p:grpSp>
      <p:grpSp>
        <p:nvGrpSpPr>
          <p:cNvPr id="32" name="组合 31"/>
          <p:cNvGrpSpPr/>
          <p:nvPr/>
        </p:nvGrpSpPr>
        <p:grpSpPr>
          <a:xfrm>
            <a:off x="374753" y="290394"/>
            <a:ext cx="3264034" cy="888961"/>
            <a:chOff x="921405" y="91611"/>
            <a:chExt cx="3264034" cy="888961"/>
          </a:xfrm>
        </p:grpSpPr>
        <p:sp>
          <p:nvSpPr>
            <p:cNvPr id="33" name="文本框 32"/>
            <p:cNvSpPr txBox="1"/>
            <p:nvPr/>
          </p:nvSpPr>
          <p:spPr>
            <a:xfrm>
              <a:off x="923007" y="91611"/>
              <a:ext cx="2512194" cy="523220"/>
            </a:xfrm>
            <a:prstGeom prst="rect">
              <a:avLst/>
            </a:prstGeom>
            <a:noFill/>
          </p:spPr>
          <p:txBody>
            <a:bodyPr wrap="square" rtlCol="0">
              <a:spAutoFit/>
            </a:bodyPr>
            <a:lstStyle/>
            <a:p>
              <a:r>
                <a:rPr lang="zh-CN" altLang="en-US" sz="2800" spc="600" dirty="0">
                  <a:solidFill>
                    <a:schemeClr val="accent3">
                      <a:lumMod val="75000"/>
                    </a:schemeClr>
                  </a:solidFill>
                  <a:cs typeface="+mn-ea"/>
                  <a:sym typeface="+mn-lt"/>
                </a:rPr>
                <a:t>教育经历</a:t>
              </a:r>
            </a:p>
          </p:txBody>
        </p:sp>
        <p:sp>
          <p:nvSpPr>
            <p:cNvPr id="34" name="矩形 33"/>
            <p:cNvSpPr/>
            <p:nvPr/>
          </p:nvSpPr>
          <p:spPr>
            <a:xfrm>
              <a:off x="921405" y="614831"/>
              <a:ext cx="3264034" cy="365741"/>
            </a:xfrm>
            <a:prstGeom prst="rect">
              <a:avLst/>
            </a:prstGeom>
          </p:spPr>
          <p:txBody>
            <a:bodyPr wrap="none">
              <a:spAutoFit/>
            </a:bodyPr>
            <a:lstStyle/>
            <a:p>
              <a:pPr algn="r">
                <a:lnSpc>
                  <a:spcPct val="120000"/>
                </a:lnSpc>
              </a:pPr>
              <a:r>
                <a:rPr lang="zh-CN" altLang="en-US" sz="1600" dirty="0">
                  <a:solidFill>
                    <a:schemeClr val="accent2">
                      <a:lumMod val="75000"/>
                    </a:schemeClr>
                  </a:solidFill>
                  <a:cs typeface="+mn-ea"/>
                  <a:sym typeface="+mn-lt"/>
                </a:rPr>
                <a:t>此部分内容作为文字排版占位显示</a:t>
              </a:r>
            </a:p>
          </p:txBody>
        </p:sp>
      </p:grpSp>
    </p:spTree>
    <p:extLst>
      <p:ext uri="{BB962C8B-B14F-4D97-AF65-F5344CB8AC3E}">
        <p14:creationId xmlns:p14="http://schemas.microsoft.com/office/powerpoint/2010/main" val="3512618835"/>
      </p:ext>
    </p:extLst>
  </p:cSld>
  <p:clrMapOvr>
    <a:masterClrMapping/>
  </p:clrMapOvr>
  <mc:AlternateContent xmlns:mc="http://schemas.openxmlformats.org/markup-compatibility/2006" xmlns:p14="http://schemas.microsoft.com/office/powerpoint/2010/main">
    <mc:Choice Requires="p14">
      <p:transition spd="slow" p14:dur="1250" advTm="2000">
        <p14:switch dir="r"/>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03"/>
  <p:tag name="ISPRING_SCORM_RATE_SLIDES" val="0"/>
  <p:tag name="ISPRING_SCORM_PASSING_SCORE" val="0.000000"/>
  <p:tag name="ISPRING_ULTRA_SCORM_COURSE_ID" val="906C3015-442D-41C6-A32E-B23629305D15"/>
  <p:tag name="ISPRINGONLINEFOLDERID" val="0"/>
  <p:tag name="ISPRINGONLINEFOLDERPATH" val="Content List"/>
  <p:tag name="ISPRINGCLOUDFOLDERID" val="0"/>
  <p:tag name="ISPRINGCLOUDFOLDERPATH" val="Repository"/>
  <p:tag name="ISPRING_OUTPUT_FOLDER" val="D:\ppt\第十批\531546"/>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ENTRY"/>
  <p:tag name="ID" val="626773"/>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ENTRY"/>
  <p:tag name="ID" val="626773"/>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ENTRY"/>
  <p:tag name="ID" val="626773"/>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17.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18.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NUMBER"/>
</p:tagLst>
</file>

<file path=ppt/tags/tag19.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TITLE"/>
  <p:tag name="ID" val="626773"/>
  <p:tag name="MH_ORDER" val="NUMBER"/>
  <p:tag name="PA" val="v3.2.0"/>
</p:tagLst>
</file>

<file path=ppt/tags/tag2.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Lst>
</file>

<file path=ppt/tags/tag20.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1.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22.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23.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NUMBER"/>
</p:tagLst>
</file>

<file path=ppt/tags/tag24.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TITLE"/>
  <p:tag name="ID" val="626773"/>
  <p:tag name="MH_ORDER" val="NUMBER"/>
  <p:tag name="PA" val="v3.2.0"/>
</p:tagLst>
</file>

<file path=ppt/tags/tag25.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6.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27.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28.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NUMBER"/>
</p:tagLst>
</file>

<file path=ppt/tags/tag29.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TITLE"/>
  <p:tag name="ID" val="626773"/>
  <p:tag name="MH_ORDER" val="NUMBER"/>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Lst>
</file>

<file path=ppt/tags/tag30.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31.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32.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33.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NUMBER"/>
</p:tagLst>
</file>

<file path=ppt/tags/tag34.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TITLE"/>
  <p:tag name="ID" val="626773"/>
  <p:tag name="MH_ORDER" val="NUMBER"/>
  <p:tag name="PA" val="v3.2.0"/>
</p:tagLst>
</file>

<file path=ppt/tags/tag35.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36.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37.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38.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NUMBER"/>
</p:tagLst>
</file>

<file path=ppt/tags/tag39.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TITLE"/>
  <p:tag name="ID" val="626773"/>
  <p:tag name="MH_ORDER" val="NUMBER"/>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40.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41.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3"/>
</p:tagLst>
</file>

<file path=ppt/tags/tag44.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5"/>
</p:tagLst>
</file>

<file path=ppt/tags/tag46.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6"/>
</p:tagLst>
</file>

<file path=ppt/tags/tag47.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7"/>
</p:tagLst>
</file>

<file path=ppt/tags/tag48.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8"/>
</p:tagLst>
</file>

<file path=ppt/tags/tag49.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OTHERS"/>
  <p:tag name="ID" val="626773"/>
  <p:tag name="PA" val="v3.2.0"/>
</p:tagLst>
</file>

<file path=ppt/tags/tag50.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SubTitle"/>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SubTitle"/>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SubTitle"/>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9"/>
</p:tagLst>
</file>

<file path=ppt/tags/tag54.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10"/>
</p:tagLst>
</file>

<file path=ppt/tags/tag55.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11"/>
</p:tagLst>
</file>

<file path=ppt/tags/tag56.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Other"/>
  <p:tag name="MH_ORDER" val="12"/>
</p:tagLst>
</file>

<file path=ppt/tags/tag57.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Text"/>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Text"/>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Text"/>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70721151018"/>
  <p:tag name="MH_LIBRARY" val="GRAPHIC"/>
  <p:tag name="MH_TYPE" val="Text"/>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ENTRY"/>
  <p:tag name="ID" val="626773"/>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NUMBER"/>
  <p:tag name="ID" val="626773"/>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816083225"/>
  <p:tag name="MH_LIBRARY" val="CONTENTS"/>
  <p:tag name="MH_TYPE" val="ENTRY"/>
  <p:tag name="ID" val="626773"/>
  <p:tag name="MH_ORDER" val="2"/>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fontScheme name="04vqclmp">
      <a:majorFont>
        <a:latin typeface="微软雅黑" panose="020F0302020204030204"/>
        <a:ea typeface="义启小魏楷"/>
        <a:cs typeface=""/>
      </a:majorFont>
      <a:minorFont>
        <a:latin typeface="微软雅黑" panose="020F0502020204030204"/>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4.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5.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6.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7.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8.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19.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20.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21.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22.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23.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24.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BFDB91"/>
    </a:accent1>
    <a:accent2>
      <a:srgbClr val="ACBA72"/>
    </a:accent2>
    <a:accent3>
      <a:srgbClr val="839B51"/>
    </a:accent3>
    <a:accent4>
      <a:srgbClr val="DA8C85"/>
    </a:accent4>
    <a:accent5>
      <a:srgbClr val="E7B3B0"/>
    </a:accent5>
    <a:accent6>
      <a:srgbClr val="F1C6B9"/>
    </a:accent6>
    <a:hlink>
      <a:srgbClr val="DA8C85"/>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116</TotalTime>
  <Words>2418</Words>
  <Application>Microsoft Office PowerPoint</Application>
  <PresentationFormat>自定义</PresentationFormat>
  <Paragraphs>324</Paragraphs>
  <Slides>26</Slides>
  <Notes>24</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水彩花鸟</dc:title>
  <dc:creator>第一PPT</dc:creator>
  <cp:keywords>www.1ppt.com</cp:keywords>
  <dc:description>www.1ppt.com</dc:description>
  <cp:lastModifiedBy>Windows User</cp:lastModifiedBy>
  <cp:revision>37</cp:revision>
  <dcterms:created xsi:type="dcterms:W3CDTF">2017-12-10T05:50:35Z</dcterms:created>
  <dcterms:modified xsi:type="dcterms:W3CDTF">2022-04-09T08:13:59Z</dcterms:modified>
</cp:coreProperties>
</file>