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67" r:id="rId3"/>
  </p:sldMasterIdLst>
  <p:notesMasterIdLst>
    <p:notesMasterId r:id="rId30"/>
  </p:notesMasterIdLst>
  <p:sldIdLst>
    <p:sldId id="259" r:id="rId4"/>
    <p:sldId id="286" r:id="rId5"/>
    <p:sldId id="273" r:id="rId6"/>
    <p:sldId id="261" r:id="rId7"/>
    <p:sldId id="264" r:id="rId8"/>
    <p:sldId id="266" r:id="rId9"/>
    <p:sldId id="262" r:id="rId10"/>
    <p:sldId id="283" r:id="rId11"/>
    <p:sldId id="260" r:id="rId12"/>
    <p:sldId id="275" r:id="rId13"/>
    <p:sldId id="267" r:id="rId14"/>
    <p:sldId id="265" r:id="rId15"/>
    <p:sldId id="284" r:id="rId16"/>
    <p:sldId id="263" r:id="rId17"/>
    <p:sldId id="268" r:id="rId18"/>
    <p:sldId id="269" r:id="rId19"/>
    <p:sldId id="270" r:id="rId20"/>
    <p:sldId id="285" r:id="rId21"/>
    <p:sldId id="271" r:id="rId22"/>
    <p:sldId id="277" r:id="rId23"/>
    <p:sldId id="278" r:id="rId24"/>
    <p:sldId id="282" r:id="rId25"/>
    <p:sldId id="281" r:id="rId26"/>
    <p:sldId id="287" r:id="rId27"/>
    <p:sldId id="288" r:id="rId28"/>
    <p:sldId id="289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2414-6CB8-4A4B-994F-D80FFA5C676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D3E2-23E2-4083-862F-937B582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1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0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9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2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23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05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55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55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2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7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94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8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9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9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5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12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9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9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D3E2-23E2-4083-862F-937B58220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4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4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0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8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0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44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96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2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8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6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64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7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93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6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8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4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2020/7/15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812" y="1121912"/>
            <a:ext cx="7665579" cy="4614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4530" y="2772606"/>
            <a:ext cx="4062713" cy="131279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9132" y="2767285"/>
            <a:ext cx="3333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8" name="Rectangle 10"/>
          <p:cNvSpPr/>
          <p:nvPr/>
        </p:nvSpPr>
        <p:spPr>
          <a:xfrm rot="16200000">
            <a:off x="9629414" y="-702685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Rectangle 10"/>
          <p:cNvSpPr/>
          <p:nvPr/>
        </p:nvSpPr>
        <p:spPr>
          <a:xfrm rot="16200000">
            <a:off x="2432948" y="4180417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-54157" y="17044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1343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176" y="752912"/>
            <a:ext cx="4610107" cy="5352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281" y="756415"/>
            <a:ext cx="4610107" cy="5352176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 rot="16200000">
            <a:off x="5488683" y="-393179"/>
            <a:ext cx="1069674" cy="4536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768" y="1394283"/>
            <a:ext cx="333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6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5400000">
            <a:off x="-1326324" y="3244334"/>
            <a:ext cx="42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HERESOMETHING</a:t>
            </a: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191163" y="3124019"/>
            <a:ext cx="42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HERESOMETHING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636607" y="3391183"/>
            <a:ext cx="2372852" cy="3416302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200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.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312978" y="3391183"/>
            <a:ext cx="2372852" cy="3416302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200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.</a:t>
            </a:r>
          </a:p>
        </p:txBody>
      </p:sp>
    </p:spTree>
    <p:extLst>
      <p:ext uri="{BB962C8B-B14F-4D97-AF65-F5344CB8AC3E}">
        <p14:creationId xmlns:p14="http://schemas.microsoft.com/office/powerpoint/2010/main" val="23505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533" y="0"/>
            <a:ext cx="4572000" cy="6858000"/>
          </a:xfrm>
          <a:prstGeom prst="rect">
            <a:avLst/>
          </a:prstGeom>
        </p:spPr>
      </p:pic>
      <p:sp>
        <p:nvSpPr>
          <p:cNvPr id="5" name="TextBox 27"/>
          <p:cNvSpPr txBox="1"/>
          <p:nvPr/>
        </p:nvSpPr>
        <p:spPr>
          <a:xfrm>
            <a:off x="5862311" y="1562807"/>
            <a:ext cx="6487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PLACEHOLDER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62311" y="3712023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7" name="Rectangle 10"/>
          <p:cNvSpPr/>
          <p:nvPr/>
        </p:nvSpPr>
        <p:spPr>
          <a:xfrm>
            <a:off x="11093469" y="4942044"/>
            <a:ext cx="742369" cy="2670586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2929225" y="3103755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4183815" y="4753340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6992" y="545432"/>
            <a:ext cx="3748203" cy="5622758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775603" y="1139686"/>
            <a:ext cx="4386469" cy="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75603" y="5625546"/>
            <a:ext cx="4386469" cy="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828611" y="1139686"/>
            <a:ext cx="0" cy="448586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5102436" y="1139686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4700" y="3754358"/>
            <a:ext cx="3333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4700" y="1793976"/>
            <a:ext cx="254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i="1" spc="3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</a:t>
            </a:r>
            <a:endParaRPr kumimoji="1" lang="zh-CN" altLang="en-US" sz="2800" i="1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1194700" y="2930089"/>
            <a:ext cx="560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5102436" y="4770787"/>
            <a:ext cx="0" cy="854763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4517217-4142-4FC3-ACB2-A98B5126D3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007" y="683091"/>
            <a:ext cx="4270775" cy="5013037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930647" y="2245278"/>
            <a:ext cx="64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THE THREE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5937883" y="3394553"/>
            <a:ext cx="4200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6116194" y="-529590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Rectangle 10"/>
          <p:cNvSpPr/>
          <p:nvPr/>
        </p:nvSpPr>
        <p:spPr>
          <a:xfrm rot="16200000">
            <a:off x="1555676" y="4543334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5400000">
            <a:off x="-446853" y="19040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13265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717" y="1110082"/>
            <a:ext cx="4221891" cy="4637843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1081762" y="1338218"/>
            <a:ext cx="6487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PLACEHOLDER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81763" y="3487434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9" name="Rectangle 10"/>
          <p:cNvSpPr/>
          <p:nvPr/>
        </p:nvSpPr>
        <p:spPr>
          <a:xfrm>
            <a:off x="6217988" y="-615531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740395" y="4753340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87" y="4"/>
            <a:ext cx="3039736" cy="29143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171" y="2914364"/>
            <a:ext cx="3039736" cy="35032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5856" y="427840"/>
            <a:ext cx="3039736" cy="2486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436" y="4045519"/>
            <a:ext cx="3333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2117" y="1124847"/>
            <a:ext cx="254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i="1" spc="3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</a:t>
            </a:r>
            <a:endParaRPr kumimoji="1" lang="zh-CN" altLang="en-US" sz="2800" i="1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713438" y="5427317"/>
            <a:ext cx="4387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8325856" y="4333297"/>
            <a:ext cx="3039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</p:spTree>
    <p:extLst>
      <p:ext uri="{BB962C8B-B14F-4D97-AF65-F5344CB8AC3E}">
        <p14:creationId xmlns:p14="http://schemas.microsoft.com/office/powerpoint/2010/main" val="31471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169" y="421382"/>
            <a:ext cx="5219243" cy="6044169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 rot="16200000">
            <a:off x="3287705" y="833844"/>
            <a:ext cx="6044168" cy="5219243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Rectangle 10"/>
          <p:cNvSpPr/>
          <p:nvPr/>
        </p:nvSpPr>
        <p:spPr>
          <a:xfrm rot="16200000">
            <a:off x="6282636" y="-664303"/>
            <a:ext cx="75909" cy="3187257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3121219" y="1249658"/>
            <a:ext cx="6487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 PLACEHOLDER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39159" y="3840360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200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8" name="文本框 7"/>
          <p:cNvSpPr txBox="1"/>
          <p:nvPr/>
        </p:nvSpPr>
        <p:spPr>
          <a:xfrm rot="5400000">
            <a:off x="10155650" y="436405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9" name="Rectangle 10"/>
          <p:cNvSpPr/>
          <p:nvPr/>
        </p:nvSpPr>
        <p:spPr>
          <a:xfrm>
            <a:off x="9609017" y="-615531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5400000">
            <a:off x="-150861" y="2009210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038393" y="4753340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/>
      <p:bldP spid="6" grpId="0"/>
      <p:bldP spid="8" grpId="0"/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5719347" cy="685800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3087026" y="792786"/>
            <a:ext cx="6487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</a:t>
            </a:r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OLDER</a:t>
            </a:r>
          </a:p>
          <a:p>
            <a:r>
              <a:rPr lang="en-US" altLang="zh-CN" sz="4800" b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11851" y="4720398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21725" y="1812022"/>
            <a:ext cx="4842043" cy="2491530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11133017" y="-615531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4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164EEF9-40DD-4E49-8BFB-0DCC362B8C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007" y="683091"/>
            <a:ext cx="4270775" cy="5013037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930647" y="2245278"/>
            <a:ext cx="64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THE FOUR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5937883" y="3394553"/>
            <a:ext cx="4200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6116194" y="-529590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Rectangle 10"/>
          <p:cNvSpPr/>
          <p:nvPr/>
        </p:nvSpPr>
        <p:spPr>
          <a:xfrm rot="16200000">
            <a:off x="1555676" y="4543334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5400000">
            <a:off x="-446853" y="19040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18842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145" y="0"/>
            <a:ext cx="5489737" cy="6858000"/>
          </a:xfrm>
          <a:prstGeom prst="rect">
            <a:avLst/>
          </a:prstGeom>
        </p:spPr>
      </p:pic>
      <p:sp>
        <p:nvSpPr>
          <p:cNvPr id="3" name="Rectangle 10"/>
          <p:cNvSpPr/>
          <p:nvPr/>
        </p:nvSpPr>
        <p:spPr>
          <a:xfrm>
            <a:off x="7933775" y="-423026"/>
            <a:ext cx="3846088" cy="6134015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50861" y="2009210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1220247" y="4753340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7"/>
          <p:cNvSpPr txBox="1"/>
          <p:nvPr/>
        </p:nvSpPr>
        <p:spPr>
          <a:xfrm>
            <a:off x="8204458" y="665146"/>
            <a:ext cx="3345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04456" y="2332376"/>
            <a:ext cx="3008976" cy="4154965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</p:spTree>
    <p:extLst>
      <p:ext uri="{BB962C8B-B14F-4D97-AF65-F5344CB8AC3E}">
        <p14:creationId xmlns:p14="http://schemas.microsoft.com/office/powerpoint/2010/main" val="22910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86363" y="1575246"/>
            <a:ext cx="4705655" cy="20689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06341" y="1608852"/>
            <a:ext cx="4705655" cy="2068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85157" y="4222194"/>
            <a:ext cx="4708024" cy="2068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99987" y="4222191"/>
            <a:ext cx="4705655" cy="2068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56317" y="597172"/>
            <a:ext cx="567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CONTENT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Rectangle 10"/>
          <p:cNvSpPr/>
          <p:nvPr/>
        </p:nvSpPr>
        <p:spPr>
          <a:xfrm rot="16200000">
            <a:off x="2398340" y="264899"/>
            <a:ext cx="2068990" cy="4705655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Rectangle 10"/>
          <p:cNvSpPr/>
          <p:nvPr/>
        </p:nvSpPr>
        <p:spPr>
          <a:xfrm rot="16200000">
            <a:off x="7731026" y="302322"/>
            <a:ext cx="2068988" cy="4705655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Rectangle 10"/>
          <p:cNvSpPr/>
          <p:nvPr/>
        </p:nvSpPr>
        <p:spPr>
          <a:xfrm rot="16200000">
            <a:off x="7710801" y="2921949"/>
            <a:ext cx="2068990" cy="4705655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Rectangle 10"/>
          <p:cNvSpPr/>
          <p:nvPr/>
        </p:nvSpPr>
        <p:spPr>
          <a:xfrm rot="16200000">
            <a:off x="2398341" y="2903860"/>
            <a:ext cx="2068990" cy="4705655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373947" y="1908390"/>
            <a:ext cx="4224749" cy="1625810"/>
            <a:chOff x="1373946" y="1908390"/>
            <a:chExt cx="4224749" cy="1625810"/>
          </a:xfrm>
        </p:grpSpPr>
        <p:sp>
          <p:nvSpPr>
            <p:cNvPr id="11" name="文本框 10"/>
            <p:cNvSpPr txBox="1"/>
            <p:nvPr/>
          </p:nvSpPr>
          <p:spPr>
            <a:xfrm rot="16200000">
              <a:off x="2436909" y="1547908"/>
              <a:ext cx="923330" cy="30492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i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WRITE HERE SOMETHING</a:t>
              </a:r>
            </a:p>
          </p:txBody>
        </p:sp>
        <p:sp>
          <p:nvSpPr>
            <p:cNvPr id="12" name="TextBox 27"/>
            <p:cNvSpPr txBox="1"/>
            <p:nvPr/>
          </p:nvSpPr>
          <p:spPr>
            <a:xfrm>
              <a:off x="1373946" y="1908390"/>
              <a:ext cx="4224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THE ONE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362584" y="4443776"/>
            <a:ext cx="4224749" cy="1625810"/>
            <a:chOff x="1373946" y="1908390"/>
            <a:chExt cx="4224749" cy="1625810"/>
          </a:xfrm>
        </p:grpSpPr>
        <p:sp>
          <p:nvSpPr>
            <p:cNvPr id="15" name="文本框 14"/>
            <p:cNvSpPr txBox="1"/>
            <p:nvPr/>
          </p:nvSpPr>
          <p:spPr>
            <a:xfrm rot="16200000">
              <a:off x="2436909" y="1547908"/>
              <a:ext cx="923330" cy="30492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i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WRITE HERE SOMETHING</a:t>
              </a:r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1373946" y="1908390"/>
              <a:ext cx="4224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THE THREE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834444" y="1908390"/>
            <a:ext cx="4224749" cy="1625810"/>
            <a:chOff x="1373946" y="1908390"/>
            <a:chExt cx="4224749" cy="1625810"/>
          </a:xfrm>
        </p:grpSpPr>
        <p:sp>
          <p:nvSpPr>
            <p:cNvPr id="18" name="文本框 17"/>
            <p:cNvSpPr txBox="1"/>
            <p:nvPr/>
          </p:nvSpPr>
          <p:spPr>
            <a:xfrm rot="16200000">
              <a:off x="2436909" y="1547908"/>
              <a:ext cx="923330" cy="30492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i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WRITE HERE SOMETHING</a:t>
              </a:r>
            </a:p>
          </p:txBody>
        </p:sp>
        <p:sp>
          <p:nvSpPr>
            <p:cNvPr id="19" name="TextBox 27"/>
            <p:cNvSpPr txBox="1"/>
            <p:nvPr/>
          </p:nvSpPr>
          <p:spPr>
            <a:xfrm>
              <a:off x="1373946" y="1908390"/>
              <a:ext cx="4224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THE TWO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724328" y="4362444"/>
            <a:ext cx="4224749" cy="1625810"/>
            <a:chOff x="1373946" y="1908390"/>
            <a:chExt cx="4224749" cy="1625810"/>
          </a:xfrm>
        </p:grpSpPr>
        <p:sp>
          <p:nvSpPr>
            <p:cNvPr id="21" name="文本框 20"/>
            <p:cNvSpPr txBox="1"/>
            <p:nvPr/>
          </p:nvSpPr>
          <p:spPr>
            <a:xfrm rot="16200000">
              <a:off x="2436909" y="1547908"/>
              <a:ext cx="923330" cy="30492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i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WRITE HERE SOMETHING</a:t>
              </a:r>
            </a:p>
          </p:txBody>
        </p:sp>
        <p:sp>
          <p:nvSpPr>
            <p:cNvPr id="22" name="TextBox 27"/>
            <p:cNvSpPr txBox="1"/>
            <p:nvPr/>
          </p:nvSpPr>
          <p:spPr>
            <a:xfrm>
              <a:off x="1373946" y="1908390"/>
              <a:ext cx="4224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3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THE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5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760922" y="1338218"/>
            <a:ext cx="6487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PLACEHOLDER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922" y="3487434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0221" y="161308"/>
            <a:ext cx="3125537" cy="3111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0220" y="3429003"/>
            <a:ext cx="3125537" cy="30305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5795" y="151002"/>
            <a:ext cx="2776628" cy="3111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5795" y="3416354"/>
            <a:ext cx="2776628" cy="30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7"/>
          <p:cNvSpPr txBox="1"/>
          <p:nvPr/>
        </p:nvSpPr>
        <p:spPr>
          <a:xfrm>
            <a:off x="542817" y="1611630"/>
            <a:ext cx="5761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2819" y="3278857"/>
            <a:ext cx="5181600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1647" y="1611630"/>
            <a:ext cx="5409300" cy="3606200"/>
          </a:xfrm>
          <a:prstGeom prst="rect">
            <a:avLst/>
          </a:prstGeom>
        </p:spPr>
      </p:pic>
      <p:sp>
        <p:nvSpPr>
          <p:cNvPr id="9" name="Rectangle 10"/>
          <p:cNvSpPr/>
          <p:nvPr/>
        </p:nvSpPr>
        <p:spPr>
          <a:xfrm rot="16200000">
            <a:off x="9376628" y="-943316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Rectangle 10"/>
          <p:cNvSpPr/>
          <p:nvPr/>
        </p:nvSpPr>
        <p:spPr>
          <a:xfrm rot="16200000">
            <a:off x="2248391" y="4260628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7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232" y="0"/>
            <a:ext cx="4974549" cy="6858000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6687447" y="346999"/>
            <a:ext cx="4862871" cy="6134015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7101046" y="1266973"/>
            <a:ext cx="3345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20835" y="3134479"/>
            <a:ext cx="4196092" cy="3046970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</p:spTree>
    <p:extLst>
      <p:ext uri="{BB962C8B-B14F-4D97-AF65-F5344CB8AC3E}">
        <p14:creationId xmlns:p14="http://schemas.microsoft.com/office/powerpoint/2010/main" val="597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/>
          <p:cNvSpPr txBox="1"/>
          <p:nvPr/>
        </p:nvSpPr>
        <p:spPr>
          <a:xfrm>
            <a:off x="542817" y="1611630"/>
            <a:ext cx="5761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PLACEHO</a:t>
            </a:r>
          </a:p>
          <a:p>
            <a:r>
              <a:rPr lang="en-US" altLang="zh-CN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2819" y="3278857"/>
            <a:ext cx="5181600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5" name="Rectangle 10"/>
          <p:cNvSpPr/>
          <p:nvPr/>
        </p:nvSpPr>
        <p:spPr>
          <a:xfrm rot="16200000">
            <a:off x="2194886" y="-943316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Rectangle 10"/>
          <p:cNvSpPr/>
          <p:nvPr/>
        </p:nvSpPr>
        <p:spPr>
          <a:xfrm rot="16200000">
            <a:off x="2248391" y="4260628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04548" y="3426108"/>
            <a:ext cx="5496424" cy="2977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04548" y="558857"/>
            <a:ext cx="5496424" cy="2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77A3901-4662-4827-970B-4E7A127320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812" y="1121912"/>
            <a:ext cx="7665579" cy="4614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4530" y="2772606"/>
            <a:ext cx="4062713" cy="131279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529" y="2767285"/>
            <a:ext cx="4062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THANK</a:t>
            </a:r>
            <a:endParaRPr kumimoji="1"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8" name="Rectangle 10"/>
          <p:cNvSpPr/>
          <p:nvPr/>
        </p:nvSpPr>
        <p:spPr>
          <a:xfrm rot="16200000">
            <a:off x="9629414" y="-702685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Rectangle 10"/>
          <p:cNvSpPr/>
          <p:nvPr/>
        </p:nvSpPr>
        <p:spPr>
          <a:xfrm rot="16200000">
            <a:off x="2432948" y="4180417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-54157" y="17044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1495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9044" y="3933062"/>
            <a:ext cx="741741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。 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12" y="1844829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6" y="2802296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2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007" y="683091"/>
            <a:ext cx="4270775" cy="5013037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930647" y="2282117"/>
            <a:ext cx="64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THE ONE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5937883" y="3431392"/>
            <a:ext cx="4200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16" name="文本框 15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17" name="Rectangle 10"/>
          <p:cNvSpPr/>
          <p:nvPr/>
        </p:nvSpPr>
        <p:spPr>
          <a:xfrm rot="16200000">
            <a:off x="6116194" y="-529590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Rectangle 10"/>
          <p:cNvSpPr/>
          <p:nvPr/>
        </p:nvSpPr>
        <p:spPr>
          <a:xfrm rot="16200000">
            <a:off x="1555676" y="4543334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-446853" y="19040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8035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"/>
            <a:ext cx="5489737" cy="6857999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4240696" y="1139686"/>
            <a:ext cx="4386469" cy="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4240696" y="5625546"/>
            <a:ext cx="4386469" cy="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293705" y="1139686"/>
            <a:ext cx="0" cy="4485860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8567531" y="1139686"/>
            <a:ext cx="0" cy="1524001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82116" y="3534936"/>
            <a:ext cx="3333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6489" y="1574552"/>
            <a:ext cx="254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i="1" spc="30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</a:t>
            </a:r>
            <a:endParaRPr kumimoji="1" lang="zh-CN" altLang="en-US" sz="2800" i="1" dirty="0">
              <a:solidFill>
                <a:schemeClr val="bg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6072835" y="2710667"/>
            <a:ext cx="560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cxnSp>
        <p:nvCxnSpPr>
          <p:cNvPr id="22" name="直线连接符 21"/>
          <p:cNvCxnSpPr/>
          <p:nvPr/>
        </p:nvCxnSpPr>
        <p:spPr>
          <a:xfrm>
            <a:off x="8567531" y="4770787"/>
            <a:ext cx="0" cy="854763"/>
          </a:xfrm>
          <a:prstGeom prst="line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2044" y="1257213"/>
            <a:ext cx="6820861" cy="454724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5511699" y="975519"/>
            <a:ext cx="6487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 PLACEHOLDER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8310148" y="3275640"/>
            <a:ext cx="3304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6" name="Rectangle 10"/>
          <p:cNvSpPr/>
          <p:nvPr/>
        </p:nvSpPr>
        <p:spPr>
          <a:xfrm>
            <a:off x="10872118" y="-615531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692" y="443182"/>
            <a:ext cx="4536573" cy="5667270"/>
          </a:xfrm>
          <a:prstGeom prst="rect">
            <a:avLst/>
          </a:prstGeom>
        </p:spPr>
      </p:pic>
      <p:sp>
        <p:nvSpPr>
          <p:cNvPr id="5" name="Rectangle 10"/>
          <p:cNvSpPr/>
          <p:nvPr/>
        </p:nvSpPr>
        <p:spPr>
          <a:xfrm rot="16200000">
            <a:off x="6047343" y="1008533"/>
            <a:ext cx="5667271" cy="4536573"/>
          </a:xfrm>
          <a:prstGeom prst="rect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Rectangle 10"/>
          <p:cNvSpPr/>
          <p:nvPr/>
        </p:nvSpPr>
        <p:spPr>
          <a:xfrm rot="16200000">
            <a:off x="6543056" y="1457711"/>
            <a:ext cx="4675842" cy="3638215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950067" y="938892"/>
            <a:ext cx="6487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 PLACEHOLDER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7476125" y="1568656"/>
            <a:ext cx="2149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50069" y="3583430"/>
            <a:ext cx="4587971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</p:spTree>
    <p:extLst>
      <p:ext uri="{BB962C8B-B14F-4D97-AF65-F5344CB8AC3E}">
        <p14:creationId xmlns:p14="http://schemas.microsoft.com/office/powerpoint/2010/main" val="42826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 rot="16200000">
            <a:off x="5488683" y="1756464"/>
            <a:ext cx="1069674" cy="45365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61021" y="582594"/>
            <a:ext cx="9387280" cy="2438400"/>
          </a:xfrm>
          <a:prstGeom prst="rect">
            <a:avLst/>
          </a:prstGeom>
        </p:spPr>
      </p:pic>
      <p:sp>
        <p:nvSpPr>
          <p:cNvPr id="4" name="TextBox 27"/>
          <p:cNvSpPr txBox="1"/>
          <p:nvPr/>
        </p:nvSpPr>
        <p:spPr>
          <a:xfrm>
            <a:off x="6137342" y="1105527"/>
            <a:ext cx="4895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 PLACEHOLDER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41720" y="4786588"/>
            <a:ext cx="10163603" cy="1384976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56768" y="3543928"/>
            <a:ext cx="333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STATE</a:t>
            </a:r>
            <a:endParaRPr kumimoji="1" lang="zh-CN" altLang="en-US" sz="6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9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C0D6507-5D7C-4F07-98AB-FDA58E40D4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007" y="683091"/>
            <a:ext cx="4270775" cy="5013037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930647" y="2245278"/>
            <a:ext cx="6487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THE TWO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5937883" y="3394553"/>
            <a:ext cx="4200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spc="150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Entrepreneurial activities differ substantially depending on the type of organization and creativity. Entrepreneurial activities differ substantially.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10155650" y="4135163"/>
            <a:ext cx="215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6116194" y="-529590"/>
            <a:ext cx="742369" cy="3746709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Rectangle 10"/>
          <p:cNvSpPr/>
          <p:nvPr/>
        </p:nvSpPr>
        <p:spPr>
          <a:xfrm rot="16200000">
            <a:off x="1555676" y="4543334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5400000">
            <a:off x="-446853" y="1904009"/>
            <a:ext cx="250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WRITE HERE SOMETHING</a:t>
            </a:r>
          </a:p>
        </p:txBody>
      </p:sp>
    </p:spTree>
    <p:extLst>
      <p:ext uri="{BB962C8B-B14F-4D97-AF65-F5344CB8AC3E}">
        <p14:creationId xmlns:p14="http://schemas.microsoft.com/office/powerpoint/2010/main" val="1499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019" y="595618"/>
            <a:ext cx="4907600" cy="5646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146" y="1249658"/>
            <a:ext cx="4321348" cy="4529676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 rot="16200000">
            <a:off x="8721036" y="-664303"/>
            <a:ext cx="75909" cy="3187257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559619" y="1249658"/>
            <a:ext cx="6487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BRUSH STYLE PLACEHOLDER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377559" y="3840360"/>
            <a:ext cx="4851916" cy="267763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</a:t>
            </a:r>
          </a:p>
        </p:txBody>
      </p:sp>
      <p:sp>
        <p:nvSpPr>
          <p:cNvPr id="10" name="Rectangle 10"/>
          <p:cNvSpPr/>
          <p:nvPr/>
        </p:nvSpPr>
        <p:spPr>
          <a:xfrm>
            <a:off x="5975261" y="3557982"/>
            <a:ext cx="5911939" cy="2683848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1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21AEFDC7-D186-4C25-BCE2-9E557E93CB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11批\636658"/>
  <p:tag name="ISPRING_PRESENTATION_TITLE" val="PPT源文件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moncepry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1228</Words>
  <Application>Microsoft Office PowerPoint</Application>
  <PresentationFormat>自定义</PresentationFormat>
  <Paragraphs>127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第一PPT，www.1ppt.com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清新郁金香欧美画册</dc:title>
  <dc:creator>第一PPT</dc:creator>
  <cp:keywords>www.1ppt.com</cp:keywords>
  <dc:description>www.1ppt.com</dc:description>
  <cp:lastModifiedBy>Windows User</cp:lastModifiedBy>
  <cp:revision>69</cp:revision>
  <dcterms:created xsi:type="dcterms:W3CDTF">2017-08-18T03:02:00Z</dcterms:created>
  <dcterms:modified xsi:type="dcterms:W3CDTF">2020-07-15T10:07:20Z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