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6" r:id="rId2"/>
  </p:sldMasterIdLst>
  <p:notesMasterIdLst>
    <p:notesMasterId r:id="rId25"/>
  </p:notesMasterIdLst>
  <p:sldIdLst>
    <p:sldId id="258" r:id="rId3"/>
    <p:sldId id="262" r:id="rId4"/>
    <p:sldId id="263" r:id="rId5"/>
    <p:sldId id="268" r:id="rId6"/>
    <p:sldId id="270" r:id="rId7"/>
    <p:sldId id="292" r:id="rId8"/>
    <p:sldId id="293" r:id="rId9"/>
    <p:sldId id="294" r:id="rId10"/>
    <p:sldId id="264" r:id="rId11"/>
    <p:sldId id="274" r:id="rId12"/>
    <p:sldId id="279" r:id="rId13"/>
    <p:sldId id="283" r:id="rId14"/>
    <p:sldId id="265" r:id="rId15"/>
    <p:sldId id="296" r:id="rId16"/>
    <p:sldId id="281" r:id="rId17"/>
    <p:sldId id="275" r:id="rId18"/>
    <p:sldId id="266" r:id="rId19"/>
    <p:sldId id="297" r:id="rId20"/>
    <p:sldId id="261" r:id="rId21"/>
    <p:sldId id="277" r:id="rId22"/>
    <p:sldId id="286" r:id="rId23"/>
    <p:sldId id="298" r:id="rId24"/>
  </p:sldIdLst>
  <p:sldSz cx="12192000" cy="6858000"/>
  <p:notesSz cx="6858000" cy="9144000"/>
  <p:custDataLst>
    <p:tags r:id="rId26"/>
  </p:custDataLst>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C3D0"/>
    <a:srgbClr val="009999"/>
    <a:srgbClr val="D4E6E8"/>
    <a:srgbClr val="FCD0D5"/>
    <a:srgbClr val="FEDDDA"/>
    <a:srgbClr val="8BCFDB"/>
    <a:srgbClr val="FCCFD4"/>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94715"/>
  </p:normalViewPr>
  <p:slideViewPr>
    <p:cSldViewPr snapToGrid="0" snapToObjects="1">
      <p:cViewPr varScale="1">
        <p:scale>
          <a:sx n="104" d="100"/>
          <a:sy n="104" d="100"/>
        </p:scale>
        <p:origin x="930" y="120"/>
      </p:cViewPr>
      <p:guideLst/>
    </p:cSldViewPr>
  </p:slideViewPr>
  <p:notesTextViewPr>
    <p:cViewPr>
      <p:scale>
        <a:sx n="1" d="1"/>
        <a:sy n="1" d="1"/>
      </p:scale>
      <p:origin x="0" y="0"/>
    </p:cViewPr>
  </p:notesText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F4961-F671-D840-803D-4B02C199AB47}" type="datetimeFigureOut">
              <a:rPr kumimoji="1" lang="zh-CN" altLang="en-US" smtClean="0"/>
              <a:t>2020/3/7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78546-C430-4549-B45A-EA3B29F81B38}" type="slidenum">
              <a:rPr kumimoji="1" lang="zh-CN" altLang="en-US" smtClean="0"/>
              <a:t>‹#›</a:t>
            </a:fld>
            <a:endParaRPr kumimoji="1" lang="zh-CN" altLang="en-US"/>
          </a:p>
        </p:txBody>
      </p:sp>
    </p:spTree>
    <p:extLst>
      <p:ext uri="{BB962C8B-B14F-4D97-AF65-F5344CB8AC3E}">
        <p14:creationId xmlns:p14="http://schemas.microsoft.com/office/powerpoint/2010/main" val="692040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1</a:t>
            </a:fld>
            <a:endParaRPr kumimoji="1" lang="zh-CN" altLang="en-US"/>
          </a:p>
        </p:txBody>
      </p:sp>
    </p:spTree>
    <p:extLst>
      <p:ext uri="{BB962C8B-B14F-4D97-AF65-F5344CB8AC3E}">
        <p14:creationId xmlns:p14="http://schemas.microsoft.com/office/powerpoint/2010/main" val="941161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10</a:t>
            </a:fld>
            <a:endParaRPr kumimoji="1" lang="zh-CN" altLang="en-US"/>
          </a:p>
        </p:txBody>
      </p:sp>
    </p:spTree>
    <p:extLst>
      <p:ext uri="{BB962C8B-B14F-4D97-AF65-F5344CB8AC3E}">
        <p14:creationId xmlns:p14="http://schemas.microsoft.com/office/powerpoint/2010/main" val="1415339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11</a:t>
            </a:fld>
            <a:endParaRPr kumimoji="1" lang="zh-CN" altLang="en-US"/>
          </a:p>
        </p:txBody>
      </p:sp>
    </p:spTree>
    <p:extLst>
      <p:ext uri="{BB962C8B-B14F-4D97-AF65-F5344CB8AC3E}">
        <p14:creationId xmlns:p14="http://schemas.microsoft.com/office/powerpoint/2010/main" val="10726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12</a:t>
            </a:fld>
            <a:endParaRPr kumimoji="1" lang="zh-CN" altLang="en-US"/>
          </a:p>
        </p:txBody>
      </p:sp>
    </p:spTree>
    <p:extLst>
      <p:ext uri="{BB962C8B-B14F-4D97-AF65-F5344CB8AC3E}">
        <p14:creationId xmlns:p14="http://schemas.microsoft.com/office/powerpoint/2010/main" val="1027012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13</a:t>
            </a:fld>
            <a:endParaRPr kumimoji="1" lang="zh-CN" altLang="en-US"/>
          </a:p>
        </p:txBody>
      </p:sp>
    </p:spTree>
    <p:extLst>
      <p:ext uri="{BB962C8B-B14F-4D97-AF65-F5344CB8AC3E}">
        <p14:creationId xmlns:p14="http://schemas.microsoft.com/office/powerpoint/2010/main" val="3042331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14</a:t>
            </a:fld>
            <a:endParaRPr kumimoji="1" lang="zh-CN" altLang="en-US"/>
          </a:p>
        </p:txBody>
      </p:sp>
    </p:spTree>
    <p:extLst>
      <p:ext uri="{BB962C8B-B14F-4D97-AF65-F5344CB8AC3E}">
        <p14:creationId xmlns:p14="http://schemas.microsoft.com/office/powerpoint/2010/main" val="4253059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15</a:t>
            </a:fld>
            <a:endParaRPr kumimoji="1" lang="zh-CN" altLang="en-US"/>
          </a:p>
        </p:txBody>
      </p:sp>
    </p:spTree>
    <p:extLst>
      <p:ext uri="{BB962C8B-B14F-4D97-AF65-F5344CB8AC3E}">
        <p14:creationId xmlns:p14="http://schemas.microsoft.com/office/powerpoint/2010/main" val="2570708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16</a:t>
            </a:fld>
            <a:endParaRPr kumimoji="1" lang="zh-CN" altLang="en-US"/>
          </a:p>
        </p:txBody>
      </p:sp>
    </p:spTree>
    <p:extLst>
      <p:ext uri="{BB962C8B-B14F-4D97-AF65-F5344CB8AC3E}">
        <p14:creationId xmlns:p14="http://schemas.microsoft.com/office/powerpoint/2010/main" val="758907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17</a:t>
            </a:fld>
            <a:endParaRPr kumimoji="1" lang="zh-CN" altLang="en-US"/>
          </a:p>
        </p:txBody>
      </p:sp>
    </p:spTree>
    <p:extLst>
      <p:ext uri="{BB962C8B-B14F-4D97-AF65-F5344CB8AC3E}">
        <p14:creationId xmlns:p14="http://schemas.microsoft.com/office/powerpoint/2010/main" val="433674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18</a:t>
            </a:fld>
            <a:endParaRPr kumimoji="1" lang="zh-CN" altLang="en-US"/>
          </a:p>
        </p:txBody>
      </p:sp>
    </p:spTree>
    <p:extLst>
      <p:ext uri="{BB962C8B-B14F-4D97-AF65-F5344CB8AC3E}">
        <p14:creationId xmlns:p14="http://schemas.microsoft.com/office/powerpoint/2010/main" val="1301433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19</a:t>
            </a:fld>
            <a:endParaRPr kumimoji="1" lang="zh-CN" altLang="en-US"/>
          </a:p>
        </p:txBody>
      </p:sp>
    </p:spTree>
    <p:extLst>
      <p:ext uri="{BB962C8B-B14F-4D97-AF65-F5344CB8AC3E}">
        <p14:creationId xmlns:p14="http://schemas.microsoft.com/office/powerpoint/2010/main" val="2138773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2</a:t>
            </a:fld>
            <a:endParaRPr kumimoji="1" lang="zh-CN" altLang="en-US"/>
          </a:p>
        </p:txBody>
      </p:sp>
    </p:spTree>
    <p:extLst>
      <p:ext uri="{BB962C8B-B14F-4D97-AF65-F5344CB8AC3E}">
        <p14:creationId xmlns:p14="http://schemas.microsoft.com/office/powerpoint/2010/main" val="1597956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20</a:t>
            </a:fld>
            <a:endParaRPr kumimoji="1" lang="zh-CN" altLang="en-US"/>
          </a:p>
        </p:txBody>
      </p:sp>
    </p:spTree>
    <p:extLst>
      <p:ext uri="{BB962C8B-B14F-4D97-AF65-F5344CB8AC3E}">
        <p14:creationId xmlns:p14="http://schemas.microsoft.com/office/powerpoint/2010/main" val="1869990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21</a:t>
            </a:fld>
            <a:endParaRPr kumimoji="1" lang="zh-CN" altLang="en-US"/>
          </a:p>
        </p:txBody>
      </p:sp>
    </p:spTree>
    <p:extLst>
      <p:ext uri="{BB962C8B-B14F-4D97-AF65-F5344CB8AC3E}">
        <p14:creationId xmlns:p14="http://schemas.microsoft.com/office/powerpoint/2010/main" val="572322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22</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700194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3</a:t>
            </a:fld>
            <a:endParaRPr kumimoji="1" lang="zh-CN" altLang="en-US"/>
          </a:p>
        </p:txBody>
      </p:sp>
    </p:spTree>
    <p:extLst>
      <p:ext uri="{BB962C8B-B14F-4D97-AF65-F5344CB8AC3E}">
        <p14:creationId xmlns:p14="http://schemas.microsoft.com/office/powerpoint/2010/main" val="2830612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4</a:t>
            </a:fld>
            <a:endParaRPr kumimoji="1" lang="zh-CN" altLang="en-US"/>
          </a:p>
        </p:txBody>
      </p:sp>
    </p:spTree>
    <p:extLst>
      <p:ext uri="{BB962C8B-B14F-4D97-AF65-F5344CB8AC3E}">
        <p14:creationId xmlns:p14="http://schemas.microsoft.com/office/powerpoint/2010/main" val="1372642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5</a:t>
            </a:fld>
            <a:endParaRPr kumimoji="1" lang="zh-CN" altLang="en-US"/>
          </a:p>
        </p:txBody>
      </p:sp>
    </p:spTree>
    <p:extLst>
      <p:ext uri="{BB962C8B-B14F-4D97-AF65-F5344CB8AC3E}">
        <p14:creationId xmlns:p14="http://schemas.microsoft.com/office/powerpoint/2010/main" val="32181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6</a:t>
            </a:fld>
            <a:endParaRPr kumimoji="1" lang="zh-CN" altLang="en-US"/>
          </a:p>
        </p:txBody>
      </p:sp>
    </p:spTree>
    <p:extLst>
      <p:ext uri="{BB962C8B-B14F-4D97-AF65-F5344CB8AC3E}">
        <p14:creationId xmlns:p14="http://schemas.microsoft.com/office/powerpoint/2010/main" val="2672311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7</a:t>
            </a:fld>
            <a:endParaRPr kumimoji="1" lang="zh-CN" altLang="en-US"/>
          </a:p>
        </p:txBody>
      </p:sp>
    </p:spTree>
    <p:extLst>
      <p:ext uri="{BB962C8B-B14F-4D97-AF65-F5344CB8AC3E}">
        <p14:creationId xmlns:p14="http://schemas.microsoft.com/office/powerpoint/2010/main" val="3736671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8</a:t>
            </a:fld>
            <a:endParaRPr kumimoji="1" lang="zh-CN" altLang="en-US"/>
          </a:p>
        </p:txBody>
      </p:sp>
    </p:spTree>
    <p:extLst>
      <p:ext uri="{BB962C8B-B14F-4D97-AF65-F5344CB8AC3E}">
        <p14:creationId xmlns:p14="http://schemas.microsoft.com/office/powerpoint/2010/main" val="1780575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t>9</a:t>
            </a:fld>
            <a:endParaRPr kumimoji="1" lang="zh-CN" altLang="en-US"/>
          </a:p>
        </p:txBody>
      </p:sp>
    </p:spTree>
    <p:extLst>
      <p:ext uri="{BB962C8B-B14F-4D97-AF65-F5344CB8AC3E}">
        <p14:creationId xmlns:p14="http://schemas.microsoft.com/office/powerpoint/2010/main" val="171981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2" name="矩形 1"/>
          <p:cNvSpPr/>
          <p:nvPr userDrawn="1"/>
        </p:nvSpPr>
        <p:spPr>
          <a:xfrm rot="9822520">
            <a:off x="3099071" y="410986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8585722">
            <a:off x="2900872" y="169105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4450317">
            <a:off x="2505540" y="316495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892948">
            <a:off x="1669486" y="283793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4240722">
            <a:off x="2955271" y="340891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3863176">
            <a:off x="2173226" y="242362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187853">
            <a:off x="1161290" y="175907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905749">
            <a:off x="2244535" y="132182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9322284">
            <a:off x="2044076" y="170116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42066">
            <a:off x="1017200" y="378935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20117985">
            <a:off x="3894745" y="181582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905749">
            <a:off x="2447007" y="463647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9322284">
            <a:off x="4995333" y="525920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736611">
            <a:off x="3735113" y="439545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003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92576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66262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0433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80994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5387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64065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8323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57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1"/>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9238099">
            <a:off x="11440980" y="5083135"/>
            <a:ext cx="442243" cy="44224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10718032" y="5587230"/>
            <a:ext cx="1790831" cy="179083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9831264" y="6039855"/>
            <a:ext cx="1029918" cy="102991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567216">
            <a:off x="9227888" y="6150357"/>
            <a:ext cx="265265" cy="2652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567216">
            <a:off x="11022574" y="4821816"/>
            <a:ext cx="308836" cy="30883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96210" y="33589"/>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424797" y="-289495"/>
            <a:ext cx="1261894" cy="126189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1181569" y="925974"/>
            <a:ext cx="284699" cy="28469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1311074" y="134869"/>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7"/>
          <p:cNvSpPr>
            <a:spLocks noGrp="1"/>
          </p:cNvSpPr>
          <p:nvPr>
            <p:ph type="body" sz="quarter" idx="10" hasCustomPrompt="1"/>
          </p:nvPr>
        </p:nvSpPr>
        <p:spPr>
          <a:xfrm>
            <a:off x="1713834"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6238231" flipH="1">
            <a:off x="9407392" y="4234793"/>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19041346" flipH="1">
            <a:off x="10088253" y="6106343"/>
            <a:ext cx="188104" cy="18810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998715" flipH="1">
            <a:off x="10506343" y="5622066"/>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19250941" flipH="1">
            <a:off x="10179321" y="5688691"/>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628487" flipH="1">
            <a:off x="11165499" y="65923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703810" flipH="1">
            <a:off x="11537857" y="2659624"/>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985914" flipH="1">
            <a:off x="11073314" y="54149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3014278" flipH="1">
            <a:off x="10200525" y="3586333"/>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4169379" flipH="1">
            <a:off x="8954405" y="546220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849597" flipH="1">
            <a:off x="10415339" y="6386801"/>
            <a:ext cx="669019" cy="6690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703810" flipH="1">
            <a:off x="10051625" y="3232154"/>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chemeClr val="accent2"/>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chemeClr val="accent3"/>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标题幻灯片">
    <p:bg>
      <p:bgPr>
        <a:solidFill>
          <a:schemeClr val="accent4"/>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57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524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5" r:id="rId4"/>
    <p:sldLayoutId id="2147483657" r:id="rId5"/>
    <p:sldLayoutId id="2147483658" r:id="rId6"/>
    <p:sldLayoutId id="2147483659" r:id="rId7"/>
  </p:sldLayoutIdLst>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6E5758D-A3C3-4E88-8AC0-22500507BD7E}" type="datetimeFigureOut">
              <a:rPr lang="zh-CN" altLang="en-US" smtClean="0">
                <a:solidFill>
                  <a:prstClr val="black">
                    <a:tint val="75000"/>
                  </a:prstClr>
                </a:solidFill>
              </a:rPr>
              <a:pPr defTabSz="914400"/>
              <a:t>2020/3/7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99740676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jpe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90157" y="2227489"/>
            <a:ext cx="5211684" cy="1107996"/>
          </a:xfrm>
          <a:prstGeom prst="rect">
            <a:avLst/>
          </a:prstGeom>
          <a:solidFill>
            <a:schemeClr val="accent4"/>
          </a:solidFill>
        </p:spPr>
        <p:txBody>
          <a:bodyPr wrap="none" rtlCol="0">
            <a:spAutoFit/>
          </a:bodyP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sym typeface="+mn-ea"/>
              </a:rPr>
              <a:t>自我介绍</a:t>
            </a:r>
            <a:r>
              <a:rPr lang="en-US" altLang="zh-CN" sz="6600" b="1" dirty="0" smtClean="0">
                <a:solidFill>
                  <a:schemeClr val="bg1"/>
                </a:solidFill>
                <a:latin typeface="微软雅黑" panose="020B0503020204020204" pitchFamily="34" charset="-122"/>
                <a:ea typeface="微软雅黑" panose="020B0503020204020204" pitchFamily="34" charset="-122"/>
                <a:sym typeface="+mn-ea"/>
              </a:rPr>
              <a:t>PPT</a:t>
            </a:r>
            <a:endParaRPr kumimoji="1" lang="zh-CN" altLang="en-US" sz="6600" b="1" dirty="0">
              <a:solidFill>
                <a:schemeClr val="bg1"/>
              </a:solidFill>
              <a:latin typeface="微软雅黑" panose="020B0503020204020204" pitchFamily="34" charset="-122"/>
              <a:ea typeface="微软雅黑" panose="020B0503020204020204" pitchFamily="34" charset="-122"/>
              <a:cs typeface="微软雅黑" panose="020B0503020204020204" charset="-122"/>
              <a:sym typeface="+mn-ea"/>
            </a:endParaRPr>
          </a:p>
        </p:txBody>
      </p:sp>
      <p:sp>
        <p:nvSpPr>
          <p:cNvPr id="6" name="文本框 8"/>
          <p:cNvSpPr txBox="1"/>
          <p:nvPr/>
        </p:nvSpPr>
        <p:spPr>
          <a:xfrm>
            <a:off x="4448899" y="3960215"/>
            <a:ext cx="3294202" cy="4181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panose="05000000000000000000" pitchFamily="2" charset="2"/>
              <a:buChar char="n"/>
            </a:pPr>
            <a:r>
              <a:rPr lang="zh-CN" altLang="en-US" sz="1600" b="1" dirty="0">
                <a:solidFill>
                  <a:schemeClr val="tx1">
                    <a:lumMod val="50000"/>
                    <a:lumOff val="50000"/>
                  </a:schemeClr>
                </a:solidFill>
                <a:latin typeface="微软雅黑" panose="020B0503020204020204" charset="-122"/>
                <a:ea typeface="微软雅黑" panose="020B0503020204020204" charset="-122"/>
              </a:rPr>
              <a:t>报告人</a:t>
            </a:r>
            <a:r>
              <a:rPr lang="zh-CN" altLang="en-US" sz="1600" b="1" dirty="0" smtClean="0">
                <a:solidFill>
                  <a:schemeClr val="tx1">
                    <a:lumMod val="50000"/>
                    <a:lumOff val="50000"/>
                  </a:schemeClr>
                </a:solidFill>
                <a:latin typeface="微软雅黑" panose="020B0503020204020204" charset="-122"/>
                <a:ea typeface="微软雅黑" panose="020B0503020204020204" charset="-122"/>
              </a:rPr>
              <a:t>：</a:t>
            </a:r>
            <a:r>
              <a:rPr lang="zh-CN" altLang="en-US" sz="1600" b="1" dirty="0">
                <a:solidFill>
                  <a:schemeClr val="tx1">
                    <a:lumMod val="50000"/>
                    <a:lumOff val="50000"/>
                  </a:schemeClr>
                </a:solidFill>
                <a:latin typeface="微软雅黑" panose="020B0503020204020204" charset="-122"/>
                <a:ea typeface="微软雅黑" panose="020B0503020204020204" charset="-122"/>
              </a:rPr>
              <a:t>优</a:t>
            </a:r>
            <a:r>
              <a:rPr lang="zh-CN" altLang="en-US" sz="1600" b="1" dirty="0" smtClean="0">
                <a:solidFill>
                  <a:schemeClr val="tx1">
                    <a:lumMod val="50000"/>
                    <a:lumOff val="50000"/>
                  </a:schemeClr>
                </a:solidFill>
                <a:latin typeface="微软雅黑" panose="020B0503020204020204" charset="-122"/>
                <a:ea typeface="微软雅黑" panose="020B0503020204020204" charset="-122"/>
              </a:rPr>
              <a:t>品</a:t>
            </a:r>
            <a:r>
              <a:rPr lang="en-US" altLang="zh-CN" sz="1600" b="1" dirty="0" smtClean="0">
                <a:solidFill>
                  <a:schemeClr val="tx1">
                    <a:lumMod val="50000"/>
                    <a:lumOff val="50000"/>
                  </a:schemeClr>
                </a:solidFill>
                <a:latin typeface="微软雅黑" panose="020B0503020204020204" charset="-122"/>
                <a:ea typeface="微软雅黑" panose="020B0503020204020204" charset="-122"/>
              </a:rPr>
              <a:t>PPT</a:t>
            </a:r>
            <a:endParaRPr lang="zh-CN" altLang="en-US" sz="1600" b="1" dirty="0">
              <a:solidFill>
                <a:schemeClr val="tx1">
                  <a:lumMod val="50000"/>
                  <a:lumOff val="50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rotWithShape="1">
          <a:blip r:embed="rId3">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l="18662" t="5949" r="22005" b="19558"/>
          <a:stretch>
            <a:fillRect/>
          </a:stretch>
        </p:blipFill>
        <p:spPr>
          <a:xfrm rot="16200000" flipH="1">
            <a:off x="9374142" y="4020638"/>
            <a:ext cx="2816445" cy="2816445"/>
          </a:xfrm>
          <a:prstGeom prst="rect">
            <a:avLst/>
          </a:prstGeom>
          <a:noFill/>
          <a:ln w="88900" cap="sq">
            <a:noFill/>
            <a:miter lim="800000"/>
            <a:headEnd/>
            <a:tailEnd/>
          </a:ln>
          <a:effectLst/>
          <a:scene3d>
            <a:camera prst="orthographicFront"/>
            <a:lightRig rig="twoPt" dir="t">
              <a:rot lat="0" lon="0" rev="7200000"/>
            </a:lightRig>
          </a:scene3d>
          <a:sp3d>
            <a:bevelT w="25400" h="19050"/>
            <a:contourClr>
              <a:srgbClr val="FFFFFF"/>
            </a:contourClr>
          </a:sp3d>
        </p:spPr>
      </p:pic>
      <p:sp>
        <p:nvSpPr>
          <p:cNvPr id="166" name=" 166"/>
          <p:cNvSpPr/>
          <p:nvPr/>
        </p:nvSpPr>
        <p:spPr>
          <a:xfrm>
            <a:off x="3761740" y="6198870"/>
            <a:ext cx="389255" cy="389255"/>
          </a:xfrm>
          <a:prstGeom prst="rect">
            <a:avLst/>
          </a:prstGeom>
          <a:solidFill>
            <a:srgbClr val="FEDD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66"/>
          <p:cNvSpPr/>
          <p:nvPr/>
        </p:nvSpPr>
        <p:spPr>
          <a:xfrm>
            <a:off x="4059555" y="5749925"/>
            <a:ext cx="389255" cy="389255"/>
          </a:xfrm>
          <a:prstGeom prst="rect">
            <a:avLst/>
          </a:prstGeom>
          <a:solidFill>
            <a:srgbClr val="8BCF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 166"/>
          <p:cNvSpPr/>
          <p:nvPr/>
        </p:nvSpPr>
        <p:spPr>
          <a:xfrm>
            <a:off x="4578350" y="6198870"/>
            <a:ext cx="389255" cy="389255"/>
          </a:xfrm>
          <a:prstGeom prst="rect">
            <a:avLst/>
          </a:prstGeom>
          <a:solidFill>
            <a:srgbClr val="FCD0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 166"/>
          <p:cNvSpPr/>
          <p:nvPr/>
        </p:nvSpPr>
        <p:spPr>
          <a:xfrm>
            <a:off x="5386070" y="5909310"/>
            <a:ext cx="389255" cy="389255"/>
          </a:xfrm>
          <a:prstGeom prst="rect">
            <a:avLst/>
          </a:prstGeom>
          <a:solidFill>
            <a:srgbClr val="6AC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 166"/>
          <p:cNvSpPr/>
          <p:nvPr/>
        </p:nvSpPr>
        <p:spPr>
          <a:xfrm>
            <a:off x="6213475" y="6417945"/>
            <a:ext cx="249555" cy="249555"/>
          </a:xfrm>
          <a:prstGeom prst="rect">
            <a:avLst/>
          </a:prstGeom>
          <a:solidFill>
            <a:srgbClr val="D4E6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66"/>
          <p:cNvSpPr/>
          <p:nvPr/>
        </p:nvSpPr>
        <p:spPr>
          <a:xfrm>
            <a:off x="6493510" y="5809615"/>
            <a:ext cx="249555" cy="249555"/>
          </a:xfrm>
          <a:prstGeom prst="rect">
            <a:avLst/>
          </a:prstGeom>
          <a:solidFill>
            <a:srgbClr val="FEDD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66"/>
          <p:cNvSpPr/>
          <p:nvPr/>
        </p:nvSpPr>
        <p:spPr>
          <a:xfrm>
            <a:off x="7553325" y="6059170"/>
            <a:ext cx="189865" cy="189865"/>
          </a:xfrm>
          <a:prstGeom prst="rect">
            <a:avLst/>
          </a:prstGeom>
          <a:solidFill>
            <a:srgbClr val="6AC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66"/>
          <p:cNvSpPr/>
          <p:nvPr/>
        </p:nvSpPr>
        <p:spPr>
          <a:xfrm>
            <a:off x="5396230" y="5909310"/>
            <a:ext cx="389255" cy="389255"/>
          </a:xfrm>
          <a:prstGeom prst="rect">
            <a:avLst/>
          </a:prstGeom>
          <a:solidFill>
            <a:srgbClr val="6AC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 166"/>
          <p:cNvSpPr/>
          <p:nvPr/>
        </p:nvSpPr>
        <p:spPr>
          <a:xfrm>
            <a:off x="6223635" y="6417945"/>
            <a:ext cx="249555" cy="249555"/>
          </a:xfrm>
          <a:prstGeom prst="rect">
            <a:avLst/>
          </a:prstGeom>
          <a:solidFill>
            <a:srgbClr val="D4E6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166"/>
          <p:cNvSpPr/>
          <p:nvPr/>
        </p:nvSpPr>
        <p:spPr>
          <a:xfrm>
            <a:off x="6503670" y="5809615"/>
            <a:ext cx="249555" cy="249555"/>
          </a:xfrm>
          <a:prstGeom prst="rect">
            <a:avLst/>
          </a:prstGeom>
          <a:solidFill>
            <a:srgbClr val="FEDD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文本框 16"/>
          <p:cNvSpPr txBox="1"/>
          <p:nvPr/>
        </p:nvSpPr>
        <p:spPr>
          <a:xfrm>
            <a:off x="3506738" y="3583109"/>
            <a:ext cx="5683348" cy="377106"/>
          </a:xfrm>
          <a:prstGeom prst="rect">
            <a:avLst/>
          </a:prstGeom>
          <a:noFill/>
        </p:spPr>
        <p:txBody>
          <a:bodyPr wrap="square" rtlCol="0">
            <a:spAutoFit/>
          </a:bodyPr>
          <a:lstStyle/>
          <a:p>
            <a:r>
              <a:rPr lang="zh-CN" altLang="en-US" b="1" smtClean="0">
                <a:solidFill>
                  <a:schemeClr val="accent1">
                    <a:lumMod val="90000"/>
                  </a:schemeClr>
                </a:solidFill>
                <a:latin typeface="微软雅黑" panose="020B0503020204020204" pitchFamily="34" charset="-122"/>
                <a:ea typeface="微软雅黑" panose="020B0503020204020204" pitchFamily="34" charset="-122"/>
              </a:rPr>
              <a:t>岗位竞争</a:t>
            </a:r>
            <a:r>
              <a:rPr lang="en-US" altLang="zh-CN" b="1" smtClean="0">
                <a:solidFill>
                  <a:schemeClr val="accent1">
                    <a:lumMod val="90000"/>
                  </a:schemeClr>
                </a:solidFill>
                <a:latin typeface="微软雅黑" panose="020B0503020204020204" pitchFamily="34" charset="-122"/>
                <a:ea typeface="微软雅黑" panose="020B0503020204020204" pitchFamily="34" charset="-122"/>
              </a:rPr>
              <a:t>/</a:t>
            </a:r>
            <a:r>
              <a:rPr lang="zh-CN" altLang="en-US" b="1" smtClean="0">
                <a:solidFill>
                  <a:schemeClr val="accent1">
                    <a:lumMod val="90000"/>
                  </a:schemeClr>
                </a:solidFill>
                <a:latin typeface="微软雅黑" panose="020B0503020204020204" pitchFamily="34" charset="-122"/>
                <a:ea typeface="微软雅黑" panose="020B0503020204020204" pitchFamily="34" charset="-122"/>
              </a:rPr>
              <a:t>求职竞聘</a:t>
            </a:r>
            <a:r>
              <a:rPr lang="en-US" altLang="zh-CN" b="1" smtClean="0">
                <a:solidFill>
                  <a:schemeClr val="accent1">
                    <a:lumMod val="90000"/>
                  </a:schemeClr>
                </a:solidFill>
                <a:latin typeface="微软雅黑" panose="020B0503020204020204" pitchFamily="34" charset="-122"/>
                <a:ea typeface="微软雅黑" panose="020B0503020204020204" pitchFamily="34" charset="-122"/>
              </a:rPr>
              <a:t>/</a:t>
            </a:r>
            <a:r>
              <a:rPr lang="zh-CN" altLang="en-US" b="1" smtClean="0">
                <a:solidFill>
                  <a:schemeClr val="accent1">
                    <a:lumMod val="90000"/>
                  </a:schemeClr>
                </a:solidFill>
                <a:latin typeface="微软雅黑" panose="020B0503020204020204" pitchFamily="34" charset="-122"/>
                <a:ea typeface="微软雅黑" panose="020B0503020204020204" pitchFamily="34" charset="-122"/>
              </a:rPr>
              <a:t>个人简历</a:t>
            </a:r>
            <a:r>
              <a:rPr lang="en-US" altLang="zh-CN" b="1" smtClean="0">
                <a:solidFill>
                  <a:schemeClr val="accent1">
                    <a:lumMod val="90000"/>
                  </a:schemeClr>
                </a:solidFill>
                <a:latin typeface="微软雅黑" panose="020B0503020204020204" pitchFamily="34" charset="-122"/>
                <a:ea typeface="微软雅黑" panose="020B0503020204020204" pitchFamily="34" charset="-122"/>
              </a:rPr>
              <a:t>/</a:t>
            </a:r>
            <a:r>
              <a:rPr lang="zh-CN" altLang="en-US" b="1" smtClean="0">
                <a:solidFill>
                  <a:schemeClr val="accent1">
                    <a:lumMod val="90000"/>
                  </a:schemeClr>
                </a:solidFill>
                <a:latin typeface="微软雅黑" panose="020B0503020204020204" pitchFamily="34" charset="-122"/>
                <a:ea typeface="微软雅黑" panose="020B0503020204020204" pitchFamily="34" charset="-122"/>
              </a:rPr>
              <a:t>履职报告</a:t>
            </a:r>
            <a:r>
              <a:rPr lang="en-US" altLang="zh-CN" b="1" smtClean="0">
                <a:solidFill>
                  <a:schemeClr val="accent1">
                    <a:lumMod val="90000"/>
                  </a:schemeClr>
                </a:solidFill>
                <a:latin typeface="微软雅黑" panose="020B0503020204020204" pitchFamily="34" charset="-122"/>
                <a:ea typeface="微软雅黑" panose="020B0503020204020204" pitchFamily="34" charset="-122"/>
              </a:rPr>
              <a:t>/</a:t>
            </a:r>
            <a:r>
              <a:rPr lang="zh-CN" altLang="en-US" b="1" smtClean="0">
                <a:solidFill>
                  <a:schemeClr val="accent1">
                    <a:lumMod val="90000"/>
                  </a:schemeClr>
                </a:solidFill>
                <a:latin typeface="微软雅黑" panose="020B0503020204020204" pitchFamily="34" charset="-122"/>
                <a:ea typeface="微软雅黑" panose="020B0503020204020204" pitchFamily="34" charset="-122"/>
              </a:rPr>
              <a:t>述职报告</a:t>
            </a:r>
            <a:endParaRPr lang="zh-CN" altLang="en-US" b="1">
              <a:solidFill>
                <a:schemeClr val="accent1">
                  <a:lumMod val="9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001510 -0.344907 L 0.000000 0.250000 " pathEditMode="relative" rAng="0" ptsTypes="">
                                      <p:cBhvr>
                                        <p:cTn id="6" dur="1000" fill="hold"/>
                                        <p:tgtEl>
                                          <p:spTgt spid="7"/>
                                        </p:tgtEl>
                                        <p:attrNameLst>
                                          <p:attrName>ppt_x</p:attrName>
                                          <p:attrName>ppt_y</p:attrName>
                                        </p:attrNameLst>
                                      </p:cBhvr>
                                      <p:rCtr x="0" y="320"/>
                                    </p:animMotion>
                                  </p:childTnLst>
                                </p:cTn>
                              </p:par>
                              <p:par>
                                <p:cTn id="7" presetID="49" presetClass="path" presetSubtype="0" accel="50000" decel="50000" fill="hold" grpId="0" nodeType="withEffect">
                                  <p:stCondLst>
                                    <p:cond delay="0"/>
                                  </p:stCondLst>
                                  <p:childTnLst>
                                    <p:animMotion origin="layout" path="M 0.039010 -0.411852 L 0.250000 0.250000 " pathEditMode="relative" rAng="0" ptsTypes="">
                                      <p:cBhvr>
                                        <p:cTn id="8" dur="1000" fill="hold"/>
                                        <p:tgtEl>
                                          <p:spTgt spid="166"/>
                                        </p:tgtEl>
                                        <p:attrNameLst>
                                          <p:attrName>ppt_x</p:attrName>
                                          <p:attrName>ppt_y</p:attrName>
                                        </p:attrNameLst>
                                      </p:cBhvr>
                                      <p:rCtr x="86" y="537"/>
                                    </p:animMotion>
                                  </p:childTnLst>
                                </p:cTn>
                              </p:par>
                              <p:par>
                                <p:cTn id="9" presetID="56" presetClass="path" presetSubtype="0" accel="50000" decel="50000" fill="hold" grpId="0" nodeType="withEffect">
                                  <p:stCondLst>
                                    <p:cond delay="0"/>
                                  </p:stCondLst>
                                  <p:childTnLst>
                                    <p:animMotion origin="layout" path="M 0 0  L 0.25 -0.25  E" pathEditMode="relative" ptsTypes="">
                                      <p:cBhvr>
                                        <p:cTn id="10" dur="1000" fill="hold"/>
                                        <p:tgtEl>
                                          <p:spTgt spid="8"/>
                                        </p:tgtEl>
                                        <p:attrNameLst>
                                          <p:attrName>ppt_x</p:attrName>
                                          <p:attrName>ppt_y</p:attrName>
                                        </p:attrNameLst>
                                      </p:cBhvr>
                                    </p:animMotion>
                                  </p:childTnLst>
                                </p:cTn>
                              </p:par>
                              <p:par>
                                <p:cTn id="11" presetID="12" presetClass="path" presetSubtype="0" accel="50000" decel="50000" fill="hold" grpId="0" nodeType="withEffect">
                                  <p:stCondLst>
                                    <p:cond delay="0"/>
                                  </p:stCondLst>
                                  <p:childTnLst>
                                    <p:animMotion origin="layout" path="M -0.187240 -0.551016 C -0.157240 -0.652292 -0.112240 -0.716255 -0.062240 -0.716255 C -0.012240 -0.716255 0.032760 -0.652292 0.062760 -0.551016 C 0.032760 -0.449738 -0.012240 -0.385774 -0.062240 -0.385774 C -0.112240 -0.385774 -0.157240 -0.449738 -0.187240 -0.551016 Z " pathEditMode="relative" rAng="0" ptsTypes="">
                                      <p:cBhvr>
                                        <p:cTn id="12" dur="2000" fill="hold"/>
                                        <p:tgtEl>
                                          <p:spTgt spid="13"/>
                                        </p:tgtEl>
                                        <p:attrNameLst>
                                          <p:attrName>ppt_x</p:attrName>
                                          <p:attrName>ppt_y</p:attrName>
                                        </p:attrNameLst>
                                      </p:cBhvr>
                                      <p:rCtr x="125" y="0"/>
                                    </p:animMotion>
                                  </p:childTnLst>
                                </p:cTn>
                              </p:par>
                              <p:par>
                                <p:cTn id="13" presetID="12" presetClass="path" presetSubtype="0" accel="50000" decel="50000" fill="hold" grpId="0" nodeType="withEffect">
                                  <p:stCondLst>
                                    <p:cond delay="0"/>
                                  </p:stCondLst>
                                  <p:childTnLst>
                                    <p:animMotion origin="layout" path="M -0.187240 -0.550960 C -0.157240 -0.652238 -0.112240 -0.716201 -0.062240 -0.716201 C -0.012240 -0.716201 0.032760 -0.652238 0.062760 -0.550960 C 0.032760 -0.449684 -0.012240 -0.385720 -0.062240 -0.385720 C -0.112240 -0.385720 -0.157240 -0.449684 -0.187240 -0.550960 Z " pathEditMode="relative" rAng="0" ptsTypes="">
                                      <p:cBhvr>
                                        <p:cTn id="14" dur="2000" fill="hold"/>
                                        <p:tgtEl>
                                          <p:spTgt spid="14"/>
                                        </p:tgtEl>
                                        <p:attrNameLst>
                                          <p:attrName>ppt_x</p:attrName>
                                          <p:attrName>ppt_y</p:attrName>
                                        </p:attrNameLst>
                                      </p:cBhvr>
                                      <p:rCtr x="125" y="0"/>
                                    </p:animMotion>
                                  </p:childTnLst>
                                </p:cTn>
                              </p:par>
                              <p:par>
                                <p:cTn id="15" presetID="12" presetClass="path" presetSubtype="0" accel="50000" decel="50000" fill="hold" grpId="0" nodeType="withEffect">
                                  <p:stCondLst>
                                    <p:cond delay="0"/>
                                  </p:stCondLst>
                                  <p:childTnLst>
                                    <p:animMotion origin="layout" path="M -0.187240 -0.550951 C -0.157240 -0.652227 -0.112240 -0.716192 -0.062240 -0.716192 C -0.012240 -0.716192 0.032760 -0.652227 0.062760 -0.550951 C 0.032760 -0.449675 -0.012240 -0.385710 -0.062240 -0.385710 C -0.112240 -0.385710 -0.157240 -0.449675 -0.187240 -0.550951 Z " pathEditMode="relative" rAng="0" ptsTypes="">
                                      <p:cBhvr>
                                        <p:cTn id="16" dur="2000" fill="hold"/>
                                        <p:tgtEl>
                                          <p:spTgt spid="15"/>
                                        </p:tgtEl>
                                        <p:attrNameLst>
                                          <p:attrName>ppt_x</p:attrName>
                                          <p:attrName>ppt_y</p:attrName>
                                        </p:attrNameLst>
                                      </p:cBhvr>
                                      <p:rCtr x="125" y="0"/>
                                    </p:animMotion>
                                  </p:childTnLst>
                                </p:cTn>
                              </p:par>
                              <p:par>
                                <p:cTn id="17" presetID="12" presetClass="path" presetSubtype="0" accel="50000" decel="50000" fill="hold" grpId="0" nodeType="withEffect">
                                  <p:stCondLst>
                                    <p:cond delay="0"/>
                                  </p:stCondLst>
                                  <p:childTnLst>
                                    <p:animMotion origin="layout" path="M -0.187240 -0.550893 C -0.157240 -0.652169 -0.112240 -0.716134 -0.062240 -0.716134 C -0.012240 -0.716134 0.032760 -0.652169 0.062760 -0.550893 C 0.032760 -0.449617 -0.012240 -0.385652 -0.062240 -0.385652 C -0.112240 -0.385652 -0.157240 -0.449617 -0.187240 -0.550893 Z " pathEditMode="relative" rAng="0" ptsTypes="">
                                      <p:cBhvr>
                                        <p:cTn id="18" dur="2000" fill="hold"/>
                                        <p:tgtEl>
                                          <p:spTgt spid="12"/>
                                        </p:tgtEl>
                                        <p:attrNameLst>
                                          <p:attrName>ppt_x</p:attrName>
                                          <p:attrName>ppt_y</p:attrName>
                                        </p:attrNameLst>
                                      </p:cBhvr>
                                      <p:rCtr x="125" y="0"/>
                                    </p:animMotion>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by="(-#ppt_w*2)" calcmode="lin" valueType="num">
                                      <p:cBhvr rctx="PPT">
                                        <p:cTn id="21" dur="500" autoRev="1" fill="hold">
                                          <p:stCondLst>
                                            <p:cond delay="0"/>
                                          </p:stCondLst>
                                        </p:cTn>
                                        <p:tgtEl>
                                          <p:spTgt spid="4"/>
                                        </p:tgtEl>
                                        <p:attrNameLst>
                                          <p:attrName>ppt_w</p:attrName>
                                        </p:attrNameLst>
                                      </p:cBhvr>
                                    </p:anim>
                                    <p:anim by="(#ppt_w*0.50)" calcmode="lin" valueType="num">
                                      <p:cBhvr>
                                        <p:cTn id="22" dur="500" decel="50000" autoRev="1" fill="hold">
                                          <p:stCondLst>
                                            <p:cond delay="0"/>
                                          </p:stCondLst>
                                        </p:cTn>
                                        <p:tgtEl>
                                          <p:spTgt spid="4"/>
                                        </p:tgtEl>
                                        <p:attrNameLst>
                                          <p:attrName>ppt_x</p:attrName>
                                        </p:attrNameLst>
                                      </p:cBhvr>
                                    </p:anim>
                                    <p:anim from="(-#ppt_h/2)" to="(#ppt_y)" calcmode="lin" valueType="num">
                                      <p:cBhvr>
                                        <p:cTn id="23" dur="1000" fill="hold">
                                          <p:stCondLst>
                                            <p:cond delay="0"/>
                                          </p:stCondLst>
                                        </p:cTn>
                                        <p:tgtEl>
                                          <p:spTgt spid="4"/>
                                        </p:tgtEl>
                                        <p:attrNameLst>
                                          <p:attrName>ppt_y</p:attrName>
                                        </p:attrNameLst>
                                      </p:cBhvr>
                                    </p:anim>
                                    <p:animRot by="21600000">
                                      <p:cBhvr>
                                        <p:cTn id="24" dur="1000" fill="hold">
                                          <p:stCondLst>
                                            <p:cond delay="0"/>
                                          </p:stCondLst>
                                        </p:cTn>
                                        <p:tgtEl>
                                          <p:spTgt spid="4"/>
                                        </p:tgtEl>
                                        <p:attrNameLst>
                                          <p:attrName>r</p:attrName>
                                        </p:attrNameLst>
                                      </p:cBhvr>
                                    </p:animRo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000"/>
                            </p:stCondLst>
                            <p:childTnLst>
                              <p:par>
                                <p:cTn id="29" presetID="26"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80">
                                          <p:stCondLst>
                                            <p:cond delay="0"/>
                                          </p:stCondLst>
                                        </p:cTn>
                                        <p:tgtEl>
                                          <p:spTgt spid="6"/>
                                        </p:tgtEl>
                                      </p:cBhvr>
                                    </p:animEffect>
                                    <p:anim calcmode="lin" valueType="num">
                                      <p:cBhvr>
                                        <p:cTn id="3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7" dur="26">
                                          <p:stCondLst>
                                            <p:cond delay="650"/>
                                          </p:stCondLst>
                                        </p:cTn>
                                        <p:tgtEl>
                                          <p:spTgt spid="6"/>
                                        </p:tgtEl>
                                      </p:cBhvr>
                                      <p:to x="100000" y="60000"/>
                                    </p:animScale>
                                    <p:animScale>
                                      <p:cBhvr>
                                        <p:cTn id="38" dur="166" decel="50000">
                                          <p:stCondLst>
                                            <p:cond delay="676"/>
                                          </p:stCondLst>
                                        </p:cTn>
                                        <p:tgtEl>
                                          <p:spTgt spid="6"/>
                                        </p:tgtEl>
                                      </p:cBhvr>
                                      <p:to x="100000" y="100000"/>
                                    </p:animScale>
                                    <p:animScale>
                                      <p:cBhvr>
                                        <p:cTn id="39" dur="26">
                                          <p:stCondLst>
                                            <p:cond delay="1312"/>
                                          </p:stCondLst>
                                        </p:cTn>
                                        <p:tgtEl>
                                          <p:spTgt spid="6"/>
                                        </p:tgtEl>
                                      </p:cBhvr>
                                      <p:to x="100000" y="80000"/>
                                    </p:animScale>
                                    <p:animScale>
                                      <p:cBhvr>
                                        <p:cTn id="40" dur="166" decel="50000">
                                          <p:stCondLst>
                                            <p:cond delay="1338"/>
                                          </p:stCondLst>
                                        </p:cTn>
                                        <p:tgtEl>
                                          <p:spTgt spid="6"/>
                                        </p:tgtEl>
                                      </p:cBhvr>
                                      <p:to x="100000" y="100000"/>
                                    </p:animScale>
                                    <p:animScale>
                                      <p:cBhvr>
                                        <p:cTn id="41" dur="26">
                                          <p:stCondLst>
                                            <p:cond delay="1642"/>
                                          </p:stCondLst>
                                        </p:cTn>
                                        <p:tgtEl>
                                          <p:spTgt spid="6"/>
                                        </p:tgtEl>
                                      </p:cBhvr>
                                      <p:to x="100000" y="90000"/>
                                    </p:animScale>
                                    <p:animScale>
                                      <p:cBhvr>
                                        <p:cTn id="42" dur="166" decel="50000">
                                          <p:stCondLst>
                                            <p:cond delay="1668"/>
                                          </p:stCondLst>
                                        </p:cTn>
                                        <p:tgtEl>
                                          <p:spTgt spid="6"/>
                                        </p:tgtEl>
                                      </p:cBhvr>
                                      <p:to x="100000" y="100000"/>
                                    </p:animScale>
                                    <p:animScale>
                                      <p:cBhvr>
                                        <p:cTn id="43" dur="26">
                                          <p:stCondLst>
                                            <p:cond delay="1808"/>
                                          </p:stCondLst>
                                        </p:cTn>
                                        <p:tgtEl>
                                          <p:spTgt spid="6"/>
                                        </p:tgtEl>
                                      </p:cBhvr>
                                      <p:to x="100000" y="95000"/>
                                    </p:animScale>
                                    <p:animScale>
                                      <p:cBhvr>
                                        <p:cTn id="44"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p:bldP spid="166" grpId="0" animBg="1"/>
      <p:bldP spid="7" grpId="0" animBg="1"/>
      <p:bldP spid="8" grpId="0" animBg="1"/>
      <p:bldP spid="12" grpId="0" animBg="1"/>
      <p:bldP spid="13" grpId="0" animBg="1"/>
      <p:bldP spid="14" grpId="0" animBg="1"/>
      <p:bldP spid="15" grpId="0" animBg="1"/>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43725" y="3264990"/>
            <a:ext cx="2317250" cy="24703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p:txBody>
          <a:bodyPr/>
          <a:lstStyle/>
          <a:p>
            <a:r>
              <a:rPr kumimoji="1" lang="zh-CN" altLang="en-US" dirty="0"/>
              <a:t>小节标题</a:t>
            </a:r>
          </a:p>
        </p:txBody>
      </p:sp>
      <p:grpSp>
        <p:nvGrpSpPr>
          <p:cNvPr id="6" name="组 5"/>
          <p:cNvGrpSpPr/>
          <p:nvPr/>
        </p:nvGrpSpPr>
        <p:grpSpPr>
          <a:xfrm>
            <a:off x="1887796" y="3036389"/>
            <a:ext cx="429108" cy="429108"/>
            <a:chOff x="1770335" y="2906486"/>
            <a:chExt cx="733908" cy="733908"/>
          </a:xfrm>
        </p:grpSpPr>
        <p:sp>
          <p:nvSpPr>
            <p:cNvPr id="3" name="椭圆 2"/>
            <p:cNvSpPr/>
            <p:nvPr/>
          </p:nvSpPr>
          <p:spPr>
            <a:xfrm>
              <a:off x="1770335" y="2906486"/>
              <a:ext cx="733908" cy="733908"/>
            </a:xfrm>
            <a:prstGeom prst="ellipse">
              <a:avLst/>
            </a:prstGeom>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L 形 4"/>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p:cNvSpPr/>
          <p:nvPr/>
        </p:nvSpPr>
        <p:spPr>
          <a:xfrm>
            <a:off x="3619926" y="1295400"/>
            <a:ext cx="2317250" cy="229761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0" name="组 9"/>
          <p:cNvGrpSpPr/>
          <p:nvPr/>
        </p:nvGrpSpPr>
        <p:grpSpPr>
          <a:xfrm>
            <a:off x="4648462" y="3471026"/>
            <a:ext cx="429108" cy="429108"/>
            <a:chOff x="1770335" y="2906486"/>
            <a:chExt cx="733908" cy="733908"/>
          </a:xfrm>
        </p:grpSpPr>
        <p:sp>
          <p:nvSpPr>
            <p:cNvPr id="11" name="椭圆 10"/>
            <p:cNvSpPr/>
            <p:nvPr/>
          </p:nvSpPr>
          <p:spPr>
            <a:xfrm>
              <a:off x="1770335" y="2906486"/>
              <a:ext cx="733908" cy="733908"/>
            </a:xfrm>
            <a:prstGeom prst="ellipse">
              <a:avLst/>
            </a:prstGeom>
            <a:solidFill>
              <a:schemeClr val="accent3"/>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 name="L 形 11"/>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文本框 8"/>
          <p:cNvSpPr txBox="1"/>
          <p:nvPr/>
        </p:nvSpPr>
        <p:spPr>
          <a:xfrm>
            <a:off x="1068208" y="4134057"/>
            <a:ext cx="2068286" cy="11969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1200" b="1" dirty="0">
                <a:solidFill>
                  <a:schemeClr val="bg1"/>
                </a:solidFill>
                <a:latin typeface="Roboto condensed"/>
                <a:ea typeface="微软雅黑" panose="020B0503020204020204" charset="-122"/>
                <a:cs typeface="Roboto condensed"/>
                <a:sym typeface="+mn-ea"/>
              </a:rPr>
              <a:t>根据公司战略结合产品需求制定各种类型市场策略，并开展商务活动；与行业内伙伴建立、维持良好的合作关系，推动对外合作拓展</a:t>
            </a:r>
          </a:p>
        </p:txBody>
      </p:sp>
      <p:sp>
        <p:nvSpPr>
          <p:cNvPr id="14" name="矩形 13"/>
          <p:cNvSpPr/>
          <p:nvPr/>
        </p:nvSpPr>
        <p:spPr>
          <a:xfrm>
            <a:off x="1324397" y="3534262"/>
            <a:ext cx="1554480" cy="423545"/>
          </a:xfrm>
          <a:prstGeom prst="rect">
            <a:avLst/>
          </a:prstGeom>
        </p:spPr>
        <p:txBody>
          <a:bodyPr wrap="none">
            <a:spAutoFit/>
          </a:bodyPr>
          <a:lstStyle/>
          <a:p>
            <a:pPr algn="l">
              <a:lnSpc>
                <a:spcPct val="120000"/>
              </a:lnSpc>
            </a:pPr>
            <a:r>
              <a:rPr lang="zh-CN" altLang="en-US" b="1" dirty="0" smtClea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Roboto condensed"/>
                <a:sym typeface="+mn-ea"/>
              </a:rPr>
              <a:t>制定市场策略</a:t>
            </a:r>
          </a:p>
        </p:txBody>
      </p:sp>
      <p:sp>
        <p:nvSpPr>
          <p:cNvPr id="15" name="文本框 8"/>
          <p:cNvSpPr txBox="1"/>
          <p:nvPr/>
        </p:nvSpPr>
        <p:spPr>
          <a:xfrm>
            <a:off x="3824568" y="2132402"/>
            <a:ext cx="2068286" cy="975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1200" b="1" dirty="0">
                <a:solidFill>
                  <a:srgbClr val="7F7F7F"/>
                </a:solidFill>
                <a:latin typeface="Roboto condensed"/>
                <a:ea typeface="微软雅黑" panose="020B0503020204020204" charset="-122"/>
                <a:cs typeface="Roboto condensed"/>
                <a:sym typeface="+mn-ea"/>
              </a:rPr>
              <a:t>分析产品及客户需求，协助产品部完善现有产品，进行渠道开拓及维护工作，商务拓展、渠道开拓及维护；</a:t>
            </a:r>
            <a:endParaRPr lang="zh-CN" altLang="en-US" sz="1200" dirty="0">
              <a:solidFill>
                <a:schemeClr val="bg1"/>
              </a:solidFill>
              <a:latin typeface="微软雅黑" panose="020B0503020204020204" charset="-122"/>
              <a:ea typeface="微软雅黑" panose="020B0503020204020204" charset="-122"/>
            </a:endParaRPr>
          </a:p>
        </p:txBody>
      </p:sp>
      <p:sp>
        <p:nvSpPr>
          <p:cNvPr id="16" name="矩形 15"/>
          <p:cNvSpPr/>
          <p:nvPr/>
        </p:nvSpPr>
        <p:spPr>
          <a:xfrm>
            <a:off x="4005827" y="1588487"/>
            <a:ext cx="1554480" cy="423545"/>
          </a:xfrm>
          <a:prstGeom prst="rect">
            <a:avLst/>
          </a:prstGeom>
        </p:spPr>
        <p:txBody>
          <a:bodyPr wrap="none">
            <a:spAutoFit/>
          </a:bodyPr>
          <a:lstStyle/>
          <a:p>
            <a:pPr algn="l">
              <a:lnSpc>
                <a:spcPct val="120000"/>
              </a:lnSpc>
            </a:pPr>
            <a:r>
              <a:rPr lang="zh-CN" altLang="en-US" b="1" dirty="0" smtClea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Roboto condensed"/>
                <a:sym typeface="+mn-ea"/>
              </a:rPr>
              <a:t>分析客户需求</a:t>
            </a:r>
          </a:p>
        </p:txBody>
      </p:sp>
      <p:sp>
        <p:nvSpPr>
          <p:cNvPr id="17" name="矩形 16"/>
          <p:cNvSpPr/>
          <p:nvPr/>
        </p:nvSpPr>
        <p:spPr>
          <a:xfrm>
            <a:off x="6290889" y="3264990"/>
            <a:ext cx="2317250" cy="221188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9" name="组 18"/>
          <p:cNvGrpSpPr/>
          <p:nvPr/>
        </p:nvGrpSpPr>
        <p:grpSpPr>
          <a:xfrm>
            <a:off x="7234960" y="3036389"/>
            <a:ext cx="429108" cy="429108"/>
            <a:chOff x="1770335" y="2906486"/>
            <a:chExt cx="733908" cy="733908"/>
          </a:xfrm>
        </p:grpSpPr>
        <p:sp>
          <p:nvSpPr>
            <p:cNvPr id="20" name="椭圆 19"/>
            <p:cNvSpPr/>
            <p:nvPr/>
          </p:nvSpPr>
          <p:spPr>
            <a:xfrm>
              <a:off x="1770335" y="2906486"/>
              <a:ext cx="733908" cy="733908"/>
            </a:xfrm>
            <a:prstGeom prst="ellipse">
              <a:avLst/>
            </a:prstGeom>
            <a:solidFill>
              <a:schemeClr val="accent5"/>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L 形 20"/>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2" name="矩形 21"/>
          <p:cNvSpPr/>
          <p:nvPr/>
        </p:nvSpPr>
        <p:spPr>
          <a:xfrm>
            <a:off x="8967090" y="1295400"/>
            <a:ext cx="2317250" cy="2297611"/>
          </a:xfrm>
          <a:prstGeom prst="rect">
            <a:avLst/>
          </a:prstGeom>
          <a:solidFill>
            <a:srgbClr val="00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6AC3D0"/>
              </a:solidFill>
            </a:endParaRPr>
          </a:p>
        </p:txBody>
      </p:sp>
      <p:grpSp>
        <p:nvGrpSpPr>
          <p:cNvPr id="24" name="组 23"/>
          <p:cNvGrpSpPr/>
          <p:nvPr/>
        </p:nvGrpSpPr>
        <p:grpSpPr>
          <a:xfrm>
            <a:off x="9995626" y="3471026"/>
            <a:ext cx="429108" cy="429108"/>
            <a:chOff x="1770335" y="2906486"/>
            <a:chExt cx="733908" cy="733908"/>
          </a:xfrm>
        </p:grpSpPr>
        <p:sp>
          <p:nvSpPr>
            <p:cNvPr id="25" name="椭圆 24"/>
            <p:cNvSpPr/>
            <p:nvPr/>
          </p:nvSpPr>
          <p:spPr>
            <a:xfrm>
              <a:off x="1770335" y="2906486"/>
              <a:ext cx="733908" cy="733908"/>
            </a:xfrm>
            <a:prstGeom prst="ellipse">
              <a:avLst/>
            </a:prstGeom>
            <a:solidFill>
              <a:schemeClr val="accent4"/>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L 形 25"/>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7" name="文本框 8"/>
          <p:cNvSpPr txBox="1"/>
          <p:nvPr/>
        </p:nvSpPr>
        <p:spPr>
          <a:xfrm>
            <a:off x="6415372" y="4134057"/>
            <a:ext cx="2068286" cy="975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1200" b="1" dirty="0">
                <a:solidFill>
                  <a:srgbClr val="7F7F7F"/>
                </a:solidFill>
                <a:latin typeface="Roboto condensed"/>
                <a:ea typeface="微软雅黑" panose="020B0503020204020204" charset="-122"/>
                <a:cs typeface="Roboto condensed"/>
                <a:sym typeface="+mn-ea"/>
              </a:rPr>
              <a:t>针对不同客群，从市场规模提升角度，通过各种营销手段加强客户黏性；包括微信公众号推广 、</a:t>
            </a:r>
            <a:r>
              <a:rPr lang="en-US" altLang="zh-CN" sz="1200" b="1" dirty="0">
                <a:solidFill>
                  <a:srgbClr val="7F7F7F"/>
                </a:solidFill>
                <a:latin typeface="Roboto condensed"/>
                <a:ea typeface="微软雅黑" panose="020B0503020204020204" charset="-122"/>
                <a:cs typeface="Roboto condensed"/>
                <a:sym typeface="+mn-ea"/>
              </a:rPr>
              <a:t>APP</a:t>
            </a:r>
            <a:r>
              <a:rPr lang="zh-CN" altLang="en-US" sz="1200" b="1" dirty="0">
                <a:solidFill>
                  <a:srgbClr val="7F7F7F"/>
                </a:solidFill>
                <a:latin typeface="Roboto condensed"/>
                <a:ea typeface="微软雅黑" panose="020B0503020204020204" charset="-122"/>
                <a:cs typeface="Roboto condensed"/>
                <a:sym typeface="+mn-ea"/>
              </a:rPr>
              <a:t>推广等</a:t>
            </a:r>
            <a:endParaRPr lang="zh-CN" altLang="en-US" sz="1200" dirty="0">
              <a:solidFill>
                <a:schemeClr val="bg1"/>
              </a:solidFill>
              <a:latin typeface="微软雅黑" panose="020B0503020204020204" charset="-122"/>
              <a:ea typeface="微软雅黑" panose="020B0503020204020204" charset="-122"/>
            </a:endParaRPr>
          </a:p>
        </p:txBody>
      </p:sp>
      <p:sp>
        <p:nvSpPr>
          <p:cNvPr id="28" name="矩形 27"/>
          <p:cNvSpPr/>
          <p:nvPr/>
        </p:nvSpPr>
        <p:spPr>
          <a:xfrm>
            <a:off x="6672831" y="3592682"/>
            <a:ext cx="1554480" cy="423545"/>
          </a:xfrm>
          <a:prstGeom prst="rect">
            <a:avLst/>
          </a:prstGeom>
        </p:spPr>
        <p:txBody>
          <a:bodyPr wrap="none">
            <a:spAutoFit/>
          </a:bodyPr>
          <a:lstStyle/>
          <a:p>
            <a:pPr algn="l">
              <a:lnSpc>
                <a:spcPct val="120000"/>
              </a:lnSpc>
            </a:pPr>
            <a:r>
              <a:rPr lang="zh-CN" altLang="en-US" b="1" dirty="0" smtClea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Roboto condensed"/>
                <a:sym typeface="+mn-ea"/>
              </a:rPr>
              <a:t>维护管理客户</a:t>
            </a:r>
          </a:p>
        </p:txBody>
      </p:sp>
      <p:sp>
        <p:nvSpPr>
          <p:cNvPr id="29" name="文本框 8"/>
          <p:cNvSpPr txBox="1"/>
          <p:nvPr/>
        </p:nvSpPr>
        <p:spPr>
          <a:xfrm>
            <a:off x="9175371" y="2385298"/>
            <a:ext cx="2068286" cy="533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1200" b="1" dirty="0">
                <a:solidFill>
                  <a:schemeClr val="bg1"/>
                </a:solidFill>
                <a:latin typeface="Roboto condensed"/>
                <a:ea typeface="微软雅黑" panose="020B0503020204020204" charset="-122"/>
                <a:cs typeface="Roboto condensed"/>
                <a:sym typeface="+mn-ea"/>
              </a:rPr>
              <a:t>搭建管理市场运营</a:t>
            </a:r>
            <a:r>
              <a:rPr lang="en-US" altLang="zh-CN" sz="1200" b="1" dirty="0">
                <a:solidFill>
                  <a:schemeClr val="bg1"/>
                </a:solidFill>
                <a:latin typeface="Roboto condensed"/>
                <a:ea typeface="微软雅黑" panose="020B0503020204020204" charset="-122"/>
                <a:cs typeface="Roboto condensed"/>
                <a:sym typeface="+mn-ea"/>
              </a:rPr>
              <a:t>/</a:t>
            </a:r>
            <a:r>
              <a:rPr lang="zh-CN" altLang="en-US" sz="1200" b="1" dirty="0">
                <a:solidFill>
                  <a:schemeClr val="bg1"/>
                </a:solidFill>
                <a:latin typeface="Roboto condensed"/>
                <a:ea typeface="微软雅黑" panose="020B0503020204020204" charset="-122"/>
                <a:cs typeface="Roboto condensed"/>
                <a:sym typeface="+mn-ea"/>
              </a:rPr>
              <a:t>商务</a:t>
            </a:r>
            <a:r>
              <a:rPr lang="zh-CN" altLang="en-US" sz="1200" b="1" dirty="0" smtClean="0">
                <a:solidFill>
                  <a:schemeClr val="bg1"/>
                </a:solidFill>
                <a:latin typeface="Roboto condensed"/>
                <a:ea typeface="微软雅黑" panose="020B0503020204020204" charset="-122"/>
                <a:cs typeface="Roboto condensed"/>
                <a:sym typeface="+mn-ea"/>
              </a:rPr>
              <a:t>团队及日常的管理经营培训。</a:t>
            </a:r>
          </a:p>
        </p:txBody>
      </p:sp>
      <p:sp>
        <p:nvSpPr>
          <p:cNvPr id="30" name="矩形 29"/>
          <p:cNvSpPr/>
          <p:nvPr/>
        </p:nvSpPr>
        <p:spPr>
          <a:xfrm>
            <a:off x="9561735" y="1742958"/>
            <a:ext cx="1097280" cy="423545"/>
          </a:xfrm>
          <a:prstGeom prst="rect">
            <a:avLst/>
          </a:prstGeom>
        </p:spPr>
        <p:txBody>
          <a:bodyPr wrap="none">
            <a:spAutoFit/>
          </a:bodyPr>
          <a:lstStyle/>
          <a:p>
            <a:pPr algn="l">
              <a:lnSpc>
                <a:spcPct val="120000"/>
              </a:lnSpc>
            </a:pPr>
            <a:r>
              <a:rPr lang="zh-CN" altLang="en-US" b="1" dirty="0" smtClea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Roboto condensed"/>
                <a:sym typeface="+mn-ea"/>
              </a:rPr>
              <a:t>团队管理</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strVal val="#ppt_w*0.70"/>
                                          </p:val>
                                        </p:tav>
                                        <p:tav tm="100000">
                                          <p:val>
                                            <p:strVal val="#ppt_w"/>
                                          </p:val>
                                        </p:tav>
                                      </p:tavLst>
                                    </p:anim>
                                    <p:anim calcmode="lin" valueType="num">
                                      <p:cBhvr>
                                        <p:cTn id="13" dur="1000" fill="hold"/>
                                        <p:tgtEl>
                                          <p:spTgt spid="7"/>
                                        </p:tgtEl>
                                        <p:attrNameLst>
                                          <p:attrName>ppt_h</p:attrName>
                                        </p:attrNameLst>
                                      </p:cBhvr>
                                      <p:tavLst>
                                        <p:tav tm="0">
                                          <p:val>
                                            <p:strVal val="#ppt_h"/>
                                          </p:val>
                                        </p:tav>
                                        <p:tav tm="100000">
                                          <p:val>
                                            <p:strVal val="#ppt_h"/>
                                          </p:val>
                                        </p:tav>
                                      </p:tavLst>
                                    </p:anim>
                                    <p:animEffect transition="in" filter="fade">
                                      <p:cBhvr>
                                        <p:cTn id="14" dur="1000"/>
                                        <p:tgtEl>
                                          <p:spTgt spid="7"/>
                                        </p:tgtEl>
                                      </p:cBhvr>
                                    </p:animEffect>
                                  </p:childTnLst>
                                </p:cTn>
                              </p:par>
                            </p:childTnLst>
                          </p:cTn>
                        </p:par>
                        <p:par>
                          <p:cTn id="15" fill="hold">
                            <p:stCondLst>
                              <p:cond delay="1000"/>
                            </p:stCondLst>
                            <p:childTnLst>
                              <p:par>
                                <p:cTn id="16" presetID="26"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80">
                                          <p:stCondLst>
                                            <p:cond delay="0"/>
                                          </p:stCondLst>
                                        </p:cTn>
                                        <p:tgtEl>
                                          <p:spTgt spid="14"/>
                                        </p:tgtEl>
                                      </p:cBhvr>
                                    </p:animEffect>
                                    <p:anim calcmode="lin" valueType="num">
                                      <p:cBhvr>
                                        <p:cTn id="19"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4" dur="26">
                                          <p:stCondLst>
                                            <p:cond delay="650"/>
                                          </p:stCondLst>
                                        </p:cTn>
                                        <p:tgtEl>
                                          <p:spTgt spid="14"/>
                                        </p:tgtEl>
                                      </p:cBhvr>
                                      <p:to x="100000" y="60000"/>
                                    </p:animScale>
                                    <p:animScale>
                                      <p:cBhvr>
                                        <p:cTn id="25" dur="166" decel="50000">
                                          <p:stCondLst>
                                            <p:cond delay="676"/>
                                          </p:stCondLst>
                                        </p:cTn>
                                        <p:tgtEl>
                                          <p:spTgt spid="14"/>
                                        </p:tgtEl>
                                      </p:cBhvr>
                                      <p:to x="100000" y="100000"/>
                                    </p:animScale>
                                    <p:animScale>
                                      <p:cBhvr>
                                        <p:cTn id="26" dur="26">
                                          <p:stCondLst>
                                            <p:cond delay="1312"/>
                                          </p:stCondLst>
                                        </p:cTn>
                                        <p:tgtEl>
                                          <p:spTgt spid="14"/>
                                        </p:tgtEl>
                                      </p:cBhvr>
                                      <p:to x="100000" y="80000"/>
                                    </p:animScale>
                                    <p:animScale>
                                      <p:cBhvr>
                                        <p:cTn id="27" dur="166" decel="50000">
                                          <p:stCondLst>
                                            <p:cond delay="1338"/>
                                          </p:stCondLst>
                                        </p:cTn>
                                        <p:tgtEl>
                                          <p:spTgt spid="14"/>
                                        </p:tgtEl>
                                      </p:cBhvr>
                                      <p:to x="100000" y="100000"/>
                                    </p:animScale>
                                    <p:animScale>
                                      <p:cBhvr>
                                        <p:cTn id="28" dur="26">
                                          <p:stCondLst>
                                            <p:cond delay="1642"/>
                                          </p:stCondLst>
                                        </p:cTn>
                                        <p:tgtEl>
                                          <p:spTgt spid="14"/>
                                        </p:tgtEl>
                                      </p:cBhvr>
                                      <p:to x="100000" y="90000"/>
                                    </p:animScale>
                                    <p:animScale>
                                      <p:cBhvr>
                                        <p:cTn id="29" dur="166" decel="50000">
                                          <p:stCondLst>
                                            <p:cond delay="1668"/>
                                          </p:stCondLst>
                                        </p:cTn>
                                        <p:tgtEl>
                                          <p:spTgt spid="14"/>
                                        </p:tgtEl>
                                      </p:cBhvr>
                                      <p:to x="100000" y="100000"/>
                                    </p:animScale>
                                    <p:animScale>
                                      <p:cBhvr>
                                        <p:cTn id="30" dur="26">
                                          <p:stCondLst>
                                            <p:cond delay="1808"/>
                                          </p:stCondLst>
                                        </p:cTn>
                                        <p:tgtEl>
                                          <p:spTgt spid="14"/>
                                        </p:tgtEl>
                                      </p:cBhvr>
                                      <p:to x="100000" y="95000"/>
                                    </p:animScale>
                                    <p:animScale>
                                      <p:cBhvr>
                                        <p:cTn id="31" dur="166" decel="50000">
                                          <p:stCondLst>
                                            <p:cond delay="1834"/>
                                          </p:stCondLst>
                                        </p:cTn>
                                        <p:tgtEl>
                                          <p:spTgt spid="14"/>
                                        </p:tgtEl>
                                      </p:cBhvr>
                                      <p:to x="100000" y="100000"/>
                                    </p:animScale>
                                  </p:childTnLst>
                                </p:cTn>
                              </p:par>
                              <p:par>
                                <p:cTn id="32" presetID="26"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80">
                                          <p:stCondLst>
                                            <p:cond delay="0"/>
                                          </p:stCondLst>
                                        </p:cTn>
                                        <p:tgtEl>
                                          <p:spTgt spid="13"/>
                                        </p:tgtEl>
                                      </p:cBhvr>
                                    </p:animEffect>
                                    <p:anim calcmode="lin" valueType="num">
                                      <p:cBhvr>
                                        <p:cTn id="35"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40" dur="26">
                                          <p:stCondLst>
                                            <p:cond delay="650"/>
                                          </p:stCondLst>
                                        </p:cTn>
                                        <p:tgtEl>
                                          <p:spTgt spid="13"/>
                                        </p:tgtEl>
                                      </p:cBhvr>
                                      <p:to x="100000" y="60000"/>
                                    </p:animScale>
                                    <p:animScale>
                                      <p:cBhvr>
                                        <p:cTn id="41" dur="166" decel="50000">
                                          <p:stCondLst>
                                            <p:cond delay="676"/>
                                          </p:stCondLst>
                                        </p:cTn>
                                        <p:tgtEl>
                                          <p:spTgt spid="13"/>
                                        </p:tgtEl>
                                      </p:cBhvr>
                                      <p:to x="100000" y="100000"/>
                                    </p:animScale>
                                    <p:animScale>
                                      <p:cBhvr>
                                        <p:cTn id="42" dur="26">
                                          <p:stCondLst>
                                            <p:cond delay="1312"/>
                                          </p:stCondLst>
                                        </p:cTn>
                                        <p:tgtEl>
                                          <p:spTgt spid="13"/>
                                        </p:tgtEl>
                                      </p:cBhvr>
                                      <p:to x="100000" y="80000"/>
                                    </p:animScale>
                                    <p:animScale>
                                      <p:cBhvr>
                                        <p:cTn id="43" dur="166" decel="50000">
                                          <p:stCondLst>
                                            <p:cond delay="1338"/>
                                          </p:stCondLst>
                                        </p:cTn>
                                        <p:tgtEl>
                                          <p:spTgt spid="13"/>
                                        </p:tgtEl>
                                      </p:cBhvr>
                                      <p:to x="100000" y="100000"/>
                                    </p:animScale>
                                    <p:animScale>
                                      <p:cBhvr>
                                        <p:cTn id="44" dur="26">
                                          <p:stCondLst>
                                            <p:cond delay="1642"/>
                                          </p:stCondLst>
                                        </p:cTn>
                                        <p:tgtEl>
                                          <p:spTgt spid="13"/>
                                        </p:tgtEl>
                                      </p:cBhvr>
                                      <p:to x="100000" y="90000"/>
                                    </p:animScale>
                                    <p:animScale>
                                      <p:cBhvr>
                                        <p:cTn id="45" dur="166" decel="50000">
                                          <p:stCondLst>
                                            <p:cond delay="1668"/>
                                          </p:stCondLst>
                                        </p:cTn>
                                        <p:tgtEl>
                                          <p:spTgt spid="13"/>
                                        </p:tgtEl>
                                      </p:cBhvr>
                                      <p:to x="100000" y="100000"/>
                                    </p:animScale>
                                    <p:animScale>
                                      <p:cBhvr>
                                        <p:cTn id="46" dur="26">
                                          <p:stCondLst>
                                            <p:cond delay="1808"/>
                                          </p:stCondLst>
                                        </p:cTn>
                                        <p:tgtEl>
                                          <p:spTgt spid="13"/>
                                        </p:tgtEl>
                                      </p:cBhvr>
                                      <p:to x="100000" y="95000"/>
                                    </p:animScale>
                                    <p:animScale>
                                      <p:cBhvr>
                                        <p:cTn id="47" dur="166" decel="50000">
                                          <p:stCondLst>
                                            <p:cond delay="1834"/>
                                          </p:stCondLst>
                                        </p:cTn>
                                        <p:tgtEl>
                                          <p:spTgt spid="13"/>
                                        </p:tgtEl>
                                      </p:cBhvr>
                                      <p:to x="100000" y="100000"/>
                                    </p:animScale>
                                  </p:childTnLst>
                                </p:cTn>
                              </p:par>
                            </p:childTnLst>
                          </p:cTn>
                        </p:par>
                        <p:par>
                          <p:cTn id="48" fill="hold">
                            <p:stCondLst>
                              <p:cond delay="3000"/>
                            </p:stCondLst>
                            <p:childTnLst>
                              <p:par>
                                <p:cTn id="49" presetID="26" presetClass="entr" presetSubtype="0"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down)">
                                      <p:cBhvr>
                                        <p:cTn id="51" dur="580">
                                          <p:stCondLst>
                                            <p:cond delay="0"/>
                                          </p:stCondLst>
                                        </p:cTn>
                                        <p:tgtEl>
                                          <p:spTgt spid="10"/>
                                        </p:tgtEl>
                                      </p:cBhvr>
                                    </p:animEffect>
                                    <p:anim calcmode="lin" valueType="num">
                                      <p:cBhvr>
                                        <p:cTn id="5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57" dur="26">
                                          <p:stCondLst>
                                            <p:cond delay="650"/>
                                          </p:stCondLst>
                                        </p:cTn>
                                        <p:tgtEl>
                                          <p:spTgt spid="10"/>
                                        </p:tgtEl>
                                      </p:cBhvr>
                                      <p:to x="100000" y="60000"/>
                                    </p:animScale>
                                    <p:animScale>
                                      <p:cBhvr>
                                        <p:cTn id="58" dur="166" decel="50000">
                                          <p:stCondLst>
                                            <p:cond delay="676"/>
                                          </p:stCondLst>
                                        </p:cTn>
                                        <p:tgtEl>
                                          <p:spTgt spid="10"/>
                                        </p:tgtEl>
                                      </p:cBhvr>
                                      <p:to x="100000" y="100000"/>
                                    </p:animScale>
                                    <p:animScale>
                                      <p:cBhvr>
                                        <p:cTn id="59" dur="26">
                                          <p:stCondLst>
                                            <p:cond delay="1312"/>
                                          </p:stCondLst>
                                        </p:cTn>
                                        <p:tgtEl>
                                          <p:spTgt spid="10"/>
                                        </p:tgtEl>
                                      </p:cBhvr>
                                      <p:to x="100000" y="80000"/>
                                    </p:animScale>
                                    <p:animScale>
                                      <p:cBhvr>
                                        <p:cTn id="60" dur="166" decel="50000">
                                          <p:stCondLst>
                                            <p:cond delay="1338"/>
                                          </p:stCondLst>
                                        </p:cTn>
                                        <p:tgtEl>
                                          <p:spTgt spid="10"/>
                                        </p:tgtEl>
                                      </p:cBhvr>
                                      <p:to x="100000" y="100000"/>
                                    </p:animScale>
                                    <p:animScale>
                                      <p:cBhvr>
                                        <p:cTn id="61" dur="26">
                                          <p:stCondLst>
                                            <p:cond delay="1642"/>
                                          </p:stCondLst>
                                        </p:cTn>
                                        <p:tgtEl>
                                          <p:spTgt spid="10"/>
                                        </p:tgtEl>
                                      </p:cBhvr>
                                      <p:to x="100000" y="90000"/>
                                    </p:animScale>
                                    <p:animScale>
                                      <p:cBhvr>
                                        <p:cTn id="62" dur="166" decel="50000">
                                          <p:stCondLst>
                                            <p:cond delay="1668"/>
                                          </p:stCondLst>
                                        </p:cTn>
                                        <p:tgtEl>
                                          <p:spTgt spid="10"/>
                                        </p:tgtEl>
                                      </p:cBhvr>
                                      <p:to x="100000" y="100000"/>
                                    </p:animScale>
                                    <p:animScale>
                                      <p:cBhvr>
                                        <p:cTn id="63" dur="26">
                                          <p:stCondLst>
                                            <p:cond delay="1808"/>
                                          </p:stCondLst>
                                        </p:cTn>
                                        <p:tgtEl>
                                          <p:spTgt spid="10"/>
                                        </p:tgtEl>
                                      </p:cBhvr>
                                      <p:to x="100000" y="95000"/>
                                    </p:animScale>
                                    <p:animScale>
                                      <p:cBhvr>
                                        <p:cTn id="64" dur="166" decel="50000">
                                          <p:stCondLst>
                                            <p:cond delay="1834"/>
                                          </p:stCondLst>
                                        </p:cTn>
                                        <p:tgtEl>
                                          <p:spTgt spid="10"/>
                                        </p:tgtEl>
                                      </p:cBhvr>
                                      <p:to x="100000" y="100000"/>
                                    </p:animScale>
                                  </p:childTnLst>
                                </p:cTn>
                              </p:par>
                              <p:par>
                                <p:cTn id="65" presetID="26" presetClass="entr" presetSubtype="0"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down)">
                                      <p:cBhvr>
                                        <p:cTn id="67" dur="580">
                                          <p:stCondLst>
                                            <p:cond delay="0"/>
                                          </p:stCondLst>
                                        </p:cTn>
                                        <p:tgtEl>
                                          <p:spTgt spid="8"/>
                                        </p:tgtEl>
                                      </p:cBhvr>
                                    </p:animEffect>
                                    <p:anim calcmode="lin" valueType="num">
                                      <p:cBhvr>
                                        <p:cTn id="6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3" dur="26">
                                          <p:stCondLst>
                                            <p:cond delay="650"/>
                                          </p:stCondLst>
                                        </p:cTn>
                                        <p:tgtEl>
                                          <p:spTgt spid="8"/>
                                        </p:tgtEl>
                                      </p:cBhvr>
                                      <p:to x="100000" y="60000"/>
                                    </p:animScale>
                                    <p:animScale>
                                      <p:cBhvr>
                                        <p:cTn id="74" dur="166" decel="50000">
                                          <p:stCondLst>
                                            <p:cond delay="676"/>
                                          </p:stCondLst>
                                        </p:cTn>
                                        <p:tgtEl>
                                          <p:spTgt spid="8"/>
                                        </p:tgtEl>
                                      </p:cBhvr>
                                      <p:to x="100000" y="100000"/>
                                    </p:animScale>
                                    <p:animScale>
                                      <p:cBhvr>
                                        <p:cTn id="75" dur="26">
                                          <p:stCondLst>
                                            <p:cond delay="1312"/>
                                          </p:stCondLst>
                                        </p:cTn>
                                        <p:tgtEl>
                                          <p:spTgt spid="8"/>
                                        </p:tgtEl>
                                      </p:cBhvr>
                                      <p:to x="100000" y="80000"/>
                                    </p:animScale>
                                    <p:animScale>
                                      <p:cBhvr>
                                        <p:cTn id="76" dur="166" decel="50000">
                                          <p:stCondLst>
                                            <p:cond delay="1338"/>
                                          </p:stCondLst>
                                        </p:cTn>
                                        <p:tgtEl>
                                          <p:spTgt spid="8"/>
                                        </p:tgtEl>
                                      </p:cBhvr>
                                      <p:to x="100000" y="100000"/>
                                    </p:animScale>
                                    <p:animScale>
                                      <p:cBhvr>
                                        <p:cTn id="77" dur="26">
                                          <p:stCondLst>
                                            <p:cond delay="1642"/>
                                          </p:stCondLst>
                                        </p:cTn>
                                        <p:tgtEl>
                                          <p:spTgt spid="8"/>
                                        </p:tgtEl>
                                      </p:cBhvr>
                                      <p:to x="100000" y="90000"/>
                                    </p:animScale>
                                    <p:animScale>
                                      <p:cBhvr>
                                        <p:cTn id="78" dur="166" decel="50000">
                                          <p:stCondLst>
                                            <p:cond delay="1668"/>
                                          </p:stCondLst>
                                        </p:cTn>
                                        <p:tgtEl>
                                          <p:spTgt spid="8"/>
                                        </p:tgtEl>
                                      </p:cBhvr>
                                      <p:to x="100000" y="100000"/>
                                    </p:animScale>
                                    <p:animScale>
                                      <p:cBhvr>
                                        <p:cTn id="79" dur="26">
                                          <p:stCondLst>
                                            <p:cond delay="1808"/>
                                          </p:stCondLst>
                                        </p:cTn>
                                        <p:tgtEl>
                                          <p:spTgt spid="8"/>
                                        </p:tgtEl>
                                      </p:cBhvr>
                                      <p:to x="100000" y="95000"/>
                                    </p:animScale>
                                    <p:animScale>
                                      <p:cBhvr>
                                        <p:cTn id="80" dur="166" decel="50000">
                                          <p:stCondLst>
                                            <p:cond delay="1834"/>
                                          </p:stCondLst>
                                        </p:cTn>
                                        <p:tgtEl>
                                          <p:spTgt spid="8"/>
                                        </p:tgtEl>
                                      </p:cBhvr>
                                      <p:to x="100000" y="100000"/>
                                    </p:animScale>
                                  </p:childTnLst>
                                </p:cTn>
                              </p:par>
                              <p:par>
                                <p:cTn id="81" presetID="26" presetClass="entr" presetSubtype="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wipe(down)">
                                      <p:cBhvr>
                                        <p:cTn id="83" dur="580">
                                          <p:stCondLst>
                                            <p:cond delay="0"/>
                                          </p:stCondLst>
                                        </p:cTn>
                                        <p:tgtEl>
                                          <p:spTgt spid="16"/>
                                        </p:tgtEl>
                                      </p:cBhvr>
                                    </p:animEffect>
                                    <p:anim calcmode="lin" valueType="num">
                                      <p:cBhvr>
                                        <p:cTn id="84"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89" dur="26">
                                          <p:stCondLst>
                                            <p:cond delay="650"/>
                                          </p:stCondLst>
                                        </p:cTn>
                                        <p:tgtEl>
                                          <p:spTgt spid="16"/>
                                        </p:tgtEl>
                                      </p:cBhvr>
                                      <p:to x="100000" y="60000"/>
                                    </p:animScale>
                                    <p:animScale>
                                      <p:cBhvr>
                                        <p:cTn id="90" dur="166" decel="50000">
                                          <p:stCondLst>
                                            <p:cond delay="676"/>
                                          </p:stCondLst>
                                        </p:cTn>
                                        <p:tgtEl>
                                          <p:spTgt spid="16"/>
                                        </p:tgtEl>
                                      </p:cBhvr>
                                      <p:to x="100000" y="100000"/>
                                    </p:animScale>
                                    <p:animScale>
                                      <p:cBhvr>
                                        <p:cTn id="91" dur="26">
                                          <p:stCondLst>
                                            <p:cond delay="1312"/>
                                          </p:stCondLst>
                                        </p:cTn>
                                        <p:tgtEl>
                                          <p:spTgt spid="16"/>
                                        </p:tgtEl>
                                      </p:cBhvr>
                                      <p:to x="100000" y="80000"/>
                                    </p:animScale>
                                    <p:animScale>
                                      <p:cBhvr>
                                        <p:cTn id="92" dur="166" decel="50000">
                                          <p:stCondLst>
                                            <p:cond delay="1338"/>
                                          </p:stCondLst>
                                        </p:cTn>
                                        <p:tgtEl>
                                          <p:spTgt spid="16"/>
                                        </p:tgtEl>
                                      </p:cBhvr>
                                      <p:to x="100000" y="100000"/>
                                    </p:animScale>
                                    <p:animScale>
                                      <p:cBhvr>
                                        <p:cTn id="93" dur="26">
                                          <p:stCondLst>
                                            <p:cond delay="1642"/>
                                          </p:stCondLst>
                                        </p:cTn>
                                        <p:tgtEl>
                                          <p:spTgt spid="16"/>
                                        </p:tgtEl>
                                      </p:cBhvr>
                                      <p:to x="100000" y="90000"/>
                                    </p:animScale>
                                    <p:animScale>
                                      <p:cBhvr>
                                        <p:cTn id="94" dur="166" decel="50000">
                                          <p:stCondLst>
                                            <p:cond delay="1668"/>
                                          </p:stCondLst>
                                        </p:cTn>
                                        <p:tgtEl>
                                          <p:spTgt spid="16"/>
                                        </p:tgtEl>
                                      </p:cBhvr>
                                      <p:to x="100000" y="100000"/>
                                    </p:animScale>
                                    <p:animScale>
                                      <p:cBhvr>
                                        <p:cTn id="95" dur="26">
                                          <p:stCondLst>
                                            <p:cond delay="1808"/>
                                          </p:stCondLst>
                                        </p:cTn>
                                        <p:tgtEl>
                                          <p:spTgt spid="16"/>
                                        </p:tgtEl>
                                      </p:cBhvr>
                                      <p:to x="100000" y="95000"/>
                                    </p:animScale>
                                    <p:animScale>
                                      <p:cBhvr>
                                        <p:cTn id="96" dur="166" decel="50000">
                                          <p:stCondLst>
                                            <p:cond delay="1834"/>
                                          </p:stCondLst>
                                        </p:cTn>
                                        <p:tgtEl>
                                          <p:spTgt spid="16"/>
                                        </p:tgtEl>
                                      </p:cBhvr>
                                      <p:to x="100000" y="100000"/>
                                    </p:animScale>
                                  </p:childTnLst>
                                </p:cTn>
                              </p:par>
                              <p:par>
                                <p:cTn id="97" presetID="26" presetClass="entr" presetSubtype="0" fill="hold" grpId="0"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wipe(down)">
                                      <p:cBhvr>
                                        <p:cTn id="99" dur="580">
                                          <p:stCondLst>
                                            <p:cond delay="0"/>
                                          </p:stCondLst>
                                        </p:cTn>
                                        <p:tgtEl>
                                          <p:spTgt spid="15"/>
                                        </p:tgtEl>
                                      </p:cBhvr>
                                    </p:animEffect>
                                    <p:anim calcmode="lin" valueType="num">
                                      <p:cBhvr>
                                        <p:cTn id="100"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01"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2"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03"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04"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05" dur="26">
                                          <p:stCondLst>
                                            <p:cond delay="650"/>
                                          </p:stCondLst>
                                        </p:cTn>
                                        <p:tgtEl>
                                          <p:spTgt spid="15"/>
                                        </p:tgtEl>
                                      </p:cBhvr>
                                      <p:to x="100000" y="60000"/>
                                    </p:animScale>
                                    <p:animScale>
                                      <p:cBhvr>
                                        <p:cTn id="106" dur="166" decel="50000">
                                          <p:stCondLst>
                                            <p:cond delay="676"/>
                                          </p:stCondLst>
                                        </p:cTn>
                                        <p:tgtEl>
                                          <p:spTgt spid="15"/>
                                        </p:tgtEl>
                                      </p:cBhvr>
                                      <p:to x="100000" y="100000"/>
                                    </p:animScale>
                                    <p:animScale>
                                      <p:cBhvr>
                                        <p:cTn id="107" dur="26">
                                          <p:stCondLst>
                                            <p:cond delay="1312"/>
                                          </p:stCondLst>
                                        </p:cTn>
                                        <p:tgtEl>
                                          <p:spTgt spid="15"/>
                                        </p:tgtEl>
                                      </p:cBhvr>
                                      <p:to x="100000" y="80000"/>
                                    </p:animScale>
                                    <p:animScale>
                                      <p:cBhvr>
                                        <p:cTn id="108" dur="166" decel="50000">
                                          <p:stCondLst>
                                            <p:cond delay="1338"/>
                                          </p:stCondLst>
                                        </p:cTn>
                                        <p:tgtEl>
                                          <p:spTgt spid="15"/>
                                        </p:tgtEl>
                                      </p:cBhvr>
                                      <p:to x="100000" y="100000"/>
                                    </p:animScale>
                                    <p:animScale>
                                      <p:cBhvr>
                                        <p:cTn id="109" dur="26">
                                          <p:stCondLst>
                                            <p:cond delay="1642"/>
                                          </p:stCondLst>
                                        </p:cTn>
                                        <p:tgtEl>
                                          <p:spTgt spid="15"/>
                                        </p:tgtEl>
                                      </p:cBhvr>
                                      <p:to x="100000" y="90000"/>
                                    </p:animScale>
                                    <p:animScale>
                                      <p:cBhvr>
                                        <p:cTn id="110" dur="166" decel="50000">
                                          <p:stCondLst>
                                            <p:cond delay="1668"/>
                                          </p:stCondLst>
                                        </p:cTn>
                                        <p:tgtEl>
                                          <p:spTgt spid="15"/>
                                        </p:tgtEl>
                                      </p:cBhvr>
                                      <p:to x="100000" y="100000"/>
                                    </p:animScale>
                                    <p:animScale>
                                      <p:cBhvr>
                                        <p:cTn id="111" dur="26">
                                          <p:stCondLst>
                                            <p:cond delay="1808"/>
                                          </p:stCondLst>
                                        </p:cTn>
                                        <p:tgtEl>
                                          <p:spTgt spid="15"/>
                                        </p:tgtEl>
                                      </p:cBhvr>
                                      <p:to x="100000" y="95000"/>
                                    </p:animScale>
                                    <p:animScale>
                                      <p:cBhvr>
                                        <p:cTn id="112" dur="166" decel="50000">
                                          <p:stCondLst>
                                            <p:cond delay="1834"/>
                                          </p:stCondLst>
                                        </p:cTn>
                                        <p:tgtEl>
                                          <p:spTgt spid="15"/>
                                        </p:tgtEl>
                                      </p:cBhvr>
                                      <p:to x="100000" y="100000"/>
                                    </p:animScale>
                                  </p:childTnLst>
                                </p:cTn>
                              </p:par>
                            </p:childTnLst>
                          </p:cTn>
                        </p:par>
                        <p:par>
                          <p:cTn id="113" fill="hold">
                            <p:stCondLst>
                              <p:cond delay="5000"/>
                            </p:stCondLst>
                            <p:childTnLst>
                              <p:par>
                                <p:cTn id="114" presetID="8" presetClass="entr" presetSubtype="16" fill="hold" nodeType="after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diamond(in)">
                                      <p:cBhvr>
                                        <p:cTn id="116" dur="2000"/>
                                        <p:tgtEl>
                                          <p:spTgt spid="19"/>
                                        </p:tgtEl>
                                      </p:cBhvr>
                                    </p:animEffect>
                                  </p:childTnLst>
                                </p:cTn>
                              </p:par>
                              <p:par>
                                <p:cTn id="117" presetID="8" presetClass="entr" presetSubtype="16" fill="hold" grpId="0" nodeType="withEffect">
                                  <p:stCondLst>
                                    <p:cond delay="0"/>
                                  </p:stCondLst>
                                  <p:childTnLst>
                                    <p:set>
                                      <p:cBhvr>
                                        <p:cTn id="118" dur="1" fill="hold">
                                          <p:stCondLst>
                                            <p:cond delay="0"/>
                                          </p:stCondLst>
                                        </p:cTn>
                                        <p:tgtEl>
                                          <p:spTgt spid="17"/>
                                        </p:tgtEl>
                                        <p:attrNameLst>
                                          <p:attrName>style.visibility</p:attrName>
                                        </p:attrNameLst>
                                      </p:cBhvr>
                                      <p:to>
                                        <p:strVal val="visible"/>
                                      </p:to>
                                    </p:set>
                                    <p:animEffect transition="in" filter="diamond(in)">
                                      <p:cBhvr>
                                        <p:cTn id="119" dur="2000"/>
                                        <p:tgtEl>
                                          <p:spTgt spid="17"/>
                                        </p:tgtEl>
                                      </p:cBhvr>
                                    </p:animEffect>
                                  </p:childTnLst>
                                </p:cTn>
                              </p:par>
                            </p:childTnLst>
                          </p:cTn>
                        </p:par>
                        <p:par>
                          <p:cTn id="120" fill="hold">
                            <p:stCondLst>
                              <p:cond delay="7000"/>
                            </p:stCondLst>
                            <p:childTnLst>
                              <p:par>
                                <p:cTn id="121" presetID="26" presetClass="entr" presetSubtype="0" fill="hold" grpId="0" nodeType="after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wipe(down)">
                                      <p:cBhvr>
                                        <p:cTn id="123" dur="580">
                                          <p:stCondLst>
                                            <p:cond delay="0"/>
                                          </p:stCondLst>
                                        </p:cTn>
                                        <p:tgtEl>
                                          <p:spTgt spid="28"/>
                                        </p:tgtEl>
                                      </p:cBhvr>
                                    </p:animEffect>
                                    <p:anim calcmode="lin" valueType="num">
                                      <p:cBhvr>
                                        <p:cTn id="124"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29" dur="26">
                                          <p:stCondLst>
                                            <p:cond delay="650"/>
                                          </p:stCondLst>
                                        </p:cTn>
                                        <p:tgtEl>
                                          <p:spTgt spid="28"/>
                                        </p:tgtEl>
                                      </p:cBhvr>
                                      <p:to x="100000" y="60000"/>
                                    </p:animScale>
                                    <p:animScale>
                                      <p:cBhvr>
                                        <p:cTn id="130" dur="166" decel="50000">
                                          <p:stCondLst>
                                            <p:cond delay="676"/>
                                          </p:stCondLst>
                                        </p:cTn>
                                        <p:tgtEl>
                                          <p:spTgt spid="28"/>
                                        </p:tgtEl>
                                      </p:cBhvr>
                                      <p:to x="100000" y="100000"/>
                                    </p:animScale>
                                    <p:animScale>
                                      <p:cBhvr>
                                        <p:cTn id="131" dur="26">
                                          <p:stCondLst>
                                            <p:cond delay="1312"/>
                                          </p:stCondLst>
                                        </p:cTn>
                                        <p:tgtEl>
                                          <p:spTgt spid="28"/>
                                        </p:tgtEl>
                                      </p:cBhvr>
                                      <p:to x="100000" y="80000"/>
                                    </p:animScale>
                                    <p:animScale>
                                      <p:cBhvr>
                                        <p:cTn id="132" dur="166" decel="50000">
                                          <p:stCondLst>
                                            <p:cond delay="1338"/>
                                          </p:stCondLst>
                                        </p:cTn>
                                        <p:tgtEl>
                                          <p:spTgt spid="28"/>
                                        </p:tgtEl>
                                      </p:cBhvr>
                                      <p:to x="100000" y="100000"/>
                                    </p:animScale>
                                    <p:animScale>
                                      <p:cBhvr>
                                        <p:cTn id="133" dur="26">
                                          <p:stCondLst>
                                            <p:cond delay="1642"/>
                                          </p:stCondLst>
                                        </p:cTn>
                                        <p:tgtEl>
                                          <p:spTgt spid="28"/>
                                        </p:tgtEl>
                                      </p:cBhvr>
                                      <p:to x="100000" y="90000"/>
                                    </p:animScale>
                                    <p:animScale>
                                      <p:cBhvr>
                                        <p:cTn id="134" dur="166" decel="50000">
                                          <p:stCondLst>
                                            <p:cond delay="1668"/>
                                          </p:stCondLst>
                                        </p:cTn>
                                        <p:tgtEl>
                                          <p:spTgt spid="28"/>
                                        </p:tgtEl>
                                      </p:cBhvr>
                                      <p:to x="100000" y="100000"/>
                                    </p:animScale>
                                    <p:animScale>
                                      <p:cBhvr>
                                        <p:cTn id="135" dur="26">
                                          <p:stCondLst>
                                            <p:cond delay="1808"/>
                                          </p:stCondLst>
                                        </p:cTn>
                                        <p:tgtEl>
                                          <p:spTgt spid="28"/>
                                        </p:tgtEl>
                                      </p:cBhvr>
                                      <p:to x="100000" y="95000"/>
                                    </p:animScale>
                                    <p:animScale>
                                      <p:cBhvr>
                                        <p:cTn id="136" dur="166" decel="50000">
                                          <p:stCondLst>
                                            <p:cond delay="1834"/>
                                          </p:stCondLst>
                                        </p:cTn>
                                        <p:tgtEl>
                                          <p:spTgt spid="28"/>
                                        </p:tgtEl>
                                      </p:cBhvr>
                                      <p:to x="100000" y="100000"/>
                                    </p:animScale>
                                  </p:childTnLst>
                                </p:cTn>
                              </p:par>
                              <p:par>
                                <p:cTn id="137" presetID="26" presetClass="entr" presetSubtype="0" fill="hold" grpId="0" nodeType="withEffect">
                                  <p:stCondLst>
                                    <p:cond delay="0"/>
                                  </p:stCondLst>
                                  <p:childTnLst>
                                    <p:set>
                                      <p:cBhvr>
                                        <p:cTn id="138" dur="1" fill="hold">
                                          <p:stCondLst>
                                            <p:cond delay="0"/>
                                          </p:stCondLst>
                                        </p:cTn>
                                        <p:tgtEl>
                                          <p:spTgt spid="27"/>
                                        </p:tgtEl>
                                        <p:attrNameLst>
                                          <p:attrName>style.visibility</p:attrName>
                                        </p:attrNameLst>
                                      </p:cBhvr>
                                      <p:to>
                                        <p:strVal val="visible"/>
                                      </p:to>
                                    </p:set>
                                    <p:animEffect transition="in" filter="wipe(down)">
                                      <p:cBhvr>
                                        <p:cTn id="139" dur="580">
                                          <p:stCondLst>
                                            <p:cond delay="0"/>
                                          </p:stCondLst>
                                        </p:cTn>
                                        <p:tgtEl>
                                          <p:spTgt spid="27"/>
                                        </p:tgtEl>
                                      </p:cBhvr>
                                    </p:animEffect>
                                    <p:anim calcmode="lin" valueType="num">
                                      <p:cBhvr>
                                        <p:cTn id="140"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41"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42"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43"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44"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45" dur="26">
                                          <p:stCondLst>
                                            <p:cond delay="650"/>
                                          </p:stCondLst>
                                        </p:cTn>
                                        <p:tgtEl>
                                          <p:spTgt spid="27"/>
                                        </p:tgtEl>
                                      </p:cBhvr>
                                      <p:to x="100000" y="60000"/>
                                    </p:animScale>
                                    <p:animScale>
                                      <p:cBhvr>
                                        <p:cTn id="146" dur="166" decel="50000">
                                          <p:stCondLst>
                                            <p:cond delay="676"/>
                                          </p:stCondLst>
                                        </p:cTn>
                                        <p:tgtEl>
                                          <p:spTgt spid="27"/>
                                        </p:tgtEl>
                                      </p:cBhvr>
                                      <p:to x="100000" y="100000"/>
                                    </p:animScale>
                                    <p:animScale>
                                      <p:cBhvr>
                                        <p:cTn id="147" dur="26">
                                          <p:stCondLst>
                                            <p:cond delay="1312"/>
                                          </p:stCondLst>
                                        </p:cTn>
                                        <p:tgtEl>
                                          <p:spTgt spid="27"/>
                                        </p:tgtEl>
                                      </p:cBhvr>
                                      <p:to x="100000" y="80000"/>
                                    </p:animScale>
                                    <p:animScale>
                                      <p:cBhvr>
                                        <p:cTn id="148" dur="166" decel="50000">
                                          <p:stCondLst>
                                            <p:cond delay="1338"/>
                                          </p:stCondLst>
                                        </p:cTn>
                                        <p:tgtEl>
                                          <p:spTgt spid="27"/>
                                        </p:tgtEl>
                                      </p:cBhvr>
                                      <p:to x="100000" y="100000"/>
                                    </p:animScale>
                                    <p:animScale>
                                      <p:cBhvr>
                                        <p:cTn id="149" dur="26">
                                          <p:stCondLst>
                                            <p:cond delay="1642"/>
                                          </p:stCondLst>
                                        </p:cTn>
                                        <p:tgtEl>
                                          <p:spTgt spid="27"/>
                                        </p:tgtEl>
                                      </p:cBhvr>
                                      <p:to x="100000" y="90000"/>
                                    </p:animScale>
                                    <p:animScale>
                                      <p:cBhvr>
                                        <p:cTn id="150" dur="166" decel="50000">
                                          <p:stCondLst>
                                            <p:cond delay="1668"/>
                                          </p:stCondLst>
                                        </p:cTn>
                                        <p:tgtEl>
                                          <p:spTgt spid="27"/>
                                        </p:tgtEl>
                                      </p:cBhvr>
                                      <p:to x="100000" y="100000"/>
                                    </p:animScale>
                                    <p:animScale>
                                      <p:cBhvr>
                                        <p:cTn id="151" dur="26">
                                          <p:stCondLst>
                                            <p:cond delay="1808"/>
                                          </p:stCondLst>
                                        </p:cTn>
                                        <p:tgtEl>
                                          <p:spTgt spid="27"/>
                                        </p:tgtEl>
                                      </p:cBhvr>
                                      <p:to x="100000" y="95000"/>
                                    </p:animScale>
                                    <p:animScale>
                                      <p:cBhvr>
                                        <p:cTn id="152" dur="166" decel="50000">
                                          <p:stCondLst>
                                            <p:cond delay="1834"/>
                                          </p:stCondLst>
                                        </p:cTn>
                                        <p:tgtEl>
                                          <p:spTgt spid="27"/>
                                        </p:tgtEl>
                                      </p:cBhvr>
                                      <p:to x="100000" y="100000"/>
                                    </p:animScale>
                                  </p:childTnLst>
                                </p:cTn>
                              </p:par>
                            </p:childTnLst>
                          </p:cTn>
                        </p:par>
                        <p:par>
                          <p:cTn id="153" fill="hold">
                            <p:stCondLst>
                              <p:cond delay="9000"/>
                            </p:stCondLst>
                            <p:childTnLst>
                              <p:par>
                                <p:cTn id="154" presetID="22" presetClass="entr" presetSubtype="4" fill="hold" nodeType="afterEffect">
                                  <p:stCondLst>
                                    <p:cond delay="0"/>
                                  </p:stCondLst>
                                  <p:childTnLst>
                                    <p:set>
                                      <p:cBhvr>
                                        <p:cTn id="155" dur="1" fill="hold">
                                          <p:stCondLst>
                                            <p:cond delay="0"/>
                                          </p:stCondLst>
                                        </p:cTn>
                                        <p:tgtEl>
                                          <p:spTgt spid="24"/>
                                        </p:tgtEl>
                                        <p:attrNameLst>
                                          <p:attrName>style.visibility</p:attrName>
                                        </p:attrNameLst>
                                      </p:cBhvr>
                                      <p:to>
                                        <p:strVal val="visible"/>
                                      </p:to>
                                    </p:set>
                                    <p:animEffect transition="in" filter="wipe(down)">
                                      <p:cBhvr>
                                        <p:cTn id="156" dur="500"/>
                                        <p:tgtEl>
                                          <p:spTgt spid="24"/>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22"/>
                                        </p:tgtEl>
                                        <p:attrNameLst>
                                          <p:attrName>style.visibility</p:attrName>
                                        </p:attrNameLst>
                                      </p:cBhvr>
                                      <p:to>
                                        <p:strVal val="visible"/>
                                      </p:to>
                                    </p:set>
                                    <p:animEffect transition="in" filter="wipe(down)">
                                      <p:cBhvr>
                                        <p:cTn id="159" dur="500"/>
                                        <p:tgtEl>
                                          <p:spTgt spid="22"/>
                                        </p:tgtEl>
                                      </p:cBhvr>
                                    </p:animEffect>
                                  </p:childTnLst>
                                </p:cTn>
                              </p:par>
                            </p:childTnLst>
                          </p:cTn>
                        </p:par>
                        <p:par>
                          <p:cTn id="160" fill="hold">
                            <p:stCondLst>
                              <p:cond delay="9500"/>
                            </p:stCondLst>
                            <p:childTnLst>
                              <p:par>
                                <p:cTn id="161" presetID="26" presetClass="entr" presetSubtype="0" fill="hold" grpId="0" nodeType="after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wipe(down)">
                                      <p:cBhvr>
                                        <p:cTn id="163" dur="580">
                                          <p:stCondLst>
                                            <p:cond delay="0"/>
                                          </p:stCondLst>
                                        </p:cTn>
                                        <p:tgtEl>
                                          <p:spTgt spid="30"/>
                                        </p:tgtEl>
                                      </p:cBhvr>
                                    </p:animEffect>
                                    <p:anim calcmode="lin" valueType="num">
                                      <p:cBhvr>
                                        <p:cTn id="164"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65"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66"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67"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68"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69" dur="26">
                                          <p:stCondLst>
                                            <p:cond delay="650"/>
                                          </p:stCondLst>
                                        </p:cTn>
                                        <p:tgtEl>
                                          <p:spTgt spid="30"/>
                                        </p:tgtEl>
                                      </p:cBhvr>
                                      <p:to x="100000" y="60000"/>
                                    </p:animScale>
                                    <p:animScale>
                                      <p:cBhvr>
                                        <p:cTn id="170" dur="166" decel="50000">
                                          <p:stCondLst>
                                            <p:cond delay="676"/>
                                          </p:stCondLst>
                                        </p:cTn>
                                        <p:tgtEl>
                                          <p:spTgt spid="30"/>
                                        </p:tgtEl>
                                      </p:cBhvr>
                                      <p:to x="100000" y="100000"/>
                                    </p:animScale>
                                    <p:animScale>
                                      <p:cBhvr>
                                        <p:cTn id="171" dur="26">
                                          <p:stCondLst>
                                            <p:cond delay="1312"/>
                                          </p:stCondLst>
                                        </p:cTn>
                                        <p:tgtEl>
                                          <p:spTgt spid="30"/>
                                        </p:tgtEl>
                                      </p:cBhvr>
                                      <p:to x="100000" y="80000"/>
                                    </p:animScale>
                                    <p:animScale>
                                      <p:cBhvr>
                                        <p:cTn id="172" dur="166" decel="50000">
                                          <p:stCondLst>
                                            <p:cond delay="1338"/>
                                          </p:stCondLst>
                                        </p:cTn>
                                        <p:tgtEl>
                                          <p:spTgt spid="30"/>
                                        </p:tgtEl>
                                      </p:cBhvr>
                                      <p:to x="100000" y="100000"/>
                                    </p:animScale>
                                    <p:animScale>
                                      <p:cBhvr>
                                        <p:cTn id="173" dur="26">
                                          <p:stCondLst>
                                            <p:cond delay="1642"/>
                                          </p:stCondLst>
                                        </p:cTn>
                                        <p:tgtEl>
                                          <p:spTgt spid="30"/>
                                        </p:tgtEl>
                                      </p:cBhvr>
                                      <p:to x="100000" y="90000"/>
                                    </p:animScale>
                                    <p:animScale>
                                      <p:cBhvr>
                                        <p:cTn id="174" dur="166" decel="50000">
                                          <p:stCondLst>
                                            <p:cond delay="1668"/>
                                          </p:stCondLst>
                                        </p:cTn>
                                        <p:tgtEl>
                                          <p:spTgt spid="30"/>
                                        </p:tgtEl>
                                      </p:cBhvr>
                                      <p:to x="100000" y="100000"/>
                                    </p:animScale>
                                    <p:animScale>
                                      <p:cBhvr>
                                        <p:cTn id="175" dur="26">
                                          <p:stCondLst>
                                            <p:cond delay="1808"/>
                                          </p:stCondLst>
                                        </p:cTn>
                                        <p:tgtEl>
                                          <p:spTgt spid="30"/>
                                        </p:tgtEl>
                                      </p:cBhvr>
                                      <p:to x="100000" y="95000"/>
                                    </p:animScale>
                                    <p:animScale>
                                      <p:cBhvr>
                                        <p:cTn id="176" dur="166" decel="50000">
                                          <p:stCondLst>
                                            <p:cond delay="1834"/>
                                          </p:stCondLst>
                                        </p:cTn>
                                        <p:tgtEl>
                                          <p:spTgt spid="30"/>
                                        </p:tgtEl>
                                      </p:cBhvr>
                                      <p:to x="100000" y="100000"/>
                                    </p:animScale>
                                  </p:childTnLst>
                                </p:cTn>
                              </p:par>
                              <p:par>
                                <p:cTn id="177" presetID="26" presetClass="entr" presetSubtype="0" fill="hold" grpId="0" nodeType="withEffect">
                                  <p:stCondLst>
                                    <p:cond delay="0"/>
                                  </p:stCondLst>
                                  <p:childTnLst>
                                    <p:set>
                                      <p:cBhvr>
                                        <p:cTn id="178" dur="1" fill="hold">
                                          <p:stCondLst>
                                            <p:cond delay="0"/>
                                          </p:stCondLst>
                                        </p:cTn>
                                        <p:tgtEl>
                                          <p:spTgt spid="29"/>
                                        </p:tgtEl>
                                        <p:attrNameLst>
                                          <p:attrName>style.visibility</p:attrName>
                                        </p:attrNameLst>
                                      </p:cBhvr>
                                      <p:to>
                                        <p:strVal val="visible"/>
                                      </p:to>
                                    </p:set>
                                    <p:animEffect transition="in" filter="wipe(down)">
                                      <p:cBhvr>
                                        <p:cTn id="179" dur="580">
                                          <p:stCondLst>
                                            <p:cond delay="0"/>
                                          </p:stCondLst>
                                        </p:cTn>
                                        <p:tgtEl>
                                          <p:spTgt spid="29"/>
                                        </p:tgtEl>
                                      </p:cBhvr>
                                    </p:animEffect>
                                    <p:anim calcmode="lin" valueType="num">
                                      <p:cBhvr>
                                        <p:cTn id="180"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81"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82"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83"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84"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85" dur="26">
                                          <p:stCondLst>
                                            <p:cond delay="650"/>
                                          </p:stCondLst>
                                        </p:cTn>
                                        <p:tgtEl>
                                          <p:spTgt spid="29"/>
                                        </p:tgtEl>
                                      </p:cBhvr>
                                      <p:to x="100000" y="60000"/>
                                    </p:animScale>
                                    <p:animScale>
                                      <p:cBhvr>
                                        <p:cTn id="186" dur="166" decel="50000">
                                          <p:stCondLst>
                                            <p:cond delay="676"/>
                                          </p:stCondLst>
                                        </p:cTn>
                                        <p:tgtEl>
                                          <p:spTgt spid="29"/>
                                        </p:tgtEl>
                                      </p:cBhvr>
                                      <p:to x="100000" y="100000"/>
                                    </p:animScale>
                                    <p:animScale>
                                      <p:cBhvr>
                                        <p:cTn id="187" dur="26">
                                          <p:stCondLst>
                                            <p:cond delay="1312"/>
                                          </p:stCondLst>
                                        </p:cTn>
                                        <p:tgtEl>
                                          <p:spTgt spid="29"/>
                                        </p:tgtEl>
                                      </p:cBhvr>
                                      <p:to x="100000" y="80000"/>
                                    </p:animScale>
                                    <p:animScale>
                                      <p:cBhvr>
                                        <p:cTn id="188" dur="166" decel="50000">
                                          <p:stCondLst>
                                            <p:cond delay="1338"/>
                                          </p:stCondLst>
                                        </p:cTn>
                                        <p:tgtEl>
                                          <p:spTgt spid="29"/>
                                        </p:tgtEl>
                                      </p:cBhvr>
                                      <p:to x="100000" y="100000"/>
                                    </p:animScale>
                                    <p:animScale>
                                      <p:cBhvr>
                                        <p:cTn id="189" dur="26">
                                          <p:stCondLst>
                                            <p:cond delay="1642"/>
                                          </p:stCondLst>
                                        </p:cTn>
                                        <p:tgtEl>
                                          <p:spTgt spid="29"/>
                                        </p:tgtEl>
                                      </p:cBhvr>
                                      <p:to x="100000" y="90000"/>
                                    </p:animScale>
                                    <p:animScale>
                                      <p:cBhvr>
                                        <p:cTn id="190" dur="166" decel="50000">
                                          <p:stCondLst>
                                            <p:cond delay="1668"/>
                                          </p:stCondLst>
                                        </p:cTn>
                                        <p:tgtEl>
                                          <p:spTgt spid="29"/>
                                        </p:tgtEl>
                                      </p:cBhvr>
                                      <p:to x="100000" y="100000"/>
                                    </p:animScale>
                                    <p:animScale>
                                      <p:cBhvr>
                                        <p:cTn id="191" dur="26">
                                          <p:stCondLst>
                                            <p:cond delay="1808"/>
                                          </p:stCondLst>
                                        </p:cTn>
                                        <p:tgtEl>
                                          <p:spTgt spid="29"/>
                                        </p:tgtEl>
                                      </p:cBhvr>
                                      <p:to x="100000" y="95000"/>
                                    </p:animScale>
                                    <p:animScale>
                                      <p:cBhvr>
                                        <p:cTn id="192" dur="166" decel="50000">
                                          <p:stCondLst>
                                            <p:cond delay="1834"/>
                                          </p:stCondLst>
                                        </p:cTn>
                                        <p:tgtEl>
                                          <p:spTgt spid="2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p:bldP spid="14" grpId="0"/>
      <p:bldP spid="15" grpId="0"/>
      <p:bldP spid="16" grpId="0"/>
      <p:bldP spid="17" grpId="0" animBg="1"/>
      <p:bldP spid="22" grpId="0" animBg="1"/>
      <p:bldP spid="27" grpId="0"/>
      <p:bldP spid="28" grpId="0"/>
      <p:bldP spid="29"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183A5D"/>
                </a:solidFill>
                <a:sym typeface="+mn-ea"/>
              </a:rPr>
              <a:t>能力</a:t>
            </a:r>
            <a:r>
              <a:rPr lang="zh-CN" altLang="en-US" dirty="0">
                <a:solidFill>
                  <a:srgbClr val="183A5D"/>
                </a:solidFill>
                <a:sym typeface="+mn-ea"/>
              </a:rPr>
              <a:t>提升</a:t>
            </a:r>
            <a:endParaRPr kumimoji="1" lang="zh-CN" altLang="en-US" dirty="0"/>
          </a:p>
        </p:txBody>
      </p:sp>
      <p:sp>
        <p:nvSpPr>
          <p:cNvPr id="3" name="矩形 2"/>
          <p:cNvSpPr/>
          <p:nvPr/>
        </p:nvSpPr>
        <p:spPr>
          <a:xfrm>
            <a:off x="0" y="3744685"/>
            <a:ext cx="12192000" cy="870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任意形状 5"/>
          <p:cNvSpPr/>
          <p:nvPr/>
        </p:nvSpPr>
        <p:spPr>
          <a:xfrm rot="10800000">
            <a:off x="859971" y="1458685"/>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957943" y="1805769"/>
            <a:ext cx="1719944" cy="1209675"/>
          </a:xfrm>
          <a:prstGeom prst="rect">
            <a:avLst/>
          </a:prstGeom>
        </p:spPr>
        <p:txBody>
          <a:bodyPr wrap="square">
            <a:spAutoFit/>
          </a:bodyPr>
          <a:lstStyle/>
          <a:p>
            <a:pPr algn="ctr" defTabSz="608965">
              <a:lnSpc>
                <a:spcPct val="130000"/>
              </a:lnSpc>
            </a:pPr>
            <a:r>
              <a:rPr lang="zh-CN" altLang="en-US" sz="1400" dirty="0" smtClean="0">
                <a:solidFill>
                  <a:schemeClr val="bg1"/>
                </a:solidFill>
                <a:ea typeface="微软雅黑" panose="020B0503020204020204" charset="-122"/>
                <a:sym typeface="+mn-ea"/>
              </a:rPr>
              <a:t>互联网</a:t>
            </a:r>
            <a:r>
              <a:rPr lang="zh-CN" altLang="en-US" sz="1400" dirty="0">
                <a:solidFill>
                  <a:schemeClr val="bg1"/>
                </a:solidFill>
                <a:ea typeface="微软雅黑" panose="020B0503020204020204" charset="-122"/>
                <a:sym typeface="+mn-ea"/>
              </a:rPr>
              <a:t>金融业务的商务拓展经验，熟悉线上流量和产品运营</a:t>
            </a:r>
            <a:endParaRPr lang="zh-CN" altLang="en-US" sz="1400" b="1" dirty="0">
              <a:solidFill>
                <a:schemeClr val="bg1"/>
              </a:solidFill>
              <a:ea typeface="微软雅黑" panose="020B0503020204020204" charset="-122"/>
              <a:sym typeface="+mn-ea"/>
            </a:endParaRPr>
          </a:p>
        </p:txBody>
      </p:sp>
      <p:sp>
        <p:nvSpPr>
          <p:cNvPr id="12" name="任意形状 11"/>
          <p:cNvSpPr/>
          <p:nvPr/>
        </p:nvSpPr>
        <p:spPr>
          <a:xfrm>
            <a:off x="2955471" y="3472542"/>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042556" y="4336562"/>
            <a:ext cx="1719944" cy="650240"/>
          </a:xfrm>
          <a:prstGeom prst="rect">
            <a:avLst/>
          </a:prstGeom>
        </p:spPr>
        <p:txBody>
          <a:bodyPr wrap="square">
            <a:spAutoFit/>
          </a:bodyPr>
          <a:lstStyle/>
          <a:p>
            <a:pPr algn="ctr" defTabSz="608965">
              <a:lnSpc>
                <a:spcPct val="130000"/>
              </a:lnSpc>
            </a:pPr>
            <a:r>
              <a:rPr lang="zh-CN" altLang="en-US" sz="1400" dirty="0">
                <a:solidFill>
                  <a:schemeClr val="bg1"/>
                </a:solidFill>
                <a:effectLst/>
                <a:ea typeface="微软雅黑" panose="020B0503020204020204" charset="-122"/>
                <a:sym typeface="+mn-ea"/>
              </a:rPr>
              <a:t>熟悉微信</a:t>
            </a:r>
            <a:r>
              <a:rPr lang="zh-CN" altLang="en-US" sz="1400" dirty="0" smtClean="0">
                <a:solidFill>
                  <a:schemeClr val="bg1"/>
                </a:solidFill>
                <a:effectLst/>
                <a:ea typeface="微软雅黑" panose="020B0503020204020204" charset="-122"/>
                <a:sym typeface="+mn-ea"/>
              </a:rPr>
              <a:t>推广 流量</a:t>
            </a:r>
            <a:r>
              <a:rPr lang="zh-CN" altLang="en-US" sz="1400" dirty="0">
                <a:solidFill>
                  <a:schemeClr val="bg1"/>
                </a:solidFill>
                <a:effectLst/>
                <a:ea typeface="微软雅黑" panose="020B0503020204020204" charset="-122"/>
                <a:sym typeface="+mn-ea"/>
              </a:rPr>
              <a:t>的运营推广工作</a:t>
            </a:r>
            <a:endParaRPr lang="zh-CN" altLang="en-US" sz="1400" b="1" dirty="0">
              <a:solidFill>
                <a:schemeClr val="bg1"/>
              </a:solidFill>
              <a:effectLst/>
              <a:ea typeface="微软雅黑" panose="020B0503020204020204" charset="-122"/>
              <a:sym typeface="+mn-ea"/>
            </a:endParaRPr>
          </a:p>
        </p:txBody>
      </p:sp>
      <p:sp>
        <p:nvSpPr>
          <p:cNvPr id="18" name="任意形状 17"/>
          <p:cNvSpPr/>
          <p:nvPr/>
        </p:nvSpPr>
        <p:spPr>
          <a:xfrm rot="10800000">
            <a:off x="5050971" y="1458685"/>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5148943" y="1805769"/>
            <a:ext cx="1719944" cy="650240"/>
          </a:xfrm>
          <a:prstGeom prst="rect">
            <a:avLst/>
          </a:prstGeom>
        </p:spPr>
        <p:txBody>
          <a:bodyPr wrap="square">
            <a:spAutoFit/>
          </a:bodyPr>
          <a:lstStyle/>
          <a:p>
            <a:pPr algn="ctr" defTabSz="608965">
              <a:lnSpc>
                <a:spcPct val="130000"/>
              </a:lnSpc>
            </a:pPr>
            <a:r>
              <a:rPr lang="zh-CN" altLang="en-US" sz="1400" dirty="0">
                <a:solidFill>
                  <a:schemeClr val="bg1"/>
                </a:solidFill>
                <a:ea typeface="微软雅黑" panose="020B0503020204020204" charset="-122"/>
                <a:sym typeface="+mn-ea"/>
              </a:rPr>
              <a:t>对商户贷</a:t>
            </a:r>
            <a:r>
              <a:rPr lang="zh-CN" altLang="en-US" sz="1400" dirty="0" smtClean="0">
                <a:solidFill>
                  <a:schemeClr val="bg1"/>
                </a:solidFill>
                <a:ea typeface="微软雅黑" panose="020B0503020204020204" charset="-122"/>
                <a:sym typeface="+mn-ea"/>
              </a:rPr>
              <a:t>有经验</a:t>
            </a:r>
          </a:p>
          <a:p>
            <a:pPr algn="ctr" defTabSz="608965">
              <a:lnSpc>
                <a:spcPct val="130000"/>
              </a:lnSpc>
            </a:pPr>
            <a:r>
              <a:rPr lang="zh-CN" altLang="en-US" sz="1400" dirty="0">
                <a:solidFill>
                  <a:schemeClr val="bg1"/>
                </a:solidFill>
                <a:ea typeface="微软雅黑" panose="020B0503020204020204" charset="-122"/>
                <a:sym typeface="+mn-ea"/>
              </a:rPr>
              <a:t>熟悉电</a:t>
            </a:r>
            <a:r>
              <a:rPr lang="zh-CN" altLang="en-US" sz="1400" dirty="0" smtClean="0">
                <a:solidFill>
                  <a:schemeClr val="bg1"/>
                </a:solidFill>
                <a:ea typeface="微软雅黑" panose="020B0503020204020204" charset="-122"/>
                <a:sym typeface="+mn-ea"/>
              </a:rPr>
              <a:t>商</a:t>
            </a:r>
            <a:endParaRPr lang="zh-CN" altLang="en-US" sz="1400" b="1" dirty="0" smtClean="0">
              <a:solidFill>
                <a:schemeClr val="bg1"/>
              </a:solidFill>
              <a:ea typeface="微软雅黑" panose="020B0503020204020204" charset="-122"/>
              <a:sym typeface="+mn-ea"/>
            </a:endParaRPr>
          </a:p>
        </p:txBody>
      </p:sp>
      <p:sp>
        <p:nvSpPr>
          <p:cNvPr id="22" name="任意形状 21"/>
          <p:cNvSpPr/>
          <p:nvPr/>
        </p:nvSpPr>
        <p:spPr>
          <a:xfrm>
            <a:off x="7146471" y="3472542"/>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7233556" y="4336562"/>
            <a:ext cx="1719944" cy="650240"/>
          </a:xfrm>
          <a:prstGeom prst="rect">
            <a:avLst/>
          </a:prstGeom>
        </p:spPr>
        <p:txBody>
          <a:bodyPr wrap="square">
            <a:spAutoFit/>
          </a:bodyPr>
          <a:lstStyle/>
          <a:p>
            <a:pPr algn="ctr" defTabSz="608965">
              <a:lnSpc>
                <a:spcPct val="130000"/>
              </a:lnSpc>
            </a:pPr>
            <a:r>
              <a:rPr lang="zh-CN" altLang="en-US" sz="1400" dirty="0" smtClean="0">
                <a:solidFill>
                  <a:schemeClr val="bg1"/>
                </a:solidFill>
                <a:ea typeface="微软雅黑" panose="020B0503020204020204" charset="-122"/>
                <a:sym typeface="+mn-ea"/>
              </a:rPr>
              <a:t>有</a:t>
            </a:r>
            <a:r>
              <a:rPr lang="zh-CN" altLang="en-US" sz="1400" dirty="0">
                <a:solidFill>
                  <a:schemeClr val="bg1"/>
                </a:solidFill>
                <a:ea typeface="微软雅黑" panose="020B0503020204020204" charset="-122"/>
                <a:sym typeface="+mn-ea"/>
              </a:rPr>
              <a:t>较成熟的商务沟通经验及技巧</a:t>
            </a:r>
            <a:endParaRPr lang="zh-CN" altLang="en-US" sz="1400" b="1" dirty="0">
              <a:solidFill>
                <a:schemeClr val="bg1"/>
              </a:solidFill>
              <a:ea typeface="微软雅黑" panose="020B0503020204020204" charset="-122"/>
              <a:sym typeface="+mn-ea"/>
            </a:endParaRPr>
          </a:p>
        </p:txBody>
      </p:sp>
      <p:sp>
        <p:nvSpPr>
          <p:cNvPr id="26" name="任意形状 25"/>
          <p:cNvSpPr/>
          <p:nvPr/>
        </p:nvSpPr>
        <p:spPr>
          <a:xfrm rot="10800000">
            <a:off x="9241970" y="1458685"/>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9339942" y="1805769"/>
            <a:ext cx="1719944" cy="1209675"/>
          </a:xfrm>
          <a:prstGeom prst="rect">
            <a:avLst/>
          </a:prstGeom>
        </p:spPr>
        <p:txBody>
          <a:bodyPr wrap="square">
            <a:spAutoFit/>
          </a:bodyPr>
          <a:lstStyle/>
          <a:p>
            <a:pPr algn="ctr" defTabSz="608965">
              <a:lnSpc>
                <a:spcPct val="130000"/>
              </a:lnSpc>
            </a:pPr>
            <a:r>
              <a:rPr lang="zh-CN" altLang="en-US" sz="1400" dirty="0">
                <a:solidFill>
                  <a:schemeClr val="bg1"/>
                </a:solidFill>
                <a:ea typeface="微软雅黑" panose="020B0503020204020204" charset="-122"/>
                <a:sym typeface="+mn-ea"/>
              </a:rPr>
              <a:t>具备很强的责任心和执行力，注重细节，有良好的服务意识，抗压力强</a:t>
            </a:r>
            <a:endParaRPr lang="zh-CN" altLang="en-US" sz="1400" b="1" dirty="0">
              <a:solidFill>
                <a:schemeClr val="bg1"/>
              </a:solidFill>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500"/>
                            </p:stCondLst>
                            <p:childTnLst>
                              <p:par>
                                <p:cTn id="13" presetID="2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6"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80">
                                          <p:stCondLst>
                                            <p:cond delay="0"/>
                                          </p:stCondLst>
                                        </p:cTn>
                                        <p:tgtEl>
                                          <p:spTgt spid="9"/>
                                        </p:tgtEl>
                                      </p:cBhvr>
                                    </p:animEffect>
                                    <p:anim calcmode="lin" valueType="num">
                                      <p:cBhvr>
                                        <p:cTn id="21"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6" dur="26">
                                          <p:stCondLst>
                                            <p:cond delay="650"/>
                                          </p:stCondLst>
                                        </p:cTn>
                                        <p:tgtEl>
                                          <p:spTgt spid="9"/>
                                        </p:tgtEl>
                                      </p:cBhvr>
                                      <p:to x="100000" y="60000"/>
                                    </p:animScale>
                                    <p:animScale>
                                      <p:cBhvr>
                                        <p:cTn id="27" dur="166" decel="50000">
                                          <p:stCondLst>
                                            <p:cond delay="676"/>
                                          </p:stCondLst>
                                        </p:cTn>
                                        <p:tgtEl>
                                          <p:spTgt spid="9"/>
                                        </p:tgtEl>
                                      </p:cBhvr>
                                      <p:to x="100000" y="100000"/>
                                    </p:animScale>
                                    <p:animScale>
                                      <p:cBhvr>
                                        <p:cTn id="28" dur="26">
                                          <p:stCondLst>
                                            <p:cond delay="1312"/>
                                          </p:stCondLst>
                                        </p:cTn>
                                        <p:tgtEl>
                                          <p:spTgt spid="9"/>
                                        </p:tgtEl>
                                      </p:cBhvr>
                                      <p:to x="100000" y="80000"/>
                                    </p:animScale>
                                    <p:animScale>
                                      <p:cBhvr>
                                        <p:cTn id="29" dur="166" decel="50000">
                                          <p:stCondLst>
                                            <p:cond delay="1338"/>
                                          </p:stCondLst>
                                        </p:cTn>
                                        <p:tgtEl>
                                          <p:spTgt spid="9"/>
                                        </p:tgtEl>
                                      </p:cBhvr>
                                      <p:to x="100000" y="100000"/>
                                    </p:animScale>
                                    <p:animScale>
                                      <p:cBhvr>
                                        <p:cTn id="30" dur="26">
                                          <p:stCondLst>
                                            <p:cond delay="1642"/>
                                          </p:stCondLst>
                                        </p:cTn>
                                        <p:tgtEl>
                                          <p:spTgt spid="9"/>
                                        </p:tgtEl>
                                      </p:cBhvr>
                                      <p:to x="100000" y="90000"/>
                                    </p:animScale>
                                    <p:animScale>
                                      <p:cBhvr>
                                        <p:cTn id="31" dur="166" decel="50000">
                                          <p:stCondLst>
                                            <p:cond delay="1668"/>
                                          </p:stCondLst>
                                        </p:cTn>
                                        <p:tgtEl>
                                          <p:spTgt spid="9"/>
                                        </p:tgtEl>
                                      </p:cBhvr>
                                      <p:to x="100000" y="100000"/>
                                    </p:animScale>
                                    <p:animScale>
                                      <p:cBhvr>
                                        <p:cTn id="32" dur="26">
                                          <p:stCondLst>
                                            <p:cond delay="1808"/>
                                          </p:stCondLst>
                                        </p:cTn>
                                        <p:tgtEl>
                                          <p:spTgt spid="9"/>
                                        </p:tgtEl>
                                      </p:cBhvr>
                                      <p:to x="100000" y="95000"/>
                                    </p:animScale>
                                    <p:animScale>
                                      <p:cBhvr>
                                        <p:cTn id="33" dur="166" decel="50000">
                                          <p:stCondLst>
                                            <p:cond delay="1834"/>
                                          </p:stCondLst>
                                        </p:cTn>
                                        <p:tgtEl>
                                          <p:spTgt spid="9"/>
                                        </p:tgtEl>
                                      </p:cBhvr>
                                      <p:to x="100000" y="100000"/>
                                    </p:animScale>
                                  </p:childTnLst>
                                </p:cTn>
                              </p:par>
                            </p:childTnLst>
                          </p:cTn>
                        </p:par>
                        <p:par>
                          <p:cTn id="34" fill="hold">
                            <p:stCondLst>
                              <p:cond delay="3000"/>
                            </p:stCondLst>
                            <p:childTnLst>
                              <p:par>
                                <p:cTn id="35" presetID="23" presetClass="entr" presetSubtype="16"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6"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80">
                                          <p:stCondLst>
                                            <p:cond delay="0"/>
                                          </p:stCondLst>
                                        </p:cTn>
                                        <p:tgtEl>
                                          <p:spTgt spid="14"/>
                                        </p:tgtEl>
                                      </p:cBhvr>
                                    </p:animEffect>
                                    <p:anim calcmode="lin" valueType="num">
                                      <p:cBhvr>
                                        <p:cTn id="43"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48" dur="26">
                                          <p:stCondLst>
                                            <p:cond delay="650"/>
                                          </p:stCondLst>
                                        </p:cTn>
                                        <p:tgtEl>
                                          <p:spTgt spid="14"/>
                                        </p:tgtEl>
                                      </p:cBhvr>
                                      <p:to x="100000" y="60000"/>
                                    </p:animScale>
                                    <p:animScale>
                                      <p:cBhvr>
                                        <p:cTn id="49" dur="166" decel="50000">
                                          <p:stCondLst>
                                            <p:cond delay="676"/>
                                          </p:stCondLst>
                                        </p:cTn>
                                        <p:tgtEl>
                                          <p:spTgt spid="14"/>
                                        </p:tgtEl>
                                      </p:cBhvr>
                                      <p:to x="100000" y="100000"/>
                                    </p:animScale>
                                    <p:animScale>
                                      <p:cBhvr>
                                        <p:cTn id="50" dur="26">
                                          <p:stCondLst>
                                            <p:cond delay="1312"/>
                                          </p:stCondLst>
                                        </p:cTn>
                                        <p:tgtEl>
                                          <p:spTgt spid="14"/>
                                        </p:tgtEl>
                                      </p:cBhvr>
                                      <p:to x="100000" y="80000"/>
                                    </p:animScale>
                                    <p:animScale>
                                      <p:cBhvr>
                                        <p:cTn id="51" dur="166" decel="50000">
                                          <p:stCondLst>
                                            <p:cond delay="1338"/>
                                          </p:stCondLst>
                                        </p:cTn>
                                        <p:tgtEl>
                                          <p:spTgt spid="14"/>
                                        </p:tgtEl>
                                      </p:cBhvr>
                                      <p:to x="100000" y="100000"/>
                                    </p:animScale>
                                    <p:animScale>
                                      <p:cBhvr>
                                        <p:cTn id="52" dur="26">
                                          <p:stCondLst>
                                            <p:cond delay="1642"/>
                                          </p:stCondLst>
                                        </p:cTn>
                                        <p:tgtEl>
                                          <p:spTgt spid="14"/>
                                        </p:tgtEl>
                                      </p:cBhvr>
                                      <p:to x="100000" y="90000"/>
                                    </p:animScale>
                                    <p:animScale>
                                      <p:cBhvr>
                                        <p:cTn id="53" dur="166" decel="50000">
                                          <p:stCondLst>
                                            <p:cond delay="1668"/>
                                          </p:stCondLst>
                                        </p:cTn>
                                        <p:tgtEl>
                                          <p:spTgt spid="14"/>
                                        </p:tgtEl>
                                      </p:cBhvr>
                                      <p:to x="100000" y="100000"/>
                                    </p:animScale>
                                    <p:animScale>
                                      <p:cBhvr>
                                        <p:cTn id="54" dur="26">
                                          <p:stCondLst>
                                            <p:cond delay="1808"/>
                                          </p:stCondLst>
                                        </p:cTn>
                                        <p:tgtEl>
                                          <p:spTgt spid="14"/>
                                        </p:tgtEl>
                                      </p:cBhvr>
                                      <p:to x="100000" y="95000"/>
                                    </p:animScale>
                                    <p:animScale>
                                      <p:cBhvr>
                                        <p:cTn id="55" dur="166" decel="50000">
                                          <p:stCondLst>
                                            <p:cond delay="1834"/>
                                          </p:stCondLst>
                                        </p:cTn>
                                        <p:tgtEl>
                                          <p:spTgt spid="14"/>
                                        </p:tgtEl>
                                      </p:cBhvr>
                                      <p:to x="100000" y="100000"/>
                                    </p:animScale>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down)">
                                      <p:cBhvr>
                                        <p:cTn id="59" dur="500"/>
                                        <p:tgtEl>
                                          <p:spTgt spid="18"/>
                                        </p:tgtEl>
                                      </p:cBhvr>
                                    </p:animEffect>
                                  </p:childTnLst>
                                </p:cTn>
                              </p:par>
                            </p:childTnLst>
                          </p:cTn>
                        </p:par>
                        <p:par>
                          <p:cTn id="60" fill="hold">
                            <p:stCondLst>
                              <p:cond delay="6000"/>
                            </p:stCondLst>
                            <p:childTnLst>
                              <p:par>
                                <p:cTn id="61" presetID="26" presetClass="entr" presetSubtype="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down)">
                                      <p:cBhvr>
                                        <p:cTn id="63" dur="580">
                                          <p:stCondLst>
                                            <p:cond delay="0"/>
                                          </p:stCondLst>
                                        </p:cTn>
                                        <p:tgtEl>
                                          <p:spTgt spid="20"/>
                                        </p:tgtEl>
                                      </p:cBhvr>
                                    </p:animEffect>
                                    <p:anim calcmode="lin" valueType="num">
                                      <p:cBhvr>
                                        <p:cTn id="6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69" dur="26">
                                          <p:stCondLst>
                                            <p:cond delay="650"/>
                                          </p:stCondLst>
                                        </p:cTn>
                                        <p:tgtEl>
                                          <p:spTgt spid="20"/>
                                        </p:tgtEl>
                                      </p:cBhvr>
                                      <p:to x="100000" y="60000"/>
                                    </p:animScale>
                                    <p:animScale>
                                      <p:cBhvr>
                                        <p:cTn id="70" dur="166" decel="50000">
                                          <p:stCondLst>
                                            <p:cond delay="676"/>
                                          </p:stCondLst>
                                        </p:cTn>
                                        <p:tgtEl>
                                          <p:spTgt spid="20"/>
                                        </p:tgtEl>
                                      </p:cBhvr>
                                      <p:to x="100000" y="100000"/>
                                    </p:animScale>
                                    <p:animScale>
                                      <p:cBhvr>
                                        <p:cTn id="71" dur="26">
                                          <p:stCondLst>
                                            <p:cond delay="1312"/>
                                          </p:stCondLst>
                                        </p:cTn>
                                        <p:tgtEl>
                                          <p:spTgt spid="20"/>
                                        </p:tgtEl>
                                      </p:cBhvr>
                                      <p:to x="100000" y="80000"/>
                                    </p:animScale>
                                    <p:animScale>
                                      <p:cBhvr>
                                        <p:cTn id="72" dur="166" decel="50000">
                                          <p:stCondLst>
                                            <p:cond delay="1338"/>
                                          </p:stCondLst>
                                        </p:cTn>
                                        <p:tgtEl>
                                          <p:spTgt spid="20"/>
                                        </p:tgtEl>
                                      </p:cBhvr>
                                      <p:to x="100000" y="100000"/>
                                    </p:animScale>
                                    <p:animScale>
                                      <p:cBhvr>
                                        <p:cTn id="73" dur="26">
                                          <p:stCondLst>
                                            <p:cond delay="1642"/>
                                          </p:stCondLst>
                                        </p:cTn>
                                        <p:tgtEl>
                                          <p:spTgt spid="20"/>
                                        </p:tgtEl>
                                      </p:cBhvr>
                                      <p:to x="100000" y="90000"/>
                                    </p:animScale>
                                    <p:animScale>
                                      <p:cBhvr>
                                        <p:cTn id="74" dur="166" decel="50000">
                                          <p:stCondLst>
                                            <p:cond delay="1668"/>
                                          </p:stCondLst>
                                        </p:cTn>
                                        <p:tgtEl>
                                          <p:spTgt spid="20"/>
                                        </p:tgtEl>
                                      </p:cBhvr>
                                      <p:to x="100000" y="100000"/>
                                    </p:animScale>
                                    <p:animScale>
                                      <p:cBhvr>
                                        <p:cTn id="75" dur="26">
                                          <p:stCondLst>
                                            <p:cond delay="1808"/>
                                          </p:stCondLst>
                                        </p:cTn>
                                        <p:tgtEl>
                                          <p:spTgt spid="20"/>
                                        </p:tgtEl>
                                      </p:cBhvr>
                                      <p:to x="100000" y="95000"/>
                                    </p:animScale>
                                    <p:animScale>
                                      <p:cBhvr>
                                        <p:cTn id="76" dur="166" decel="50000">
                                          <p:stCondLst>
                                            <p:cond delay="1834"/>
                                          </p:stCondLst>
                                        </p:cTn>
                                        <p:tgtEl>
                                          <p:spTgt spid="20"/>
                                        </p:tgtEl>
                                      </p:cBhvr>
                                      <p:to x="100000" y="100000"/>
                                    </p:animScale>
                                  </p:childTnLst>
                                </p:cTn>
                              </p:par>
                            </p:childTnLst>
                          </p:cTn>
                        </p:par>
                        <p:par>
                          <p:cTn id="77" fill="hold">
                            <p:stCondLst>
                              <p:cond delay="8000"/>
                            </p:stCondLst>
                            <p:childTnLst>
                              <p:par>
                                <p:cTn id="78" presetID="23" presetClass="entr" presetSubtype="16"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p:cTn id="80" dur="500" fill="hold"/>
                                        <p:tgtEl>
                                          <p:spTgt spid="22"/>
                                        </p:tgtEl>
                                        <p:attrNameLst>
                                          <p:attrName>ppt_w</p:attrName>
                                        </p:attrNameLst>
                                      </p:cBhvr>
                                      <p:tavLst>
                                        <p:tav tm="0">
                                          <p:val>
                                            <p:fltVal val="0"/>
                                          </p:val>
                                        </p:tav>
                                        <p:tav tm="100000">
                                          <p:val>
                                            <p:strVal val="#ppt_w"/>
                                          </p:val>
                                        </p:tav>
                                      </p:tavLst>
                                    </p:anim>
                                    <p:anim calcmode="lin" valueType="num">
                                      <p:cBhvr>
                                        <p:cTn id="81" dur="500" fill="hold"/>
                                        <p:tgtEl>
                                          <p:spTgt spid="22"/>
                                        </p:tgtEl>
                                        <p:attrNameLst>
                                          <p:attrName>ppt_h</p:attrName>
                                        </p:attrNameLst>
                                      </p:cBhvr>
                                      <p:tavLst>
                                        <p:tav tm="0">
                                          <p:val>
                                            <p:fltVal val="0"/>
                                          </p:val>
                                        </p:tav>
                                        <p:tav tm="100000">
                                          <p:val>
                                            <p:strVal val="#ppt_h"/>
                                          </p:val>
                                        </p:tav>
                                      </p:tavLst>
                                    </p:anim>
                                  </p:childTnLst>
                                </p:cTn>
                              </p:par>
                            </p:childTnLst>
                          </p:cTn>
                        </p:par>
                        <p:par>
                          <p:cTn id="82" fill="hold">
                            <p:stCondLst>
                              <p:cond delay="8500"/>
                            </p:stCondLst>
                            <p:childTnLst>
                              <p:par>
                                <p:cTn id="83" presetID="26" presetClass="entr" presetSubtype="0"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down)">
                                      <p:cBhvr>
                                        <p:cTn id="85" dur="580">
                                          <p:stCondLst>
                                            <p:cond delay="0"/>
                                          </p:stCondLst>
                                        </p:cTn>
                                        <p:tgtEl>
                                          <p:spTgt spid="24"/>
                                        </p:tgtEl>
                                      </p:cBhvr>
                                    </p:animEffect>
                                    <p:anim calcmode="lin" valueType="num">
                                      <p:cBhvr>
                                        <p:cTn id="86"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91" dur="26">
                                          <p:stCondLst>
                                            <p:cond delay="650"/>
                                          </p:stCondLst>
                                        </p:cTn>
                                        <p:tgtEl>
                                          <p:spTgt spid="24"/>
                                        </p:tgtEl>
                                      </p:cBhvr>
                                      <p:to x="100000" y="60000"/>
                                    </p:animScale>
                                    <p:animScale>
                                      <p:cBhvr>
                                        <p:cTn id="92" dur="166" decel="50000">
                                          <p:stCondLst>
                                            <p:cond delay="676"/>
                                          </p:stCondLst>
                                        </p:cTn>
                                        <p:tgtEl>
                                          <p:spTgt spid="24"/>
                                        </p:tgtEl>
                                      </p:cBhvr>
                                      <p:to x="100000" y="100000"/>
                                    </p:animScale>
                                    <p:animScale>
                                      <p:cBhvr>
                                        <p:cTn id="93" dur="26">
                                          <p:stCondLst>
                                            <p:cond delay="1312"/>
                                          </p:stCondLst>
                                        </p:cTn>
                                        <p:tgtEl>
                                          <p:spTgt spid="24"/>
                                        </p:tgtEl>
                                      </p:cBhvr>
                                      <p:to x="100000" y="80000"/>
                                    </p:animScale>
                                    <p:animScale>
                                      <p:cBhvr>
                                        <p:cTn id="94" dur="166" decel="50000">
                                          <p:stCondLst>
                                            <p:cond delay="1338"/>
                                          </p:stCondLst>
                                        </p:cTn>
                                        <p:tgtEl>
                                          <p:spTgt spid="24"/>
                                        </p:tgtEl>
                                      </p:cBhvr>
                                      <p:to x="100000" y="100000"/>
                                    </p:animScale>
                                    <p:animScale>
                                      <p:cBhvr>
                                        <p:cTn id="95" dur="26">
                                          <p:stCondLst>
                                            <p:cond delay="1642"/>
                                          </p:stCondLst>
                                        </p:cTn>
                                        <p:tgtEl>
                                          <p:spTgt spid="24"/>
                                        </p:tgtEl>
                                      </p:cBhvr>
                                      <p:to x="100000" y="90000"/>
                                    </p:animScale>
                                    <p:animScale>
                                      <p:cBhvr>
                                        <p:cTn id="96" dur="166" decel="50000">
                                          <p:stCondLst>
                                            <p:cond delay="1668"/>
                                          </p:stCondLst>
                                        </p:cTn>
                                        <p:tgtEl>
                                          <p:spTgt spid="24"/>
                                        </p:tgtEl>
                                      </p:cBhvr>
                                      <p:to x="100000" y="100000"/>
                                    </p:animScale>
                                    <p:animScale>
                                      <p:cBhvr>
                                        <p:cTn id="97" dur="26">
                                          <p:stCondLst>
                                            <p:cond delay="1808"/>
                                          </p:stCondLst>
                                        </p:cTn>
                                        <p:tgtEl>
                                          <p:spTgt spid="24"/>
                                        </p:tgtEl>
                                      </p:cBhvr>
                                      <p:to x="100000" y="95000"/>
                                    </p:animScale>
                                    <p:animScale>
                                      <p:cBhvr>
                                        <p:cTn id="98" dur="166" decel="50000">
                                          <p:stCondLst>
                                            <p:cond delay="1834"/>
                                          </p:stCondLst>
                                        </p:cTn>
                                        <p:tgtEl>
                                          <p:spTgt spid="24"/>
                                        </p:tgtEl>
                                      </p:cBhvr>
                                      <p:to x="100000" y="100000"/>
                                    </p:animScale>
                                  </p:childTnLst>
                                </p:cTn>
                              </p:par>
                            </p:childTnLst>
                          </p:cTn>
                        </p:par>
                        <p:par>
                          <p:cTn id="99" fill="hold">
                            <p:stCondLst>
                              <p:cond delay="10500"/>
                            </p:stCondLst>
                            <p:childTnLst>
                              <p:par>
                                <p:cTn id="100" presetID="23" presetClass="entr" presetSubtype="16" fill="hold" grpId="0" nodeType="afterEffect">
                                  <p:stCondLst>
                                    <p:cond delay="0"/>
                                  </p:stCondLst>
                                  <p:childTnLst>
                                    <p:set>
                                      <p:cBhvr>
                                        <p:cTn id="101" dur="1" fill="hold">
                                          <p:stCondLst>
                                            <p:cond delay="0"/>
                                          </p:stCondLst>
                                        </p:cTn>
                                        <p:tgtEl>
                                          <p:spTgt spid="26"/>
                                        </p:tgtEl>
                                        <p:attrNameLst>
                                          <p:attrName>style.visibility</p:attrName>
                                        </p:attrNameLst>
                                      </p:cBhvr>
                                      <p:to>
                                        <p:strVal val="visible"/>
                                      </p:to>
                                    </p:set>
                                    <p:anim calcmode="lin" valueType="num">
                                      <p:cBhvr>
                                        <p:cTn id="102" dur="500" fill="hold"/>
                                        <p:tgtEl>
                                          <p:spTgt spid="26"/>
                                        </p:tgtEl>
                                        <p:attrNameLst>
                                          <p:attrName>ppt_w</p:attrName>
                                        </p:attrNameLst>
                                      </p:cBhvr>
                                      <p:tavLst>
                                        <p:tav tm="0">
                                          <p:val>
                                            <p:fltVal val="0"/>
                                          </p:val>
                                        </p:tav>
                                        <p:tav tm="100000">
                                          <p:val>
                                            <p:strVal val="#ppt_w"/>
                                          </p:val>
                                        </p:tav>
                                      </p:tavLst>
                                    </p:anim>
                                    <p:anim calcmode="lin" valueType="num">
                                      <p:cBhvr>
                                        <p:cTn id="103" dur="500" fill="hold"/>
                                        <p:tgtEl>
                                          <p:spTgt spid="26"/>
                                        </p:tgtEl>
                                        <p:attrNameLst>
                                          <p:attrName>ppt_h</p:attrName>
                                        </p:attrNameLst>
                                      </p:cBhvr>
                                      <p:tavLst>
                                        <p:tav tm="0">
                                          <p:val>
                                            <p:fltVal val="0"/>
                                          </p:val>
                                        </p:tav>
                                        <p:tav tm="100000">
                                          <p:val>
                                            <p:strVal val="#ppt_h"/>
                                          </p:val>
                                        </p:tav>
                                      </p:tavLst>
                                    </p:anim>
                                  </p:childTnLst>
                                </p:cTn>
                              </p:par>
                            </p:childTnLst>
                          </p:cTn>
                        </p:par>
                        <p:par>
                          <p:cTn id="104" fill="hold">
                            <p:stCondLst>
                              <p:cond delay="11000"/>
                            </p:stCondLst>
                            <p:childTnLst>
                              <p:par>
                                <p:cTn id="105" presetID="26" presetClass="entr" presetSubtype="0" fill="hold" grpId="0" nodeType="after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wipe(down)">
                                      <p:cBhvr>
                                        <p:cTn id="107" dur="580">
                                          <p:stCondLst>
                                            <p:cond delay="0"/>
                                          </p:stCondLst>
                                        </p:cTn>
                                        <p:tgtEl>
                                          <p:spTgt spid="28"/>
                                        </p:tgtEl>
                                      </p:cBhvr>
                                    </p:animEffect>
                                    <p:anim calcmode="lin" valueType="num">
                                      <p:cBhvr>
                                        <p:cTn id="108"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13" dur="26">
                                          <p:stCondLst>
                                            <p:cond delay="650"/>
                                          </p:stCondLst>
                                        </p:cTn>
                                        <p:tgtEl>
                                          <p:spTgt spid="28"/>
                                        </p:tgtEl>
                                      </p:cBhvr>
                                      <p:to x="100000" y="60000"/>
                                    </p:animScale>
                                    <p:animScale>
                                      <p:cBhvr>
                                        <p:cTn id="114" dur="166" decel="50000">
                                          <p:stCondLst>
                                            <p:cond delay="676"/>
                                          </p:stCondLst>
                                        </p:cTn>
                                        <p:tgtEl>
                                          <p:spTgt spid="28"/>
                                        </p:tgtEl>
                                      </p:cBhvr>
                                      <p:to x="100000" y="100000"/>
                                    </p:animScale>
                                    <p:animScale>
                                      <p:cBhvr>
                                        <p:cTn id="115" dur="26">
                                          <p:stCondLst>
                                            <p:cond delay="1312"/>
                                          </p:stCondLst>
                                        </p:cTn>
                                        <p:tgtEl>
                                          <p:spTgt spid="28"/>
                                        </p:tgtEl>
                                      </p:cBhvr>
                                      <p:to x="100000" y="80000"/>
                                    </p:animScale>
                                    <p:animScale>
                                      <p:cBhvr>
                                        <p:cTn id="116" dur="166" decel="50000">
                                          <p:stCondLst>
                                            <p:cond delay="1338"/>
                                          </p:stCondLst>
                                        </p:cTn>
                                        <p:tgtEl>
                                          <p:spTgt spid="28"/>
                                        </p:tgtEl>
                                      </p:cBhvr>
                                      <p:to x="100000" y="100000"/>
                                    </p:animScale>
                                    <p:animScale>
                                      <p:cBhvr>
                                        <p:cTn id="117" dur="26">
                                          <p:stCondLst>
                                            <p:cond delay="1642"/>
                                          </p:stCondLst>
                                        </p:cTn>
                                        <p:tgtEl>
                                          <p:spTgt spid="28"/>
                                        </p:tgtEl>
                                      </p:cBhvr>
                                      <p:to x="100000" y="90000"/>
                                    </p:animScale>
                                    <p:animScale>
                                      <p:cBhvr>
                                        <p:cTn id="118" dur="166" decel="50000">
                                          <p:stCondLst>
                                            <p:cond delay="1668"/>
                                          </p:stCondLst>
                                        </p:cTn>
                                        <p:tgtEl>
                                          <p:spTgt spid="28"/>
                                        </p:tgtEl>
                                      </p:cBhvr>
                                      <p:to x="100000" y="100000"/>
                                    </p:animScale>
                                    <p:animScale>
                                      <p:cBhvr>
                                        <p:cTn id="119" dur="26">
                                          <p:stCondLst>
                                            <p:cond delay="1808"/>
                                          </p:stCondLst>
                                        </p:cTn>
                                        <p:tgtEl>
                                          <p:spTgt spid="28"/>
                                        </p:tgtEl>
                                      </p:cBhvr>
                                      <p:to x="100000" y="95000"/>
                                    </p:animScale>
                                    <p:animScale>
                                      <p:cBhvr>
                                        <p:cTn id="120" dur="166" decel="50000">
                                          <p:stCondLst>
                                            <p:cond delay="1834"/>
                                          </p:stCondLst>
                                        </p:cTn>
                                        <p:tgtEl>
                                          <p:spTgt spid="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p:bldP spid="12" grpId="0" animBg="1"/>
      <p:bldP spid="14" grpId="0"/>
      <p:bldP spid="18" grpId="0" animBg="1"/>
      <p:bldP spid="20" grpId="0"/>
      <p:bldP spid="22" grpId="0" animBg="1"/>
      <p:bldP spid="24" grpId="0"/>
      <p:bldP spid="26" grpId="0" animBg="1"/>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183A5D"/>
                </a:solidFill>
                <a:sym typeface="+mn-ea"/>
              </a:rPr>
              <a:t>能力需求</a:t>
            </a:r>
            <a:endParaRPr kumimoji="1" lang="zh-CN" altLang="en-US" dirty="0"/>
          </a:p>
        </p:txBody>
      </p:sp>
      <p:sp>
        <p:nvSpPr>
          <p:cNvPr id="5" name="空心弧 4"/>
          <p:cNvSpPr/>
          <p:nvPr/>
        </p:nvSpPr>
        <p:spPr>
          <a:xfrm>
            <a:off x="-4094981" y="-217744"/>
            <a:ext cx="7293488" cy="7293488"/>
          </a:xfrm>
          <a:prstGeom prst="blockArc">
            <a:avLst>
              <a:gd name="adj1" fmla="val 18900000"/>
              <a:gd name="adj2" fmla="val 2700000"/>
              <a:gd name="adj3" fmla="val 296"/>
            </a:avLst>
          </a:prstGeom>
          <a:ln>
            <a:solidFill>
              <a:schemeClr val="accent2">
                <a:lumMod val="90000"/>
              </a:schemeClr>
            </a:solidFill>
          </a:ln>
        </p:spPr>
        <p:style>
          <a:lnRef idx="2">
            <a:schemeClr val="accent2">
              <a:hueOff val="0"/>
              <a:satOff val="0"/>
              <a:lumOff val="0"/>
              <a:alphaOff val="0"/>
            </a:schemeClr>
          </a:lnRef>
          <a:fillRef idx="0">
            <a:schemeClr val="accent3">
              <a:tint val="90000"/>
              <a:hueOff val="0"/>
              <a:satOff val="0"/>
              <a:lumOff val="0"/>
              <a:alphaOff val="0"/>
            </a:schemeClr>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6" name="任意形状 5"/>
          <p:cNvSpPr/>
          <p:nvPr/>
        </p:nvSpPr>
        <p:spPr>
          <a:xfrm>
            <a:off x="2642504" y="1136253"/>
            <a:ext cx="7710664" cy="833607"/>
          </a:xfrm>
          <a:custGeom>
            <a:avLst/>
            <a:gdLst>
              <a:gd name="connsiteX0" fmla="*/ 0 w 7440913"/>
              <a:gd name="connsiteY0" fmla="*/ 0 h 833607"/>
              <a:gd name="connsiteX1" fmla="*/ 7440913 w 7440913"/>
              <a:gd name="connsiteY1" fmla="*/ 0 h 833607"/>
              <a:gd name="connsiteX2" fmla="*/ 7440913 w 7440913"/>
              <a:gd name="connsiteY2" fmla="*/ 833607 h 833607"/>
              <a:gd name="connsiteX3" fmla="*/ 0 w 7440913"/>
              <a:gd name="connsiteY3" fmla="*/ 833607 h 833607"/>
              <a:gd name="connsiteX4" fmla="*/ 0 w 7440913"/>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0913" h="833607">
                <a:moveTo>
                  <a:pt x="0" y="0"/>
                </a:moveTo>
                <a:lnTo>
                  <a:pt x="7440913" y="0"/>
                </a:lnTo>
                <a:lnTo>
                  <a:pt x="7440913" y="833607"/>
                </a:lnTo>
                <a:lnTo>
                  <a:pt x="0" y="833607"/>
                </a:lnTo>
                <a:lnTo>
                  <a:pt x="0" y="0"/>
                </a:lnTo>
                <a:close/>
              </a:path>
            </a:pathLst>
          </a:custGeom>
          <a:solidFill>
            <a:schemeClr val="accent2">
              <a:lumMod val="9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endParaRPr lang="zh-CN" altLang="en-US" sz="4300" kern="1200"/>
          </a:p>
        </p:txBody>
      </p:sp>
      <p:sp>
        <p:nvSpPr>
          <p:cNvPr id="7" name="椭圆 6"/>
          <p:cNvSpPr/>
          <p:nvPr/>
        </p:nvSpPr>
        <p:spPr>
          <a:xfrm>
            <a:off x="2121500" y="1032052"/>
            <a:ext cx="1042009" cy="1042009"/>
          </a:xfrm>
          <a:prstGeom prst="ellipse">
            <a:avLst/>
          </a:prstGeom>
          <a:ln>
            <a:solidFill>
              <a:schemeClr val="accent2">
                <a:lumMod val="90000"/>
              </a:schemeClr>
            </a:solidFill>
          </a:ln>
        </p:spPr>
        <p:style>
          <a:lnRef idx="2">
            <a:schemeClr val="accent2">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 name="任意形状 7"/>
          <p:cNvSpPr/>
          <p:nvPr/>
        </p:nvSpPr>
        <p:spPr>
          <a:xfrm>
            <a:off x="3120430" y="2386881"/>
            <a:ext cx="7215411" cy="833607"/>
          </a:xfrm>
          <a:custGeom>
            <a:avLst/>
            <a:gdLst>
              <a:gd name="connsiteX0" fmla="*/ 0 w 6962986"/>
              <a:gd name="connsiteY0" fmla="*/ 0 h 833607"/>
              <a:gd name="connsiteX1" fmla="*/ 6962986 w 6962986"/>
              <a:gd name="connsiteY1" fmla="*/ 0 h 833607"/>
              <a:gd name="connsiteX2" fmla="*/ 6962986 w 6962986"/>
              <a:gd name="connsiteY2" fmla="*/ 833607 h 833607"/>
              <a:gd name="connsiteX3" fmla="*/ 0 w 6962986"/>
              <a:gd name="connsiteY3" fmla="*/ 833607 h 833607"/>
              <a:gd name="connsiteX4" fmla="*/ 0 w 6962986"/>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2986" h="833607">
                <a:moveTo>
                  <a:pt x="0" y="0"/>
                </a:moveTo>
                <a:lnTo>
                  <a:pt x="6962986" y="0"/>
                </a:lnTo>
                <a:lnTo>
                  <a:pt x="6962986" y="833607"/>
                </a:lnTo>
                <a:lnTo>
                  <a:pt x="0" y="833607"/>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endParaRPr lang="zh-CN" altLang="en-US" sz="4300" kern="1200"/>
          </a:p>
        </p:txBody>
      </p:sp>
      <p:sp>
        <p:nvSpPr>
          <p:cNvPr id="9" name="椭圆 8"/>
          <p:cNvSpPr/>
          <p:nvPr/>
        </p:nvSpPr>
        <p:spPr>
          <a:xfrm>
            <a:off x="2599426" y="2282680"/>
            <a:ext cx="1042009" cy="1042009"/>
          </a:xfrm>
          <a:prstGeom prst="ellipse">
            <a:avLst/>
          </a:prstGeom>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任意形状 9"/>
          <p:cNvSpPr/>
          <p:nvPr/>
        </p:nvSpPr>
        <p:spPr>
          <a:xfrm>
            <a:off x="3120430" y="3637509"/>
            <a:ext cx="7215411" cy="833607"/>
          </a:xfrm>
          <a:custGeom>
            <a:avLst/>
            <a:gdLst>
              <a:gd name="connsiteX0" fmla="*/ 0 w 6962986"/>
              <a:gd name="connsiteY0" fmla="*/ 0 h 833607"/>
              <a:gd name="connsiteX1" fmla="*/ 6962986 w 6962986"/>
              <a:gd name="connsiteY1" fmla="*/ 0 h 833607"/>
              <a:gd name="connsiteX2" fmla="*/ 6962986 w 6962986"/>
              <a:gd name="connsiteY2" fmla="*/ 833607 h 833607"/>
              <a:gd name="connsiteX3" fmla="*/ 0 w 6962986"/>
              <a:gd name="connsiteY3" fmla="*/ 833607 h 833607"/>
              <a:gd name="connsiteX4" fmla="*/ 0 w 6962986"/>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2986" h="833607">
                <a:moveTo>
                  <a:pt x="0" y="0"/>
                </a:moveTo>
                <a:lnTo>
                  <a:pt x="6962986" y="0"/>
                </a:lnTo>
                <a:lnTo>
                  <a:pt x="6962986" y="833607"/>
                </a:lnTo>
                <a:lnTo>
                  <a:pt x="0" y="833607"/>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endParaRPr lang="zh-CN" altLang="en-US" sz="4300" kern="1200"/>
          </a:p>
        </p:txBody>
      </p:sp>
      <p:sp>
        <p:nvSpPr>
          <p:cNvPr id="11" name="椭圆 10"/>
          <p:cNvSpPr/>
          <p:nvPr/>
        </p:nvSpPr>
        <p:spPr>
          <a:xfrm>
            <a:off x="2599426" y="3533308"/>
            <a:ext cx="1042009" cy="1042009"/>
          </a:xfrm>
          <a:prstGeom prst="ellipse">
            <a:avLst/>
          </a:prstGeom>
        </p:spPr>
        <p:style>
          <a:lnRef idx="2">
            <a:schemeClr val="accent4">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任意形状 11"/>
          <p:cNvSpPr/>
          <p:nvPr/>
        </p:nvSpPr>
        <p:spPr>
          <a:xfrm>
            <a:off x="2642504" y="4888138"/>
            <a:ext cx="7710664" cy="833607"/>
          </a:xfrm>
          <a:custGeom>
            <a:avLst/>
            <a:gdLst>
              <a:gd name="connsiteX0" fmla="*/ 0 w 7440913"/>
              <a:gd name="connsiteY0" fmla="*/ 0 h 833607"/>
              <a:gd name="connsiteX1" fmla="*/ 7440913 w 7440913"/>
              <a:gd name="connsiteY1" fmla="*/ 0 h 833607"/>
              <a:gd name="connsiteX2" fmla="*/ 7440913 w 7440913"/>
              <a:gd name="connsiteY2" fmla="*/ 833607 h 833607"/>
              <a:gd name="connsiteX3" fmla="*/ 0 w 7440913"/>
              <a:gd name="connsiteY3" fmla="*/ 833607 h 833607"/>
              <a:gd name="connsiteX4" fmla="*/ 0 w 7440913"/>
              <a:gd name="connsiteY4" fmla="*/ 0 h 83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0913" h="833607">
                <a:moveTo>
                  <a:pt x="0" y="0"/>
                </a:moveTo>
                <a:lnTo>
                  <a:pt x="7440913" y="0"/>
                </a:lnTo>
                <a:lnTo>
                  <a:pt x="7440913" y="833607"/>
                </a:lnTo>
                <a:lnTo>
                  <a:pt x="0" y="833607"/>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61676" tIns="109220" rIns="109220" bIns="109220" numCol="1" spcCol="1270" anchor="ctr" anchorCtr="0">
            <a:noAutofit/>
          </a:bodyPr>
          <a:lstStyle/>
          <a:p>
            <a:pPr lvl="0" algn="l" defTabSz="1911350">
              <a:lnSpc>
                <a:spcPct val="90000"/>
              </a:lnSpc>
              <a:spcBef>
                <a:spcPct val="0"/>
              </a:spcBef>
              <a:spcAft>
                <a:spcPct val="35000"/>
              </a:spcAft>
            </a:pPr>
            <a:endParaRPr lang="zh-CN" altLang="en-US" sz="4300" kern="1200"/>
          </a:p>
        </p:txBody>
      </p:sp>
      <p:sp>
        <p:nvSpPr>
          <p:cNvPr id="13" name="椭圆 12"/>
          <p:cNvSpPr/>
          <p:nvPr/>
        </p:nvSpPr>
        <p:spPr>
          <a:xfrm>
            <a:off x="2121500" y="4783937"/>
            <a:ext cx="1042009" cy="1042009"/>
          </a:xfrm>
          <a:prstGeom prst="ellipse">
            <a:avLst/>
          </a:prstGeom>
        </p:spPr>
        <p:style>
          <a:lnRef idx="2">
            <a:schemeClr val="accent5">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Freeform 5"/>
          <p:cNvSpPr>
            <a:spLocks noEditPoints="1"/>
          </p:cNvSpPr>
          <p:nvPr/>
        </p:nvSpPr>
        <p:spPr bwMode="auto">
          <a:xfrm>
            <a:off x="2421404" y="1444394"/>
            <a:ext cx="506403" cy="217324"/>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solidFill>
            <a:schemeClr val="accent2">
              <a:lumMod val="90000"/>
            </a:schemeClr>
          </a:solidFill>
          <a:ln w="0">
            <a:noFill/>
            <a:prstDash val="solid"/>
            <a:round/>
          </a:ln>
        </p:spPr>
        <p:txBody>
          <a:bodyPr vert="horz" wrap="square" lIns="91440" tIns="45720" rIns="91440" bIns="45720" numCol="1" anchor="t" anchorCtr="0" compatLnSpc="1"/>
          <a:lstStyle/>
          <a:p>
            <a:endParaRPr lang="zh-CN" altLang="en-US"/>
          </a:p>
        </p:txBody>
      </p:sp>
      <p:grpSp>
        <p:nvGrpSpPr>
          <p:cNvPr id="15" name="组合 20"/>
          <p:cNvGrpSpPr/>
          <p:nvPr/>
        </p:nvGrpSpPr>
        <p:grpSpPr>
          <a:xfrm>
            <a:off x="2478738" y="5051739"/>
            <a:ext cx="327531" cy="506403"/>
            <a:chOff x="6257925" y="-9525"/>
            <a:chExt cx="1514475" cy="2341563"/>
          </a:xfrm>
          <a:solidFill>
            <a:schemeClr val="accent5"/>
          </a:solidFill>
        </p:grpSpPr>
        <p:sp>
          <p:nvSpPr>
            <p:cNvPr id="16" name="Freeform 6"/>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7"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8" name="Freeform 8"/>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nvGrpSpPr>
          <p:cNvPr id="19" name="组合 22"/>
          <p:cNvGrpSpPr/>
          <p:nvPr/>
        </p:nvGrpSpPr>
        <p:grpSpPr>
          <a:xfrm>
            <a:off x="2919070" y="3897076"/>
            <a:ext cx="402376" cy="315858"/>
            <a:chOff x="3654425" y="5089525"/>
            <a:chExt cx="1860550" cy="1460500"/>
          </a:xfrm>
          <a:solidFill>
            <a:schemeClr val="accent4"/>
          </a:solidFill>
        </p:grpSpPr>
        <p:sp>
          <p:nvSpPr>
            <p:cNvPr id="20"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1"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2"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3"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4"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5"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nvGrpSpPr>
          <p:cNvPr id="27" name="组合 23"/>
          <p:cNvGrpSpPr/>
          <p:nvPr/>
        </p:nvGrpSpPr>
        <p:grpSpPr>
          <a:xfrm>
            <a:off x="2936923" y="2620520"/>
            <a:ext cx="367014" cy="366328"/>
            <a:chOff x="6262688" y="5170488"/>
            <a:chExt cx="1697038" cy="1693863"/>
          </a:xfrm>
          <a:solidFill>
            <a:schemeClr val="accent3"/>
          </a:solidFill>
        </p:grpSpPr>
        <p:sp>
          <p:nvSpPr>
            <p:cNvPr id="28"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9" name="Freeform 20"/>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30" name="文本框 29"/>
          <p:cNvSpPr txBox="1"/>
          <p:nvPr/>
        </p:nvSpPr>
        <p:spPr>
          <a:xfrm>
            <a:off x="3384609" y="1306834"/>
            <a:ext cx="6675006" cy="4108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smtClean="0">
                <a:solidFill>
                  <a:schemeClr val="bg1"/>
                </a:solidFill>
                <a:ea typeface="微软雅黑" panose="020B0503020204020204" charset="-122"/>
                <a:sym typeface="+mn-ea"/>
              </a:rPr>
              <a:t>熟悉</a:t>
            </a:r>
            <a:r>
              <a:rPr lang="zh-CN" altLang="en-US" sz="1600" dirty="0">
                <a:solidFill>
                  <a:schemeClr val="bg1"/>
                </a:solidFill>
                <a:ea typeface="微软雅黑" panose="020B0503020204020204" charset="-122"/>
                <a:sym typeface="+mn-ea"/>
              </a:rPr>
              <a:t>线上流量和产品运营，精通运营策略，了解移动互联网推广策略</a:t>
            </a:r>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31" name="文本框 30"/>
          <p:cNvSpPr txBox="1"/>
          <p:nvPr/>
        </p:nvSpPr>
        <p:spPr>
          <a:xfrm>
            <a:off x="3688102" y="2386648"/>
            <a:ext cx="6080682"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smtClean="0">
                <a:solidFill>
                  <a:schemeClr val="bg1"/>
                </a:solidFill>
                <a:ea typeface="微软雅黑" panose="020B0503020204020204" charset="-122"/>
                <a:sym typeface="+mn-ea"/>
              </a:rPr>
              <a:t>熟悉</a:t>
            </a:r>
            <a:r>
              <a:rPr lang="en-US" altLang="zh-CN" sz="1600" dirty="0" err="1" smtClean="0">
                <a:solidFill>
                  <a:schemeClr val="bg1"/>
                </a:solidFill>
                <a:ea typeface="微软雅黑" panose="020B0503020204020204" charset="-122"/>
                <a:sym typeface="+mn-ea"/>
              </a:rPr>
              <a:t>aso</a:t>
            </a:r>
            <a:r>
              <a:rPr lang="zh-CN" altLang="en-US" sz="1600" dirty="0">
                <a:solidFill>
                  <a:schemeClr val="bg1"/>
                </a:solidFill>
                <a:ea typeface="微软雅黑" panose="020B0503020204020204" charset="-122"/>
                <a:sym typeface="+mn-ea"/>
              </a:rPr>
              <a:t>，广告投放，流量的运营推广工作，包括拉新和留存等，有线上系统可以展示，熟悉媒体采买渠道</a:t>
            </a:r>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32" name="文本框 31"/>
          <p:cNvSpPr txBox="1"/>
          <p:nvPr/>
        </p:nvSpPr>
        <p:spPr>
          <a:xfrm>
            <a:off x="3789702" y="3689296"/>
            <a:ext cx="6080682" cy="7308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solidFill>
                <a:ea typeface="微软雅黑" panose="020B0503020204020204" charset="-122"/>
                <a:sym typeface="+mn-ea"/>
              </a:rPr>
              <a:t>对商户贷有经验，最好是供应链公司或是互联网小贷做市场运营的。同时熟悉多种类型商户线上及线下精准营销渠道</a:t>
            </a:r>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33" name="文本框 32"/>
          <p:cNvSpPr txBox="1"/>
          <p:nvPr/>
        </p:nvSpPr>
        <p:spPr>
          <a:xfrm>
            <a:off x="3384609" y="5065472"/>
            <a:ext cx="6675006"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chemeClr val="bg1"/>
                </a:solidFill>
                <a:ea typeface="微软雅黑" panose="020B0503020204020204" charset="-122"/>
                <a:sym typeface="+mn-ea"/>
              </a:rPr>
              <a:t>熟悉电商、</a:t>
            </a:r>
            <a:r>
              <a:rPr lang="en-US" altLang="zh-CN" sz="1600" dirty="0">
                <a:solidFill>
                  <a:schemeClr val="bg1"/>
                </a:solidFill>
                <a:ea typeface="微软雅黑" panose="020B0503020204020204" charset="-122"/>
                <a:sym typeface="+mn-ea"/>
              </a:rPr>
              <a:t>o2o</a:t>
            </a:r>
            <a:r>
              <a:rPr lang="zh-CN" altLang="en-US" sz="1600" dirty="0">
                <a:solidFill>
                  <a:schemeClr val="bg1"/>
                </a:solidFill>
                <a:ea typeface="微软雅黑" panose="020B0503020204020204" charset="-122"/>
                <a:sym typeface="+mn-ea"/>
              </a:rPr>
              <a:t>周边各类服务</a:t>
            </a:r>
            <a:r>
              <a:rPr lang="zh-CN" altLang="en-US" sz="1600" dirty="0" smtClean="0">
                <a:solidFill>
                  <a:schemeClr val="bg1"/>
                </a:solidFill>
                <a:ea typeface="微软雅黑" panose="020B0503020204020204" charset="-122"/>
                <a:sym typeface="+mn-ea"/>
              </a:rPr>
              <a:t>商；有</a:t>
            </a:r>
            <a:r>
              <a:rPr lang="zh-CN" altLang="en-US" sz="1600" dirty="0">
                <a:solidFill>
                  <a:schemeClr val="bg1"/>
                </a:solidFill>
                <a:ea typeface="微软雅黑" panose="020B0503020204020204" charset="-122"/>
                <a:sym typeface="+mn-ea"/>
              </a:rPr>
              <a:t>较成熟的商务沟通经验及技巧</a:t>
            </a:r>
            <a:endParaRPr lang="zh-CN" altLang="en-US" sz="1600" dirty="0" smtClean="0">
              <a:solidFill>
                <a:schemeClr val="bg1"/>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strVal val="#ppt_w*0.70"/>
                                          </p:val>
                                        </p:tav>
                                        <p:tav tm="100000">
                                          <p:val>
                                            <p:strVal val="#ppt_w"/>
                                          </p:val>
                                        </p:tav>
                                      </p:tavLst>
                                    </p:anim>
                                    <p:anim calcmode="lin" valueType="num">
                                      <p:cBhvr>
                                        <p:cTn id="12" dur="1000" fill="hold"/>
                                        <p:tgtEl>
                                          <p:spTgt spid="7"/>
                                        </p:tgtEl>
                                        <p:attrNameLst>
                                          <p:attrName>ppt_h</p:attrName>
                                        </p:attrNameLst>
                                      </p:cBhvr>
                                      <p:tavLst>
                                        <p:tav tm="0">
                                          <p:val>
                                            <p:strVal val="#ppt_h"/>
                                          </p:val>
                                        </p:tav>
                                        <p:tav tm="100000">
                                          <p:val>
                                            <p:strVal val="#ppt_h"/>
                                          </p:val>
                                        </p:tav>
                                      </p:tavLst>
                                    </p:anim>
                                    <p:animEffect transition="in" filter="fade">
                                      <p:cBhvr>
                                        <p:cTn id="13" dur="1000"/>
                                        <p:tgtEl>
                                          <p:spTgt spid="7"/>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1000" fill="hold"/>
                                        <p:tgtEl>
                                          <p:spTgt spid="30"/>
                                        </p:tgtEl>
                                        <p:attrNameLst>
                                          <p:attrName>ppt_w</p:attrName>
                                        </p:attrNameLst>
                                      </p:cBhvr>
                                      <p:tavLst>
                                        <p:tav tm="0">
                                          <p:val>
                                            <p:strVal val="#ppt_w*0.70"/>
                                          </p:val>
                                        </p:tav>
                                        <p:tav tm="100000">
                                          <p:val>
                                            <p:strVal val="#ppt_w"/>
                                          </p:val>
                                        </p:tav>
                                      </p:tavLst>
                                    </p:anim>
                                    <p:anim calcmode="lin" valueType="num">
                                      <p:cBhvr>
                                        <p:cTn id="17" dur="1000" fill="hold"/>
                                        <p:tgtEl>
                                          <p:spTgt spid="30"/>
                                        </p:tgtEl>
                                        <p:attrNameLst>
                                          <p:attrName>ppt_h</p:attrName>
                                        </p:attrNameLst>
                                      </p:cBhvr>
                                      <p:tavLst>
                                        <p:tav tm="0">
                                          <p:val>
                                            <p:strVal val="#ppt_h"/>
                                          </p:val>
                                        </p:tav>
                                        <p:tav tm="100000">
                                          <p:val>
                                            <p:strVal val="#ppt_h"/>
                                          </p:val>
                                        </p:tav>
                                      </p:tavLst>
                                    </p:anim>
                                    <p:animEffect transition="in" filter="fade">
                                      <p:cBhvr>
                                        <p:cTn id="18" dur="1000"/>
                                        <p:tgtEl>
                                          <p:spTgt spid="30"/>
                                        </p:tgtEl>
                                      </p:cBhvr>
                                    </p:animEffect>
                                  </p:childTnLst>
                                </p:cTn>
                              </p:par>
                              <p:par>
                                <p:cTn id="19" presetID="55"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par>
                          <p:cTn id="24" fill="hold">
                            <p:stCondLst>
                              <p:cond delay="1500"/>
                            </p:stCondLst>
                            <p:childTnLst>
                              <p:par>
                                <p:cTn id="25" presetID="23" presetClass="entr" presetSubtype="16"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childTnLst>
                                </p:cTn>
                              </p:par>
                            </p:childTnLst>
                          </p:cTn>
                        </p:par>
                        <p:par>
                          <p:cTn id="37" fill="hold">
                            <p:stCondLst>
                              <p:cond delay="2000"/>
                            </p:stCondLst>
                            <p:childTnLst>
                              <p:par>
                                <p:cTn id="38" presetID="55" presetClass="entr" presetSubtype="0"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1000" fill="hold"/>
                                        <p:tgtEl>
                                          <p:spTgt spid="11"/>
                                        </p:tgtEl>
                                        <p:attrNameLst>
                                          <p:attrName>ppt_w</p:attrName>
                                        </p:attrNameLst>
                                      </p:cBhvr>
                                      <p:tavLst>
                                        <p:tav tm="0">
                                          <p:val>
                                            <p:strVal val="#ppt_w*0.70"/>
                                          </p:val>
                                        </p:tav>
                                        <p:tav tm="100000">
                                          <p:val>
                                            <p:strVal val="#ppt_w"/>
                                          </p:val>
                                        </p:tav>
                                      </p:tavLst>
                                    </p:anim>
                                    <p:anim calcmode="lin" valueType="num">
                                      <p:cBhvr>
                                        <p:cTn id="41" dur="1000" fill="hold"/>
                                        <p:tgtEl>
                                          <p:spTgt spid="11"/>
                                        </p:tgtEl>
                                        <p:attrNameLst>
                                          <p:attrName>ppt_h</p:attrName>
                                        </p:attrNameLst>
                                      </p:cBhvr>
                                      <p:tavLst>
                                        <p:tav tm="0">
                                          <p:val>
                                            <p:strVal val="#ppt_h"/>
                                          </p:val>
                                        </p:tav>
                                        <p:tav tm="100000">
                                          <p:val>
                                            <p:strVal val="#ppt_h"/>
                                          </p:val>
                                        </p:tav>
                                      </p:tavLst>
                                    </p:anim>
                                    <p:animEffect transition="in" filter="fade">
                                      <p:cBhvr>
                                        <p:cTn id="42" dur="1000"/>
                                        <p:tgtEl>
                                          <p:spTgt spid="11"/>
                                        </p:tgtEl>
                                      </p:cBhvr>
                                    </p:animEffect>
                                  </p:childTnLst>
                                </p:cTn>
                              </p:par>
                              <p:par>
                                <p:cTn id="43" presetID="55"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1000" fill="hold"/>
                                        <p:tgtEl>
                                          <p:spTgt spid="10"/>
                                        </p:tgtEl>
                                        <p:attrNameLst>
                                          <p:attrName>ppt_w</p:attrName>
                                        </p:attrNameLst>
                                      </p:cBhvr>
                                      <p:tavLst>
                                        <p:tav tm="0">
                                          <p:val>
                                            <p:strVal val="#ppt_w*0.70"/>
                                          </p:val>
                                        </p:tav>
                                        <p:tav tm="100000">
                                          <p:val>
                                            <p:strVal val="#ppt_w"/>
                                          </p:val>
                                        </p:tav>
                                      </p:tavLst>
                                    </p:anim>
                                    <p:anim calcmode="lin" valueType="num">
                                      <p:cBhvr>
                                        <p:cTn id="46" dur="1000" fill="hold"/>
                                        <p:tgtEl>
                                          <p:spTgt spid="10"/>
                                        </p:tgtEl>
                                        <p:attrNameLst>
                                          <p:attrName>ppt_h</p:attrName>
                                        </p:attrNameLst>
                                      </p:cBhvr>
                                      <p:tavLst>
                                        <p:tav tm="0">
                                          <p:val>
                                            <p:strVal val="#ppt_h"/>
                                          </p:val>
                                        </p:tav>
                                        <p:tav tm="100000">
                                          <p:val>
                                            <p:strVal val="#ppt_h"/>
                                          </p:val>
                                        </p:tav>
                                      </p:tavLst>
                                    </p:anim>
                                    <p:animEffect transition="in" filter="fade">
                                      <p:cBhvr>
                                        <p:cTn id="47" dur="1000"/>
                                        <p:tgtEl>
                                          <p:spTgt spid="10"/>
                                        </p:tgtEl>
                                      </p:cBhvr>
                                    </p:animEffect>
                                  </p:childTnLst>
                                </p:cTn>
                              </p:par>
                              <p:par>
                                <p:cTn id="48" presetID="55"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p:cTn id="50" dur="1000" fill="hold"/>
                                        <p:tgtEl>
                                          <p:spTgt spid="32"/>
                                        </p:tgtEl>
                                        <p:attrNameLst>
                                          <p:attrName>ppt_w</p:attrName>
                                        </p:attrNameLst>
                                      </p:cBhvr>
                                      <p:tavLst>
                                        <p:tav tm="0">
                                          <p:val>
                                            <p:strVal val="#ppt_w*0.70"/>
                                          </p:val>
                                        </p:tav>
                                        <p:tav tm="100000">
                                          <p:val>
                                            <p:strVal val="#ppt_w"/>
                                          </p:val>
                                        </p:tav>
                                      </p:tavLst>
                                    </p:anim>
                                    <p:anim calcmode="lin" valueType="num">
                                      <p:cBhvr>
                                        <p:cTn id="51" dur="1000" fill="hold"/>
                                        <p:tgtEl>
                                          <p:spTgt spid="32"/>
                                        </p:tgtEl>
                                        <p:attrNameLst>
                                          <p:attrName>ppt_h</p:attrName>
                                        </p:attrNameLst>
                                      </p:cBhvr>
                                      <p:tavLst>
                                        <p:tav tm="0">
                                          <p:val>
                                            <p:strVal val="#ppt_h"/>
                                          </p:val>
                                        </p:tav>
                                        <p:tav tm="100000">
                                          <p:val>
                                            <p:strVal val="#ppt_h"/>
                                          </p:val>
                                        </p:tav>
                                      </p:tavLst>
                                    </p:anim>
                                    <p:animEffect transition="in" filter="fade">
                                      <p:cBhvr>
                                        <p:cTn id="52" dur="1000"/>
                                        <p:tgtEl>
                                          <p:spTgt spid="32"/>
                                        </p:tgtEl>
                                      </p:cBhvr>
                                    </p:animEffect>
                                  </p:childTnLst>
                                </p:cTn>
                              </p:par>
                            </p:childTnLst>
                          </p:cTn>
                        </p:par>
                        <p:par>
                          <p:cTn id="53" fill="hold">
                            <p:stCondLst>
                              <p:cond delay="3000"/>
                            </p:stCondLst>
                            <p:childTnLst>
                              <p:par>
                                <p:cTn id="54" presetID="55" presetClass="entr" presetSubtype="0"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1000" fill="hold"/>
                                        <p:tgtEl>
                                          <p:spTgt spid="13"/>
                                        </p:tgtEl>
                                        <p:attrNameLst>
                                          <p:attrName>ppt_w</p:attrName>
                                        </p:attrNameLst>
                                      </p:cBhvr>
                                      <p:tavLst>
                                        <p:tav tm="0">
                                          <p:val>
                                            <p:strVal val="#ppt_w*0.70"/>
                                          </p:val>
                                        </p:tav>
                                        <p:tav tm="100000">
                                          <p:val>
                                            <p:strVal val="#ppt_w"/>
                                          </p:val>
                                        </p:tav>
                                      </p:tavLst>
                                    </p:anim>
                                    <p:anim calcmode="lin" valueType="num">
                                      <p:cBhvr>
                                        <p:cTn id="57" dur="1000" fill="hold"/>
                                        <p:tgtEl>
                                          <p:spTgt spid="13"/>
                                        </p:tgtEl>
                                        <p:attrNameLst>
                                          <p:attrName>ppt_h</p:attrName>
                                        </p:attrNameLst>
                                      </p:cBhvr>
                                      <p:tavLst>
                                        <p:tav tm="0">
                                          <p:val>
                                            <p:strVal val="#ppt_h"/>
                                          </p:val>
                                        </p:tav>
                                        <p:tav tm="100000">
                                          <p:val>
                                            <p:strVal val="#ppt_h"/>
                                          </p:val>
                                        </p:tav>
                                      </p:tavLst>
                                    </p:anim>
                                    <p:animEffect transition="in" filter="fade">
                                      <p:cBhvr>
                                        <p:cTn id="58" dur="1000"/>
                                        <p:tgtEl>
                                          <p:spTgt spid="13"/>
                                        </p:tgtEl>
                                      </p:cBhvr>
                                    </p:animEffect>
                                  </p:childTnLst>
                                </p:cTn>
                              </p:par>
                              <p:par>
                                <p:cTn id="59" presetID="55"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strVal val="#ppt_w*0.70"/>
                                          </p:val>
                                        </p:tav>
                                        <p:tav tm="100000">
                                          <p:val>
                                            <p:strVal val="#ppt_w"/>
                                          </p:val>
                                        </p:tav>
                                      </p:tavLst>
                                    </p:anim>
                                    <p:anim calcmode="lin" valueType="num">
                                      <p:cBhvr>
                                        <p:cTn id="62" dur="1000" fill="hold"/>
                                        <p:tgtEl>
                                          <p:spTgt spid="12"/>
                                        </p:tgtEl>
                                        <p:attrNameLst>
                                          <p:attrName>ppt_h</p:attrName>
                                        </p:attrNameLst>
                                      </p:cBhvr>
                                      <p:tavLst>
                                        <p:tav tm="0">
                                          <p:val>
                                            <p:strVal val="#ppt_h"/>
                                          </p:val>
                                        </p:tav>
                                        <p:tav tm="100000">
                                          <p:val>
                                            <p:strVal val="#ppt_h"/>
                                          </p:val>
                                        </p:tav>
                                      </p:tavLst>
                                    </p:anim>
                                    <p:animEffect transition="in" filter="fade">
                                      <p:cBhvr>
                                        <p:cTn id="63" dur="1000"/>
                                        <p:tgtEl>
                                          <p:spTgt spid="12"/>
                                        </p:tgtEl>
                                      </p:cBhvr>
                                    </p:animEffect>
                                  </p:childTnLst>
                                </p:cTn>
                              </p:par>
                              <p:par>
                                <p:cTn id="64" presetID="55"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p:cTn id="66" dur="1000" fill="hold"/>
                                        <p:tgtEl>
                                          <p:spTgt spid="33"/>
                                        </p:tgtEl>
                                        <p:attrNameLst>
                                          <p:attrName>ppt_w</p:attrName>
                                        </p:attrNameLst>
                                      </p:cBhvr>
                                      <p:tavLst>
                                        <p:tav tm="0">
                                          <p:val>
                                            <p:strVal val="#ppt_w*0.70"/>
                                          </p:val>
                                        </p:tav>
                                        <p:tav tm="100000">
                                          <p:val>
                                            <p:strVal val="#ppt_w"/>
                                          </p:val>
                                        </p:tav>
                                      </p:tavLst>
                                    </p:anim>
                                    <p:anim calcmode="lin" valueType="num">
                                      <p:cBhvr>
                                        <p:cTn id="67" dur="1000" fill="hold"/>
                                        <p:tgtEl>
                                          <p:spTgt spid="33"/>
                                        </p:tgtEl>
                                        <p:attrNameLst>
                                          <p:attrName>ppt_h</p:attrName>
                                        </p:attrNameLst>
                                      </p:cBhvr>
                                      <p:tavLst>
                                        <p:tav tm="0">
                                          <p:val>
                                            <p:strVal val="#ppt_h"/>
                                          </p:val>
                                        </p:tav>
                                        <p:tav tm="100000">
                                          <p:val>
                                            <p:strVal val="#ppt_h"/>
                                          </p:val>
                                        </p:tav>
                                      </p:tavLst>
                                    </p:anim>
                                    <p:animEffect transition="in" filter="fade">
                                      <p:cBhvr>
                                        <p:cTn id="68"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30" grpId="0"/>
      <p:bldP spid="31"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3</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35680" cy="1106805"/>
          </a:xfrm>
          <a:prstGeom prst="rect">
            <a:avLst/>
          </a:prstGeom>
          <a:noFill/>
        </p:spPr>
        <p:txBody>
          <a:bodyPr wrap="none" rtlCol="0">
            <a:spAutoFit/>
          </a:bodyPr>
          <a:lstStyle/>
          <a:p>
            <a:pPr algn="l"/>
            <a:r>
              <a:rPr lang="zh-CN" altLang="en-US" sz="6600" b="1" dirty="0" smtClean="0">
                <a:solidFill>
                  <a:srgbClr val="6AC3D0"/>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自我分析</a:t>
            </a:r>
            <a:endParaRPr kumimoji="1" lang="zh-CN" altLang="en-US" sz="6600" b="1" dirty="0" smtClean="0">
              <a:solidFill>
                <a:srgbClr val="6AC3D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183A5D"/>
                </a:solidFill>
                <a:sym typeface="+mn-ea"/>
              </a:rPr>
              <a:t>个人优势</a:t>
            </a:r>
            <a:endParaRPr kumimoji="1" lang="zh-CN" altLang="en-US" dirty="0"/>
          </a:p>
        </p:txBody>
      </p:sp>
      <p:grpSp>
        <p:nvGrpSpPr>
          <p:cNvPr id="3" name="Group 10"/>
          <p:cNvGrpSpPr/>
          <p:nvPr/>
        </p:nvGrpSpPr>
        <p:grpSpPr bwMode="auto">
          <a:xfrm>
            <a:off x="855933" y="2307370"/>
            <a:ext cx="3632200" cy="3833559"/>
            <a:chOff x="2908300" y="2109788"/>
            <a:chExt cx="1489075" cy="1571625"/>
          </a:xfrm>
        </p:grpSpPr>
        <p:grpSp>
          <p:nvGrpSpPr>
            <p:cNvPr id="8" name="Group 58"/>
            <p:cNvGrpSpPr/>
            <p:nvPr/>
          </p:nvGrpSpPr>
          <p:grpSpPr bwMode="auto">
            <a:xfrm>
              <a:off x="2922588" y="3392488"/>
              <a:ext cx="1473200" cy="276225"/>
              <a:chOff x="0" y="0"/>
              <a:chExt cx="928" cy="174"/>
            </a:xfrm>
          </p:grpSpPr>
          <p:sp>
            <p:nvSpPr>
              <p:cNvPr id="22" name="Line 55"/>
              <p:cNvSpPr>
                <a:spLocks noChangeShapeType="1"/>
              </p:cNvSpPr>
              <p:nvPr/>
            </p:nvSpPr>
            <p:spPr bwMode="auto">
              <a:xfrm rot="10800000" flipH="1">
                <a:off x="912" y="0"/>
                <a:ext cx="16" cy="2"/>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23" name="Line 56"/>
              <p:cNvSpPr>
                <a:spLocks noChangeShapeType="1"/>
              </p:cNvSpPr>
              <p:nvPr/>
            </p:nvSpPr>
            <p:spPr bwMode="auto">
              <a:xfrm rot="10800000" flipH="1">
                <a:off x="31" y="8"/>
                <a:ext cx="850" cy="160"/>
              </a:xfrm>
              <a:prstGeom prst="line">
                <a:avLst/>
              </a:prstGeom>
              <a:noFill/>
              <a:ln w="6350">
                <a:solidFill>
                  <a:srgbClr val="506C74"/>
                </a:solidFill>
                <a:prstDash val="dash"/>
                <a:miter lim="800000"/>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24" name="Line 57"/>
              <p:cNvSpPr>
                <a:spLocks noChangeShapeType="1"/>
              </p:cNvSpPr>
              <p:nvPr/>
            </p:nvSpPr>
            <p:spPr bwMode="auto">
              <a:xfrm rot="10800000" flipH="1">
                <a:off x="0" y="171"/>
                <a:ext cx="15" cy="3"/>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grpSp>
        <p:grpSp>
          <p:nvGrpSpPr>
            <p:cNvPr id="9" name="Group 62"/>
            <p:cNvGrpSpPr/>
            <p:nvPr/>
          </p:nvGrpSpPr>
          <p:grpSpPr bwMode="auto">
            <a:xfrm>
              <a:off x="2924175" y="2109788"/>
              <a:ext cx="735013" cy="1558925"/>
              <a:chOff x="0" y="0"/>
              <a:chExt cx="463" cy="982"/>
            </a:xfrm>
          </p:grpSpPr>
          <p:sp>
            <p:nvSpPr>
              <p:cNvPr id="19" name="Line 59"/>
              <p:cNvSpPr>
                <a:spLocks noChangeShapeType="1"/>
              </p:cNvSpPr>
              <p:nvPr/>
            </p:nvSpPr>
            <p:spPr bwMode="auto">
              <a:xfrm rot="10800000" flipH="1">
                <a:off x="456" y="0"/>
                <a:ext cx="7" cy="14"/>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20" name="Line 60"/>
              <p:cNvSpPr>
                <a:spLocks noChangeShapeType="1"/>
              </p:cNvSpPr>
              <p:nvPr/>
            </p:nvSpPr>
            <p:spPr bwMode="auto">
              <a:xfrm rot="10800000" flipH="1">
                <a:off x="13" y="43"/>
                <a:ext cx="429" cy="910"/>
              </a:xfrm>
              <a:prstGeom prst="line">
                <a:avLst/>
              </a:prstGeom>
              <a:noFill/>
              <a:ln w="6350">
                <a:solidFill>
                  <a:srgbClr val="506C74"/>
                </a:solidFill>
                <a:prstDash val="dash"/>
                <a:miter lim="800000"/>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4" name="Line 61"/>
              <p:cNvSpPr>
                <a:spLocks noChangeShapeType="1"/>
              </p:cNvSpPr>
              <p:nvPr/>
            </p:nvSpPr>
            <p:spPr bwMode="auto">
              <a:xfrm rot="10800000" flipH="1">
                <a:off x="0" y="967"/>
                <a:ext cx="6" cy="15"/>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grpSp>
        <p:grpSp>
          <p:nvGrpSpPr>
            <p:cNvPr id="5" name="Group 66"/>
            <p:cNvGrpSpPr/>
            <p:nvPr/>
          </p:nvGrpSpPr>
          <p:grpSpPr bwMode="auto">
            <a:xfrm>
              <a:off x="2924175" y="3100388"/>
              <a:ext cx="730250" cy="568325"/>
              <a:chOff x="0" y="0"/>
              <a:chExt cx="460" cy="358"/>
            </a:xfrm>
          </p:grpSpPr>
          <p:sp>
            <p:nvSpPr>
              <p:cNvPr id="6" name="Line 63"/>
              <p:cNvSpPr>
                <a:spLocks noChangeShapeType="1"/>
              </p:cNvSpPr>
              <p:nvPr/>
            </p:nvSpPr>
            <p:spPr bwMode="auto">
              <a:xfrm rot="10800000" flipH="1">
                <a:off x="448" y="0"/>
                <a:ext cx="12" cy="9"/>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12" name="Line 64"/>
              <p:cNvSpPr>
                <a:spLocks noChangeShapeType="1"/>
              </p:cNvSpPr>
              <p:nvPr/>
            </p:nvSpPr>
            <p:spPr bwMode="auto">
              <a:xfrm rot="10800000" flipH="1">
                <a:off x="25" y="29"/>
                <a:ext cx="397" cy="309"/>
              </a:xfrm>
              <a:prstGeom prst="line">
                <a:avLst/>
              </a:prstGeom>
              <a:noFill/>
              <a:ln w="6350">
                <a:solidFill>
                  <a:srgbClr val="506C74"/>
                </a:solidFill>
                <a:prstDash val="dash"/>
                <a:miter lim="800000"/>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18" name="Line 65"/>
              <p:cNvSpPr>
                <a:spLocks noChangeShapeType="1"/>
              </p:cNvSpPr>
              <p:nvPr/>
            </p:nvSpPr>
            <p:spPr bwMode="auto">
              <a:xfrm rot="10800000" flipH="1">
                <a:off x="0" y="348"/>
                <a:ext cx="12" cy="10"/>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grpSp>
        <p:sp>
          <p:nvSpPr>
            <p:cNvPr id="13" name="AutoShape 67"/>
            <p:cNvSpPr/>
            <p:nvPr/>
          </p:nvSpPr>
          <p:spPr bwMode="auto">
            <a:xfrm>
              <a:off x="3657600" y="2114550"/>
              <a:ext cx="739775" cy="1281113"/>
            </a:xfrm>
            <a:custGeom>
              <a:avLst/>
              <a:gdLst>
                <a:gd name="T0" fmla="*/ 739775 w 21540"/>
                <a:gd name="T1" fmla="*/ 1281113 h 21600"/>
                <a:gd name="T2" fmla="*/ 0 w 21540"/>
                <a:gd name="T3" fmla="*/ 990253 h 21600"/>
                <a:gd name="T4" fmla="*/ 3744 w 21540"/>
                <a:gd name="T5" fmla="*/ 0 h 21600"/>
                <a:gd name="T6" fmla="*/ 739775 w 21540"/>
                <a:gd name="T7" fmla="*/ 1281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6"/>
                  </a:lnTo>
                  <a:lnTo>
                    <a:pt x="109" y="0"/>
                  </a:lnTo>
                  <a:cubicBezTo>
                    <a:pt x="12006" y="2708"/>
                    <a:pt x="21600" y="12379"/>
                    <a:pt x="21540" y="21600"/>
                  </a:cubicBezTo>
                </a:path>
              </a:pathLst>
            </a:custGeom>
            <a:solidFill>
              <a:schemeClr val="accent4"/>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14" name="AutoShape 68"/>
            <p:cNvSpPr/>
            <p:nvPr/>
          </p:nvSpPr>
          <p:spPr bwMode="auto">
            <a:xfrm>
              <a:off x="3530600" y="2368550"/>
              <a:ext cx="615950" cy="1066800"/>
            </a:xfrm>
            <a:custGeom>
              <a:avLst/>
              <a:gdLst>
                <a:gd name="T0" fmla="*/ 615950 w 21540"/>
                <a:gd name="T1" fmla="*/ 1066800 h 21600"/>
                <a:gd name="T2" fmla="*/ 0 w 21540"/>
                <a:gd name="T3" fmla="*/ 824597 h 21600"/>
                <a:gd name="T4" fmla="*/ 3117 w 21540"/>
                <a:gd name="T5" fmla="*/ 0 h 21600"/>
                <a:gd name="T6" fmla="*/ 615950 w 21540"/>
                <a:gd name="T7" fmla="*/ 10668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6"/>
                  </a:lnTo>
                  <a:lnTo>
                    <a:pt x="109" y="0"/>
                  </a:lnTo>
                  <a:cubicBezTo>
                    <a:pt x="12004" y="2708"/>
                    <a:pt x="21600" y="12379"/>
                    <a:pt x="21540" y="21600"/>
                  </a:cubicBezTo>
                </a:path>
              </a:pathLst>
            </a:custGeom>
            <a:solidFill>
              <a:srgbClr val="8BCFDB"/>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26" name="AutoShape 69"/>
            <p:cNvSpPr/>
            <p:nvPr/>
          </p:nvSpPr>
          <p:spPr bwMode="auto">
            <a:xfrm>
              <a:off x="3416300" y="2635250"/>
              <a:ext cx="493713" cy="854075"/>
            </a:xfrm>
            <a:custGeom>
              <a:avLst/>
              <a:gdLst>
                <a:gd name="T0" fmla="*/ 493713 w 21540"/>
                <a:gd name="T1" fmla="*/ 854075 h 21600"/>
                <a:gd name="T2" fmla="*/ 0 w 21540"/>
                <a:gd name="T3" fmla="*/ 660168 h 21600"/>
                <a:gd name="T4" fmla="*/ 2498 w 21540"/>
                <a:gd name="T5" fmla="*/ 0 h 21600"/>
                <a:gd name="T6" fmla="*/ 493713 w 21540"/>
                <a:gd name="T7" fmla="*/ 8540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6"/>
                  </a:lnTo>
                  <a:lnTo>
                    <a:pt x="109" y="0"/>
                  </a:lnTo>
                  <a:cubicBezTo>
                    <a:pt x="12007" y="2709"/>
                    <a:pt x="21600" y="12378"/>
                    <a:pt x="21540" y="21600"/>
                  </a:cubicBezTo>
                </a:path>
              </a:pathLst>
            </a:custGeom>
            <a:solidFill>
              <a:srgbClr val="FEDDDA"/>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27" name="AutoShape 70"/>
            <p:cNvSpPr/>
            <p:nvPr/>
          </p:nvSpPr>
          <p:spPr bwMode="auto">
            <a:xfrm>
              <a:off x="3289300" y="2889250"/>
              <a:ext cx="369888" cy="639763"/>
            </a:xfrm>
            <a:custGeom>
              <a:avLst/>
              <a:gdLst>
                <a:gd name="T0" fmla="*/ 369888 w 21540"/>
                <a:gd name="T1" fmla="*/ 639763 h 21600"/>
                <a:gd name="T2" fmla="*/ 0 w 21540"/>
                <a:gd name="T3" fmla="*/ 494483 h 21600"/>
                <a:gd name="T4" fmla="*/ 1872 w 21540"/>
                <a:gd name="T5" fmla="*/ 0 h 21600"/>
                <a:gd name="T6" fmla="*/ 369888 w 21540"/>
                <a:gd name="T7" fmla="*/ 6397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5"/>
                  </a:lnTo>
                  <a:lnTo>
                    <a:pt x="109" y="0"/>
                  </a:lnTo>
                  <a:cubicBezTo>
                    <a:pt x="12005" y="2709"/>
                    <a:pt x="21600" y="12380"/>
                    <a:pt x="21540" y="21600"/>
                  </a:cubicBezTo>
                </a:path>
              </a:pathLst>
            </a:custGeom>
            <a:solidFill>
              <a:srgbClr val="FCD0D5"/>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28" name="AutoShape 71"/>
            <p:cNvSpPr/>
            <p:nvPr/>
          </p:nvSpPr>
          <p:spPr bwMode="auto">
            <a:xfrm>
              <a:off x="2908300" y="3651250"/>
              <a:ext cx="30163" cy="30163"/>
            </a:xfrm>
            <a:custGeom>
              <a:avLst/>
              <a:gdLst>
                <a:gd name="T0" fmla="*/ 30163 w 21598"/>
                <a:gd name="T1" fmla="*/ 15081 h 21598"/>
                <a:gd name="T2" fmla="*/ 29015 w 21598"/>
                <a:gd name="T3" fmla="*/ 9309 h 21598"/>
                <a:gd name="T4" fmla="*/ 25746 w 21598"/>
                <a:gd name="T5" fmla="*/ 4417 h 21598"/>
                <a:gd name="T6" fmla="*/ 20854 w 21598"/>
                <a:gd name="T7" fmla="*/ 1148 h 21598"/>
                <a:gd name="T8" fmla="*/ 15081 w 21598"/>
                <a:gd name="T9" fmla="*/ 0 h 21598"/>
                <a:gd name="T10" fmla="*/ 9309 w 21598"/>
                <a:gd name="T11" fmla="*/ 1148 h 21598"/>
                <a:gd name="T12" fmla="*/ 4417 w 21598"/>
                <a:gd name="T13" fmla="*/ 4417 h 21598"/>
                <a:gd name="T14" fmla="*/ 1148 w 21598"/>
                <a:gd name="T15" fmla="*/ 9309 h 21598"/>
                <a:gd name="T16" fmla="*/ 0 w 21598"/>
                <a:gd name="T17" fmla="*/ 15081 h 21598"/>
                <a:gd name="T18" fmla="*/ 1148 w 21598"/>
                <a:gd name="T19" fmla="*/ 20854 h 21598"/>
                <a:gd name="T20" fmla="*/ 4417 w 21598"/>
                <a:gd name="T21" fmla="*/ 25746 h 21598"/>
                <a:gd name="T22" fmla="*/ 9309 w 21598"/>
                <a:gd name="T23" fmla="*/ 29015 h 21598"/>
                <a:gd name="T24" fmla="*/ 15081 w 21598"/>
                <a:gd name="T25" fmla="*/ 30163 h 21598"/>
                <a:gd name="T26" fmla="*/ 20854 w 21598"/>
                <a:gd name="T27" fmla="*/ 29015 h 21598"/>
                <a:gd name="T28" fmla="*/ 25746 w 21598"/>
                <a:gd name="T29" fmla="*/ 25746 h 21598"/>
                <a:gd name="T30" fmla="*/ 29015 w 21598"/>
                <a:gd name="T31" fmla="*/ 20854 h 21598"/>
                <a:gd name="T32" fmla="*/ 30163 w 21598"/>
                <a:gd name="T33" fmla="*/ 15081 h 21598"/>
                <a:gd name="T34" fmla="*/ 30163 w 21598"/>
                <a:gd name="T35" fmla="*/ 15081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rgbClr val="506C74"/>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grpSp>
      <p:cxnSp>
        <p:nvCxnSpPr>
          <p:cNvPr id="40" name="Elbow Connector 21"/>
          <p:cNvCxnSpPr/>
          <p:nvPr/>
        </p:nvCxnSpPr>
        <p:spPr>
          <a:xfrm flipV="1">
            <a:off x="3876314" y="1710267"/>
            <a:ext cx="3278020" cy="2070716"/>
          </a:xfrm>
          <a:prstGeom prst="bentConnector3">
            <a:avLst>
              <a:gd name="adj1" fmla="val 69630"/>
            </a:avLst>
          </a:prstGeom>
          <a:ln>
            <a:solidFill>
              <a:srgbClr val="183A5D"/>
            </a:solidFill>
            <a:prstDash val="dash"/>
            <a:headEnd type="oval"/>
            <a:tailEnd type="oval"/>
          </a:ln>
        </p:spPr>
        <p:style>
          <a:lnRef idx="1">
            <a:schemeClr val="dk1"/>
          </a:lnRef>
          <a:fillRef idx="0">
            <a:schemeClr val="dk1"/>
          </a:fillRef>
          <a:effectRef idx="0">
            <a:schemeClr val="dk1"/>
          </a:effectRef>
          <a:fontRef idx="minor">
            <a:schemeClr val="tx1"/>
          </a:fontRef>
        </p:style>
      </p:cxnSp>
      <p:cxnSp>
        <p:nvCxnSpPr>
          <p:cNvPr id="41" name="Elbow Connector 22"/>
          <p:cNvCxnSpPr/>
          <p:nvPr/>
        </p:nvCxnSpPr>
        <p:spPr>
          <a:xfrm flipV="1">
            <a:off x="3217333" y="2853267"/>
            <a:ext cx="3937000" cy="1382080"/>
          </a:xfrm>
          <a:prstGeom prst="bentConnector3">
            <a:avLst>
              <a:gd name="adj1" fmla="val 78387"/>
            </a:avLst>
          </a:prstGeom>
          <a:ln>
            <a:solidFill>
              <a:srgbClr val="183A5D"/>
            </a:solidFill>
            <a:prstDash val="dash"/>
            <a:headEnd type="oval"/>
            <a:tailEnd type="oval"/>
          </a:ln>
        </p:spPr>
        <p:style>
          <a:lnRef idx="1">
            <a:schemeClr val="dk1"/>
          </a:lnRef>
          <a:fillRef idx="0">
            <a:schemeClr val="dk1"/>
          </a:fillRef>
          <a:effectRef idx="0">
            <a:schemeClr val="dk1"/>
          </a:effectRef>
          <a:fontRef idx="minor">
            <a:schemeClr val="tx1"/>
          </a:fontRef>
        </p:style>
      </p:cxnSp>
      <p:cxnSp>
        <p:nvCxnSpPr>
          <p:cNvPr id="42" name="Elbow Connector 23"/>
          <p:cNvCxnSpPr/>
          <p:nvPr/>
        </p:nvCxnSpPr>
        <p:spPr>
          <a:xfrm flipV="1">
            <a:off x="2687525" y="3979333"/>
            <a:ext cx="4466809" cy="706296"/>
          </a:xfrm>
          <a:prstGeom prst="bentConnector3">
            <a:avLst>
              <a:gd name="adj1" fmla="val 83929"/>
            </a:avLst>
          </a:prstGeom>
          <a:ln>
            <a:solidFill>
              <a:srgbClr val="183A5D"/>
            </a:solidFill>
            <a:prstDash val="dash"/>
            <a:headEnd type="oval"/>
            <a:tailEnd type="oval"/>
          </a:ln>
        </p:spPr>
        <p:style>
          <a:lnRef idx="1">
            <a:schemeClr val="dk1"/>
          </a:lnRef>
          <a:fillRef idx="0">
            <a:schemeClr val="dk1"/>
          </a:fillRef>
          <a:effectRef idx="0">
            <a:schemeClr val="dk1"/>
          </a:effectRef>
          <a:fontRef idx="minor">
            <a:schemeClr val="tx1"/>
          </a:fontRef>
        </p:style>
      </p:cxnSp>
      <p:cxnSp>
        <p:nvCxnSpPr>
          <p:cNvPr id="43" name="Elbow Connector 24"/>
          <p:cNvCxnSpPr/>
          <p:nvPr/>
        </p:nvCxnSpPr>
        <p:spPr>
          <a:xfrm flipV="1">
            <a:off x="2095064" y="5135908"/>
            <a:ext cx="5059269" cy="3"/>
          </a:xfrm>
          <a:prstGeom prst="bentConnector3">
            <a:avLst>
              <a:gd name="adj1" fmla="val 50000"/>
            </a:avLst>
          </a:prstGeom>
          <a:ln>
            <a:solidFill>
              <a:srgbClr val="183A5D"/>
            </a:solidFill>
            <a:prstDash val="dash"/>
            <a:headEnd type="oval"/>
            <a:tailEnd type="oval"/>
          </a:ln>
        </p:spPr>
        <p:style>
          <a:lnRef idx="1">
            <a:schemeClr val="dk1"/>
          </a:lnRef>
          <a:fillRef idx="0">
            <a:schemeClr val="dk1"/>
          </a:fillRef>
          <a:effectRef idx="0">
            <a:schemeClr val="dk1"/>
          </a:effectRef>
          <a:fontRef idx="minor">
            <a:schemeClr val="tx1"/>
          </a:fontRef>
        </p:style>
      </p:cxnSp>
      <p:grpSp>
        <p:nvGrpSpPr>
          <p:cNvPr id="44" name="Group 25"/>
          <p:cNvGrpSpPr/>
          <p:nvPr/>
        </p:nvGrpSpPr>
        <p:grpSpPr>
          <a:xfrm>
            <a:off x="7315555" y="1488386"/>
            <a:ext cx="4001491" cy="770063"/>
            <a:chOff x="5486666" y="1163938"/>
            <a:chExt cx="2425434" cy="577548"/>
          </a:xfrm>
        </p:grpSpPr>
        <p:sp>
          <p:nvSpPr>
            <p:cNvPr id="45" name="Title 1"/>
            <p:cNvSpPr txBox="1"/>
            <p:nvPr/>
          </p:nvSpPr>
          <p:spPr>
            <a:xfrm>
              <a:off x="5487416" y="1163938"/>
              <a:ext cx="2183383" cy="304024"/>
            </a:xfrm>
            <a:prstGeom prst="rect">
              <a:avLst/>
            </a:prstGeom>
          </p:spPr>
          <p:txBody>
            <a:bodyPr vert="horz"/>
            <a:lstStyle>
              <a:lvl1pPr algn="l" defTabSz="457200" rtl="0" eaLnBrk="1" latinLnBrk="0" hangingPunct="1">
                <a:spcBef>
                  <a:spcPct val="0"/>
                </a:spcBef>
                <a:buNone/>
                <a:defRPr sz="1800" b="0" i="0" kern="1200">
                  <a:solidFill>
                    <a:srgbClr val="FFFFFF"/>
                  </a:solidFill>
                  <a:latin typeface="Helvetica Neue Light"/>
                  <a:ea typeface="+mj-ea"/>
                  <a:cs typeface="Helvetica Neue Light"/>
                </a:defRPr>
              </a:lvl1pPr>
            </a:lstStyle>
            <a:p>
              <a:r>
                <a:rPr lang="en-US" sz="1865" dirty="0">
                  <a:solidFill>
                    <a:schemeClr val="tx1">
                      <a:lumMod val="50000"/>
                      <a:lumOff val="50000"/>
                    </a:schemeClr>
                  </a:solidFill>
                  <a:latin typeface="微软雅黑" panose="020B0503020204020204" charset="-122"/>
                  <a:ea typeface="微软雅黑" panose="020B0503020204020204" charset="-122"/>
                  <a:cs typeface="Roboto condensed"/>
                </a:rPr>
                <a:t>Content 01</a:t>
              </a:r>
            </a:p>
          </p:txBody>
        </p:sp>
        <p:sp>
          <p:nvSpPr>
            <p:cNvPr id="46" name="TextBox 27"/>
            <p:cNvSpPr txBox="1"/>
            <p:nvPr/>
          </p:nvSpPr>
          <p:spPr>
            <a:xfrm>
              <a:off x="5486666" y="1429862"/>
              <a:ext cx="2425434" cy="311624"/>
            </a:xfrm>
            <a:prstGeom prst="rect">
              <a:avLst/>
            </a:prstGeom>
            <a:noFill/>
          </p:spPr>
          <p:txBody>
            <a:bodyPr wrap="square" rtlCol="0">
              <a:spAutoFit/>
            </a:bodyPr>
            <a:lstStyle/>
            <a:p>
              <a:pPr>
                <a:lnSpc>
                  <a:spcPct val="150000"/>
                </a:lnSpc>
              </a:pPr>
              <a:r>
                <a:rPr lang="zh-CN" altLang="en-US" sz="1600" dirty="0" smtClean="0">
                  <a:solidFill>
                    <a:schemeClr val="tx1">
                      <a:lumMod val="50000"/>
                      <a:lumOff val="50000"/>
                    </a:schemeClr>
                  </a:solidFill>
                  <a:latin typeface="微软雅黑" panose="020B0503020204020204" charset="-122"/>
                  <a:ea typeface="微软雅黑" panose="020B0503020204020204" charset="-122"/>
                  <a:cs typeface="Roboto condensed"/>
                </a:rPr>
                <a:t>长足的管理和从业经验。</a:t>
              </a:r>
            </a:p>
          </p:txBody>
        </p:sp>
      </p:grpSp>
      <p:grpSp>
        <p:nvGrpSpPr>
          <p:cNvPr id="47" name="Group 28"/>
          <p:cNvGrpSpPr/>
          <p:nvPr/>
        </p:nvGrpSpPr>
        <p:grpSpPr>
          <a:xfrm>
            <a:off x="7315555" y="2621566"/>
            <a:ext cx="4001491" cy="770064"/>
            <a:chOff x="5486666" y="1163938"/>
            <a:chExt cx="2425434" cy="577548"/>
          </a:xfrm>
        </p:grpSpPr>
        <p:sp>
          <p:nvSpPr>
            <p:cNvPr id="48" name="Title 1"/>
            <p:cNvSpPr txBox="1"/>
            <p:nvPr/>
          </p:nvSpPr>
          <p:spPr>
            <a:xfrm>
              <a:off x="5487416" y="1163938"/>
              <a:ext cx="2183383" cy="304024"/>
            </a:xfrm>
            <a:prstGeom prst="rect">
              <a:avLst/>
            </a:prstGeom>
          </p:spPr>
          <p:txBody>
            <a:bodyPr vert="horz"/>
            <a:lstStyle>
              <a:lvl1pPr algn="l" defTabSz="457200" rtl="0" eaLnBrk="1" latinLnBrk="0" hangingPunct="1">
                <a:spcBef>
                  <a:spcPct val="0"/>
                </a:spcBef>
                <a:buNone/>
                <a:defRPr sz="1800" b="0" i="0" kern="1200">
                  <a:solidFill>
                    <a:srgbClr val="FFFFFF"/>
                  </a:solidFill>
                  <a:latin typeface="Helvetica Neue Light"/>
                  <a:ea typeface="+mj-ea"/>
                  <a:cs typeface="Helvetica Neue Light"/>
                </a:defRPr>
              </a:lvl1pPr>
            </a:lstStyle>
            <a:p>
              <a:r>
                <a:rPr lang="en-US" sz="1865" dirty="0">
                  <a:solidFill>
                    <a:schemeClr val="tx1">
                      <a:lumMod val="50000"/>
                      <a:lumOff val="50000"/>
                    </a:schemeClr>
                  </a:solidFill>
                  <a:latin typeface="微软雅黑" panose="020B0503020204020204" charset="-122"/>
                  <a:ea typeface="微软雅黑" panose="020B0503020204020204" charset="-122"/>
                  <a:cs typeface="Roboto condensed"/>
                </a:rPr>
                <a:t>Content </a:t>
              </a:r>
              <a:r>
                <a:rPr lang="en-US" sz="1865" dirty="0">
                  <a:solidFill>
                    <a:schemeClr val="tx1">
                      <a:lumMod val="50000"/>
                      <a:lumOff val="50000"/>
                    </a:schemeClr>
                  </a:solidFill>
                  <a:latin typeface="Roboto condensed"/>
                  <a:cs typeface="Roboto condensed"/>
                </a:rPr>
                <a:t>02</a:t>
              </a:r>
            </a:p>
          </p:txBody>
        </p:sp>
        <p:sp>
          <p:nvSpPr>
            <p:cNvPr id="49" name="TextBox 30"/>
            <p:cNvSpPr txBox="1"/>
            <p:nvPr/>
          </p:nvSpPr>
          <p:spPr>
            <a:xfrm>
              <a:off x="5486666" y="1429862"/>
              <a:ext cx="2425434" cy="311624"/>
            </a:xfrm>
            <a:prstGeom prst="rect">
              <a:avLst/>
            </a:prstGeom>
            <a:noFill/>
          </p:spPr>
          <p:txBody>
            <a:bodyPr wrap="square" rtlCol="0">
              <a:spAutoFit/>
            </a:bodyPr>
            <a:lstStyle/>
            <a:p>
              <a:pPr>
                <a:lnSpc>
                  <a:spcPct val="150000"/>
                </a:lnSpc>
              </a:pPr>
              <a:r>
                <a:rPr lang="zh-CN" altLang="en-US" sz="1600" dirty="0">
                  <a:solidFill>
                    <a:schemeClr val="tx1">
                      <a:lumMod val="50000"/>
                      <a:lumOff val="50000"/>
                    </a:schemeClr>
                  </a:solidFill>
                  <a:latin typeface="Roboto condensed"/>
                  <a:ea typeface="微软雅黑" panose="020B0503020204020204" charset="-122"/>
                  <a:cs typeface="Roboto condensed"/>
                </a:rPr>
                <a:t>较强的自律</a:t>
              </a:r>
              <a:r>
                <a:rPr lang="zh-CN" altLang="en-US" sz="1600" dirty="0" smtClean="0">
                  <a:solidFill>
                    <a:schemeClr val="tx1">
                      <a:lumMod val="50000"/>
                      <a:lumOff val="50000"/>
                    </a:schemeClr>
                  </a:solidFill>
                  <a:latin typeface="Roboto condensed"/>
                  <a:ea typeface="微软雅黑" panose="020B0503020204020204" charset="-122"/>
                  <a:cs typeface="Roboto condensed"/>
                </a:rPr>
                <a:t>意识。</a:t>
              </a:r>
              <a:endParaRPr lang="en-US" sz="1600" dirty="0">
                <a:solidFill>
                  <a:schemeClr val="tx1">
                    <a:lumMod val="50000"/>
                    <a:lumOff val="50000"/>
                  </a:schemeClr>
                </a:solidFill>
                <a:latin typeface="Roboto condensed"/>
                <a:cs typeface="Roboto condensed"/>
              </a:endParaRPr>
            </a:p>
          </p:txBody>
        </p:sp>
      </p:grpSp>
      <p:grpSp>
        <p:nvGrpSpPr>
          <p:cNvPr id="50" name="Group 31"/>
          <p:cNvGrpSpPr/>
          <p:nvPr/>
        </p:nvGrpSpPr>
        <p:grpSpPr>
          <a:xfrm>
            <a:off x="7315555" y="3754745"/>
            <a:ext cx="4001491" cy="770064"/>
            <a:chOff x="5486666" y="1163938"/>
            <a:chExt cx="2425434" cy="577548"/>
          </a:xfrm>
        </p:grpSpPr>
        <p:sp>
          <p:nvSpPr>
            <p:cNvPr id="51" name="Title 1"/>
            <p:cNvSpPr txBox="1"/>
            <p:nvPr/>
          </p:nvSpPr>
          <p:spPr>
            <a:xfrm>
              <a:off x="5487416" y="1163938"/>
              <a:ext cx="2183383" cy="304024"/>
            </a:xfrm>
            <a:prstGeom prst="rect">
              <a:avLst/>
            </a:prstGeom>
          </p:spPr>
          <p:txBody>
            <a:bodyPr vert="horz"/>
            <a:lstStyle>
              <a:lvl1pPr algn="l" defTabSz="457200" rtl="0" eaLnBrk="1" latinLnBrk="0" hangingPunct="1">
                <a:spcBef>
                  <a:spcPct val="0"/>
                </a:spcBef>
                <a:buNone/>
                <a:defRPr sz="1800" b="0" i="0" kern="1200">
                  <a:solidFill>
                    <a:srgbClr val="FFFFFF"/>
                  </a:solidFill>
                  <a:latin typeface="Helvetica Neue Light"/>
                  <a:ea typeface="+mj-ea"/>
                  <a:cs typeface="Helvetica Neue Light"/>
                </a:defRPr>
              </a:lvl1pPr>
            </a:lstStyle>
            <a:p>
              <a:r>
                <a:rPr lang="en-US" sz="1865" dirty="0">
                  <a:solidFill>
                    <a:schemeClr val="tx1">
                      <a:lumMod val="50000"/>
                      <a:lumOff val="50000"/>
                    </a:schemeClr>
                  </a:solidFill>
                  <a:latin typeface="微软雅黑" panose="020B0503020204020204" charset="-122"/>
                  <a:ea typeface="微软雅黑" panose="020B0503020204020204" charset="-122"/>
                  <a:cs typeface="Roboto condensed"/>
                </a:rPr>
                <a:t>Content 03</a:t>
              </a:r>
            </a:p>
          </p:txBody>
        </p:sp>
        <p:sp>
          <p:nvSpPr>
            <p:cNvPr id="52" name="TextBox 33"/>
            <p:cNvSpPr txBox="1"/>
            <p:nvPr/>
          </p:nvSpPr>
          <p:spPr>
            <a:xfrm>
              <a:off x="5486666" y="1429862"/>
              <a:ext cx="2425434" cy="311624"/>
            </a:xfrm>
            <a:prstGeom prst="rect">
              <a:avLst/>
            </a:prstGeom>
            <a:noFill/>
          </p:spPr>
          <p:txBody>
            <a:bodyPr wrap="square" rtlCol="0">
              <a:spAutoFit/>
            </a:bodyPr>
            <a:lstStyle/>
            <a:p>
              <a:pPr>
                <a:lnSpc>
                  <a:spcPct val="150000"/>
                </a:lnSpc>
              </a:pPr>
              <a:r>
                <a:rPr lang="zh-CN" altLang="en-US" sz="1600" dirty="0">
                  <a:solidFill>
                    <a:schemeClr val="tx1">
                      <a:lumMod val="50000"/>
                      <a:lumOff val="50000"/>
                    </a:schemeClr>
                  </a:solidFill>
                  <a:latin typeface="微软雅黑" panose="020B0503020204020204" charset="-122"/>
                  <a:ea typeface="微软雅黑" panose="020B0503020204020204" charset="-122"/>
                  <a:cs typeface="Roboto condensed"/>
                </a:rPr>
                <a:t>较强的组织协调</a:t>
              </a:r>
              <a:r>
                <a:rPr lang="zh-CN" altLang="en-US" sz="1600" dirty="0" smtClean="0">
                  <a:solidFill>
                    <a:schemeClr val="tx1">
                      <a:lumMod val="50000"/>
                      <a:lumOff val="50000"/>
                    </a:schemeClr>
                  </a:solidFill>
                  <a:latin typeface="微软雅黑" panose="020B0503020204020204" charset="-122"/>
                  <a:ea typeface="微软雅黑" panose="020B0503020204020204" charset="-122"/>
                  <a:cs typeface="Roboto condensed"/>
                </a:rPr>
                <a:t>能力。</a:t>
              </a:r>
              <a:endParaRPr lang="en-US" sz="1600" dirty="0">
                <a:solidFill>
                  <a:schemeClr val="tx1">
                    <a:lumMod val="50000"/>
                    <a:lumOff val="50000"/>
                  </a:schemeClr>
                </a:solidFill>
                <a:latin typeface="微软雅黑" panose="020B0503020204020204" charset="-122"/>
                <a:cs typeface="Roboto condensed"/>
              </a:endParaRPr>
            </a:p>
          </p:txBody>
        </p:sp>
      </p:grpSp>
      <p:grpSp>
        <p:nvGrpSpPr>
          <p:cNvPr id="53" name="Group 34"/>
          <p:cNvGrpSpPr/>
          <p:nvPr/>
        </p:nvGrpSpPr>
        <p:grpSpPr>
          <a:xfrm>
            <a:off x="7315555" y="4887924"/>
            <a:ext cx="4001491" cy="1184510"/>
            <a:chOff x="5486666" y="1163938"/>
            <a:chExt cx="2425434" cy="888383"/>
          </a:xfrm>
        </p:grpSpPr>
        <p:sp>
          <p:nvSpPr>
            <p:cNvPr id="54" name="Title 1"/>
            <p:cNvSpPr txBox="1"/>
            <p:nvPr/>
          </p:nvSpPr>
          <p:spPr>
            <a:xfrm>
              <a:off x="5487416" y="1163938"/>
              <a:ext cx="2183383" cy="304024"/>
            </a:xfrm>
            <a:prstGeom prst="rect">
              <a:avLst/>
            </a:prstGeom>
          </p:spPr>
          <p:txBody>
            <a:bodyPr vert="horz"/>
            <a:lstStyle>
              <a:lvl1pPr algn="l" defTabSz="457200" rtl="0" eaLnBrk="1" latinLnBrk="0" hangingPunct="1">
                <a:spcBef>
                  <a:spcPct val="0"/>
                </a:spcBef>
                <a:buNone/>
                <a:defRPr sz="1800" b="0" i="0" kern="1200">
                  <a:solidFill>
                    <a:srgbClr val="FFFFFF"/>
                  </a:solidFill>
                  <a:latin typeface="Helvetica Neue Light"/>
                  <a:ea typeface="+mj-ea"/>
                  <a:cs typeface="Helvetica Neue Light"/>
                </a:defRPr>
              </a:lvl1pPr>
            </a:lstStyle>
            <a:p>
              <a:r>
                <a:rPr lang="en-US" sz="1865" dirty="0">
                  <a:solidFill>
                    <a:schemeClr val="tx1">
                      <a:lumMod val="50000"/>
                      <a:lumOff val="50000"/>
                    </a:schemeClr>
                  </a:solidFill>
                  <a:latin typeface="微软雅黑" panose="020B0503020204020204" charset="-122"/>
                  <a:ea typeface="微软雅黑" panose="020B0503020204020204" charset="-122"/>
                  <a:cs typeface="Roboto condensed"/>
                </a:rPr>
                <a:t>Content 04</a:t>
              </a:r>
            </a:p>
          </p:txBody>
        </p:sp>
        <p:sp>
          <p:nvSpPr>
            <p:cNvPr id="55" name="TextBox 36"/>
            <p:cNvSpPr txBox="1"/>
            <p:nvPr/>
          </p:nvSpPr>
          <p:spPr>
            <a:xfrm>
              <a:off x="5486666" y="1429862"/>
              <a:ext cx="2425434" cy="622459"/>
            </a:xfrm>
            <a:prstGeom prst="rect">
              <a:avLst/>
            </a:prstGeom>
            <a:noFill/>
          </p:spPr>
          <p:txBody>
            <a:bodyPr wrap="square" rtlCol="0">
              <a:spAutoFit/>
            </a:bodyPr>
            <a:lstStyle/>
            <a:p>
              <a:pPr>
                <a:lnSpc>
                  <a:spcPct val="150000"/>
                </a:lnSpc>
              </a:pPr>
              <a:r>
                <a:rPr lang="zh-CN" altLang="en-US" sz="1600" dirty="0">
                  <a:solidFill>
                    <a:schemeClr val="tx1">
                      <a:lumMod val="50000"/>
                      <a:lumOff val="50000"/>
                    </a:schemeClr>
                  </a:solidFill>
                  <a:latin typeface="微软雅黑" panose="020B0503020204020204" charset="-122"/>
                  <a:ea typeface="微软雅黑" panose="020B0503020204020204" charset="-122"/>
                  <a:cs typeface="Roboto condensed"/>
                </a:rPr>
                <a:t>具有克难奋进的韧劲</a:t>
              </a:r>
            </a:p>
            <a:p>
              <a:pPr>
                <a:lnSpc>
                  <a:spcPct val="150000"/>
                </a:lnSpc>
              </a:pPr>
              <a:endParaRPr lang="en-US" sz="1600" dirty="0">
                <a:solidFill>
                  <a:schemeClr val="tx1">
                    <a:lumMod val="50000"/>
                    <a:lumOff val="50000"/>
                  </a:schemeClr>
                </a:solidFill>
                <a:latin typeface="微软雅黑" panose="020B0503020204020204" charset="-122"/>
                <a:cs typeface="Roboto condensed"/>
              </a:endParaRPr>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anim calcmode="lin" valueType="num">
                                      <p:cBhvr>
                                        <p:cTn id="8" dur="600" fill="hold"/>
                                        <p:tgtEl>
                                          <p:spTgt spid="3"/>
                                        </p:tgtEl>
                                        <p:attrNameLst>
                                          <p:attrName>ppt_x</p:attrName>
                                        </p:attrNameLst>
                                      </p:cBhvr>
                                      <p:tavLst>
                                        <p:tav tm="0">
                                          <p:val>
                                            <p:strVal val="#ppt_x"/>
                                          </p:val>
                                        </p:tav>
                                        <p:tav tm="100000">
                                          <p:val>
                                            <p:strVal val="#ppt_x"/>
                                          </p:val>
                                        </p:tav>
                                      </p:tavLst>
                                    </p:anim>
                                    <p:anim calcmode="lin" valueType="num">
                                      <p:cBhvr>
                                        <p:cTn id="9" dur="6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500"/>
                                        <p:tgtEl>
                                          <p:spTgt spid="40"/>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500"/>
                                        <p:tgtEl>
                                          <p:spTgt spid="42"/>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left)">
                                      <p:cBhvr>
                                        <p:cTn id="25" dur="500"/>
                                        <p:tgtEl>
                                          <p:spTgt spid="43"/>
                                        </p:tgtEl>
                                      </p:cBhvr>
                                    </p:animEffect>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600"/>
                                        <p:tgtEl>
                                          <p:spTgt spid="44"/>
                                        </p:tgtEl>
                                      </p:cBhvr>
                                    </p:animEffect>
                                    <p:anim calcmode="lin" valueType="num">
                                      <p:cBhvr>
                                        <p:cTn id="30" dur="600" fill="hold"/>
                                        <p:tgtEl>
                                          <p:spTgt spid="44"/>
                                        </p:tgtEl>
                                        <p:attrNameLst>
                                          <p:attrName>ppt_x</p:attrName>
                                        </p:attrNameLst>
                                      </p:cBhvr>
                                      <p:tavLst>
                                        <p:tav tm="0">
                                          <p:val>
                                            <p:strVal val="#ppt_x"/>
                                          </p:val>
                                        </p:tav>
                                        <p:tav tm="100000">
                                          <p:val>
                                            <p:strVal val="#ppt_x"/>
                                          </p:val>
                                        </p:tav>
                                      </p:tavLst>
                                    </p:anim>
                                    <p:anim calcmode="lin" valueType="num">
                                      <p:cBhvr>
                                        <p:cTn id="31" dur="600" fill="hold"/>
                                        <p:tgtEl>
                                          <p:spTgt spid="44"/>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42" presetClass="entr" presetSubtype="0"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600"/>
                                        <p:tgtEl>
                                          <p:spTgt spid="47"/>
                                        </p:tgtEl>
                                      </p:cBhvr>
                                    </p:animEffect>
                                    <p:anim calcmode="lin" valueType="num">
                                      <p:cBhvr>
                                        <p:cTn id="36" dur="600" fill="hold"/>
                                        <p:tgtEl>
                                          <p:spTgt spid="47"/>
                                        </p:tgtEl>
                                        <p:attrNameLst>
                                          <p:attrName>ppt_x</p:attrName>
                                        </p:attrNameLst>
                                      </p:cBhvr>
                                      <p:tavLst>
                                        <p:tav tm="0">
                                          <p:val>
                                            <p:strVal val="#ppt_x"/>
                                          </p:val>
                                        </p:tav>
                                        <p:tav tm="100000">
                                          <p:val>
                                            <p:strVal val="#ppt_x"/>
                                          </p:val>
                                        </p:tav>
                                      </p:tavLst>
                                    </p:anim>
                                    <p:anim calcmode="lin" valueType="num">
                                      <p:cBhvr>
                                        <p:cTn id="37" dur="600" fill="hold"/>
                                        <p:tgtEl>
                                          <p:spTgt spid="47"/>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42" presetClass="entr" presetSubtype="0"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600"/>
                                        <p:tgtEl>
                                          <p:spTgt spid="50"/>
                                        </p:tgtEl>
                                      </p:cBhvr>
                                    </p:animEffect>
                                    <p:anim calcmode="lin" valueType="num">
                                      <p:cBhvr>
                                        <p:cTn id="42" dur="600" fill="hold"/>
                                        <p:tgtEl>
                                          <p:spTgt spid="50"/>
                                        </p:tgtEl>
                                        <p:attrNameLst>
                                          <p:attrName>ppt_x</p:attrName>
                                        </p:attrNameLst>
                                      </p:cBhvr>
                                      <p:tavLst>
                                        <p:tav tm="0">
                                          <p:val>
                                            <p:strVal val="#ppt_x"/>
                                          </p:val>
                                        </p:tav>
                                        <p:tav tm="100000">
                                          <p:val>
                                            <p:strVal val="#ppt_x"/>
                                          </p:val>
                                        </p:tav>
                                      </p:tavLst>
                                    </p:anim>
                                    <p:anim calcmode="lin" valueType="num">
                                      <p:cBhvr>
                                        <p:cTn id="43" dur="600" fill="hold"/>
                                        <p:tgtEl>
                                          <p:spTgt spid="50"/>
                                        </p:tgtEl>
                                        <p:attrNameLst>
                                          <p:attrName>ppt_y</p:attrName>
                                        </p:attrNameLst>
                                      </p:cBhvr>
                                      <p:tavLst>
                                        <p:tav tm="0">
                                          <p:val>
                                            <p:strVal val="#ppt_y+.1"/>
                                          </p:val>
                                        </p:tav>
                                        <p:tav tm="100000">
                                          <p:val>
                                            <p:strVal val="#ppt_y"/>
                                          </p:val>
                                        </p:tav>
                                      </p:tavLst>
                                    </p:anim>
                                  </p:childTnLst>
                                </p:cTn>
                              </p:par>
                            </p:childTnLst>
                          </p:cTn>
                        </p:par>
                        <p:par>
                          <p:cTn id="44" fill="hold">
                            <p:stCondLst>
                              <p:cond delay="6000"/>
                            </p:stCondLst>
                            <p:childTnLst>
                              <p:par>
                                <p:cTn id="45" presetID="42" presetClass="entr" presetSubtype="0" fill="hold"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600"/>
                                        <p:tgtEl>
                                          <p:spTgt spid="53"/>
                                        </p:tgtEl>
                                      </p:cBhvr>
                                    </p:animEffect>
                                    <p:anim calcmode="lin" valueType="num">
                                      <p:cBhvr>
                                        <p:cTn id="48" dur="600" fill="hold"/>
                                        <p:tgtEl>
                                          <p:spTgt spid="53"/>
                                        </p:tgtEl>
                                        <p:attrNameLst>
                                          <p:attrName>ppt_x</p:attrName>
                                        </p:attrNameLst>
                                      </p:cBhvr>
                                      <p:tavLst>
                                        <p:tav tm="0">
                                          <p:val>
                                            <p:strVal val="#ppt_x"/>
                                          </p:val>
                                        </p:tav>
                                        <p:tav tm="100000">
                                          <p:val>
                                            <p:strVal val="#ppt_x"/>
                                          </p:val>
                                        </p:tav>
                                      </p:tavLst>
                                    </p:anim>
                                    <p:anim calcmode="lin" valueType="num">
                                      <p:cBhvr>
                                        <p:cTn id="49" dur="6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183A5D"/>
                </a:solidFill>
                <a:sym typeface="+mn-ea"/>
              </a:rPr>
              <a:t>任职能力</a:t>
            </a:r>
            <a:endParaRPr kumimoji="1" lang="zh-CN" altLang="en-US" dirty="0"/>
          </a:p>
        </p:txBody>
      </p:sp>
      <p:sp>
        <p:nvSpPr>
          <p:cNvPr id="7" name="矩形 6"/>
          <p:cNvSpPr/>
          <p:nvPr/>
        </p:nvSpPr>
        <p:spPr>
          <a:xfrm>
            <a:off x="1328056" y="3861473"/>
            <a:ext cx="2816448" cy="2234527"/>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descr="C:\Users\Administrator\Desktop\t01b64749112ff49154.jpgt01b64749112ff49154"/>
          <p:cNvPicPr preferRelativeResize="0">
            <a:picLocks noChangeAspect="1"/>
          </p:cNvPicPr>
          <p:nvPr/>
        </p:nvPicPr>
        <p:blipFill rotWithShape="1">
          <a:blip r:embed="rId3"/>
          <a:srcRect/>
          <a:stretch>
            <a:fillRect/>
          </a:stretch>
        </p:blipFill>
        <p:spPr>
          <a:xfrm flipH="1">
            <a:off x="1303020" y="1572895"/>
            <a:ext cx="2816225" cy="1885950"/>
          </a:xfrm>
          <a:prstGeom prst="rect">
            <a:avLst/>
          </a:prstGeom>
          <a:blipFill rotWithShape="1">
            <a:blip/>
            <a:stretch>
              <a:fillRect/>
            </a:stretch>
          </a:blip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文本框 8"/>
          <p:cNvSpPr txBox="1"/>
          <p:nvPr/>
        </p:nvSpPr>
        <p:spPr>
          <a:xfrm>
            <a:off x="1531526" y="4609110"/>
            <a:ext cx="2358302"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u="sng" dirty="0">
                <a:solidFill>
                  <a:schemeClr val="bg1"/>
                </a:solidFill>
                <a:latin typeface="微软雅黑" panose="020B0503020204020204" charset="-122"/>
                <a:ea typeface="微软雅黑" panose="020B0503020204020204" charset="-122"/>
              </a:rPr>
              <a:t>更换图片方法：点击图片后右键，选择“更改图片”即可。</a:t>
            </a:r>
            <a:r>
              <a:rPr lang="zh-CN" altLang="en-US" sz="1200" dirty="0">
                <a:solidFill>
                  <a:schemeClr val="bg1"/>
                </a:solidFill>
                <a:latin typeface="微软雅黑" panose="020B0503020204020204" charset="-122"/>
                <a:ea typeface="微软雅黑" panose="020B0503020204020204" charset="-122"/>
              </a:rPr>
              <a:t>标题数字等都可以通过点击和重新输入进行更改，顶部“开始”面板中可以对字体、字号等进行修改。</a:t>
            </a:r>
          </a:p>
        </p:txBody>
      </p:sp>
      <p:sp>
        <p:nvSpPr>
          <p:cNvPr id="9" name="矩形 8"/>
          <p:cNvSpPr/>
          <p:nvPr/>
        </p:nvSpPr>
        <p:spPr>
          <a:xfrm>
            <a:off x="1531526" y="4058922"/>
            <a:ext cx="2358302" cy="452432"/>
          </a:xfrm>
          <a:prstGeom prst="rect">
            <a:avLst/>
          </a:prstGeom>
        </p:spPr>
        <p:txBody>
          <a:bodyPr wrap="square">
            <a:spAutoFit/>
          </a:bodyPr>
          <a:lstStyle/>
          <a:p>
            <a:pPr defTabSz="608965">
              <a:lnSpc>
                <a:spcPct val="130000"/>
              </a:lnSpc>
            </a:pPr>
            <a:r>
              <a:rPr lang="zh-CN" altLang="en-US" b="1" dirty="0">
                <a:solidFill>
                  <a:schemeClr val="bg1"/>
                </a:solidFill>
                <a:ea typeface="微软雅黑" panose="020B0503020204020204" charset="-122"/>
              </a:rPr>
              <a:t>点击此处添加标题</a:t>
            </a:r>
            <a:endParaRPr lang="en-US" altLang="zh-CN" b="1" dirty="0">
              <a:solidFill>
                <a:schemeClr val="bg1"/>
              </a:solidFill>
              <a:ea typeface="微软雅黑" panose="020B0503020204020204" charset="-122"/>
            </a:endParaRPr>
          </a:p>
        </p:txBody>
      </p:sp>
      <p:sp>
        <p:nvSpPr>
          <p:cNvPr id="12" name="矩形 11"/>
          <p:cNvSpPr/>
          <p:nvPr/>
        </p:nvSpPr>
        <p:spPr>
          <a:xfrm flipV="1">
            <a:off x="4676774" y="1518875"/>
            <a:ext cx="2816448" cy="2040299"/>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descr="C:\Users\Administrator\Desktop\t0121373d2c50ee6a82.jpgt0121373d2c50ee6a82"/>
          <p:cNvPicPr>
            <a:picLocks noChangeAspect="1"/>
          </p:cNvPicPr>
          <p:nvPr/>
        </p:nvPicPr>
        <p:blipFill rotWithShape="1">
          <a:blip r:embed="rId4"/>
          <a:srcRect/>
          <a:stretch>
            <a:fillRect/>
          </a:stretch>
        </p:blipFill>
        <p:spPr>
          <a:xfrm rot="10800000" flipH="1" flipV="1">
            <a:off x="4673600" y="3896360"/>
            <a:ext cx="2816225" cy="219964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文本框 8"/>
          <p:cNvSpPr txBox="1"/>
          <p:nvPr/>
        </p:nvSpPr>
        <p:spPr>
          <a:xfrm>
            <a:off x="4880244" y="2069064"/>
            <a:ext cx="2358302"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u="sng" dirty="0">
                <a:solidFill>
                  <a:schemeClr val="bg1"/>
                </a:solidFill>
                <a:latin typeface="微软雅黑" panose="020B0503020204020204" charset="-122"/>
                <a:ea typeface="微软雅黑" panose="020B0503020204020204" charset="-122"/>
              </a:rPr>
              <a:t>更换图片方法：点击图片后右键，选择“更改图片”即可。</a:t>
            </a:r>
            <a:r>
              <a:rPr lang="zh-CN" altLang="en-US" sz="1200" dirty="0">
                <a:solidFill>
                  <a:schemeClr val="bg1"/>
                </a:solidFill>
                <a:latin typeface="微软雅黑" panose="020B0503020204020204" charset="-122"/>
                <a:ea typeface="微软雅黑" panose="020B0503020204020204" charset="-122"/>
              </a:rPr>
              <a:t>标题数字等都可以通过点击和重新输入进行更改，顶部“开始”面板中可以对字体、字号等进行修改。</a:t>
            </a:r>
          </a:p>
        </p:txBody>
      </p:sp>
      <p:sp>
        <p:nvSpPr>
          <p:cNvPr id="15" name="矩形 14"/>
          <p:cNvSpPr/>
          <p:nvPr/>
        </p:nvSpPr>
        <p:spPr>
          <a:xfrm>
            <a:off x="4880244" y="1518876"/>
            <a:ext cx="2358302" cy="452432"/>
          </a:xfrm>
          <a:prstGeom prst="rect">
            <a:avLst/>
          </a:prstGeom>
        </p:spPr>
        <p:txBody>
          <a:bodyPr wrap="square">
            <a:spAutoFit/>
          </a:bodyPr>
          <a:lstStyle/>
          <a:p>
            <a:pPr defTabSz="608965">
              <a:lnSpc>
                <a:spcPct val="130000"/>
              </a:lnSpc>
            </a:pPr>
            <a:r>
              <a:rPr lang="zh-CN" altLang="en-US" b="1" dirty="0">
                <a:solidFill>
                  <a:schemeClr val="bg1"/>
                </a:solidFill>
                <a:ea typeface="微软雅黑" panose="020B0503020204020204" charset="-122"/>
              </a:rPr>
              <a:t>点击此处添加标题</a:t>
            </a:r>
            <a:endParaRPr lang="en-US" altLang="zh-CN" b="1" dirty="0">
              <a:solidFill>
                <a:schemeClr val="bg1"/>
              </a:solidFill>
              <a:ea typeface="微软雅黑" panose="020B0503020204020204" charset="-122"/>
            </a:endParaRPr>
          </a:p>
        </p:txBody>
      </p:sp>
      <p:sp>
        <p:nvSpPr>
          <p:cNvPr id="17" name="矩形 16"/>
          <p:cNvSpPr/>
          <p:nvPr/>
        </p:nvSpPr>
        <p:spPr>
          <a:xfrm>
            <a:off x="8019141" y="3861472"/>
            <a:ext cx="2816448" cy="2234527"/>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8" name="图片 17" descr="C:\Users\Administrator\Desktop\t0102b99fc920d33caa.jpgt0102b99fc920d33caa"/>
          <p:cNvPicPr>
            <a:picLocks noChangeAspect="1"/>
          </p:cNvPicPr>
          <p:nvPr/>
        </p:nvPicPr>
        <p:blipFill rotWithShape="1">
          <a:blip r:embed="rId5"/>
          <a:srcRect/>
          <a:stretch>
            <a:fillRect/>
          </a:stretch>
        </p:blipFill>
        <p:spPr>
          <a:xfrm flipH="1">
            <a:off x="8019415" y="1572895"/>
            <a:ext cx="2816225" cy="198628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文本框 8"/>
          <p:cNvSpPr txBox="1"/>
          <p:nvPr/>
        </p:nvSpPr>
        <p:spPr>
          <a:xfrm>
            <a:off x="8222611" y="4609109"/>
            <a:ext cx="2358302"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u="sng" dirty="0">
                <a:solidFill>
                  <a:schemeClr val="bg1"/>
                </a:solidFill>
                <a:latin typeface="微软雅黑" panose="020B0503020204020204" charset="-122"/>
                <a:ea typeface="微软雅黑" panose="020B0503020204020204" charset="-122"/>
              </a:rPr>
              <a:t>更换图片方法：点击图片后右键，选择“更改图片”即可。</a:t>
            </a:r>
            <a:r>
              <a:rPr lang="zh-CN" altLang="en-US" sz="1200" dirty="0">
                <a:solidFill>
                  <a:schemeClr val="bg1"/>
                </a:solidFill>
                <a:latin typeface="微软雅黑" panose="020B0503020204020204" charset="-122"/>
                <a:ea typeface="微软雅黑" panose="020B0503020204020204" charset="-122"/>
              </a:rPr>
              <a:t>标题数字等都可以通过点击和重新输入进行更改，顶部“开始”面板中可以对字体、字号等进行修改。</a:t>
            </a:r>
          </a:p>
        </p:txBody>
      </p:sp>
      <p:sp>
        <p:nvSpPr>
          <p:cNvPr id="20" name="矩形 19"/>
          <p:cNvSpPr/>
          <p:nvPr/>
        </p:nvSpPr>
        <p:spPr>
          <a:xfrm>
            <a:off x="8222611" y="4058921"/>
            <a:ext cx="2358302" cy="452432"/>
          </a:xfrm>
          <a:prstGeom prst="rect">
            <a:avLst/>
          </a:prstGeom>
        </p:spPr>
        <p:txBody>
          <a:bodyPr wrap="square">
            <a:spAutoFit/>
          </a:bodyPr>
          <a:lstStyle/>
          <a:p>
            <a:pPr defTabSz="608965">
              <a:lnSpc>
                <a:spcPct val="130000"/>
              </a:lnSpc>
            </a:pPr>
            <a:r>
              <a:rPr lang="zh-CN" altLang="en-US" b="1" dirty="0">
                <a:solidFill>
                  <a:schemeClr val="bg1"/>
                </a:solidFill>
                <a:ea typeface="微软雅黑" panose="020B0503020204020204" charset="-122"/>
              </a:rPr>
              <a:t>点击此处添加标题</a:t>
            </a:r>
            <a:endParaRPr lang="en-US" altLang="zh-CN" b="1" dirty="0">
              <a:solidFill>
                <a:schemeClr val="bg1"/>
              </a:solidFill>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par>
                          <p:cTn id="13" fill="hold">
                            <p:stCondLst>
                              <p:cond delay="1000"/>
                            </p:stCondLst>
                            <p:childTnLst>
                              <p:par>
                                <p:cTn id="14" presetID="26"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80">
                                          <p:stCondLst>
                                            <p:cond delay="0"/>
                                          </p:stCondLst>
                                        </p:cTn>
                                        <p:tgtEl>
                                          <p:spTgt spid="9"/>
                                        </p:tgtEl>
                                      </p:cBhvr>
                                    </p:animEffect>
                                    <p:anim calcmode="lin" valueType="num">
                                      <p:cBhvr>
                                        <p:cTn id="17"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2" dur="26">
                                          <p:stCondLst>
                                            <p:cond delay="650"/>
                                          </p:stCondLst>
                                        </p:cTn>
                                        <p:tgtEl>
                                          <p:spTgt spid="9"/>
                                        </p:tgtEl>
                                      </p:cBhvr>
                                      <p:to x="100000" y="60000"/>
                                    </p:animScale>
                                    <p:animScale>
                                      <p:cBhvr>
                                        <p:cTn id="23" dur="166" decel="50000">
                                          <p:stCondLst>
                                            <p:cond delay="676"/>
                                          </p:stCondLst>
                                        </p:cTn>
                                        <p:tgtEl>
                                          <p:spTgt spid="9"/>
                                        </p:tgtEl>
                                      </p:cBhvr>
                                      <p:to x="100000" y="100000"/>
                                    </p:animScale>
                                    <p:animScale>
                                      <p:cBhvr>
                                        <p:cTn id="24" dur="26">
                                          <p:stCondLst>
                                            <p:cond delay="1312"/>
                                          </p:stCondLst>
                                        </p:cTn>
                                        <p:tgtEl>
                                          <p:spTgt spid="9"/>
                                        </p:tgtEl>
                                      </p:cBhvr>
                                      <p:to x="100000" y="80000"/>
                                    </p:animScale>
                                    <p:animScale>
                                      <p:cBhvr>
                                        <p:cTn id="25" dur="166" decel="50000">
                                          <p:stCondLst>
                                            <p:cond delay="1338"/>
                                          </p:stCondLst>
                                        </p:cTn>
                                        <p:tgtEl>
                                          <p:spTgt spid="9"/>
                                        </p:tgtEl>
                                      </p:cBhvr>
                                      <p:to x="100000" y="100000"/>
                                    </p:animScale>
                                    <p:animScale>
                                      <p:cBhvr>
                                        <p:cTn id="26" dur="26">
                                          <p:stCondLst>
                                            <p:cond delay="1642"/>
                                          </p:stCondLst>
                                        </p:cTn>
                                        <p:tgtEl>
                                          <p:spTgt spid="9"/>
                                        </p:tgtEl>
                                      </p:cBhvr>
                                      <p:to x="100000" y="90000"/>
                                    </p:animScale>
                                    <p:animScale>
                                      <p:cBhvr>
                                        <p:cTn id="27" dur="166" decel="50000">
                                          <p:stCondLst>
                                            <p:cond delay="1668"/>
                                          </p:stCondLst>
                                        </p:cTn>
                                        <p:tgtEl>
                                          <p:spTgt spid="9"/>
                                        </p:tgtEl>
                                      </p:cBhvr>
                                      <p:to x="100000" y="100000"/>
                                    </p:animScale>
                                    <p:animScale>
                                      <p:cBhvr>
                                        <p:cTn id="28" dur="26">
                                          <p:stCondLst>
                                            <p:cond delay="1808"/>
                                          </p:stCondLst>
                                        </p:cTn>
                                        <p:tgtEl>
                                          <p:spTgt spid="9"/>
                                        </p:tgtEl>
                                      </p:cBhvr>
                                      <p:to x="100000" y="95000"/>
                                    </p:animScale>
                                    <p:animScale>
                                      <p:cBhvr>
                                        <p:cTn id="29" dur="166" decel="50000">
                                          <p:stCondLst>
                                            <p:cond delay="1834"/>
                                          </p:stCondLst>
                                        </p:cTn>
                                        <p:tgtEl>
                                          <p:spTgt spid="9"/>
                                        </p:tgtEl>
                                      </p:cBhvr>
                                      <p:to x="100000" y="100000"/>
                                    </p:animScale>
                                  </p:childTnLst>
                                </p:cTn>
                              </p:par>
                              <p:par>
                                <p:cTn id="30" presetID="26"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80">
                                          <p:stCondLst>
                                            <p:cond delay="0"/>
                                          </p:stCondLst>
                                        </p:cTn>
                                        <p:tgtEl>
                                          <p:spTgt spid="8"/>
                                        </p:tgtEl>
                                      </p:cBhvr>
                                    </p:animEffect>
                                    <p:anim calcmode="lin" valueType="num">
                                      <p:cBhvr>
                                        <p:cTn id="3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8" dur="26">
                                          <p:stCondLst>
                                            <p:cond delay="650"/>
                                          </p:stCondLst>
                                        </p:cTn>
                                        <p:tgtEl>
                                          <p:spTgt spid="8"/>
                                        </p:tgtEl>
                                      </p:cBhvr>
                                      <p:to x="100000" y="60000"/>
                                    </p:animScale>
                                    <p:animScale>
                                      <p:cBhvr>
                                        <p:cTn id="39" dur="166" decel="50000">
                                          <p:stCondLst>
                                            <p:cond delay="676"/>
                                          </p:stCondLst>
                                        </p:cTn>
                                        <p:tgtEl>
                                          <p:spTgt spid="8"/>
                                        </p:tgtEl>
                                      </p:cBhvr>
                                      <p:to x="100000" y="100000"/>
                                    </p:animScale>
                                    <p:animScale>
                                      <p:cBhvr>
                                        <p:cTn id="40" dur="26">
                                          <p:stCondLst>
                                            <p:cond delay="1312"/>
                                          </p:stCondLst>
                                        </p:cTn>
                                        <p:tgtEl>
                                          <p:spTgt spid="8"/>
                                        </p:tgtEl>
                                      </p:cBhvr>
                                      <p:to x="100000" y="80000"/>
                                    </p:animScale>
                                    <p:animScale>
                                      <p:cBhvr>
                                        <p:cTn id="41" dur="166" decel="50000">
                                          <p:stCondLst>
                                            <p:cond delay="1338"/>
                                          </p:stCondLst>
                                        </p:cTn>
                                        <p:tgtEl>
                                          <p:spTgt spid="8"/>
                                        </p:tgtEl>
                                      </p:cBhvr>
                                      <p:to x="100000" y="100000"/>
                                    </p:animScale>
                                    <p:animScale>
                                      <p:cBhvr>
                                        <p:cTn id="42" dur="26">
                                          <p:stCondLst>
                                            <p:cond delay="1642"/>
                                          </p:stCondLst>
                                        </p:cTn>
                                        <p:tgtEl>
                                          <p:spTgt spid="8"/>
                                        </p:tgtEl>
                                      </p:cBhvr>
                                      <p:to x="100000" y="90000"/>
                                    </p:animScale>
                                    <p:animScale>
                                      <p:cBhvr>
                                        <p:cTn id="43" dur="166" decel="50000">
                                          <p:stCondLst>
                                            <p:cond delay="1668"/>
                                          </p:stCondLst>
                                        </p:cTn>
                                        <p:tgtEl>
                                          <p:spTgt spid="8"/>
                                        </p:tgtEl>
                                      </p:cBhvr>
                                      <p:to x="100000" y="100000"/>
                                    </p:animScale>
                                    <p:animScale>
                                      <p:cBhvr>
                                        <p:cTn id="44" dur="26">
                                          <p:stCondLst>
                                            <p:cond delay="1808"/>
                                          </p:stCondLst>
                                        </p:cTn>
                                        <p:tgtEl>
                                          <p:spTgt spid="8"/>
                                        </p:tgtEl>
                                      </p:cBhvr>
                                      <p:to x="100000" y="95000"/>
                                    </p:animScale>
                                    <p:animScale>
                                      <p:cBhvr>
                                        <p:cTn id="45" dur="166" decel="50000">
                                          <p:stCondLst>
                                            <p:cond delay="1834"/>
                                          </p:stCondLst>
                                        </p:cTn>
                                        <p:tgtEl>
                                          <p:spTgt spid="8"/>
                                        </p:tgtEl>
                                      </p:cBhvr>
                                      <p:to x="100000" y="100000"/>
                                    </p:animScale>
                                  </p:childTnLst>
                                </p:cTn>
                              </p:par>
                            </p:childTnLst>
                          </p:cTn>
                        </p:par>
                        <p:par>
                          <p:cTn id="46" fill="hold">
                            <p:stCondLst>
                              <p:cond delay="3000"/>
                            </p:stCondLst>
                            <p:childTnLst>
                              <p:par>
                                <p:cTn id="47" presetID="22" presetClass="entr" presetSubtype="4"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childTnLst>
                          </p:cTn>
                        </p:par>
                        <p:par>
                          <p:cTn id="50" fill="hold">
                            <p:stCondLst>
                              <p:cond delay="3500"/>
                            </p:stCondLst>
                            <p:childTnLst>
                              <p:par>
                                <p:cTn id="51" presetID="55"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p:cTn id="53" dur="1000" fill="hold"/>
                                        <p:tgtEl>
                                          <p:spTgt spid="12"/>
                                        </p:tgtEl>
                                        <p:attrNameLst>
                                          <p:attrName>ppt_w</p:attrName>
                                        </p:attrNameLst>
                                      </p:cBhvr>
                                      <p:tavLst>
                                        <p:tav tm="0">
                                          <p:val>
                                            <p:strVal val="#ppt_w*0.70"/>
                                          </p:val>
                                        </p:tav>
                                        <p:tav tm="100000">
                                          <p:val>
                                            <p:strVal val="#ppt_w"/>
                                          </p:val>
                                        </p:tav>
                                      </p:tavLst>
                                    </p:anim>
                                    <p:anim calcmode="lin" valueType="num">
                                      <p:cBhvr>
                                        <p:cTn id="54" dur="1000" fill="hold"/>
                                        <p:tgtEl>
                                          <p:spTgt spid="12"/>
                                        </p:tgtEl>
                                        <p:attrNameLst>
                                          <p:attrName>ppt_h</p:attrName>
                                        </p:attrNameLst>
                                      </p:cBhvr>
                                      <p:tavLst>
                                        <p:tav tm="0">
                                          <p:val>
                                            <p:strVal val="#ppt_h"/>
                                          </p:val>
                                        </p:tav>
                                        <p:tav tm="100000">
                                          <p:val>
                                            <p:strVal val="#ppt_h"/>
                                          </p:val>
                                        </p:tav>
                                      </p:tavLst>
                                    </p:anim>
                                    <p:animEffect transition="in" filter="fade">
                                      <p:cBhvr>
                                        <p:cTn id="55" dur="1000"/>
                                        <p:tgtEl>
                                          <p:spTgt spid="12"/>
                                        </p:tgtEl>
                                      </p:cBhvr>
                                    </p:animEffect>
                                  </p:childTnLst>
                                </p:cTn>
                              </p:par>
                            </p:childTnLst>
                          </p:cTn>
                        </p:par>
                        <p:par>
                          <p:cTn id="56" fill="hold">
                            <p:stCondLst>
                              <p:cond delay="4500"/>
                            </p:stCondLst>
                            <p:childTnLst>
                              <p:par>
                                <p:cTn id="57" presetID="26" presetClass="entr" presetSubtype="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down)">
                                      <p:cBhvr>
                                        <p:cTn id="59" dur="580">
                                          <p:stCondLst>
                                            <p:cond delay="0"/>
                                          </p:stCondLst>
                                        </p:cTn>
                                        <p:tgtEl>
                                          <p:spTgt spid="14"/>
                                        </p:tgtEl>
                                      </p:cBhvr>
                                    </p:animEffect>
                                    <p:anim calcmode="lin" valueType="num">
                                      <p:cBhvr>
                                        <p:cTn id="60"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65" dur="26">
                                          <p:stCondLst>
                                            <p:cond delay="650"/>
                                          </p:stCondLst>
                                        </p:cTn>
                                        <p:tgtEl>
                                          <p:spTgt spid="14"/>
                                        </p:tgtEl>
                                      </p:cBhvr>
                                      <p:to x="100000" y="60000"/>
                                    </p:animScale>
                                    <p:animScale>
                                      <p:cBhvr>
                                        <p:cTn id="66" dur="166" decel="50000">
                                          <p:stCondLst>
                                            <p:cond delay="676"/>
                                          </p:stCondLst>
                                        </p:cTn>
                                        <p:tgtEl>
                                          <p:spTgt spid="14"/>
                                        </p:tgtEl>
                                      </p:cBhvr>
                                      <p:to x="100000" y="100000"/>
                                    </p:animScale>
                                    <p:animScale>
                                      <p:cBhvr>
                                        <p:cTn id="67" dur="26">
                                          <p:stCondLst>
                                            <p:cond delay="1312"/>
                                          </p:stCondLst>
                                        </p:cTn>
                                        <p:tgtEl>
                                          <p:spTgt spid="14"/>
                                        </p:tgtEl>
                                      </p:cBhvr>
                                      <p:to x="100000" y="80000"/>
                                    </p:animScale>
                                    <p:animScale>
                                      <p:cBhvr>
                                        <p:cTn id="68" dur="166" decel="50000">
                                          <p:stCondLst>
                                            <p:cond delay="1338"/>
                                          </p:stCondLst>
                                        </p:cTn>
                                        <p:tgtEl>
                                          <p:spTgt spid="14"/>
                                        </p:tgtEl>
                                      </p:cBhvr>
                                      <p:to x="100000" y="100000"/>
                                    </p:animScale>
                                    <p:animScale>
                                      <p:cBhvr>
                                        <p:cTn id="69" dur="26">
                                          <p:stCondLst>
                                            <p:cond delay="1642"/>
                                          </p:stCondLst>
                                        </p:cTn>
                                        <p:tgtEl>
                                          <p:spTgt spid="14"/>
                                        </p:tgtEl>
                                      </p:cBhvr>
                                      <p:to x="100000" y="90000"/>
                                    </p:animScale>
                                    <p:animScale>
                                      <p:cBhvr>
                                        <p:cTn id="70" dur="166" decel="50000">
                                          <p:stCondLst>
                                            <p:cond delay="1668"/>
                                          </p:stCondLst>
                                        </p:cTn>
                                        <p:tgtEl>
                                          <p:spTgt spid="14"/>
                                        </p:tgtEl>
                                      </p:cBhvr>
                                      <p:to x="100000" y="100000"/>
                                    </p:animScale>
                                    <p:animScale>
                                      <p:cBhvr>
                                        <p:cTn id="71" dur="26">
                                          <p:stCondLst>
                                            <p:cond delay="1808"/>
                                          </p:stCondLst>
                                        </p:cTn>
                                        <p:tgtEl>
                                          <p:spTgt spid="14"/>
                                        </p:tgtEl>
                                      </p:cBhvr>
                                      <p:to x="100000" y="95000"/>
                                    </p:animScale>
                                    <p:animScale>
                                      <p:cBhvr>
                                        <p:cTn id="72" dur="166" decel="50000">
                                          <p:stCondLst>
                                            <p:cond delay="1834"/>
                                          </p:stCondLst>
                                        </p:cTn>
                                        <p:tgtEl>
                                          <p:spTgt spid="14"/>
                                        </p:tgtEl>
                                      </p:cBhvr>
                                      <p:to x="100000" y="100000"/>
                                    </p:animScale>
                                  </p:childTnLst>
                                </p:cTn>
                              </p:par>
                              <p:par>
                                <p:cTn id="73" presetID="26"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down)">
                                      <p:cBhvr>
                                        <p:cTn id="75" dur="580">
                                          <p:stCondLst>
                                            <p:cond delay="0"/>
                                          </p:stCondLst>
                                        </p:cTn>
                                        <p:tgtEl>
                                          <p:spTgt spid="15"/>
                                        </p:tgtEl>
                                      </p:cBhvr>
                                    </p:animEffect>
                                    <p:anim calcmode="lin" valueType="num">
                                      <p:cBhvr>
                                        <p:cTn id="7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81" dur="26">
                                          <p:stCondLst>
                                            <p:cond delay="650"/>
                                          </p:stCondLst>
                                        </p:cTn>
                                        <p:tgtEl>
                                          <p:spTgt spid="15"/>
                                        </p:tgtEl>
                                      </p:cBhvr>
                                      <p:to x="100000" y="60000"/>
                                    </p:animScale>
                                    <p:animScale>
                                      <p:cBhvr>
                                        <p:cTn id="82" dur="166" decel="50000">
                                          <p:stCondLst>
                                            <p:cond delay="676"/>
                                          </p:stCondLst>
                                        </p:cTn>
                                        <p:tgtEl>
                                          <p:spTgt spid="15"/>
                                        </p:tgtEl>
                                      </p:cBhvr>
                                      <p:to x="100000" y="100000"/>
                                    </p:animScale>
                                    <p:animScale>
                                      <p:cBhvr>
                                        <p:cTn id="83" dur="26">
                                          <p:stCondLst>
                                            <p:cond delay="1312"/>
                                          </p:stCondLst>
                                        </p:cTn>
                                        <p:tgtEl>
                                          <p:spTgt spid="15"/>
                                        </p:tgtEl>
                                      </p:cBhvr>
                                      <p:to x="100000" y="80000"/>
                                    </p:animScale>
                                    <p:animScale>
                                      <p:cBhvr>
                                        <p:cTn id="84" dur="166" decel="50000">
                                          <p:stCondLst>
                                            <p:cond delay="1338"/>
                                          </p:stCondLst>
                                        </p:cTn>
                                        <p:tgtEl>
                                          <p:spTgt spid="15"/>
                                        </p:tgtEl>
                                      </p:cBhvr>
                                      <p:to x="100000" y="100000"/>
                                    </p:animScale>
                                    <p:animScale>
                                      <p:cBhvr>
                                        <p:cTn id="85" dur="26">
                                          <p:stCondLst>
                                            <p:cond delay="1642"/>
                                          </p:stCondLst>
                                        </p:cTn>
                                        <p:tgtEl>
                                          <p:spTgt spid="15"/>
                                        </p:tgtEl>
                                      </p:cBhvr>
                                      <p:to x="100000" y="90000"/>
                                    </p:animScale>
                                    <p:animScale>
                                      <p:cBhvr>
                                        <p:cTn id="86" dur="166" decel="50000">
                                          <p:stCondLst>
                                            <p:cond delay="1668"/>
                                          </p:stCondLst>
                                        </p:cTn>
                                        <p:tgtEl>
                                          <p:spTgt spid="15"/>
                                        </p:tgtEl>
                                      </p:cBhvr>
                                      <p:to x="100000" y="100000"/>
                                    </p:animScale>
                                    <p:animScale>
                                      <p:cBhvr>
                                        <p:cTn id="87" dur="26">
                                          <p:stCondLst>
                                            <p:cond delay="1808"/>
                                          </p:stCondLst>
                                        </p:cTn>
                                        <p:tgtEl>
                                          <p:spTgt spid="15"/>
                                        </p:tgtEl>
                                      </p:cBhvr>
                                      <p:to x="100000" y="95000"/>
                                    </p:animScale>
                                    <p:animScale>
                                      <p:cBhvr>
                                        <p:cTn id="88" dur="166" decel="50000">
                                          <p:stCondLst>
                                            <p:cond delay="1834"/>
                                          </p:stCondLst>
                                        </p:cTn>
                                        <p:tgtEl>
                                          <p:spTgt spid="15"/>
                                        </p:tgtEl>
                                      </p:cBhvr>
                                      <p:to x="100000" y="100000"/>
                                    </p:animScale>
                                  </p:childTnLst>
                                </p:cTn>
                              </p:par>
                            </p:childTnLst>
                          </p:cTn>
                        </p:par>
                        <p:par>
                          <p:cTn id="89" fill="hold">
                            <p:stCondLst>
                              <p:cond delay="6500"/>
                            </p:stCondLst>
                            <p:childTnLst>
                              <p:par>
                                <p:cTn id="90" presetID="55" presetClass="entr" presetSubtype="0" fill="hold" nodeType="afterEffect">
                                  <p:stCondLst>
                                    <p:cond delay="0"/>
                                  </p:stCondLst>
                                  <p:childTnLst>
                                    <p:set>
                                      <p:cBhvr>
                                        <p:cTn id="91" dur="1" fill="hold">
                                          <p:stCondLst>
                                            <p:cond delay="0"/>
                                          </p:stCondLst>
                                        </p:cTn>
                                        <p:tgtEl>
                                          <p:spTgt spid="18"/>
                                        </p:tgtEl>
                                        <p:attrNameLst>
                                          <p:attrName>style.visibility</p:attrName>
                                        </p:attrNameLst>
                                      </p:cBhvr>
                                      <p:to>
                                        <p:strVal val="visible"/>
                                      </p:to>
                                    </p:set>
                                    <p:anim calcmode="lin" valueType="num">
                                      <p:cBhvr>
                                        <p:cTn id="92" dur="1000" fill="hold"/>
                                        <p:tgtEl>
                                          <p:spTgt spid="18"/>
                                        </p:tgtEl>
                                        <p:attrNameLst>
                                          <p:attrName>ppt_w</p:attrName>
                                        </p:attrNameLst>
                                      </p:cBhvr>
                                      <p:tavLst>
                                        <p:tav tm="0">
                                          <p:val>
                                            <p:strVal val="#ppt_w*0.70"/>
                                          </p:val>
                                        </p:tav>
                                        <p:tav tm="100000">
                                          <p:val>
                                            <p:strVal val="#ppt_w"/>
                                          </p:val>
                                        </p:tav>
                                      </p:tavLst>
                                    </p:anim>
                                    <p:anim calcmode="lin" valueType="num">
                                      <p:cBhvr>
                                        <p:cTn id="93" dur="1000" fill="hold"/>
                                        <p:tgtEl>
                                          <p:spTgt spid="18"/>
                                        </p:tgtEl>
                                        <p:attrNameLst>
                                          <p:attrName>ppt_h</p:attrName>
                                        </p:attrNameLst>
                                      </p:cBhvr>
                                      <p:tavLst>
                                        <p:tav tm="0">
                                          <p:val>
                                            <p:strVal val="#ppt_h"/>
                                          </p:val>
                                        </p:tav>
                                        <p:tav tm="100000">
                                          <p:val>
                                            <p:strVal val="#ppt_h"/>
                                          </p:val>
                                        </p:tav>
                                      </p:tavLst>
                                    </p:anim>
                                    <p:animEffect transition="in" filter="fade">
                                      <p:cBhvr>
                                        <p:cTn id="94" dur="1000"/>
                                        <p:tgtEl>
                                          <p:spTgt spid="18"/>
                                        </p:tgtEl>
                                      </p:cBhvr>
                                    </p:animEffect>
                                  </p:childTnLst>
                                </p:cTn>
                              </p:par>
                            </p:childTnLst>
                          </p:cTn>
                        </p:par>
                        <p:par>
                          <p:cTn id="95" fill="hold">
                            <p:stCondLst>
                              <p:cond delay="7500"/>
                            </p:stCondLst>
                            <p:childTnLst>
                              <p:par>
                                <p:cTn id="96" presetID="23" presetClass="entr" presetSubtype="16" fill="hold" grpId="0" nodeType="afterEffect">
                                  <p:stCondLst>
                                    <p:cond delay="0"/>
                                  </p:stCondLst>
                                  <p:childTnLst>
                                    <p:set>
                                      <p:cBhvr>
                                        <p:cTn id="97" dur="1" fill="hold">
                                          <p:stCondLst>
                                            <p:cond delay="0"/>
                                          </p:stCondLst>
                                        </p:cTn>
                                        <p:tgtEl>
                                          <p:spTgt spid="17"/>
                                        </p:tgtEl>
                                        <p:attrNameLst>
                                          <p:attrName>style.visibility</p:attrName>
                                        </p:attrNameLst>
                                      </p:cBhvr>
                                      <p:to>
                                        <p:strVal val="visible"/>
                                      </p:to>
                                    </p:set>
                                    <p:anim calcmode="lin" valueType="num">
                                      <p:cBhvr>
                                        <p:cTn id="98" dur="500" fill="hold"/>
                                        <p:tgtEl>
                                          <p:spTgt spid="17"/>
                                        </p:tgtEl>
                                        <p:attrNameLst>
                                          <p:attrName>ppt_w</p:attrName>
                                        </p:attrNameLst>
                                      </p:cBhvr>
                                      <p:tavLst>
                                        <p:tav tm="0">
                                          <p:val>
                                            <p:fltVal val="0"/>
                                          </p:val>
                                        </p:tav>
                                        <p:tav tm="100000">
                                          <p:val>
                                            <p:strVal val="#ppt_w"/>
                                          </p:val>
                                        </p:tav>
                                      </p:tavLst>
                                    </p:anim>
                                    <p:anim calcmode="lin" valueType="num">
                                      <p:cBhvr>
                                        <p:cTn id="99" dur="500" fill="hold"/>
                                        <p:tgtEl>
                                          <p:spTgt spid="17"/>
                                        </p:tgtEl>
                                        <p:attrNameLst>
                                          <p:attrName>ppt_h</p:attrName>
                                        </p:attrNameLst>
                                      </p:cBhvr>
                                      <p:tavLst>
                                        <p:tav tm="0">
                                          <p:val>
                                            <p:fltVal val="0"/>
                                          </p:val>
                                        </p:tav>
                                        <p:tav tm="100000">
                                          <p:val>
                                            <p:strVal val="#ppt_h"/>
                                          </p:val>
                                        </p:tav>
                                      </p:tavLst>
                                    </p:anim>
                                  </p:childTnLst>
                                </p:cTn>
                              </p:par>
                            </p:childTnLst>
                          </p:cTn>
                        </p:par>
                        <p:par>
                          <p:cTn id="100" fill="hold">
                            <p:stCondLst>
                              <p:cond delay="8000"/>
                            </p:stCondLst>
                            <p:childTnLst>
                              <p:par>
                                <p:cTn id="101" presetID="26" presetClass="entr" presetSubtype="0" fill="hold" grpId="0" nodeType="after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wipe(down)">
                                      <p:cBhvr>
                                        <p:cTn id="103" dur="580">
                                          <p:stCondLst>
                                            <p:cond delay="0"/>
                                          </p:stCondLst>
                                        </p:cTn>
                                        <p:tgtEl>
                                          <p:spTgt spid="20"/>
                                        </p:tgtEl>
                                      </p:cBhvr>
                                    </p:animEffect>
                                    <p:anim calcmode="lin" valueType="num">
                                      <p:cBhvr>
                                        <p:cTn id="10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09" dur="26">
                                          <p:stCondLst>
                                            <p:cond delay="650"/>
                                          </p:stCondLst>
                                        </p:cTn>
                                        <p:tgtEl>
                                          <p:spTgt spid="20"/>
                                        </p:tgtEl>
                                      </p:cBhvr>
                                      <p:to x="100000" y="60000"/>
                                    </p:animScale>
                                    <p:animScale>
                                      <p:cBhvr>
                                        <p:cTn id="110" dur="166" decel="50000">
                                          <p:stCondLst>
                                            <p:cond delay="676"/>
                                          </p:stCondLst>
                                        </p:cTn>
                                        <p:tgtEl>
                                          <p:spTgt spid="20"/>
                                        </p:tgtEl>
                                      </p:cBhvr>
                                      <p:to x="100000" y="100000"/>
                                    </p:animScale>
                                    <p:animScale>
                                      <p:cBhvr>
                                        <p:cTn id="111" dur="26">
                                          <p:stCondLst>
                                            <p:cond delay="1312"/>
                                          </p:stCondLst>
                                        </p:cTn>
                                        <p:tgtEl>
                                          <p:spTgt spid="20"/>
                                        </p:tgtEl>
                                      </p:cBhvr>
                                      <p:to x="100000" y="80000"/>
                                    </p:animScale>
                                    <p:animScale>
                                      <p:cBhvr>
                                        <p:cTn id="112" dur="166" decel="50000">
                                          <p:stCondLst>
                                            <p:cond delay="1338"/>
                                          </p:stCondLst>
                                        </p:cTn>
                                        <p:tgtEl>
                                          <p:spTgt spid="20"/>
                                        </p:tgtEl>
                                      </p:cBhvr>
                                      <p:to x="100000" y="100000"/>
                                    </p:animScale>
                                    <p:animScale>
                                      <p:cBhvr>
                                        <p:cTn id="113" dur="26">
                                          <p:stCondLst>
                                            <p:cond delay="1642"/>
                                          </p:stCondLst>
                                        </p:cTn>
                                        <p:tgtEl>
                                          <p:spTgt spid="20"/>
                                        </p:tgtEl>
                                      </p:cBhvr>
                                      <p:to x="100000" y="90000"/>
                                    </p:animScale>
                                    <p:animScale>
                                      <p:cBhvr>
                                        <p:cTn id="114" dur="166" decel="50000">
                                          <p:stCondLst>
                                            <p:cond delay="1668"/>
                                          </p:stCondLst>
                                        </p:cTn>
                                        <p:tgtEl>
                                          <p:spTgt spid="20"/>
                                        </p:tgtEl>
                                      </p:cBhvr>
                                      <p:to x="100000" y="100000"/>
                                    </p:animScale>
                                    <p:animScale>
                                      <p:cBhvr>
                                        <p:cTn id="115" dur="26">
                                          <p:stCondLst>
                                            <p:cond delay="1808"/>
                                          </p:stCondLst>
                                        </p:cTn>
                                        <p:tgtEl>
                                          <p:spTgt spid="20"/>
                                        </p:tgtEl>
                                      </p:cBhvr>
                                      <p:to x="100000" y="95000"/>
                                    </p:animScale>
                                    <p:animScale>
                                      <p:cBhvr>
                                        <p:cTn id="116" dur="166" decel="50000">
                                          <p:stCondLst>
                                            <p:cond delay="1834"/>
                                          </p:stCondLst>
                                        </p:cTn>
                                        <p:tgtEl>
                                          <p:spTgt spid="20"/>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19"/>
                                        </p:tgtEl>
                                        <p:attrNameLst>
                                          <p:attrName>style.visibility</p:attrName>
                                        </p:attrNameLst>
                                      </p:cBhvr>
                                      <p:to>
                                        <p:strVal val="visible"/>
                                      </p:to>
                                    </p:set>
                                    <p:animEffect transition="in" filter="wipe(down)">
                                      <p:cBhvr>
                                        <p:cTn id="119" dur="580">
                                          <p:stCondLst>
                                            <p:cond delay="0"/>
                                          </p:stCondLst>
                                        </p:cTn>
                                        <p:tgtEl>
                                          <p:spTgt spid="19"/>
                                        </p:tgtEl>
                                      </p:cBhvr>
                                    </p:animEffect>
                                    <p:anim calcmode="lin" valueType="num">
                                      <p:cBhvr>
                                        <p:cTn id="120"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25" dur="26">
                                          <p:stCondLst>
                                            <p:cond delay="650"/>
                                          </p:stCondLst>
                                        </p:cTn>
                                        <p:tgtEl>
                                          <p:spTgt spid="19"/>
                                        </p:tgtEl>
                                      </p:cBhvr>
                                      <p:to x="100000" y="60000"/>
                                    </p:animScale>
                                    <p:animScale>
                                      <p:cBhvr>
                                        <p:cTn id="126" dur="166" decel="50000">
                                          <p:stCondLst>
                                            <p:cond delay="676"/>
                                          </p:stCondLst>
                                        </p:cTn>
                                        <p:tgtEl>
                                          <p:spTgt spid="19"/>
                                        </p:tgtEl>
                                      </p:cBhvr>
                                      <p:to x="100000" y="100000"/>
                                    </p:animScale>
                                    <p:animScale>
                                      <p:cBhvr>
                                        <p:cTn id="127" dur="26">
                                          <p:stCondLst>
                                            <p:cond delay="1312"/>
                                          </p:stCondLst>
                                        </p:cTn>
                                        <p:tgtEl>
                                          <p:spTgt spid="19"/>
                                        </p:tgtEl>
                                      </p:cBhvr>
                                      <p:to x="100000" y="80000"/>
                                    </p:animScale>
                                    <p:animScale>
                                      <p:cBhvr>
                                        <p:cTn id="128" dur="166" decel="50000">
                                          <p:stCondLst>
                                            <p:cond delay="1338"/>
                                          </p:stCondLst>
                                        </p:cTn>
                                        <p:tgtEl>
                                          <p:spTgt spid="19"/>
                                        </p:tgtEl>
                                      </p:cBhvr>
                                      <p:to x="100000" y="100000"/>
                                    </p:animScale>
                                    <p:animScale>
                                      <p:cBhvr>
                                        <p:cTn id="129" dur="26">
                                          <p:stCondLst>
                                            <p:cond delay="1642"/>
                                          </p:stCondLst>
                                        </p:cTn>
                                        <p:tgtEl>
                                          <p:spTgt spid="19"/>
                                        </p:tgtEl>
                                      </p:cBhvr>
                                      <p:to x="100000" y="90000"/>
                                    </p:animScale>
                                    <p:animScale>
                                      <p:cBhvr>
                                        <p:cTn id="130" dur="166" decel="50000">
                                          <p:stCondLst>
                                            <p:cond delay="1668"/>
                                          </p:stCondLst>
                                        </p:cTn>
                                        <p:tgtEl>
                                          <p:spTgt spid="19"/>
                                        </p:tgtEl>
                                      </p:cBhvr>
                                      <p:to x="100000" y="100000"/>
                                    </p:animScale>
                                    <p:animScale>
                                      <p:cBhvr>
                                        <p:cTn id="131" dur="26">
                                          <p:stCondLst>
                                            <p:cond delay="1808"/>
                                          </p:stCondLst>
                                        </p:cTn>
                                        <p:tgtEl>
                                          <p:spTgt spid="19"/>
                                        </p:tgtEl>
                                      </p:cBhvr>
                                      <p:to x="100000" y="95000"/>
                                    </p:animScale>
                                    <p:animScale>
                                      <p:cBhvr>
                                        <p:cTn id="132" dur="166" decel="50000">
                                          <p:stCondLst>
                                            <p:cond delay="1834"/>
                                          </p:stCondLst>
                                        </p:cTn>
                                        <p:tgtEl>
                                          <p:spTgt spid="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2" grpId="0" animBg="1"/>
      <p:bldP spid="14" grpId="0"/>
      <p:bldP spid="15" grpId="0"/>
      <p:bldP spid="17" grpId="0" animBg="1"/>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4196" y="3752215"/>
            <a:ext cx="5147945" cy="15627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p:txBody>
          <a:bodyPr/>
          <a:lstStyle/>
          <a:p>
            <a:r>
              <a:rPr lang="zh-CN" altLang="en-US" dirty="0" smtClean="0">
                <a:solidFill>
                  <a:srgbClr val="183A5D"/>
                </a:solidFill>
                <a:sym typeface="+mn-ea"/>
              </a:rPr>
              <a:t>自我评价</a:t>
            </a:r>
            <a:endParaRPr kumimoji="1" lang="zh-CN" altLang="en-US" dirty="0"/>
          </a:p>
        </p:txBody>
      </p:sp>
      <p:pic>
        <p:nvPicPr>
          <p:cNvPr id="3" name="图片 2" descr="C:\Users\Administrator\Desktop\t019a0f295bc5498994.jpgt019a0f295bc5498994"/>
          <p:cNvPicPr>
            <a:picLocks noChangeAspect="1"/>
          </p:cNvPicPr>
          <p:nvPr/>
        </p:nvPicPr>
        <p:blipFill rotWithShape="1">
          <a:blip r:embed="rId3"/>
          <a:srcRect/>
          <a:stretch>
            <a:fillRect/>
          </a:stretch>
        </p:blipFill>
        <p:spPr>
          <a:xfrm>
            <a:off x="1554196" y="1327343"/>
            <a:ext cx="3630295" cy="204013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矩形 6"/>
          <p:cNvSpPr/>
          <p:nvPr/>
        </p:nvSpPr>
        <p:spPr>
          <a:xfrm>
            <a:off x="5815965" y="1327343"/>
            <a:ext cx="5004435" cy="2040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 name="图片 9" descr="C:\Users\Administrator\Desktop\t0121373d2c50ee6a82.jpgt0121373d2c50ee6a82"/>
          <p:cNvPicPr>
            <a:picLocks noChangeAspect="1"/>
          </p:cNvPicPr>
          <p:nvPr/>
        </p:nvPicPr>
        <p:blipFill rotWithShape="1">
          <a:blip r:embed="rId4"/>
          <a:srcRect/>
          <a:stretch>
            <a:fillRect/>
          </a:stretch>
        </p:blipFill>
        <p:spPr>
          <a:xfrm>
            <a:off x="7820024" y="3672068"/>
            <a:ext cx="2924175" cy="1642882"/>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7"/>
          <p:cNvSpPr txBox="1"/>
          <p:nvPr/>
        </p:nvSpPr>
        <p:spPr>
          <a:xfrm>
            <a:off x="1680052" y="3752486"/>
            <a:ext cx="4896544" cy="1443990"/>
          </a:xfrm>
          <a:prstGeom prst="rect">
            <a:avLst/>
          </a:prstGeom>
          <a:noFill/>
        </p:spPr>
        <p:txBody>
          <a:bodyPr wrap="square" rtlCol="0">
            <a:spAutoFit/>
          </a:bodyPr>
          <a:lstStyle/>
          <a:p>
            <a:pPr marL="381000" indent="-381000">
              <a:lnSpc>
                <a:spcPct val="110000"/>
              </a:lnSpc>
              <a:buFont typeface="Wingdings" panose="05000000000000000000" pitchFamily="2" charset="2"/>
              <a:buChar char="n"/>
            </a:pPr>
            <a:r>
              <a:rPr lang="zh-CN" altLang="en-US" sz="1600" dirty="0">
                <a:solidFill>
                  <a:schemeClr val="bg1"/>
                </a:solidFill>
                <a:latin typeface="微软雅黑" panose="020B0503020204020204" charset="-122"/>
                <a:ea typeface="微软雅黑" panose="020B0503020204020204" charset="-122"/>
              </a:rPr>
              <a:t>思想情绪稳定，集体荣誉感较强，有良好的行政总监工作素养。</a:t>
            </a:r>
          </a:p>
          <a:p>
            <a:pPr marL="381000" indent="-381000">
              <a:lnSpc>
                <a:spcPct val="110000"/>
              </a:lnSpc>
              <a:buFont typeface="Wingdings" panose="05000000000000000000" pitchFamily="2" charset="2"/>
              <a:buChar char="n"/>
            </a:pPr>
            <a:r>
              <a:rPr lang="zh-CN" altLang="en-US" sz="1600" dirty="0">
                <a:solidFill>
                  <a:schemeClr val="bg1"/>
                </a:solidFill>
                <a:latin typeface="微软雅黑" panose="020B0503020204020204" charset="-122"/>
                <a:ea typeface="微软雅黑" panose="020B0503020204020204" charset="-122"/>
              </a:rPr>
              <a:t>有扎实的文字综合能力和项目管理能力</a:t>
            </a:r>
          </a:p>
          <a:p>
            <a:pPr marL="381000" indent="-381000">
              <a:lnSpc>
                <a:spcPct val="110000"/>
              </a:lnSpc>
              <a:buFont typeface="Wingdings" panose="05000000000000000000" pitchFamily="2" charset="2"/>
              <a:buChar char="n"/>
            </a:pPr>
            <a:r>
              <a:rPr lang="zh-CN" altLang="en-US" sz="1600" dirty="0">
                <a:solidFill>
                  <a:schemeClr val="bg1"/>
                </a:solidFill>
                <a:latin typeface="微软雅黑" panose="020B0503020204020204" charset="-122"/>
                <a:ea typeface="微软雅黑" panose="020B0503020204020204" charset="-122"/>
              </a:rPr>
              <a:t>有脚踏实地的工作作风，更有为员工和基层服务的工作热情。</a:t>
            </a:r>
          </a:p>
        </p:txBody>
      </p:sp>
      <p:sp>
        <p:nvSpPr>
          <p:cNvPr id="12" name="TextBox 18"/>
          <p:cNvSpPr txBox="1"/>
          <p:nvPr/>
        </p:nvSpPr>
        <p:spPr>
          <a:xfrm>
            <a:off x="6071361" y="1608580"/>
            <a:ext cx="4896544" cy="1559081"/>
          </a:xfrm>
          <a:prstGeom prst="rect">
            <a:avLst/>
          </a:prstGeom>
          <a:noFill/>
        </p:spPr>
        <p:txBody>
          <a:bodyPr wrap="square" rtlCol="0">
            <a:spAutoFit/>
          </a:bodyPr>
          <a:lstStyle/>
          <a:p>
            <a:pPr marL="381000" indent="-381000">
              <a:lnSpc>
                <a:spcPct val="110000"/>
              </a:lnSpc>
              <a:buFont typeface="Wingdings" panose="05000000000000000000" pitchFamily="2" charset="2"/>
              <a:buChar char="n"/>
            </a:pPr>
            <a:r>
              <a:rPr lang="zh-CN" altLang="en-US" sz="1735" dirty="0" smtClean="0">
                <a:solidFill>
                  <a:schemeClr val="bg1"/>
                </a:solidFill>
                <a:latin typeface="微软雅黑" panose="020B0503020204020204" charset="-122"/>
                <a:ea typeface="微软雅黑" panose="020B0503020204020204" charset="-122"/>
              </a:rPr>
              <a:t>在本公司的制度还</a:t>
            </a:r>
            <a:r>
              <a:rPr lang="zh-CN" altLang="en-US" sz="1735" dirty="0">
                <a:solidFill>
                  <a:schemeClr val="bg1"/>
                </a:solidFill>
                <a:latin typeface="微软雅黑" panose="020B0503020204020204" charset="-122"/>
                <a:ea typeface="微软雅黑" panose="020B0503020204020204" charset="-122"/>
              </a:rPr>
              <a:t>不够熟练</a:t>
            </a:r>
            <a:r>
              <a:rPr lang="zh-CN" altLang="en-US" sz="1735" dirty="0" smtClean="0">
                <a:solidFill>
                  <a:schemeClr val="bg1"/>
                </a:solidFill>
                <a:latin typeface="微软雅黑" panose="020B0503020204020204" charset="-122"/>
                <a:ea typeface="微软雅黑" panose="020B0503020204020204" charset="-122"/>
              </a:rPr>
              <a:t>，同事之间的了解程度还不够</a:t>
            </a:r>
            <a:endParaRPr lang="en-US" altLang="zh-CN" sz="1735" dirty="0" smtClean="0">
              <a:solidFill>
                <a:schemeClr val="bg1"/>
              </a:solidFill>
              <a:latin typeface="微软雅黑" panose="020B0503020204020204" charset="-122"/>
              <a:ea typeface="微软雅黑" panose="020B0503020204020204" charset="-122"/>
            </a:endParaRPr>
          </a:p>
          <a:p>
            <a:pPr marL="381000" indent="-381000">
              <a:lnSpc>
                <a:spcPct val="110000"/>
              </a:lnSpc>
              <a:buFont typeface="Wingdings" panose="05000000000000000000" pitchFamily="2" charset="2"/>
              <a:buChar char="n"/>
            </a:pPr>
            <a:endParaRPr lang="en-US" altLang="zh-CN" sz="1735" dirty="0" smtClean="0">
              <a:solidFill>
                <a:schemeClr val="bg1"/>
              </a:solidFill>
              <a:latin typeface="微软雅黑" panose="020B0503020204020204" charset="-122"/>
              <a:ea typeface="微软雅黑" panose="020B0503020204020204" charset="-122"/>
            </a:endParaRPr>
          </a:p>
          <a:p>
            <a:pPr marL="381000" indent="-381000">
              <a:lnSpc>
                <a:spcPct val="110000"/>
              </a:lnSpc>
              <a:buFont typeface="Wingdings" panose="05000000000000000000" pitchFamily="2" charset="2"/>
              <a:buChar char="n"/>
            </a:pPr>
            <a:r>
              <a:rPr lang="zh-CN" altLang="en-US" sz="1735" dirty="0" smtClean="0">
                <a:solidFill>
                  <a:schemeClr val="bg1"/>
                </a:solidFill>
                <a:latin typeface="微软雅黑" panose="020B0503020204020204" charset="-122"/>
                <a:ea typeface="微软雅黑" panose="020B0503020204020204" charset="-122"/>
              </a:rPr>
              <a:t>工作</a:t>
            </a:r>
            <a:r>
              <a:rPr lang="zh-CN" altLang="en-US" sz="1735" dirty="0">
                <a:solidFill>
                  <a:schemeClr val="bg1"/>
                </a:solidFill>
                <a:latin typeface="微软雅黑" panose="020B0503020204020204" charset="-122"/>
                <a:ea typeface="微软雅黑" panose="020B0503020204020204" charset="-122"/>
              </a:rPr>
              <a:t>的创新精神不够强，有待于在今后的工作中加以提高。</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5"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0.70"/>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heckerboard(across)">
                                      <p:cBhvr>
                                        <p:cTn id="23" dur="500"/>
                                        <p:tgtEl>
                                          <p:spTgt spid="10"/>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4</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35680" cy="1106805"/>
          </a:xfrm>
          <a:prstGeom prst="rect">
            <a:avLst/>
          </a:prstGeom>
          <a:noFill/>
        </p:spPr>
        <p:txBody>
          <a:bodyPr wrap="none" rtlCol="0">
            <a:spAutoFit/>
          </a:bodyPr>
          <a:lstStyle/>
          <a:p>
            <a:pPr algn="l"/>
            <a:r>
              <a:rPr lang="zh-CN" altLang="en-US" sz="6600" b="1" dirty="0" smtClean="0">
                <a:solidFill>
                  <a:srgbClr val="FCD0D5"/>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职业规划</a:t>
            </a:r>
            <a:endParaRPr kumimoji="1" lang="zh-CN" altLang="en-US" sz="6600" b="1" dirty="0" smtClean="0">
              <a:solidFill>
                <a:srgbClr val="FCD0D5"/>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183A5D"/>
                </a:solidFill>
                <a:sym typeface="+mn-ea"/>
              </a:rPr>
              <a:t>短期计划</a:t>
            </a:r>
            <a:endParaRPr kumimoji="1" lang="zh-CN" altLang="en-US" dirty="0"/>
          </a:p>
        </p:txBody>
      </p:sp>
      <p:grpSp>
        <p:nvGrpSpPr>
          <p:cNvPr id="8" name="组 7"/>
          <p:cNvGrpSpPr/>
          <p:nvPr/>
        </p:nvGrpSpPr>
        <p:grpSpPr>
          <a:xfrm>
            <a:off x="1713834" y="1074730"/>
            <a:ext cx="2598057" cy="4832584"/>
            <a:chOff x="766537" y="1437588"/>
            <a:chExt cx="2598057" cy="4832584"/>
          </a:xfrm>
        </p:grpSpPr>
        <p:sp>
          <p:nvSpPr>
            <p:cNvPr id="5" name="矩形 4"/>
            <p:cNvSpPr/>
            <p:nvPr/>
          </p:nvSpPr>
          <p:spPr>
            <a:xfrm>
              <a:off x="766537" y="1437588"/>
              <a:ext cx="2598057" cy="4832584"/>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descr="C:\Users\Administrator\Desktop\t019a0f295bc5498994.jpgt019a0f295bc5498994"/>
            <p:cNvPicPr>
              <a:picLocks noChangeAspect="1"/>
            </p:cNvPicPr>
            <p:nvPr/>
          </p:nvPicPr>
          <p:blipFill rotWithShape="1">
            <a:blip r:embed="rId3"/>
            <a:srcRect/>
            <a:stretch>
              <a:fillRect/>
            </a:stretch>
          </p:blipFill>
          <p:spPr>
            <a:xfrm>
              <a:off x="766537" y="3673423"/>
              <a:ext cx="2597785" cy="2595880"/>
            </a:xfrm>
            <a:prstGeom prst="rtTriangle">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文本框 8"/>
            <p:cNvSpPr txBox="1"/>
            <p:nvPr/>
          </p:nvSpPr>
          <p:spPr>
            <a:xfrm>
              <a:off x="1028064" y="2139388"/>
              <a:ext cx="2080490" cy="15327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u="sng" dirty="0">
                  <a:solidFill>
                    <a:schemeClr val="bg1"/>
                  </a:solidFill>
                  <a:latin typeface="微软雅黑" panose="020B0503020204020204" charset="-122"/>
                  <a:ea typeface="微软雅黑" panose="020B0503020204020204" charset="-122"/>
                </a:rPr>
                <a:t>更换图片方法：点击图片后右键，选择“更改图片”即可。</a:t>
              </a:r>
              <a:r>
                <a:rPr lang="zh-CN" altLang="en-US" sz="1200" dirty="0">
                  <a:solidFill>
                    <a:schemeClr val="bg1"/>
                  </a:solidFill>
                  <a:latin typeface="微软雅黑" panose="020B0503020204020204" charset="-122"/>
                  <a:ea typeface="微软雅黑" panose="020B0503020204020204" charset="-122"/>
                </a:rPr>
                <a:t>标题数字等都可以通过点击和重新输入进行更改，顶部“开始”面板中可以对字体、字号等进行修改。</a:t>
              </a:r>
            </a:p>
          </p:txBody>
        </p:sp>
        <p:sp>
          <p:nvSpPr>
            <p:cNvPr id="7" name="矩形 6"/>
            <p:cNvSpPr/>
            <p:nvPr/>
          </p:nvSpPr>
          <p:spPr>
            <a:xfrm>
              <a:off x="1028063" y="1589200"/>
              <a:ext cx="2080491" cy="368300"/>
            </a:xfrm>
            <a:prstGeom prst="rect">
              <a:avLst/>
            </a:prstGeom>
          </p:spPr>
          <p:txBody>
            <a:bodyPr wrap="square">
              <a:spAutoFit/>
            </a:bodyPr>
            <a:lstStyle/>
            <a:p>
              <a:pPr algn="ctr"/>
              <a:r>
                <a:rPr lang="zh-CN" altLang="en-US" b="1" dirty="0" smtClean="0">
                  <a:solidFill>
                    <a:schemeClr val="bg1"/>
                  </a:solidFill>
                  <a:latin typeface="微软雅黑" panose="020B0503020204020204" charset="-122"/>
                  <a:ea typeface="微软雅黑" panose="020B0503020204020204" charset="-122"/>
                  <a:sym typeface="+mn-ea"/>
                </a:rPr>
                <a:t>工作安排</a:t>
              </a:r>
            </a:p>
          </p:txBody>
        </p:sp>
      </p:grpSp>
      <p:grpSp>
        <p:nvGrpSpPr>
          <p:cNvPr id="9" name="组 8"/>
          <p:cNvGrpSpPr/>
          <p:nvPr/>
        </p:nvGrpSpPr>
        <p:grpSpPr>
          <a:xfrm>
            <a:off x="4841663" y="1074730"/>
            <a:ext cx="2598057" cy="4832584"/>
            <a:chOff x="766537" y="1437588"/>
            <a:chExt cx="2598057" cy="4832584"/>
          </a:xfrm>
        </p:grpSpPr>
        <p:sp>
          <p:nvSpPr>
            <p:cNvPr id="10" name="矩形 9"/>
            <p:cNvSpPr/>
            <p:nvPr/>
          </p:nvSpPr>
          <p:spPr>
            <a:xfrm>
              <a:off x="766537" y="1437588"/>
              <a:ext cx="2598057" cy="483258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 name="图片 10" descr="C:\Users\Administrator\Desktop\t0102b99fc920d33caa.jpgt0102b99fc920d33caa"/>
            <p:cNvPicPr>
              <a:picLocks noChangeAspect="1"/>
            </p:cNvPicPr>
            <p:nvPr/>
          </p:nvPicPr>
          <p:blipFill rotWithShape="1">
            <a:blip r:embed="rId4"/>
            <a:srcRect/>
            <a:stretch>
              <a:fillRect/>
            </a:stretch>
          </p:blipFill>
          <p:spPr>
            <a:xfrm>
              <a:off x="766537" y="3672153"/>
              <a:ext cx="2597785" cy="2597150"/>
            </a:xfrm>
            <a:prstGeom prst="rtTriangle">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文本框 8"/>
            <p:cNvSpPr txBox="1"/>
            <p:nvPr/>
          </p:nvSpPr>
          <p:spPr>
            <a:xfrm>
              <a:off x="1028064" y="2139388"/>
              <a:ext cx="2080490" cy="15327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u="sng" dirty="0">
                  <a:solidFill>
                    <a:schemeClr val="bg1"/>
                  </a:solidFill>
                  <a:latin typeface="微软雅黑" panose="020B0503020204020204" charset="-122"/>
                  <a:ea typeface="微软雅黑" panose="020B0503020204020204" charset="-122"/>
                </a:rPr>
                <a:t>更换图片方法：点击图片后右键，选择“更改图片”即可。</a:t>
              </a:r>
              <a:r>
                <a:rPr lang="zh-CN" altLang="en-US" sz="1200" dirty="0">
                  <a:solidFill>
                    <a:schemeClr val="bg1"/>
                  </a:solidFill>
                  <a:latin typeface="微软雅黑" panose="020B0503020204020204" charset="-122"/>
                  <a:ea typeface="微软雅黑" panose="020B0503020204020204" charset="-122"/>
                </a:rPr>
                <a:t>标题数字等都可以通过点击和重新输入进行更改，顶部“开始”面板中可以对字体、字号等进行修改。</a:t>
              </a:r>
            </a:p>
          </p:txBody>
        </p:sp>
        <p:sp>
          <p:nvSpPr>
            <p:cNvPr id="13" name="矩形 12"/>
            <p:cNvSpPr/>
            <p:nvPr/>
          </p:nvSpPr>
          <p:spPr>
            <a:xfrm>
              <a:off x="1028063" y="1589200"/>
              <a:ext cx="2080491" cy="368300"/>
            </a:xfrm>
            <a:prstGeom prst="rect">
              <a:avLst/>
            </a:prstGeom>
          </p:spPr>
          <p:txBody>
            <a:bodyPr wrap="square">
              <a:spAutoFit/>
            </a:bodyPr>
            <a:lstStyle/>
            <a:p>
              <a:pPr algn="ctr"/>
              <a:r>
                <a:rPr lang="zh-CN" altLang="en-US" b="1" dirty="0" smtClean="0">
                  <a:solidFill>
                    <a:schemeClr val="bg1"/>
                  </a:solidFill>
                  <a:latin typeface="微软雅黑" panose="020B0503020204020204" charset="-122"/>
                  <a:ea typeface="微软雅黑" panose="020B0503020204020204" charset="-122"/>
                  <a:sym typeface="+mn-ea"/>
                </a:rPr>
                <a:t>行动策略</a:t>
              </a:r>
            </a:p>
          </p:txBody>
        </p:sp>
      </p:grpSp>
      <p:grpSp>
        <p:nvGrpSpPr>
          <p:cNvPr id="14" name="组 13"/>
          <p:cNvGrpSpPr/>
          <p:nvPr/>
        </p:nvGrpSpPr>
        <p:grpSpPr>
          <a:xfrm>
            <a:off x="7969492" y="1074730"/>
            <a:ext cx="2598057" cy="4832985"/>
            <a:chOff x="766537" y="1437588"/>
            <a:chExt cx="2598057" cy="4832985"/>
          </a:xfrm>
        </p:grpSpPr>
        <p:sp>
          <p:nvSpPr>
            <p:cNvPr id="15" name="矩形 14"/>
            <p:cNvSpPr/>
            <p:nvPr/>
          </p:nvSpPr>
          <p:spPr>
            <a:xfrm>
              <a:off x="766537" y="1437588"/>
              <a:ext cx="2598057" cy="4832584"/>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descr="C:\Users\Administrator\Desktop\t0121373d2c50ee6a82.jpgt0121373d2c50ee6a82"/>
            <p:cNvPicPr>
              <a:picLocks noChangeAspect="1"/>
            </p:cNvPicPr>
            <p:nvPr/>
          </p:nvPicPr>
          <p:blipFill rotWithShape="1">
            <a:blip r:embed="rId5"/>
            <a:srcRect/>
            <a:stretch>
              <a:fillRect/>
            </a:stretch>
          </p:blipFill>
          <p:spPr>
            <a:xfrm>
              <a:off x="766537" y="3672788"/>
              <a:ext cx="2597785" cy="2597785"/>
            </a:xfrm>
            <a:prstGeom prst="rtTriangle">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文本框 8"/>
            <p:cNvSpPr txBox="1"/>
            <p:nvPr/>
          </p:nvSpPr>
          <p:spPr>
            <a:xfrm>
              <a:off x="1028064" y="2139388"/>
              <a:ext cx="2080490" cy="15327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u="sng" dirty="0">
                  <a:solidFill>
                    <a:schemeClr val="bg1"/>
                  </a:solidFill>
                  <a:latin typeface="微软雅黑" panose="020B0503020204020204" charset="-122"/>
                  <a:ea typeface="微软雅黑" panose="020B0503020204020204" charset="-122"/>
                </a:rPr>
                <a:t>更换图片方法：点击图片后右键，选择“更改图片”即可。</a:t>
              </a:r>
              <a:r>
                <a:rPr lang="zh-CN" altLang="en-US" sz="1200" dirty="0">
                  <a:solidFill>
                    <a:schemeClr val="bg1"/>
                  </a:solidFill>
                  <a:latin typeface="微软雅黑" panose="020B0503020204020204" charset="-122"/>
                  <a:ea typeface="微软雅黑" panose="020B0503020204020204" charset="-122"/>
                </a:rPr>
                <a:t>标题数字等都可以通过点击和重新输入进行更改，顶部“开始”面板中可以对字体、字号等进行修改。</a:t>
              </a:r>
            </a:p>
          </p:txBody>
        </p:sp>
        <p:sp>
          <p:nvSpPr>
            <p:cNvPr id="18" name="矩形 17"/>
            <p:cNvSpPr/>
            <p:nvPr/>
          </p:nvSpPr>
          <p:spPr>
            <a:xfrm>
              <a:off x="1028063" y="1589200"/>
              <a:ext cx="2080491" cy="368300"/>
            </a:xfrm>
            <a:prstGeom prst="rect">
              <a:avLst/>
            </a:prstGeom>
          </p:spPr>
          <p:txBody>
            <a:bodyPr wrap="square">
              <a:spAutoFit/>
            </a:bodyPr>
            <a:lstStyle/>
            <a:p>
              <a:pPr algn="ctr"/>
              <a:r>
                <a:rPr lang="zh-CN" altLang="en-US" b="1" dirty="0" smtClean="0">
                  <a:solidFill>
                    <a:schemeClr val="bg1"/>
                  </a:solidFill>
                  <a:latin typeface="微软雅黑" panose="020B0503020204020204" charset="-122"/>
                  <a:ea typeface="微软雅黑" panose="020B0503020204020204" charset="-122"/>
                  <a:sym typeface="+mn-ea"/>
                </a:rPr>
                <a:t>客户服务</a:t>
              </a:r>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par>
                          <p:cTn id="21" fill="hold">
                            <p:stCondLst>
                              <p:cond delay="2000"/>
                            </p:stCondLst>
                            <p:childTnLst>
                              <p:par>
                                <p:cTn id="22" presetID="26"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80">
                                          <p:stCondLst>
                                            <p:cond delay="0"/>
                                          </p:stCondLst>
                                        </p:cTn>
                                        <p:tgtEl>
                                          <p:spTgt spid="9"/>
                                        </p:tgtEl>
                                      </p:cBhvr>
                                    </p:animEffect>
                                    <p:anim calcmode="lin" valueType="num">
                                      <p:cBhvr>
                                        <p:cTn id="25"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0" dur="26">
                                          <p:stCondLst>
                                            <p:cond delay="650"/>
                                          </p:stCondLst>
                                        </p:cTn>
                                        <p:tgtEl>
                                          <p:spTgt spid="9"/>
                                        </p:tgtEl>
                                      </p:cBhvr>
                                      <p:to x="100000" y="60000"/>
                                    </p:animScale>
                                    <p:animScale>
                                      <p:cBhvr>
                                        <p:cTn id="31" dur="166" decel="50000">
                                          <p:stCondLst>
                                            <p:cond delay="676"/>
                                          </p:stCondLst>
                                        </p:cTn>
                                        <p:tgtEl>
                                          <p:spTgt spid="9"/>
                                        </p:tgtEl>
                                      </p:cBhvr>
                                      <p:to x="100000" y="100000"/>
                                    </p:animScale>
                                    <p:animScale>
                                      <p:cBhvr>
                                        <p:cTn id="32" dur="26">
                                          <p:stCondLst>
                                            <p:cond delay="1312"/>
                                          </p:stCondLst>
                                        </p:cTn>
                                        <p:tgtEl>
                                          <p:spTgt spid="9"/>
                                        </p:tgtEl>
                                      </p:cBhvr>
                                      <p:to x="100000" y="80000"/>
                                    </p:animScale>
                                    <p:animScale>
                                      <p:cBhvr>
                                        <p:cTn id="33" dur="166" decel="50000">
                                          <p:stCondLst>
                                            <p:cond delay="1338"/>
                                          </p:stCondLst>
                                        </p:cTn>
                                        <p:tgtEl>
                                          <p:spTgt spid="9"/>
                                        </p:tgtEl>
                                      </p:cBhvr>
                                      <p:to x="100000" y="100000"/>
                                    </p:animScale>
                                    <p:animScale>
                                      <p:cBhvr>
                                        <p:cTn id="34" dur="26">
                                          <p:stCondLst>
                                            <p:cond delay="1642"/>
                                          </p:stCondLst>
                                        </p:cTn>
                                        <p:tgtEl>
                                          <p:spTgt spid="9"/>
                                        </p:tgtEl>
                                      </p:cBhvr>
                                      <p:to x="100000" y="90000"/>
                                    </p:animScale>
                                    <p:animScale>
                                      <p:cBhvr>
                                        <p:cTn id="35" dur="166" decel="50000">
                                          <p:stCondLst>
                                            <p:cond delay="1668"/>
                                          </p:stCondLst>
                                        </p:cTn>
                                        <p:tgtEl>
                                          <p:spTgt spid="9"/>
                                        </p:tgtEl>
                                      </p:cBhvr>
                                      <p:to x="100000" y="100000"/>
                                    </p:animScale>
                                    <p:animScale>
                                      <p:cBhvr>
                                        <p:cTn id="36" dur="26">
                                          <p:stCondLst>
                                            <p:cond delay="1808"/>
                                          </p:stCondLst>
                                        </p:cTn>
                                        <p:tgtEl>
                                          <p:spTgt spid="9"/>
                                        </p:tgtEl>
                                      </p:cBhvr>
                                      <p:to x="100000" y="95000"/>
                                    </p:animScale>
                                    <p:animScale>
                                      <p:cBhvr>
                                        <p:cTn id="37" dur="166" decel="50000">
                                          <p:stCondLst>
                                            <p:cond delay="1834"/>
                                          </p:stCondLst>
                                        </p:cTn>
                                        <p:tgtEl>
                                          <p:spTgt spid="9"/>
                                        </p:tgtEl>
                                      </p:cBhvr>
                                      <p:to x="100000" y="100000"/>
                                    </p:animScale>
                                  </p:childTnLst>
                                </p:cTn>
                              </p:par>
                            </p:childTnLst>
                          </p:cTn>
                        </p:par>
                        <p:par>
                          <p:cTn id="38" fill="hold">
                            <p:stCondLst>
                              <p:cond delay="4000"/>
                            </p:stCondLst>
                            <p:childTnLst>
                              <p:par>
                                <p:cTn id="39" presetID="26" presetClass="entr" presetSubtype="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80">
                                          <p:stCondLst>
                                            <p:cond delay="0"/>
                                          </p:stCondLst>
                                        </p:cTn>
                                        <p:tgtEl>
                                          <p:spTgt spid="14"/>
                                        </p:tgtEl>
                                      </p:cBhvr>
                                    </p:animEffect>
                                    <p:anim calcmode="lin" valueType="num">
                                      <p:cBhvr>
                                        <p:cTn id="4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47" dur="26">
                                          <p:stCondLst>
                                            <p:cond delay="650"/>
                                          </p:stCondLst>
                                        </p:cTn>
                                        <p:tgtEl>
                                          <p:spTgt spid="14"/>
                                        </p:tgtEl>
                                      </p:cBhvr>
                                      <p:to x="100000" y="60000"/>
                                    </p:animScale>
                                    <p:animScale>
                                      <p:cBhvr>
                                        <p:cTn id="48" dur="166" decel="50000">
                                          <p:stCondLst>
                                            <p:cond delay="676"/>
                                          </p:stCondLst>
                                        </p:cTn>
                                        <p:tgtEl>
                                          <p:spTgt spid="14"/>
                                        </p:tgtEl>
                                      </p:cBhvr>
                                      <p:to x="100000" y="100000"/>
                                    </p:animScale>
                                    <p:animScale>
                                      <p:cBhvr>
                                        <p:cTn id="49" dur="26">
                                          <p:stCondLst>
                                            <p:cond delay="1312"/>
                                          </p:stCondLst>
                                        </p:cTn>
                                        <p:tgtEl>
                                          <p:spTgt spid="14"/>
                                        </p:tgtEl>
                                      </p:cBhvr>
                                      <p:to x="100000" y="80000"/>
                                    </p:animScale>
                                    <p:animScale>
                                      <p:cBhvr>
                                        <p:cTn id="50" dur="166" decel="50000">
                                          <p:stCondLst>
                                            <p:cond delay="1338"/>
                                          </p:stCondLst>
                                        </p:cTn>
                                        <p:tgtEl>
                                          <p:spTgt spid="14"/>
                                        </p:tgtEl>
                                      </p:cBhvr>
                                      <p:to x="100000" y="100000"/>
                                    </p:animScale>
                                    <p:animScale>
                                      <p:cBhvr>
                                        <p:cTn id="51" dur="26">
                                          <p:stCondLst>
                                            <p:cond delay="1642"/>
                                          </p:stCondLst>
                                        </p:cTn>
                                        <p:tgtEl>
                                          <p:spTgt spid="14"/>
                                        </p:tgtEl>
                                      </p:cBhvr>
                                      <p:to x="100000" y="90000"/>
                                    </p:animScale>
                                    <p:animScale>
                                      <p:cBhvr>
                                        <p:cTn id="52" dur="166" decel="50000">
                                          <p:stCondLst>
                                            <p:cond delay="1668"/>
                                          </p:stCondLst>
                                        </p:cTn>
                                        <p:tgtEl>
                                          <p:spTgt spid="14"/>
                                        </p:tgtEl>
                                      </p:cBhvr>
                                      <p:to x="100000" y="100000"/>
                                    </p:animScale>
                                    <p:animScale>
                                      <p:cBhvr>
                                        <p:cTn id="53" dur="26">
                                          <p:stCondLst>
                                            <p:cond delay="1808"/>
                                          </p:stCondLst>
                                        </p:cTn>
                                        <p:tgtEl>
                                          <p:spTgt spid="14"/>
                                        </p:tgtEl>
                                      </p:cBhvr>
                                      <p:to x="100000" y="95000"/>
                                    </p:animScale>
                                    <p:animScale>
                                      <p:cBhvr>
                                        <p:cTn id="5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8756"/>
            <a:ext cx="12192000" cy="35705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 2"/>
          <p:cNvGrpSpPr/>
          <p:nvPr/>
        </p:nvGrpSpPr>
        <p:grpSpPr>
          <a:xfrm>
            <a:off x="1408826" y="1806107"/>
            <a:ext cx="429108" cy="429108"/>
            <a:chOff x="1770335" y="2906486"/>
            <a:chExt cx="733908" cy="733908"/>
          </a:xfrm>
        </p:grpSpPr>
        <p:sp>
          <p:nvSpPr>
            <p:cNvPr id="4" name="椭圆 3"/>
            <p:cNvSpPr/>
            <p:nvPr/>
          </p:nvSpPr>
          <p:spPr>
            <a:xfrm>
              <a:off x="1770335" y="2906486"/>
              <a:ext cx="733908" cy="733908"/>
            </a:xfrm>
            <a:prstGeom prst="ellipse">
              <a:avLst/>
            </a:prstGeom>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L 形 4"/>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文本框 8"/>
          <p:cNvSpPr txBox="1"/>
          <p:nvPr/>
        </p:nvSpPr>
        <p:spPr>
          <a:xfrm>
            <a:off x="467530" y="3345031"/>
            <a:ext cx="2555424" cy="1753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solidFill>
                  <a:schemeClr val="bg1"/>
                </a:solidFill>
                <a:latin typeface="微软雅黑" panose="020B0503020204020204" charset="-122"/>
                <a:ea typeface="微软雅黑" panose="020B0503020204020204" charset="-122"/>
                <a:sym typeface="+mn-ea"/>
              </a:rPr>
              <a:t>这里输入简单的文字概述里输入简单文字概述这里简单输入简单文字这里输入简单的文字概述里输入简单文字概述这里简单输入简单文字这里输入简单的文字概述里输入简单文字概述这里简单输入简单文字</a:t>
            </a:r>
          </a:p>
        </p:txBody>
      </p:sp>
      <p:sp>
        <p:nvSpPr>
          <p:cNvPr id="7" name="矩形 6"/>
          <p:cNvSpPr/>
          <p:nvPr/>
        </p:nvSpPr>
        <p:spPr>
          <a:xfrm>
            <a:off x="467530" y="2369759"/>
            <a:ext cx="2555424" cy="810260"/>
          </a:xfrm>
          <a:prstGeom prst="rect">
            <a:avLst/>
          </a:prstGeom>
        </p:spPr>
        <p:txBody>
          <a:bodyPr wrap="square">
            <a:spAutoFit/>
          </a:bodyPr>
          <a:lstStyle/>
          <a:p>
            <a:pPr algn="ctr" defTabSz="608965">
              <a:lnSpc>
                <a:spcPct val="130000"/>
              </a:lnSpc>
            </a:pPr>
            <a:r>
              <a:rPr lang="zh-CN" altLang="en-US" dirty="0" smtClean="0">
                <a:solidFill>
                  <a:schemeClr val="bg1"/>
                </a:solidFill>
                <a:latin typeface="微软雅黑" panose="020B0503020204020204" charset="-122"/>
                <a:ea typeface="微软雅黑" panose="020B0503020204020204" charset="-122"/>
                <a:sym typeface="+mn-ea"/>
              </a:rPr>
              <a:t>尽快适应公司的环境，及制度策略</a:t>
            </a:r>
            <a:endParaRPr lang="zh-CN" altLang="en-US" b="1" dirty="0" smtClean="0">
              <a:solidFill>
                <a:schemeClr val="bg1"/>
              </a:solidFill>
              <a:latin typeface="微软雅黑" panose="020B0503020204020204" charset="-122"/>
              <a:ea typeface="微软雅黑" panose="020B0503020204020204" charset="-122"/>
              <a:sym typeface="+mn-ea"/>
            </a:endParaRPr>
          </a:p>
        </p:txBody>
      </p:sp>
      <p:grpSp>
        <p:nvGrpSpPr>
          <p:cNvPr id="14" name="组 13"/>
          <p:cNvGrpSpPr/>
          <p:nvPr/>
        </p:nvGrpSpPr>
        <p:grpSpPr>
          <a:xfrm>
            <a:off x="4296302" y="1806107"/>
            <a:ext cx="429108" cy="429108"/>
            <a:chOff x="1770335" y="2906486"/>
            <a:chExt cx="733908" cy="733908"/>
          </a:xfrm>
        </p:grpSpPr>
        <p:sp>
          <p:nvSpPr>
            <p:cNvPr id="15" name="椭圆 14"/>
            <p:cNvSpPr/>
            <p:nvPr/>
          </p:nvSpPr>
          <p:spPr>
            <a:xfrm>
              <a:off x="1770335" y="2906486"/>
              <a:ext cx="733908" cy="733908"/>
            </a:xfrm>
            <a:prstGeom prst="ellipse">
              <a:avLst/>
            </a:prstGeom>
            <a:solidFill>
              <a:schemeClr val="accent1">
                <a:lumMod val="90000"/>
              </a:schemeClr>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L 形 15"/>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8" name="矩形 17"/>
          <p:cNvSpPr/>
          <p:nvPr/>
        </p:nvSpPr>
        <p:spPr>
          <a:xfrm>
            <a:off x="3355006" y="2449769"/>
            <a:ext cx="2555424" cy="450850"/>
          </a:xfrm>
          <a:prstGeom prst="rect">
            <a:avLst/>
          </a:prstGeom>
        </p:spPr>
        <p:txBody>
          <a:bodyPr wrap="square">
            <a:spAutoFit/>
          </a:bodyPr>
          <a:lstStyle/>
          <a:p>
            <a:pPr algn="ctr" defTabSz="608965">
              <a:lnSpc>
                <a:spcPct val="130000"/>
              </a:lnSpc>
            </a:pPr>
            <a:r>
              <a:rPr lang="zh-CN" altLang="en-US" dirty="0" smtClean="0">
                <a:solidFill>
                  <a:schemeClr val="bg1"/>
                </a:solidFill>
                <a:latin typeface="微软雅黑" panose="020B0503020204020204" charset="-122"/>
                <a:ea typeface="微软雅黑" panose="020B0503020204020204" charset="-122"/>
                <a:sym typeface="+mn-ea"/>
              </a:rPr>
              <a:t>独立完满完成本职工作</a:t>
            </a:r>
            <a:endParaRPr lang="zh-CN" altLang="en-US" b="1" dirty="0" smtClean="0">
              <a:solidFill>
                <a:schemeClr val="bg1"/>
              </a:solidFill>
              <a:latin typeface="微软雅黑" panose="020B0503020204020204" charset="-122"/>
              <a:ea typeface="微软雅黑" panose="020B0503020204020204" charset="-122"/>
              <a:sym typeface="+mn-ea"/>
            </a:endParaRPr>
          </a:p>
        </p:txBody>
      </p:sp>
      <p:grpSp>
        <p:nvGrpSpPr>
          <p:cNvPr id="22" name="组 21"/>
          <p:cNvGrpSpPr/>
          <p:nvPr/>
        </p:nvGrpSpPr>
        <p:grpSpPr>
          <a:xfrm>
            <a:off x="7183778" y="1806107"/>
            <a:ext cx="429108" cy="429108"/>
            <a:chOff x="1770335" y="2906486"/>
            <a:chExt cx="733908" cy="733908"/>
          </a:xfrm>
        </p:grpSpPr>
        <p:sp>
          <p:nvSpPr>
            <p:cNvPr id="25" name="椭圆 24"/>
            <p:cNvSpPr/>
            <p:nvPr/>
          </p:nvSpPr>
          <p:spPr>
            <a:xfrm>
              <a:off x="1770335" y="2906486"/>
              <a:ext cx="733908" cy="733908"/>
            </a:xfrm>
            <a:prstGeom prst="ellipse">
              <a:avLst/>
            </a:prstGeom>
            <a:solidFill>
              <a:schemeClr val="accent4"/>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L 形 25"/>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矩形 23"/>
          <p:cNvSpPr/>
          <p:nvPr/>
        </p:nvSpPr>
        <p:spPr>
          <a:xfrm>
            <a:off x="6242482" y="2449769"/>
            <a:ext cx="2555424" cy="450850"/>
          </a:xfrm>
          <a:prstGeom prst="rect">
            <a:avLst/>
          </a:prstGeom>
        </p:spPr>
        <p:txBody>
          <a:bodyPr wrap="square">
            <a:spAutoFit/>
          </a:bodyPr>
          <a:lstStyle/>
          <a:p>
            <a:pPr algn="ctr" defTabSz="608965">
              <a:lnSpc>
                <a:spcPct val="130000"/>
              </a:lnSpc>
            </a:pPr>
            <a:r>
              <a:rPr lang="zh-CN" altLang="en-US" dirty="0" smtClean="0">
                <a:solidFill>
                  <a:schemeClr val="bg1"/>
                </a:solidFill>
                <a:latin typeface="微软雅黑" panose="020B0503020204020204" charset="-122"/>
                <a:ea typeface="微软雅黑" panose="020B0503020204020204" charset="-122"/>
                <a:sym typeface="+mn-ea"/>
              </a:rPr>
              <a:t>部门优秀职员</a:t>
            </a:r>
            <a:endParaRPr lang="zh-CN" altLang="en-US" b="1" dirty="0" smtClean="0">
              <a:solidFill>
                <a:schemeClr val="bg1"/>
              </a:solidFill>
              <a:latin typeface="微软雅黑" panose="020B0503020204020204" charset="-122"/>
              <a:ea typeface="微软雅黑" panose="020B0503020204020204" charset="-122"/>
              <a:sym typeface="+mn-ea"/>
            </a:endParaRPr>
          </a:p>
        </p:txBody>
      </p:sp>
      <p:grpSp>
        <p:nvGrpSpPr>
          <p:cNvPr id="28" name="组 27"/>
          <p:cNvGrpSpPr/>
          <p:nvPr/>
        </p:nvGrpSpPr>
        <p:grpSpPr>
          <a:xfrm>
            <a:off x="10071254" y="1806107"/>
            <a:ext cx="429108" cy="429108"/>
            <a:chOff x="1770335" y="2906486"/>
            <a:chExt cx="733908" cy="733908"/>
          </a:xfrm>
        </p:grpSpPr>
        <p:sp>
          <p:nvSpPr>
            <p:cNvPr id="31" name="椭圆 30"/>
            <p:cNvSpPr/>
            <p:nvPr/>
          </p:nvSpPr>
          <p:spPr>
            <a:xfrm>
              <a:off x="1770335" y="2906486"/>
              <a:ext cx="733908" cy="733908"/>
            </a:xfrm>
            <a:prstGeom prst="ellipse">
              <a:avLst/>
            </a:prstGeom>
            <a:solidFill>
              <a:schemeClr val="accent2">
                <a:lumMod val="75000"/>
              </a:schemeClr>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2" name="L 形 31"/>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0" name="矩形 29"/>
          <p:cNvSpPr/>
          <p:nvPr/>
        </p:nvSpPr>
        <p:spPr>
          <a:xfrm>
            <a:off x="9129958" y="2449769"/>
            <a:ext cx="2555424" cy="490249"/>
          </a:xfrm>
          <a:prstGeom prst="rect">
            <a:avLst/>
          </a:prstGeom>
        </p:spPr>
        <p:txBody>
          <a:bodyPr wrap="square">
            <a:spAutoFit/>
          </a:bodyPr>
          <a:lstStyle/>
          <a:p>
            <a:pPr algn="ctr" defTabSz="608965">
              <a:lnSpc>
                <a:spcPct val="130000"/>
              </a:lnSpc>
            </a:pPr>
            <a:r>
              <a:rPr lang="zh-CN" altLang="en-US" b="1" dirty="0">
                <a:solidFill>
                  <a:schemeClr val="bg1"/>
                </a:solidFill>
                <a:ea typeface="微软雅黑" panose="020B0503020204020204" charset="-122"/>
              </a:rPr>
              <a:t>点击此处添加标题</a:t>
            </a:r>
            <a:endParaRPr lang="en-US" altLang="zh-CN" b="1" dirty="0">
              <a:solidFill>
                <a:schemeClr val="bg1"/>
              </a:solidFill>
              <a:ea typeface="微软雅黑" panose="020B0503020204020204" charset="-122"/>
            </a:endParaRPr>
          </a:p>
        </p:txBody>
      </p:sp>
      <p:sp>
        <p:nvSpPr>
          <p:cNvPr id="8" name="文本占位符 1"/>
          <p:cNvSpPr>
            <a:spLocks noGrp="1"/>
          </p:cNvSpPr>
          <p:nvPr/>
        </p:nvSpPr>
        <p:spPr>
          <a:xfrm>
            <a:off x="641319" y="125811"/>
            <a:ext cx="5601366"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srgbClr val="183A5D"/>
                </a:solidFill>
                <a:sym typeface="+mn-ea"/>
              </a:rPr>
              <a:t>短期目标</a:t>
            </a:r>
            <a:endParaRPr kumimoji="1" lang="zh-CN" altLang="en-US" dirty="0"/>
          </a:p>
        </p:txBody>
      </p:sp>
      <p:sp>
        <p:nvSpPr>
          <p:cNvPr id="9" name="文本框 8"/>
          <p:cNvSpPr txBox="1"/>
          <p:nvPr/>
        </p:nvSpPr>
        <p:spPr>
          <a:xfrm>
            <a:off x="3355510" y="3394561"/>
            <a:ext cx="2555424" cy="1753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solidFill>
                  <a:schemeClr val="bg1"/>
                </a:solidFill>
                <a:latin typeface="微软雅黑" panose="020B0503020204020204" charset="-122"/>
                <a:ea typeface="微软雅黑" panose="020B0503020204020204" charset="-122"/>
                <a:sym typeface="+mn-ea"/>
              </a:rPr>
              <a:t>这里输入简单的文字概述里输入简单文字概述这里简单输入简单文字这里输入简单的文字概述里输入简单文字概述这里简单输入简单文字这里输入简单的文字概述里输入简单文字概述这里简单输入简单文字</a:t>
            </a:r>
          </a:p>
        </p:txBody>
      </p:sp>
      <p:sp>
        <p:nvSpPr>
          <p:cNvPr id="19" name="文本框 18"/>
          <p:cNvSpPr txBox="1"/>
          <p:nvPr/>
        </p:nvSpPr>
        <p:spPr>
          <a:xfrm>
            <a:off x="6243490" y="3345031"/>
            <a:ext cx="2555424" cy="1753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solidFill>
                  <a:schemeClr val="bg1"/>
                </a:solidFill>
                <a:latin typeface="微软雅黑" panose="020B0503020204020204" charset="-122"/>
                <a:ea typeface="微软雅黑" panose="020B0503020204020204" charset="-122"/>
                <a:sym typeface="+mn-ea"/>
              </a:rPr>
              <a:t>这里输入简单的文字概述里输入简单文字概述这里简单输入简单文字这里输入简单的文字概述里输入简单文字概述这里简单输入简单文字这里输入简单的文字概述里输入简单文字概述这里简单输入简单文字</a:t>
            </a:r>
          </a:p>
        </p:txBody>
      </p:sp>
      <p:sp>
        <p:nvSpPr>
          <p:cNvPr id="20" name="文本框 19"/>
          <p:cNvSpPr txBox="1"/>
          <p:nvPr/>
        </p:nvSpPr>
        <p:spPr>
          <a:xfrm>
            <a:off x="9130835" y="3345031"/>
            <a:ext cx="2555424" cy="1753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solidFill>
                  <a:schemeClr val="bg1"/>
                </a:solidFill>
                <a:latin typeface="微软雅黑" panose="020B0503020204020204" charset="-122"/>
                <a:ea typeface="微软雅黑" panose="020B0503020204020204" charset="-122"/>
                <a:sym typeface="+mn-ea"/>
              </a:rPr>
              <a:t>这里输入简单的文字概述里输入简单文字概述这里简单输入简单文字这里输入简单的文字概述里输入简单文字概述这里简单输入简单文字这里输入简单的文字概述里输入简单文字概述这里简单输入简单文字</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80">
                                          <p:stCondLst>
                                            <p:cond delay="0"/>
                                          </p:stCondLst>
                                        </p:cTn>
                                        <p:tgtEl>
                                          <p:spTgt spid="6"/>
                                        </p:tgtEl>
                                      </p:cBhvr>
                                    </p:animEffect>
                                    <p:anim calcmode="lin" valueType="num">
                                      <p:cBhvr>
                                        <p:cTn id="4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5" dur="26">
                                          <p:stCondLst>
                                            <p:cond delay="650"/>
                                          </p:stCondLst>
                                        </p:cTn>
                                        <p:tgtEl>
                                          <p:spTgt spid="6"/>
                                        </p:tgtEl>
                                      </p:cBhvr>
                                      <p:to x="100000" y="60000"/>
                                    </p:animScale>
                                    <p:animScale>
                                      <p:cBhvr>
                                        <p:cTn id="46" dur="166" decel="50000">
                                          <p:stCondLst>
                                            <p:cond delay="676"/>
                                          </p:stCondLst>
                                        </p:cTn>
                                        <p:tgtEl>
                                          <p:spTgt spid="6"/>
                                        </p:tgtEl>
                                      </p:cBhvr>
                                      <p:to x="100000" y="100000"/>
                                    </p:animScale>
                                    <p:animScale>
                                      <p:cBhvr>
                                        <p:cTn id="47" dur="26">
                                          <p:stCondLst>
                                            <p:cond delay="1312"/>
                                          </p:stCondLst>
                                        </p:cTn>
                                        <p:tgtEl>
                                          <p:spTgt spid="6"/>
                                        </p:tgtEl>
                                      </p:cBhvr>
                                      <p:to x="100000" y="80000"/>
                                    </p:animScale>
                                    <p:animScale>
                                      <p:cBhvr>
                                        <p:cTn id="48" dur="166" decel="50000">
                                          <p:stCondLst>
                                            <p:cond delay="1338"/>
                                          </p:stCondLst>
                                        </p:cTn>
                                        <p:tgtEl>
                                          <p:spTgt spid="6"/>
                                        </p:tgtEl>
                                      </p:cBhvr>
                                      <p:to x="100000" y="100000"/>
                                    </p:animScale>
                                    <p:animScale>
                                      <p:cBhvr>
                                        <p:cTn id="49" dur="26">
                                          <p:stCondLst>
                                            <p:cond delay="1642"/>
                                          </p:stCondLst>
                                        </p:cTn>
                                        <p:tgtEl>
                                          <p:spTgt spid="6"/>
                                        </p:tgtEl>
                                      </p:cBhvr>
                                      <p:to x="100000" y="90000"/>
                                    </p:animScale>
                                    <p:animScale>
                                      <p:cBhvr>
                                        <p:cTn id="50" dur="166" decel="50000">
                                          <p:stCondLst>
                                            <p:cond delay="1668"/>
                                          </p:stCondLst>
                                        </p:cTn>
                                        <p:tgtEl>
                                          <p:spTgt spid="6"/>
                                        </p:tgtEl>
                                      </p:cBhvr>
                                      <p:to x="100000" y="100000"/>
                                    </p:animScale>
                                    <p:animScale>
                                      <p:cBhvr>
                                        <p:cTn id="51" dur="26">
                                          <p:stCondLst>
                                            <p:cond delay="1808"/>
                                          </p:stCondLst>
                                        </p:cTn>
                                        <p:tgtEl>
                                          <p:spTgt spid="6"/>
                                        </p:tgtEl>
                                      </p:cBhvr>
                                      <p:to x="100000" y="95000"/>
                                    </p:animScale>
                                    <p:animScale>
                                      <p:cBhvr>
                                        <p:cTn id="52" dur="166" decel="50000">
                                          <p:stCondLst>
                                            <p:cond delay="1834"/>
                                          </p:stCondLst>
                                        </p:cTn>
                                        <p:tgtEl>
                                          <p:spTgt spid="6"/>
                                        </p:tgtEl>
                                      </p:cBhvr>
                                      <p:to x="100000" y="100000"/>
                                    </p:animScale>
                                  </p:childTnLst>
                                </p:cTn>
                              </p:par>
                            </p:childTnLst>
                          </p:cTn>
                        </p:par>
                        <p:par>
                          <p:cTn id="53" fill="hold">
                            <p:stCondLst>
                              <p:cond delay="2000"/>
                            </p:stCondLst>
                            <p:childTnLst>
                              <p:par>
                                <p:cTn id="54" presetID="26" presetClass="entr" presetSubtype="0"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down)">
                                      <p:cBhvr>
                                        <p:cTn id="56" dur="580">
                                          <p:stCondLst>
                                            <p:cond delay="0"/>
                                          </p:stCondLst>
                                        </p:cTn>
                                        <p:tgtEl>
                                          <p:spTgt spid="14"/>
                                        </p:tgtEl>
                                      </p:cBhvr>
                                    </p:animEffect>
                                    <p:anim calcmode="lin" valueType="num">
                                      <p:cBhvr>
                                        <p:cTn id="57"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62" dur="26">
                                          <p:stCondLst>
                                            <p:cond delay="650"/>
                                          </p:stCondLst>
                                        </p:cTn>
                                        <p:tgtEl>
                                          <p:spTgt spid="14"/>
                                        </p:tgtEl>
                                      </p:cBhvr>
                                      <p:to x="100000" y="60000"/>
                                    </p:animScale>
                                    <p:animScale>
                                      <p:cBhvr>
                                        <p:cTn id="63" dur="166" decel="50000">
                                          <p:stCondLst>
                                            <p:cond delay="676"/>
                                          </p:stCondLst>
                                        </p:cTn>
                                        <p:tgtEl>
                                          <p:spTgt spid="14"/>
                                        </p:tgtEl>
                                      </p:cBhvr>
                                      <p:to x="100000" y="100000"/>
                                    </p:animScale>
                                    <p:animScale>
                                      <p:cBhvr>
                                        <p:cTn id="64" dur="26">
                                          <p:stCondLst>
                                            <p:cond delay="1312"/>
                                          </p:stCondLst>
                                        </p:cTn>
                                        <p:tgtEl>
                                          <p:spTgt spid="14"/>
                                        </p:tgtEl>
                                      </p:cBhvr>
                                      <p:to x="100000" y="80000"/>
                                    </p:animScale>
                                    <p:animScale>
                                      <p:cBhvr>
                                        <p:cTn id="65" dur="166" decel="50000">
                                          <p:stCondLst>
                                            <p:cond delay="1338"/>
                                          </p:stCondLst>
                                        </p:cTn>
                                        <p:tgtEl>
                                          <p:spTgt spid="14"/>
                                        </p:tgtEl>
                                      </p:cBhvr>
                                      <p:to x="100000" y="100000"/>
                                    </p:animScale>
                                    <p:animScale>
                                      <p:cBhvr>
                                        <p:cTn id="66" dur="26">
                                          <p:stCondLst>
                                            <p:cond delay="1642"/>
                                          </p:stCondLst>
                                        </p:cTn>
                                        <p:tgtEl>
                                          <p:spTgt spid="14"/>
                                        </p:tgtEl>
                                      </p:cBhvr>
                                      <p:to x="100000" y="90000"/>
                                    </p:animScale>
                                    <p:animScale>
                                      <p:cBhvr>
                                        <p:cTn id="67" dur="166" decel="50000">
                                          <p:stCondLst>
                                            <p:cond delay="1668"/>
                                          </p:stCondLst>
                                        </p:cTn>
                                        <p:tgtEl>
                                          <p:spTgt spid="14"/>
                                        </p:tgtEl>
                                      </p:cBhvr>
                                      <p:to x="100000" y="100000"/>
                                    </p:animScale>
                                    <p:animScale>
                                      <p:cBhvr>
                                        <p:cTn id="68" dur="26">
                                          <p:stCondLst>
                                            <p:cond delay="1808"/>
                                          </p:stCondLst>
                                        </p:cTn>
                                        <p:tgtEl>
                                          <p:spTgt spid="14"/>
                                        </p:tgtEl>
                                      </p:cBhvr>
                                      <p:to x="100000" y="95000"/>
                                    </p:animScale>
                                    <p:animScale>
                                      <p:cBhvr>
                                        <p:cTn id="69" dur="166" decel="50000">
                                          <p:stCondLst>
                                            <p:cond delay="1834"/>
                                          </p:stCondLst>
                                        </p:cTn>
                                        <p:tgtEl>
                                          <p:spTgt spid="14"/>
                                        </p:tgtEl>
                                      </p:cBhvr>
                                      <p:to x="100000" y="100000"/>
                                    </p:animScale>
                                  </p:childTnLst>
                                </p:cTn>
                              </p:par>
                              <p:par>
                                <p:cTn id="70" presetID="26"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down)">
                                      <p:cBhvr>
                                        <p:cTn id="72" dur="580">
                                          <p:stCondLst>
                                            <p:cond delay="0"/>
                                          </p:stCondLst>
                                        </p:cTn>
                                        <p:tgtEl>
                                          <p:spTgt spid="18"/>
                                        </p:tgtEl>
                                      </p:cBhvr>
                                    </p:animEffect>
                                    <p:anim calcmode="lin" valueType="num">
                                      <p:cBhvr>
                                        <p:cTn id="73"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78" dur="26">
                                          <p:stCondLst>
                                            <p:cond delay="650"/>
                                          </p:stCondLst>
                                        </p:cTn>
                                        <p:tgtEl>
                                          <p:spTgt spid="18"/>
                                        </p:tgtEl>
                                      </p:cBhvr>
                                      <p:to x="100000" y="60000"/>
                                    </p:animScale>
                                    <p:animScale>
                                      <p:cBhvr>
                                        <p:cTn id="79" dur="166" decel="50000">
                                          <p:stCondLst>
                                            <p:cond delay="676"/>
                                          </p:stCondLst>
                                        </p:cTn>
                                        <p:tgtEl>
                                          <p:spTgt spid="18"/>
                                        </p:tgtEl>
                                      </p:cBhvr>
                                      <p:to x="100000" y="100000"/>
                                    </p:animScale>
                                    <p:animScale>
                                      <p:cBhvr>
                                        <p:cTn id="80" dur="26">
                                          <p:stCondLst>
                                            <p:cond delay="1312"/>
                                          </p:stCondLst>
                                        </p:cTn>
                                        <p:tgtEl>
                                          <p:spTgt spid="18"/>
                                        </p:tgtEl>
                                      </p:cBhvr>
                                      <p:to x="100000" y="80000"/>
                                    </p:animScale>
                                    <p:animScale>
                                      <p:cBhvr>
                                        <p:cTn id="81" dur="166" decel="50000">
                                          <p:stCondLst>
                                            <p:cond delay="1338"/>
                                          </p:stCondLst>
                                        </p:cTn>
                                        <p:tgtEl>
                                          <p:spTgt spid="18"/>
                                        </p:tgtEl>
                                      </p:cBhvr>
                                      <p:to x="100000" y="100000"/>
                                    </p:animScale>
                                    <p:animScale>
                                      <p:cBhvr>
                                        <p:cTn id="82" dur="26">
                                          <p:stCondLst>
                                            <p:cond delay="1642"/>
                                          </p:stCondLst>
                                        </p:cTn>
                                        <p:tgtEl>
                                          <p:spTgt spid="18"/>
                                        </p:tgtEl>
                                      </p:cBhvr>
                                      <p:to x="100000" y="90000"/>
                                    </p:animScale>
                                    <p:animScale>
                                      <p:cBhvr>
                                        <p:cTn id="83" dur="166" decel="50000">
                                          <p:stCondLst>
                                            <p:cond delay="1668"/>
                                          </p:stCondLst>
                                        </p:cTn>
                                        <p:tgtEl>
                                          <p:spTgt spid="18"/>
                                        </p:tgtEl>
                                      </p:cBhvr>
                                      <p:to x="100000" y="100000"/>
                                    </p:animScale>
                                    <p:animScale>
                                      <p:cBhvr>
                                        <p:cTn id="84" dur="26">
                                          <p:stCondLst>
                                            <p:cond delay="1808"/>
                                          </p:stCondLst>
                                        </p:cTn>
                                        <p:tgtEl>
                                          <p:spTgt spid="18"/>
                                        </p:tgtEl>
                                      </p:cBhvr>
                                      <p:to x="100000" y="95000"/>
                                    </p:animScale>
                                    <p:animScale>
                                      <p:cBhvr>
                                        <p:cTn id="85" dur="166" decel="50000">
                                          <p:stCondLst>
                                            <p:cond delay="1834"/>
                                          </p:stCondLst>
                                        </p:cTn>
                                        <p:tgtEl>
                                          <p:spTgt spid="18"/>
                                        </p:tgtEl>
                                      </p:cBhvr>
                                      <p:to x="100000" y="100000"/>
                                    </p:animScale>
                                  </p:childTnLst>
                                </p:cTn>
                              </p:par>
                              <p:par>
                                <p:cTn id="86" presetID="26" presetClass="entr" presetSubtype="0" fill="hold" grpId="0" nodeType="with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wipe(down)">
                                      <p:cBhvr>
                                        <p:cTn id="88" dur="580">
                                          <p:stCondLst>
                                            <p:cond delay="0"/>
                                          </p:stCondLst>
                                        </p:cTn>
                                        <p:tgtEl>
                                          <p:spTgt spid="9"/>
                                        </p:tgtEl>
                                      </p:cBhvr>
                                    </p:animEffect>
                                    <p:anim calcmode="lin" valueType="num">
                                      <p:cBhvr>
                                        <p:cTn id="89"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94" dur="26">
                                          <p:stCondLst>
                                            <p:cond delay="650"/>
                                          </p:stCondLst>
                                        </p:cTn>
                                        <p:tgtEl>
                                          <p:spTgt spid="9"/>
                                        </p:tgtEl>
                                      </p:cBhvr>
                                      <p:to x="100000" y="60000"/>
                                    </p:animScale>
                                    <p:animScale>
                                      <p:cBhvr>
                                        <p:cTn id="95" dur="166" decel="50000">
                                          <p:stCondLst>
                                            <p:cond delay="676"/>
                                          </p:stCondLst>
                                        </p:cTn>
                                        <p:tgtEl>
                                          <p:spTgt spid="9"/>
                                        </p:tgtEl>
                                      </p:cBhvr>
                                      <p:to x="100000" y="100000"/>
                                    </p:animScale>
                                    <p:animScale>
                                      <p:cBhvr>
                                        <p:cTn id="96" dur="26">
                                          <p:stCondLst>
                                            <p:cond delay="1312"/>
                                          </p:stCondLst>
                                        </p:cTn>
                                        <p:tgtEl>
                                          <p:spTgt spid="9"/>
                                        </p:tgtEl>
                                      </p:cBhvr>
                                      <p:to x="100000" y="80000"/>
                                    </p:animScale>
                                    <p:animScale>
                                      <p:cBhvr>
                                        <p:cTn id="97" dur="166" decel="50000">
                                          <p:stCondLst>
                                            <p:cond delay="1338"/>
                                          </p:stCondLst>
                                        </p:cTn>
                                        <p:tgtEl>
                                          <p:spTgt spid="9"/>
                                        </p:tgtEl>
                                      </p:cBhvr>
                                      <p:to x="100000" y="100000"/>
                                    </p:animScale>
                                    <p:animScale>
                                      <p:cBhvr>
                                        <p:cTn id="98" dur="26">
                                          <p:stCondLst>
                                            <p:cond delay="1642"/>
                                          </p:stCondLst>
                                        </p:cTn>
                                        <p:tgtEl>
                                          <p:spTgt spid="9"/>
                                        </p:tgtEl>
                                      </p:cBhvr>
                                      <p:to x="100000" y="90000"/>
                                    </p:animScale>
                                    <p:animScale>
                                      <p:cBhvr>
                                        <p:cTn id="99" dur="166" decel="50000">
                                          <p:stCondLst>
                                            <p:cond delay="1668"/>
                                          </p:stCondLst>
                                        </p:cTn>
                                        <p:tgtEl>
                                          <p:spTgt spid="9"/>
                                        </p:tgtEl>
                                      </p:cBhvr>
                                      <p:to x="100000" y="100000"/>
                                    </p:animScale>
                                    <p:animScale>
                                      <p:cBhvr>
                                        <p:cTn id="100" dur="26">
                                          <p:stCondLst>
                                            <p:cond delay="1808"/>
                                          </p:stCondLst>
                                        </p:cTn>
                                        <p:tgtEl>
                                          <p:spTgt spid="9"/>
                                        </p:tgtEl>
                                      </p:cBhvr>
                                      <p:to x="100000" y="95000"/>
                                    </p:animScale>
                                    <p:animScale>
                                      <p:cBhvr>
                                        <p:cTn id="101" dur="166" decel="50000">
                                          <p:stCondLst>
                                            <p:cond delay="1834"/>
                                          </p:stCondLst>
                                        </p:cTn>
                                        <p:tgtEl>
                                          <p:spTgt spid="9"/>
                                        </p:tgtEl>
                                      </p:cBhvr>
                                      <p:to x="100000" y="100000"/>
                                    </p:animScale>
                                  </p:childTnLst>
                                </p:cTn>
                              </p:par>
                            </p:childTnLst>
                          </p:cTn>
                        </p:par>
                        <p:par>
                          <p:cTn id="102" fill="hold">
                            <p:stCondLst>
                              <p:cond delay="4000"/>
                            </p:stCondLst>
                            <p:childTnLst>
                              <p:par>
                                <p:cTn id="103" presetID="26" presetClass="entr" presetSubtype="0" fill="hold" nodeType="after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wipe(down)">
                                      <p:cBhvr>
                                        <p:cTn id="105" dur="580">
                                          <p:stCondLst>
                                            <p:cond delay="0"/>
                                          </p:stCondLst>
                                        </p:cTn>
                                        <p:tgtEl>
                                          <p:spTgt spid="22"/>
                                        </p:tgtEl>
                                      </p:cBhvr>
                                    </p:animEffect>
                                    <p:anim calcmode="lin" valueType="num">
                                      <p:cBhvr>
                                        <p:cTn id="106"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11" dur="26">
                                          <p:stCondLst>
                                            <p:cond delay="650"/>
                                          </p:stCondLst>
                                        </p:cTn>
                                        <p:tgtEl>
                                          <p:spTgt spid="22"/>
                                        </p:tgtEl>
                                      </p:cBhvr>
                                      <p:to x="100000" y="60000"/>
                                    </p:animScale>
                                    <p:animScale>
                                      <p:cBhvr>
                                        <p:cTn id="112" dur="166" decel="50000">
                                          <p:stCondLst>
                                            <p:cond delay="676"/>
                                          </p:stCondLst>
                                        </p:cTn>
                                        <p:tgtEl>
                                          <p:spTgt spid="22"/>
                                        </p:tgtEl>
                                      </p:cBhvr>
                                      <p:to x="100000" y="100000"/>
                                    </p:animScale>
                                    <p:animScale>
                                      <p:cBhvr>
                                        <p:cTn id="113" dur="26">
                                          <p:stCondLst>
                                            <p:cond delay="1312"/>
                                          </p:stCondLst>
                                        </p:cTn>
                                        <p:tgtEl>
                                          <p:spTgt spid="22"/>
                                        </p:tgtEl>
                                      </p:cBhvr>
                                      <p:to x="100000" y="80000"/>
                                    </p:animScale>
                                    <p:animScale>
                                      <p:cBhvr>
                                        <p:cTn id="114" dur="166" decel="50000">
                                          <p:stCondLst>
                                            <p:cond delay="1338"/>
                                          </p:stCondLst>
                                        </p:cTn>
                                        <p:tgtEl>
                                          <p:spTgt spid="22"/>
                                        </p:tgtEl>
                                      </p:cBhvr>
                                      <p:to x="100000" y="100000"/>
                                    </p:animScale>
                                    <p:animScale>
                                      <p:cBhvr>
                                        <p:cTn id="115" dur="26">
                                          <p:stCondLst>
                                            <p:cond delay="1642"/>
                                          </p:stCondLst>
                                        </p:cTn>
                                        <p:tgtEl>
                                          <p:spTgt spid="22"/>
                                        </p:tgtEl>
                                      </p:cBhvr>
                                      <p:to x="100000" y="90000"/>
                                    </p:animScale>
                                    <p:animScale>
                                      <p:cBhvr>
                                        <p:cTn id="116" dur="166" decel="50000">
                                          <p:stCondLst>
                                            <p:cond delay="1668"/>
                                          </p:stCondLst>
                                        </p:cTn>
                                        <p:tgtEl>
                                          <p:spTgt spid="22"/>
                                        </p:tgtEl>
                                      </p:cBhvr>
                                      <p:to x="100000" y="100000"/>
                                    </p:animScale>
                                    <p:animScale>
                                      <p:cBhvr>
                                        <p:cTn id="117" dur="26">
                                          <p:stCondLst>
                                            <p:cond delay="1808"/>
                                          </p:stCondLst>
                                        </p:cTn>
                                        <p:tgtEl>
                                          <p:spTgt spid="22"/>
                                        </p:tgtEl>
                                      </p:cBhvr>
                                      <p:to x="100000" y="95000"/>
                                    </p:animScale>
                                    <p:animScale>
                                      <p:cBhvr>
                                        <p:cTn id="118" dur="166" decel="50000">
                                          <p:stCondLst>
                                            <p:cond delay="1834"/>
                                          </p:stCondLst>
                                        </p:cTn>
                                        <p:tgtEl>
                                          <p:spTgt spid="22"/>
                                        </p:tgtEl>
                                      </p:cBhvr>
                                      <p:to x="100000" y="100000"/>
                                    </p:animScale>
                                  </p:childTnLst>
                                </p:cTn>
                              </p:par>
                              <p:par>
                                <p:cTn id="119" presetID="26" presetClass="entr" presetSubtype="0" fill="hold" grpId="0" nodeType="withEffect">
                                  <p:stCondLst>
                                    <p:cond delay="0"/>
                                  </p:stCondLst>
                                  <p:childTnLst>
                                    <p:set>
                                      <p:cBhvr>
                                        <p:cTn id="120" dur="1" fill="hold">
                                          <p:stCondLst>
                                            <p:cond delay="0"/>
                                          </p:stCondLst>
                                        </p:cTn>
                                        <p:tgtEl>
                                          <p:spTgt spid="24"/>
                                        </p:tgtEl>
                                        <p:attrNameLst>
                                          <p:attrName>style.visibility</p:attrName>
                                        </p:attrNameLst>
                                      </p:cBhvr>
                                      <p:to>
                                        <p:strVal val="visible"/>
                                      </p:to>
                                    </p:set>
                                    <p:animEffect transition="in" filter="wipe(down)">
                                      <p:cBhvr>
                                        <p:cTn id="121" dur="580">
                                          <p:stCondLst>
                                            <p:cond delay="0"/>
                                          </p:stCondLst>
                                        </p:cTn>
                                        <p:tgtEl>
                                          <p:spTgt spid="24"/>
                                        </p:tgtEl>
                                      </p:cBhvr>
                                    </p:animEffect>
                                    <p:anim calcmode="lin" valueType="num">
                                      <p:cBhvr>
                                        <p:cTn id="122"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27" dur="26">
                                          <p:stCondLst>
                                            <p:cond delay="650"/>
                                          </p:stCondLst>
                                        </p:cTn>
                                        <p:tgtEl>
                                          <p:spTgt spid="24"/>
                                        </p:tgtEl>
                                      </p:cBhvr>
                                      <p:to x="100000" y="60000"/>
                                    </p:animScale>
                                    <p:animScale>
                                      <p:cBhvr>
                                        <p:cTn id="128" dur="166" decel="50000">
                                          <p:stCondLst>
                                            <p:cond delay="676"/>
                                          </p:stCondLst>
                                        </p:cTn>
                                        <p:tgtEl>
                                          <p:spTgt spid="24"/>
                                        </p:tgtEl>
                                      </p:cBhvr>
                                      <p:to x="100000" y="100000"/>
                                    </p:animScale>
                                    <p:animScale>
                                      <p:cBhvr>
                                        <p:cTn id="129" dur="26">
                                          <p:stCondLst>
                                            <p:cond delay="1312"/>
                                          </p:stCondLst>
                                        </p:cTn>
                                        <p:tgtEl>
                                          <p:spTgt spid="24"/>
                                        </p:tgtEl>
                                      </p:cBhvr>
                                      <p:to x="100000" y="80000"/>
                                    </p:animScale>
                                    <p:animScale>
                                      <p:cBhvr>
                                        <p:cTn id="130" dur="166" decel="50000">
                                          <p:stCondLst>
                                            <p:cond delay="1338"/>
                                          </p:stCondLst>
                                        </p:cTn>
                                        <p:tgtEl>
                                          <p:spTgt spid="24"/>
                                        </p:tgtEl>
                                      </p:cBhvr>
                                      <p:to x="100000" y="100000"/>
                                    </p:animScale>
                                    <p:animScale>
                                      <p:cBhvr>
                                        <p:cTn id="131" dur="26">
                                          <p:stCondLst>
                                            <p:cond delay="1642"/>
                                          </p:stCondLst>
                                        </p:cTn>
                                        <p:tgtEl>
                                          <p:spTgt spid="24"/>
                                        </p:tgtEl>
                                      </p:cBhvr>
                                      <p:to x="100000" y="90000"/>
                                    </p:animScale>
                                    <p:animScale>
                                      <p:cBhvr>
                                        <p:cTn id="132" dur="166" decel="50000">
                                          <p:stCondLst>
                                            <p:cond delay="1668"/>
                                          </p:stCondLst>
                                        </p:cTn>
                                        <p:tgtEl>
                                          <p:spTgt spid="24"/>
                                        </p:tgtEl>
                                      </p:cBhvr>
                                      <p:to x="100000" y="100000"/>
                                    </p:animScale>
                                    <p:animScale>
                                      <p:cBhvr>
                                        <p:cTn id="133" dur="26">
                                          <p:stCondLst>
                                            <p:cond delay="1808"/>
                                          </p:stCondLst>
                                        </p:cTn>
                                        <p:tgtEl>
                                          <p:spTgt spid="24"/>
                                        </p:tgtEl>
                                      </p:cBhvr>
                                      <p:to x="100000" y="95000"/>
                                    </p:animScale>
                                    <p:animScale>
                                      <p:cBhvr>
                                        <p:cTn id="134" dur="166" decel="50000">
                                          <p:stCondLst>
                                            <p:cond delay="1834"/>
                                          </p:stCondLst>
                                        </p:cTn>
                                        <p:tgtEl>
                                          <p:spTgt spid="24"/>
                                        </p:tgtEl>
                                      </p:cBhvr>
                                      <p:to x="100000" y="100000"/>
                                    </p:animScale>
                                  </p:childTnLst>
                                </p:cTn>
                              </p:par>
                              <p:par>
                                <p:cTn id="135" presetID="26" presetClass="entr" presetSubtype="0" fill="hold" grpId="0" nodeType="withEffect">
                                  <p:stCondLst>
                                    <p:cond delay="0"/>
                                  </p:stCondLst>
                                  <p:childTnLst>
                                    <p:set>
                                      <p:cBhvr>
                                        <p:cTn id="136" dur="1" fill="hold">
                                          <p:stCondLst>
                                            <p:cond delay="0"/>
                                          </p:stCondLst>
                                        </p:cTn>
                                        <p:tgtEl>
                                          <p:spTgt spid="19"/>
                                        </p:tgtEl>
                                        <p:attrNameLst>
                                          <p:attrName>style.visibility</p:attrName>
                                        </p:attrNameLst>
                                      </p:cBhvr>
                                      <p:to>
                                        <p:strVal val="visible"/>
                                      </p:to>
                                    </p:set>
                                    <p:animEffect transition="in" filter="wipe(down)">
                                      <p:cBhvr>
                                        <p:cTn id="137" dur="580">
                                          <p:stCondLst>
                                            <p:cond delay="0"/>
                                          </p:stCondLst>
                                        </p:cTn>
                                        <p:tgtEl>
                                          <p:spTgt spid="19"/>
                                        </p:tgtEl>
                                      </p:cBhvr>
                                    </p:animEffect>
                                    <p:anim calcmode="lin" valueType="num">
                                      <p:cBhvr>
                                        <p:cTn id="138"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39"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40"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41"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42"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43" dur="26">
                                          <p:stCondLst>
                                            <p:cond delay="650"/>
                                          </p:stCondLst>
                                        </p:cTn>
                                        <p:tgtEl>
                                          <p:spTgt spid="19"/>
                                        </p:tgtEl>
                                      </p:cBhvr>
                                      <p:to x="100000" y="60000"/>
                                    </p:animScale>
                                    <p:animScale>
                                      <p:cBhvr>
                                        <p:cTn id="144" dur="166" decel="50000">
                                          <p:stCondLst>
                                            <p:cond delay="676"/>
                                          </p:stCondLst>
                                        </p:cTn>
                                        <p:tgtEl>
                                          <p:spTgt spid="19"/>
                                        </p:tgtEl>
                                      </p:cBhvr>
                                      <p:to x="100000" y="100000"/>
                                    </p:animScale>
                                    <p:animScale>
                                      <p:cBhvr>
                                        <p:cTn id="145" dur="26">
                                          <p:stCondLst>
                                            <p:cond delay="1312"/>
                                          </p:stCondLst>
                                        </p:cTn>
                                        <p:tgtEl>
                                          <p:spTgt spid="19"/>
                                        </p:tgtEl>
                                      </p:cBhvr>
                                      <p:to x="100000" y="80000"/>
                                    </p:animScale>
                                    <p:animScale>
                                      <p:cBhvr>
                                        <p:cTn id="146" dur="166" decel="50000">
                                          <p:stCondLst>
                                            <p:cond delay="1338"/>
                                          </p:stCondLst>
                                        </p:cTn>
                                        <p:tgtEl>
                                          <p:spTgt spid="19"/>
                                        </p:tgtEl>
                                      </p:cBhvr>
                                      <p:to x="100000" y="100000"/>
                                    </p:animScale>
                                    <p:animScale>
                                      <p:cBhvr>
                                        <p:cTn id="147" dur="26">
                                          <p:stCondLst>
                                            <p:cond delay="1642"/>
                                          </p:stCondLst>
                                        </p:cTn>
                                        <p:tgtEl>
                                          <p:spTgt spid="19"/>
                                        </p:tgtEl>
                                      </p:cBhvr>
                                      <p:to x="100000" y="90000"/>
                                    </p:animScale>
                                    <p:animScale>
                                      <p:cBhvr>
                                        <p:cTn id="148" dur="166" decel="50000">
                                          <p:stCondLst>
                                            <p:cond delay="1668"/>
                                          </p:stCondLst>
                                        </p:cTn>
                                        <p:tgtEl>
                                          <p:spTgt spid="19"/>
                                        </p:tgtEl>
                                      </p:cBhvr>
                                      <p:to x="100000" y="100000"/>
                                    </p:animScale>
                                    <p:animScale>
                                      <p:cBhvr>
                                        <p:cTn id="149" dur="26">
                                          <p:stCondLst>
                                            <p:cond delay="1808"/>
                                          </p:stCondLst>
                                        </p:cTn>
                                        <p:tgtEl>
                                          <p:spTgt spid="19"/>
                                        </p:tgtEl>
                                      </p:cBhvr>
                                      <p:to x="100000" y="95000"/>
                                    </p:animScale>
                                    <p:animScale>
                                      <p:cBhvr>
                                        <p:cTn id="150" dur="166" decel="50000">
                                          <p:stCondLst>
                                            <p:cond delay="1834"/>
                                          </p:stCondLst>
                                        </p:cTn>
                                        <p:tgtEl>
                                          <p:spTgt spid="19"/>
                                        </p:tgtEl>
                                      </p:cBhvr>
                                      <p:to x="100000" y="100000"/>
                                    </p:animScale>
                                  </p:childTnLst>
                                </p:cTn>
                              </p:par>
                            </p:childTnLst>
                          </p:cTn>
                        </p:par>
                        <p:par>
                          <p:cTn id="151" fill="hold">
                            <p:stCondLst>
                              <p:cond delay="6000"/>
                            </p:stCondLst>
                            <p:childTnLst>
                              <p:par>
                                <p:cTn id="152" presetID="26" presetClass="entr" presetSubtype="0" fill="hold" nodeType="afterEffect">
                                  <p:stCondLst>
                                    <p:cond delay="0"/>
                                  </p:stCondLst>
                                  <p:childTnLst>
                                    <p:set>
                                      <p:cBhvr>
                                        <p:cTn id="153" dur="1" fill="hold">
                                          <p:stCondLst>
                                            <p:cond delay="0"/>
                                          </p:stCondLst>
                                        </p:cTn>
                                        <p:tgtEl>
                                          <p:spTgt spid="28"/>
                                        </p:tgtEl>
                                        <p:attrNameLst>
                                          <p:attrName>style.visibility</p:attrName>
                                        </p:attrNameLst>
                                      </p:cBhvr>
                                      <p:to>
                                        <p:strVal val="visible"/>
                                      </p:to>
                                    </p:set>
                                    <p:animEffect transition="in" filter="wipe(down)">
                                      <p:cBhvr>
                                        <p:cTn id="154" dur="580">
                                          <p:stCondLst>
                                            <p:cond delay="0"/>
                                          </p:stCondLst>
                                        </p:cTn>
                                        <p:tgtEl>
                                          <p:spTgt spid="28"/>
                                        </p:tgtEl>
                                      </p:cBhvr>
                                    </p:animEffect>
                                    <p:anim calcmode="lin" valueType="num">
                                      <p:cBhvr>
                                        <p:cTn id="155"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56"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57"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58"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59"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60" dur="26">
                                          <p:stCondLst>
                                            <p:cond delay="650"/>
                                          </p:stCondLst>
                                        </p:cTn>
                                        <p:tgtEl>
                                          <p:spTgt spid="28"/>
                                        </p:tgtEl>
                                      </p:cBhvr>
                                      <p:to x="100000" y="60000"/>
                                    </p:animScale>
                                    <p:animScale>
                                      <p:cBhvr>
                                        <p:cTn id="161" dur="166" decel="50000">
                                          <p:stCondLst>
                                            <p:cond delay="676"/>
                                          </p:stCondLst>
                                        </p:cTn>
                                        <p:tgtEl>
                                          <p:spTgt spid="28"/>
                                        </p:tgtEl>
                                      </p:cBhvr>
                                      <p:to x="100000" y="100000"/>
                                    </p:animScale>
                                    <p:animScale>
                                      <p:cBhvr>
                                        <p:cTn id="162" dur="26">
                                          <p:stCondLst>
                                            <p:cond delay="1312"/>
                                          </p:stCondLst>
                                        </p:cTn>
                                        <p:tgtEl>
                                          <p:spTgt spid="28"/>
                                        </p:tgtEl>
                                      </p:cBhvr>
                                      <p:to x="100000" y="80000"/>
                                    </p:animScale>
                                    <p:animScale>
                                      <p:cBhvr>
                                        <p:cTn id="163" dur="166" decel="50000">
                                          <p:stCondLst>
                                            <p:cond delay="1338"/>
                                          </p:stCondLst>
                                        </p:cTn>
                                        <p:tgtEl>
                                          <p:spTgt spid="28"/>
                                        </p:tgtEl>
                                      </p:cBhvr>
                                      <p:to x="100000" y="100000"/>
                                    </p:animScale>
                                    <p:animScale>
                                      <p:cBhvr>
                                        <p:cTn id="164" dur="26">
                                          <p:stCondLst>
                                            <p:cond delay="1642"/>
                                          </p:stCondLst>
                                        </p:cTn>
                                        <p:tgtEl>
                                          <p:spTgt spid="28"/>
                                        </p:tgtEl>
                                      </p:cBhvr>
                                      <p:to x="100000" y="90000"/>
                                    </p:animScale>
                                    <p:animScale>
                                      <p:cBhvr>
                                        <p:cTn id="165" dur="166" decel="50000">
                                          <p:stCondLst>
                                            <p:cond delay="1668"/>
                                          </p:stCondLst>
                                        </p:cTn>
                                        <p:tgtEl>
                                          <p:spTgt spid="28"/>
                                        </p:tgtEl>
                                      </p:cBhvr>
                                      <p:to x="100000" y="100000"/>
                                    </p:animScale>
                                    <p:animScale>
                                      <p:cBhvr>
                                        <p:cTn id="166" dur="26">
                                          <p:stCondLst>
                                            <p:cond delay="1808"/>
                                          </p:stCondLst>
                                        </p:cTn>
                                        <p:tgtEl>
                                          <p:spTgt spid="28"/>
                                        </p:tgtEl>
                                      </p:cBhvr>
                                      <p:to x="100000" y="95000"/>
                                    </p:animScale>
                                    <p:animScale>
                                      <p:cBhvr>
                                        <p:cTn id="167" dur="166" decel="50000">
                                          <p:stCondLst>
                                            <p:cond delay="1834"/>
                                          </p:stCondLst>
                                        </p:cTn>
                                        <p:tgtEl>
                                          <p:spTgt spid="28"/>
                                        </p:tgtEl>
                                      </p:cBhvr>
                                      <p:to x="100000" y="100000"/>
                                    </p:animScale>
                                  </p:childTnLst>
                                </p:cTn>
                              </p:par>
                              <p:par>
                                <p:cTn id="168" presetID="26" presetClass="entr" presetSubtype="0" fill="hold" grpId="0" nodeType="withEffect">
                                  <p:stCondLst>
                                    <p:cond delay="0"/>
                                  </p:stCondLst>
                                  <p:childTnLst>
                                    <p:set>
                                      <p:cBhvr>
                                        <p:cTn id="169" dur="1" fill="hold">
                                          <p:stCondLst>
                                            <p:cond delay="0"/>
                                          </p:stCondLst>
                                        </p:cTn>
                                        <p:tgtEl>
                                          <p:spTgt spid="30"/>
                                        </p:tgtEl>
                                        <p:attrNameLst>
                                          <p:attrName>style.visibility</p:attrName>
                                        </p:attrNameLst>
                                      </p:cBhvr>
                                      <p:to>
                                        <p:strVal val="visible"/>
                                      </p:to>
                                    </p:set>
                                    <p:animEffect transition="in" filter="wipe(down)">
                                      <p:cBhvr>
                                        <p:cTn id="170" dur="580">
                                          <p:stCondLst>
                                            <p:cond delay="0"/>
                                          </p:stCondLst>
                                        </p:cTn>
                                        <p:tgtEl>
                                          <p:spTgt spid="30"/>
                                        </p:tgtEl>
                                      </p:cBhvr>
                                    </p:animEffect>
                                    <p:anim calcmode="lin" valueType="num">
                                      <p:cBhvr>
                                        <p:cTn id="171"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72"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73"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74"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75"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76" dur="26">
                                          <p:stCondLst>
                                            <p:cond delay="650"/>
                                          </p:stCondLst>
                                        </p:cTn>
                                        <p:tgtEl>
                                          <p:spTgt spid="30"/>
                                        </p:tgtEl>
                                      </p:cBhvr>
                                      <p:to x="100000" y="60000"/>
                                    </p:animScale>
                                    <p:animScale>
                                      <p:cBhvr>
                                        <p:cTn id="177" dur="166" decel="50000">
                                          <p:stCondLst>
                                            <p:cond delay="676"/>
                                          </p:stCondLst>
                                        </p:cTn>
                                        <p:tgtEl>
                                          <p:spTgt spid="30"/>
                                        </p:tgtEl>
                                      </p:cBhvr>
                                      <p:to x="100000" y="100000"/>
                                    </p:animScale>
                                    <p:animScale>
                                      <p:cBhvr>
                                        <p:cTn id="178" dur="26">
                                          <p:stCondLst>
                                            <p:cond delay="1312"/>
                                          </p:stCondLst>
                                        </p:cTn>
                                        <p:tgtEl>
                                          <p:spTgt spid="30"/>
                                        </p:tgtEl>
                                      </p:cBhvr>
                                      <p:to x="100000" y="80000"/>
                                    </p:animScale>
                                    <p:animScale>
                                      <p:cBhvr>
                                        <p:cTn id="179" dur="166" decel="50000">
                                          <p:stCondLst>
                                            <p:cond delay="1338"/>
                                          </p:stCondLst>
                                        </p:cTn>
                                        <p:tgtEl>
                                          <p:spTgt spid="30"/>
                                        </p:tgtEl>
                                      </p:cBhvr>
                                      <p:to x="100000" y="100000"/>
                                    </p:animScale>
                                    <p:animScale>
                                      <p:cBhvr>
                                        <p:cTn id="180" dur="26">
                                          <p:stCondLst>
                                            <p:cond delay="1642"/>
                                          </p:stCondLst>
                                        </p:cTn>
                                        <p:tgtEl>
                                          <p:spTgt spid="30"/>
                                        </p:tgtEl>
                                      </p:cBhvr>
                                      <p:to x="100000" y="90000"/>
                                    </p:animScale>
                                    <p:animScale>
                                      <p:cBhvr>
                                        <p:cTn id="181" dur="166" decel="50000">
                                          <p:stCondLst>
                                            <p:cond delay="1668"/>
                                          </p:stCondLst>
                                        </p:cTn>
                                        <p:tgtEl>
                                          <p:spTgt spid="30"/>
                                        </p:tgtEl>
                                      </p:cBhvr>
                                      <p:to x="100000" y="100000"/>
                                    </p:animScale>
                                    <p:animScale>
                                      <p:cBhvr>
                                        <p:cTn id="182" dur="26">
                                          <p:stCondLst>
                                            <p:cond delay="1808"/>
                                          </p:stCondLst>
                                        </p:cTn>
                                        <p:tgtEl>
                                          <p:spTgt spid="30"/>
                                        </p:tgtEl>
                                      </p:cBhvr>
                                      <p:to x="100000" y="95000"/>
                                    </p:animScale>
                                    <p:animScale>
                                      <p:cBhvr>
                                        <p:cTn id="183" dur="166" decel="50000">
                                          <p:stCondLst>
                                            <p:cond delay="1834"/>
                                          </p:stCondLst>
                                        </p:cTn>
                                        <p:tgtEl>
                                          <p:spTgt spid="30"/>
                                        </p:tgtEl>
                                      </p:cBhvr>
                                      <p:to x="100000" y="100000"/>
                                    </p:animScale>
                                  </p:childTnLst>
                                </p:cTn>
                              </p:par>
                              <p:par>
                                <p:cTn id="184" presetID="26" presetClass="entr" presetSubtype="0" fill="hold" grpId="0" nodeType="withEffect">
                                  <p:stCondLst>
                                    <p:cond delay="0"/>
                                  </p:stCondLst>
                                  <p:childTnLst>
                                    <p:set>
                                      <p:cBhvr>
                                        <p:cTn id="185" dur="1" fill="hold">
                                          <p:stCondLst>
                                            <p:cond delay="0"/>
                                          </p:stCondLst>
                                        </p:cTn>
                                        <p:tgtEl>
                                          <p:spTgt spid="20"/>
                                        </p:tgtEl>
                                        <p:attrNameLst>
                                          <p:attrName>style.visibility</p:attrName>
                                        </p:attrNameLst>
                                      </p:cBhvr>
                                      <p:to>
                                        <p:strVal val="visible"/>
                                      </p:to>
                                    </p:set>
                                    <p:animEffect transition="in" filter="wipe(down)">
                                      <p:cBhvr>
                                        <p:cTn id="186" dur="580">
                                          <p:stCondLst>
                                            <p:cond delay="0"/>
                                          </p:stCondLst>
                                        </p:cTn>
                                        <p:tgtEl>
                                          <p:spTgt spid="20"/>
                                        </p:tgtEl>
                                      </p:cBhvr>
                                    </p:animEffect>
                                    <p:anim calcmode="lin" valueType="num">
                                      <p:cBhvr>
                                        <p:cTn id="187"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88"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89"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90"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91"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92" dur="26">
                                          <p:stCondLst>
                                            <p:cond delay="650"/>
                                          </p:stCondLst>
                                        </p:cTn>
                                        <p:tgtEl>
                                          <p:spTgt spid="20"/>
                                        </p:tgtEl>
                                      </p:cBhvr>
                                      <p:to x="100000" y="60000"/>
                                    </p:animScale>
                                    <p:animScale>
                                      <p:cBhvr>
                                        <p:cTn id="193" dur="166" decel="50000">
                                          <p:stCondLst>
                                            <p:cond delay="676"/>
                                          </p:stCondLst>
                                        </p:cTn>
                                        <p:tgtEl>
                                          <p:spTgt spid="20"/>
                                        </p:tgtEl>
                                      </p:cBhvr>
                                      <p:to x="100000" y="100000"/>
                                    </p:animScale>
                                    <p:animScale>
                                      <p:cBhvr>
                                        <p:cTn id="194" dur="26">
                                          <p:stCondLst>
                                            <p:cond delay="1312"/>
                                          </p:stCondLst>
                                        </p:cTn>
                                        <p:tgtEl>
                                          <p:spTgt spid="20"/>
                                        </p:tgtEl>
                                      </p:cBhvr>
                                      <p:to x="100000" y="80000"/>
                                    </p:animScale>
                                    <p:animScale>
                                      <p:cBhvr>
                                        <p:cTn id="195" dur="166" decel="50000">
                                          <p:stCondLst>
                                            <p:cond delay="1338"/>
                                          </p:stCondLst>
                                        </p:cTn>
                                        <p:tgtEl>
                                          <p:spTgt spid="20"/>
                                        </p:tgtEl>
                                      </p:cBhvr>
                                      <p:to x="100000" y="100000"/>
                                    </p:animScale>
                                    <p:animScale>
                                      <p:cBhvr>
                                        <p:cTn id="196" dur="26">
                                          <p:stCondLst>
                                            <p:cond delay="1642"/>
                                          </p:stCondLst>
                                        </p:cTn>
                                        <p:tgtEl>
                                          <p:spTgt spid="20"/>
                                        </p:tgtEl>
                                      </p:cBhvr>
                                      <p:to x="100000" y="90000"/>
                                    </p:animScale>
                                    <p:animScale>
                                      <p:cBhvr>
                                        <p:cTn id="197" dur="166" decel="50000">
                                          <p:stCondLst>
                                            <p:cond delay="1668"/>
                                          </p:stCondLst>
                                        </p:cTn>
                                        <p:tgtEl>
                                          <p:spTgt spid="20"/>
                                        </p:tgtEl>
                                      </p:cBhvr>
                                      <p:to x="100000" y="100000"/>
                                    </p:animScale>
                                    <p:animScale>
                                      <p:cBhvr>
                                        <p:cTn id="198" dur="26">
                                          <p:stCondLst>
                                            <p:cond delay="1808"/>
                                          </p:stCondLst>
                                        </p:cTn>
                                        <p:tgtEl>
                                          <p:spTgt spid="20"/>
                                        </p:tgtEl>
                                      </p:cBhvr>
                                      <p:to x="100000" y="95000"/>
                                    </p:animScale>
                                    <p:animScale>
                                      <p:cBhvr>
                                        <p:cTn id="199"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8" grpId="0"/>
      <p:bldP spid="24" grpId="0"/>
      <p:bldP spid="30" grpId="0"/>
      <p:bldP spid="9"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AC3D0"/>
        </a:solidFill>
        <a:effectLst/>
      </p:bgPr>
    </p:bg>
    <p:spTree>
      <p:nvGrpSpPr>
        <p:cNvPr id="1" name=""/>
        <p:cNvGrpSpPr/>
        <p:nvPr/>
      </p:nvGrpSpPr>
      <p:grpSpPr>
        <a:xfrm>
          <a:off x="0" y="0"/>
          <a:ext cx="0" cy="0"/>
          <a:chOff x="0" y="0"/>
          <a:chExt cx="0" cy="0"/>
        </a:xfrm>
      </p:grpSpPr>
      <p:sp>
        <p:nvSpPr>
          <p:cNvPr id="2" name="文本框 1"/>
          <p:cNvSpPr txBox="1"/>
          <p:nvPr/>
        </p:nvSpPr>
        <p:spPr>
          <a:xfrm>
            <a:off x="1272694" y="3642936"/>
            <a:ext cx="2773515" cy="707886"/>
          </a:xfrm>
          <a:prstGeom prst="rect">
            <a:avLst/>
          </a:prstGeom>
          <a:noFill/>
        </p:spPr>
        <p:txBody>
          <a:bodyPr wrap="none" rtlCol="0">
            <a:spAutoFit/>
          </a:bodyPr>
          <a:lstStyle/>
          <a:p>
            <a:pPr algn="ctr"/>
            <a:r>
              <a:rPr kumimoji="1" lang="en-US" altLang="zh-CN" sz="4000" dirty="0">
                <a:solidFill>
                  <a:schemeClr val="bg1"/>
                </a:solidFill>
              </a:rPr>
              <a:t>CONTENTS</a:t>
            </a:r>
            <a:endParaRPr kumimoji="1" lang="zh-CN" altLang="en-US" sz="4000" dirty="0">
              <a:solidFill>
                <a:schemeClr val="bg1"/>
              </a:solidFill>
            </a:endParaRPr>
          </a:p>
        </p:txBody>
      </p:sp>
      <p:sp>
        <p:nvSpPr>
          <p:cNvPr id="3" name="文本框 2"/>
          <p:cNvSpPr txBox="1"/>
          <p:nvPr/>
        </p:nvSpPr>
        <p:spPr>
          <a:xfrm>
            <a:off x="7395845" y="1488440"/>
            <a:ext cx="2138680" cy="521970"/>
          </a:xfrm>
          <a:prstGeom prst="rect">
            <a:avLst/>
          </a:prstGeom>
          <a:noFill/>
        </p:spPr>
        <p:txBody>
          <a:bodyPr wrap="square" rtlCol="0">
            <a:spAutoFit/>
          </a:bodyPr>
          <a:lstStyle/>
          <a:p>
            <a:pPr marL="0" marR="0" lvl="0" indent="0" algn="l" defTabSz="608965" eaLnBrk="1" fontAlgn="auto" latinLnBrk="0" hangingPunct="1">
              <a:lnSpc>
                <a:spcPct val="100000"/>
              </a:lnSpc>
              <a:spcBef>
                <a:spcPts val="0"/>
              </a:spcBef>
              <a:spcAft>
                <a:spcPts val="0"/>
              </a:spcAft>
              <a:buClrTx/>
              <a:buSzTx/>
              <a:buFontTx/>
              <a:buNone/>
              <a:defRPr/>
            </a:pPr>
            <a:r>
              <a:rPr lang="zh-CN" altLang="en-US" sz="2800" b="1" dirty="0" smtClean="0">
                <a:solidFill>
                  <a:schemeClr val="bg1"/>
                </a:solidFill>
                <a:latin typeface="微软雅黑" panose="020B0503020204020204" charset="-122"/>
                <a:ea typeface="微软雅黑" panose="020B0503020204020204" charset="-122"/>
                <a:sym typeface="+mn-ea"/>
              </a:rPr>
              <a:t>自我介绍</a:t>
            </a:r>
            <a:endParaRPr kumimoji="1" lang="zh-CN" altLang="en-US" sz="2800" b="1" i="0" u="none" strike="noStrike" kern="0" cap="none" spc="0" normalizeH="0" baseline="0" noProof="0" dirty="0" smtClean="0">
              <a:ln>
                <a:noFill/>
              </a:ln>
              <a:solidFill>
                <a:schemeClr val="bg1"/>
              </a:solidFill>
              <a:effectLst/>
              <a:uLnTx/>
              <a:uFillTx/>
              <a:latin typeface="微软雅黑" panose="020B0503020204020204" charset="-122"/>
              <a:ea typeface="微软雅黑" panose="020B0503020204020204" charset="-122"/>
              <a:sym typeface="+mn-ea"/>
            </a:endParaRPr>
          </a:p>
        </p:txBody>
      </p:sp>
      <p:sp>
        <p:nvSpPr>
          <p:cNvPr id="5" name="椭圆 4"/>
          <p:cNvSpPr/>
          <p:nvPr/>
        </p:nvSpPr>
        <p:spPr>
          <a:xfrm>
            <a:off x="5532755" y="862965"/>
            <a:ext cx="1212850" cy="1212850"/>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panose="020B0502020202020204"/>
                <a:ea typeface="微软雅黑" panose="020B0503020204020204" charset="-122"/>
              </a:rPr>
              <a:t>1</a:t>
            </a:r>
            <a:endParaRPr kumimoji="1" lang="zh-CN" altLang="en-US" sz="3200" b="1" i="0" u="none" strike="noStrike" kern="0" cap="none" spc="0" normalizeH="0" baseline="0" noProof="0" dirty="0">
              <a:ln>
                <a:noFill/>
              </a:ln>
              <a:solidFill>
                <a:srgbClr val="FFFFFF"/>
              </a:solidFill>
              <a:effectLst/>
              <a:uLnTx/>
              <a:uFillTx/>
              <a:latin typeface="Century Gothic" panose="020B0502020202020204"/>
              <a:ea typeface="微软雅黑" panose="020B0503020204020204" charset="-122"/>
            </a:endParaRPr>
          </a:p>
        </p:txBody>
      </p:sp>
      <p:sp>
        <p:nvSpPr>
          <p:cNvPr id="6" name="文本框 5"/>
          <p:cNvSpPr txBox="1"/>
          <p:nvPr/>
        </p:nvSpPr>
        <p:spPr>
          <a:xfrm>
            <a:off x="7395845" y="2646045"/>
            <a:ext cx="2138680" cy="521970"/>
          </a:xfrm>
          <a:prstGeom prst="rect">
            <a:avLst/>
          </a:prstGeom>
          <a:noFill/>
        </p:spPr>
        <p:txBody>
          <a:bodyPr wrap="square" rtlCol="0">
            <a:spAutoFit/>
          </a:bodyPr>
          <a:lstStyle/>
          <a:p>
            <a:pPr marL="0" marR="0" lvl="0" indent="0" algn="l" defTabSz="608965" eaLnBrk="1" fontAlgn="auto" latinLnBrk="0" hangingPunct="1">
              <a:lnSpc>
                <a:spcPct val="100000"/>
              </a:lnSpc>
              <a:spcBef>
                <a:spcPts val="0"/>
              </a:spcBef>
              <a:spcAft>
                <a:spcPts val="0"/>
              </a:spcAft>
              <a:buClrTx/>
              <a:buSzTx/>
              <a:buFontTx/>
              <a:buNone/>
              <a:defRPr/>
            </a:pPr>
            <a:r>
              <a:rPr lang="zh-CN" altLang="en-US" sz="2800" b="1" dirty="0" smtClean="0">
                <a:solidFill>
                  <a:schemeClr val="bg1"/>
                </a:solidFill>
                <a:latin typeface="微软雅黑" panose="020B0503020204020204" charset="-122"/>
                <a:ea typeface="微软雅黑" panose="020B0503020204020204" charset="-122"/>
                <a:sym typeface="+mn-ea"/>
              </a:rPr>
              <a:t>岗位理解</a:t>
            </a:r>
            <a:endParaRPr kumimoji="1" lang="zh-CN" altLang="en-US" sz="2800" b="1" i="0" u="none" strike="noStrike" kern="0" cap="none" spc="0" normalizeH="0" baseline="0" noProof="0" dirty="0" smtClean="0">
              <a:ln>
                <a:noFill/>
              </a:ln>
              <a:solidFill>
                <a:schemeClr val="bg1"/>
              </a:solidFill>
              <a:effectLst/>
              <a:uLnTx/>
              <a:uFillTx/>
              <a:latin typeface="微软雅黑" panose="020B0503020204020204" charset="-122"/>
              <a:ea typeface="微软雅黑" panose="020B0503020204020204" charset="-122"/>
              <a:sym typeface="+mn-ea"/>
            </a:endParaRPr>
          </a:p>
        </p:txBody>
      </p:sp>
      <p:sp>
        <p:nvSpPr>
          <p:cNvPr id="8" name="椭圆 7"/>
          <p:cNvSpPr/>
          <p:nvPr/>
        </p:nvSpPr>
        <p:spPr>
          <a:xfrm>
            <a:off x="5532755" y="2280920"/>
            <a:ext cx="1212850" cy="1212850"/>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panose="020B0502020202020204"/>
                <a:ea typeface="微软雅黑" panose="020B0503020204020204" charset="-122"/>
              </a:rPr>
              <a:t>2</a:t>
            </a:r>
            <a:endParaRPr kumimoji="1" lang="zh-CN" altLang="en-US" sz="3200" b="1" i="0" u="none" strike="noStrike" kern="0" cap="none" spc="0" normalizeH="0" baseline="0" noProof="0" dirty="0">
              <a:ln>
                <a:noFill/>
              </a:ln>
              <a:solidFill>
                <a:srgbClr val="FFFFFF"/>
              </a:solidFill>
              <a:effectLst/>
              <a:uLnTx/>
              <a:uFillTx/>
              <a:latin typeface="Century Gothic" panose="020B0502020202020204"/>
              <a:ea typeface="微软雅黑" panose="020B0503020204020204" charset="-122"/>
            </a:endParaRPr>
          </a:p>
        </p:txBody>
      </p:sp>
      <p:sp>
        <p:nvSpPr>
          <p:cNvPr id="9" name="文本框 8"/>
          <p:cNvSpPr txBox="1"/>
          <p:nvPr/>
        </p:nvSpPr>
        <p:spPr>
          <a:xfrm>
            <a:off x="7395845" y="4119880"/>
            <a:ext cx="2138680" cy="521970"/>
          </a:xfrm>
          <a:prstGeom prst="rect">
            <a:avLst/>
          </a:prstGeom>
          <a:noFill/>
        </p:spPr>
        <p:txBody>
          <a:bodyPr wrap="square" rtlCol="0">
            <a:spAutoFit/>
          </a:bodyPr>
          <a:lstStyle/>
          <a:p>
            <a:pPr marL="0" marR="0" lvl="0" indent="0" algn="l" defTabSz="608965" eaLnBrk="1" fontAlgn="auto" latinLnBrk="0" hangingPunct="1">
              <a:lnSpc>
                <a:spcPct val="100000"/>
              </a:lnSpc>
              <a:spcBef>
                <a:spcPts val="0"/>
              </a:spcBef>
              <a:spcAft>
                <a:spcPts val="0"/>
              </a:spcAft>
              <a:buClrTx/>
              <a:buSzTx/>
              <a:buFontTx/>
              <a:buNone/>
              <a:defRPr/>
            </a:pPr>
            <a:r>
              <a:rPr lang="zh-CN" altLang="en-US" sz="2800" b="1" dirty="0" smtClean="0">
                <a:solidFill>
                  <a:schemeClr val="bg1"/>
                </a:solidFill>
                <a:latin typeface="微软雅黑" panose="020B0503020204020204" charset="-122"/>
                <a:ea typeface="微软雅黑" panose="020B0503020204020204" charset="-122"/>
                <a:sym typeface="+mn-ea"/>
              </a:rPr>
              <a:t>自我分析</a:t>
            </a:r>
            <a:endParaRPr kumimoji="1" lang="zh-CN" altLang="en-US" sz="2800" b="1" i="0" u="none" strike="noStrike" kern="0" cap="none" spc="0" normalizeH="0" baseline="0" noProof="0" dirty="0" smtClean="0">
              <a:ln>
                <a:noFill/>
              </a:ln>
              <a:solidFill>
                <a:schemeClr val="bg1"/>
              </a:solidFill>
              <a:effectLst/>
              <a:uLnTx/>
              <a:uFillTx/>
              <a:latin typeface="微软雅黑" panose="020B0503020204020204" charset="-122"/>
              <a:ea typeface="微软雅黑" panose="020B0503020204020204" charset="-122"/>
              <a:sym typeface="+mn-ea"/>
            </a:endParaRPr>
          </a:p>
        </p:txBody>
      </p:sp>
      <p:sp>
        <p:nvSpPr>
          <p:cNvPr id="11" name="椭圆 10"/>
          <p:cNvSpPr/>
          <p:nvPr/>
        </p:nvSpPr>
        <p:spPr>
          <a:xfrm>
            <a:off x="5489575" y="3702050"/>
            <a:ext cx="1212850" cy="1212850"/>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panose="020B0502020202020204"/>
                <a:ea typeface="微软雅黑" panose="020B0503020204020204" charset="-122"/>
              </a:rPr>
              <a:t>3</a:t>
            </a:r>
            <a:endParaRPr kumimoji="1" lang="zh-CN" altLang="en-US" sz="3200" b="1" i="0" u="none" strike="noStrike" kern="0" cap="none" spc="0" normalizeH="0" baseline="0" noProof="0" dirty="0">
              <a:ln>
                <a:noFill/>
              </a:ln>
              <a:solidFill>
                <a:srgbClr val="FFFFFF"/>
              </a:solidFill>
              <a:effectLst/>
              <a:uLnTx/>
              <a:uFillTx/>
              <a:latin typeface="Century Gothic" panose="020B0502020202020204"/>
              <a:ea typeface="微软雅黑" panose="020B0503020204020204" charset="-122"/>
            </a:endParaRPr>
          </a:p>
        </p:txBody>
      </p:sp>
      <p:sp>
        <p:nvSpPr>
          <p:cNvPr id="12" name="文本框 11"/>
          <p:cNvSpPr txBox="1"/>
          <p:nvPr/>
        </p:nvSpPr>
        <p:spPr>
          <a:xfrm>
            <a:off x="7395845" y="5441315"/>
            <a:ext cx="2138680" cy="521970"/>
          </a:xfrm>
          <a:prstGeom prst="rect">
            <a:avLst/>
          </a:prstGeom>
          <a:noFill/>
        </p:spPr>
        <p:txBody>
          <a:bodyPr wrap="square" rtlCol="0">
            <a:spAutoFit/>
          </a:bodyPr>
          <a:lstStyle/>
          <a:p>
            <a:pPr marL="0" marR="0" lvl="0" indent="0" algn="l" defTabSz="608965" eaLnBrk="1" fontAlgn="auto" latinLnBrk="0" hangingPunct="1">
              <a:lnSpc>
                <a:spcPct val="100000"/>
              </a:lnSpc>
              <a:spcBef>
                <a:spcPts val="0"/>
              </a:spcBef>
              <a:spcAft>
                <a:spcPts val="0"/>
              </a:spcAft>
              <a:buClrTx/>
              <a:buSzTx/>
              <a:buFontTx/>
              <a:buNone/>
              <a:defRPr/>
            </a:pPr>
            <a:r>
              <a:rPr lang="zh-CN" altLang="en-US" sz="2800" b="1" dirty="0" smtClean="0">
                <a:solidFill>
                  <a:schemeClr val="bg1"/>
                </a:solidFill>
                <a:latin typeface="微软雅黑" panose="020B0503020204020204" charset="-122"/>
                <a:ea typeface="微软雅黑" panose="020B0503020204020204" charset="-122"/>
                <a:sym typeface="+mn-ea"/>
              </a:rPr>
              <a:t>职业规划</a:t>
            </a:r>
            <a:endParaRPr kumimoji="1" lang="zh-CN" altLang="en-US" sz="2800" b="1" i="0" u="none" strike="noStrike" kern="0" cap="none" spc="0" normalizeH="0" baseline="0" noProof="0" dirty="0" smtClean="0">
              <a:ln>
                <a:noFill/>
              </a:ln>
              <a:solidFill>
                <a:schemeClr val="bg1"/>
              </a:solidFill>
              <a:effectLst/>
              <a:uLnTx/>
              <a:uFillTx/>
              <a:latin typeface="微软雅黑" panose="020B0503020204020204" charset="-122"/>
              <a:ea typeface="微软雅黑" panose="020B0503020204020204" charset="-122"/>
              <a:sym typeface="+mn-ea"/>
            </a:endParaRPr>
          </a:p>
        </p:txBody>
      </p:sp>
      <p:sp>
        <p:nvSpPr>
          <p:cNvPr id="14" name="椭圆 13"/>
          <p:cNvSpPr/>
          <p:nvPr/>
        </p:nvSpPr>
        <p:spPr>
          <a:xfrm>
            <a:off x="5489575" y="5123180"/>
            <a:ext cx="1212850" cy="1212850"/>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panose="020B0502020202020204"/>
                <a:ea typeface="微软雅黑" panose="020B0503020204020204" charset="-122"/>
              </a:rPr>
              <a:t>4</a:t>
            </a:r>
            <a:endParaRPr kumimoji="1" lang="zh-CN" altLang="en-US" sz="3200" b="1" i="0" u="none" strike="noStrike" kern="0" cap="none" spc="0" normalizeH="0" baseline="0" noProof="0" dirty="0">
              <a:ln>
                <a:noFill/>
              </a:ln>
              <a:solidFill>
                <a:srgbClr val="FFFFFF"/>
              </a:solidFill>
              <a:effectLst/>
              <a:uLnTx/>
              <a:uFillTx/>
              <a:latin typeface="Century Gothic" panose="020B0502020202020204"/>
              <a:ea typeface="微软雅黑" panose="020B0503020204020204" charset="-122"/>
            </a:endParaRPr>
          </a:p>
        </p:txBody>
      </p:sp>
      <p:sp>
        <p:nvSpPr>
          <p:cNvPr id="18" name="文本框 17"/>
          <p:cNvSpPr txBox="1"/>
          <p:nvPr/>
        </p:nvSpPr>
        <p:spPr>
          <a:xfrm>
            <a:off x="1090235" y="1973590"/>
            <a:ext cx="3134191" cy="1862048"/>
          </a:xfrm>
          <a:prstGeom prst="rect">
            <a:avLst/>
          </a:prstGeom>
          <a:noFill/>
        </p:spPr>
        <p:txBody>
          <a:bodyPr wrap="none" rtlCol="0">
            <a:spAutoFit/>
          </a:bodyPr>
          <a:lstStyle/>
          <a:p>
            <a:pPr algn="ctr"/>
            <a:r>
              <a:rPr kumimoji="1" lang="zh-CN" altLang="en-US" sz="11500" b="1" dirty="0">
                <a:solidFill>
                  <a:schemeClr val="bg1"/>
                </a:solidFill>
                <a:latin typeface="微软雅黑" panose="020B0503020204020204" charset="-122"/>
                <a:ea typeface="微软雅黑" panose="020B0503020204020204" charset="-122"/>
                <a:cs typeface="微软雅黑" panose="020B0503020204020204" charset="-122"/>
              </a:rPr>
              <a:t>目录</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18"/>
                                        </p:tgtEl>
                                        <p:attrNameLst>
                                          <p:attrName>style.visibility</p:attrName>
                                        </p:attrNameLst>
                                      </p:cBhvr>
                                      <p:to>
                                        <p:strVal val="visible"/>
                                      </p:to>
                                    </p:set>
                                    <p:set>
                                      <p:cBhvr>
                                        <p:cTn id="7" dur="455" fill="hold">
                                          <p:stCondLst>
                                            <p:cond delay="0"/>
                                          </p:stCondLst>
                                        </p:cTn>
                                        <p:tgtEl>
                                          <p:spTgt spid="18"/>
                                        </p:tgtEl>
                                        <p:attrNameLst>
                                          <p:attrName>style.rotation</p:attrName>
                                        </p:attrNameLst>
                                      </p:cBhvr>
                                      <p:to>
                                        <p:strVal val="-45.0"/>
                                      </p:to>
                                    </p:set>
                                    <p:anim calcmode="lin" valueType="num">
                                      <p:cBhvr>
                                        <p:cTn id="8" dur="455" fill="hold">
                                          <p:stCondLst>
                                            <p:cond delay="455"/>
                                          </p:stCondLst>
                                        </p:cTn>
                                        <p:tgtEl>
                                          <p:spTgt spid="18"/>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8"/>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8"/>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8"/>
                                        </p:tgtEl>
                                        <p:attrNameLst>
                                          <p:attrName>ppt_y</p:attrName>
                                        </p:attrNameLst>
                                      </p:cBhvr>
                                      <p:tavLst>
                                        <p:tav tm="0">
                                          <p:val>
                                            <p:strVal val="#ppt_y-(0.354*#ppt_w-0.172*#ppt_h)"/>
                                          </p:val>
                                        </p:tav>
                                        <p:tav tm="100000">
                                          <p:val>
                                            <p:strVal val="#ppt_y"/>
                                          </p:val>
                                        </p:tav>
                                      </p:tavLst>
                                    </p:anim>
                                  </p:childTnLst>
                                </p:cTn>
                              </p:par>
                              <p:par>
                                <p:cTn id="12" presetID="38" presetClass="entr" presetSubtype="0" accel="50000" fill="hold" grpId="0" nodeType="withEffect">
                                  <p:stCondLst>
                                    <p:cond delay="0"/>
                                  </p:stCondLst>
                                  <p:iterate type="lt">
                                    <p:tmPct val="50000"/>
                                  </p:iterate>
                                  <p:childTnLst>
                                    <p:set>
                                      <p:cBhvr>
                                        <p:cTn id="13" dur="1" fill="hold">
                                          <p:stCondLst>
                                            <p:cond delay="0"/>
                                          </p:stCondLst>
                                        </p:cTn>
                                        <p:tgtEl>
                                          <p:spTgt spid="2"/>
                                        </p:tgtEl>
                                        <p:attrNameLst>
                                          <p:attrName>style.visibility</p:attrName>
                                        </p:attrNameLst>
                                      </p:cBhvr>
                                      <p:to>
                                        <p:strVal val="visible"/>
                                      </p:to>
                                    </p:set>
                                    <p:set>
                                      <p:cBhvr>
                                        <p:cTn id="14" dur="455" fill="hold">
                                          <p:stCondLst>
                                            <p:cond delay="0"/>
                                          </p:stCondLst>
                                        </p:cTn>
                                        <p:tgtEl>
                                          <p:spTgt spid="2"/>
                                        </p:tgtEl>
                                        <p:attrNameLst>
                                          <p:attrName>style.rotation</p:attrName>
                                        </p:attrNameLst>
                                      </p:cBhvr>
                                      <p:to>
                                        <p:strVal val="-45.0"/>
                                      </p:to>
                                    </p:set>
                                    <p:anim calcmode="lin" valueType="num">
                                      <p:cBhvr>
                                        <p:cTn id="15"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8" presetClass="entr" presetSubtype="0" accel="50000" fill="hold" grpId="0" nodeType="clickEffect">
                                  <p:stCondLst>
                                    <p:cond delay="0"/>
                                  </p:stCondLst>
                                  <p:iterate type="lt">
                                    <p:tmPct val="50000"/>
                                  </p:iterate>
                                  <p:childTnLst>
                                    <p:set>
                                      <p:cBhvr>
                                        <p:cTn id="22" dur="1" fill="hold">
                                          <p:stCondLst>
                                            <p:cond delay="0"/>
                                          </p:stCondLst>
                                        </p:cTn>
                                        <p:tgtEl>
                                          <p:spTgt spid="5"/>
                                        </p:tgtEl>
                                        <p:attrNameLst>
                                          <p:attrName>style.visibility</p:attrName>
                                        </p:attrNameLst>
                                      </p:cBhvr>
                                      <p:to>
                                        <p:strVal val="visible"/>
                                      </p:to>
                                    </p:set>
                                    <p:set>
                                      <p:cBhvr>
                                        <p:cTn id="23" dur="455" fill="hold">
                                          <p:stCondLst>
                                            <p:cond delay="0"/>
                                          </p:stCondLst>
                                        </p:cTn>
                                        <p:tgtEl>
                                          <p:spTgt spid="5"/>
                                        </p:tgtEl>
                                        <p:attrNameLst>
                                          <p:attrName>style.rotation</p:attrName>
                                        </p:attrNameLst>
                                      </p:cBhvr>
                                      <p:to>
                                        <p:strVal val="-45.0"/>
                                      </p:to>
                                    </p:set>
                                    <p:anim calcmode="lin" valueType="num">
                                      <p:cBhvr>
                                        <p:cTn id="24"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25"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26"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27"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par>
                                <p:cTn id="28" presetID="38" presetClass="entr" presetSubtype="0" accel="50000" fill="hold" grpId="0" nodeType="withEffect">
                                  <p:stCondLst>
                                    <p:cond delay="0"/>
                                  </p:stCondLst>
                                  <p:iterate type="lt">
                                    <p:tmPct val="50000"/>
                                  </p:iterate>
                                  <p:childTnLst>
                                    <p:set>
                                      <p:cBhvr>
                                        <p:cTn id="29" dur="1" fill="hold">
                                          <p:stCondLst>
                                            <p:cond delay="0"/>
                                          </p:stCondLst>
                                        </p:cTn>
                                        <p:tgtEl>
                                          <p:spTgt spid="8"/>
                                        </p:tgtEl>
                                        <p:attrNameLst>
                                          <p:attrName>style.visibility</p:attrName>
                                        </p:attrNameLst>
                                      </p:cBhvr>
                                      <p:to>
                                        <p:strVal val="visible"/>
                                      </p:to>
                                    </p:set>
                                    <p:set>
                                      <p:cBhvr>
                                        <p:cTn id="30" dur="455" fill="hold">
                                          <p:stCondLst>
                                            <p:cond delay="0"/>
                                          </p:stCondLst>
                                        </p:cTn>
                                        <p:tgtEl>
                                          <p:spTgt spid="8"/>
                                        </p:tgtEl>
                                        <p:attrNameLst>
                                          <p:attrName>style.rotation</p:attrName>
                                        </p:attrNameLst>
                                      </p:cBhvr>
                                      <p:to>
                                        <p:strVal val="-45.0"/>
                                      </p:to>
                                    </p:set>
                                    <p:anim calcmode="lin" valueType="num">
                                      <p:cBhvr>
                                        <p:cTn id="31" dur="455" fill="hold">
                                          <p:stCondLst>
                                            <p:cond delay="455"/>
                                          </p:stCondLst>
                                        </p:cTn>
                                        <p:tgtEl>
                                          <p:spTgt spid="8"/>
                                        </p:tgtEl>
                                        <p:attrNameLst>
                                          <p:attrName>style.rotation</p:attrName>
                                        </p:attrNameLst>
                                      </p:cBhvr>
                                      <p:tavLst>
                                        <p:tav tm="0">
                                          <p:val>
                                            <p:fltVal val="-45"/>
                                          </p:val>
                                        </p:tav>
                                        <p:tav tm="69900">
                                          <p:val>
                                            <p:fltVal val="45"/>
                                          </p:val>
                                        </p:tav>
                                        <p:tav tm="100000">
                                          <p:val>
                                            <p:fltVal val="0"/>
                                          </p:val>
                                        </p:tav>
                                      </p:tavLst>
                                    </p:anim>
                                    <p:anim calcmode="lin" valueType="num">
                                      <p:cBhvr>
                                        <p:cTn id="32" dur="455" fill="hold">
                                          <p:stCondLst>
                                            <p:cond delay="0"/>
                                          </p:stCondLst>
                                        </p:cTn>
                                        <p:tgtEl>
                                          <p:spTgt spid="8"/>
                                        </p:tgtEl>
                                        <p:attrNameLst>
                                          <p:attrName>ppt_y</p:attrName>
                                        </p:attrNameLst>
                                      </p:cBhvr>
                                      <p:tavLst>
                                        <p:tav tm="0">
                                          <p:val>
                                            <p:strVal val="#ppt_y-1"/>
                                          </p:val>
                                        </p:tav>
                                        <p:tav tm="100000">
                                          <p:val>
                                            <p:strVal val="#ppt_y-(0.354*#ppt_w-0.172*#ppt_h)"/>
                                          </p:val>
                                        </p:tav>
                                      </p:tavLst>
                                    </p:anim>
                                    <p:anim calcmode="lin" valueType="num">
                                      <p:cBhvr>
                                        <p:cTn id="33" dur="156" decel="50000" autoRev="1" fill="hold">
                                          <p:stCondLst>
                                            <p:cond delay="455"/>
                                          </p:stCondLst>
                                        </p:cTn>
                                        <p:tgtEl>
                                          <p:spTgt spid="8"/>
                                        </p:tgtEl>
                                        <p:attrNameLst>
                                          <p:attrName>ppt_y</p:attrName>
                                        </p:attrNameLst>
                                      </p:cBhvr>
                                      <p:tavLst>
                                        <p:tav tm="0">
                                          <p:val>
                                            <p:strVal val="#ppt_y-(0.354*#ppt_w-0.172*#ppt_h)"/>
                                          </p:val>
                                        </p:tav>
                                        <p:tav tm="100000">
                                          <p:val>
                                            <p:strVal val="#ppt_y-(0.354*#ppt_w-0.172*#ppt_h)-#ppt_h/2"/>
                                          </p:val>
                                        </p:tav>
                                      </p:tavLst>
                                    </p:anim>
                                    <p:anim calcmode="lin" valueType="num">
                                      <p:cBhvr>
                                        <p:cTn id="34" dur="136" fill="hold">
                                          <p:stCondLst>
                                            <p:cond delay="864"/>
                                          </p:stCondLst>
                                        </p:cTn>
                                        <p:tgtEl>
                                          <p:spTgt spid="8"/>
                                        </p:tgtEl>
                                        <p:attrNameLst>
                                          <p:attrName>ppt_y</p:attrName>
                                        </p:attrNameLst>
                                      </p:cBhvr>
                                      <p:tavLst>
                                        <p:tav tm="0">
                                          <p:val>
                                            <p:strVal val="#ppt_y-(0.354*#ppt_w-0.172*#ppt_h)"/>
                                          </p:val>
                                        </p:tav>
                                        <p:tav tm="100000">
                                          <p:val>
                                            <p:strVal val="#ppt_y"/>
                                          </p:val>
                                        </p:tav>
                                      </p:tavLst>
                                    </p:anim>
                                  </p:childTnLst>
                                </p:cTn>
                              </p:par>
                              <p:par>
                                <p:cTn id="35" presetID="38" presetClass="entr" presetSubtype="0" accel="50000" fill="hold" grpId="0" nodeType="withEffect">
                                  <p:stCondLst>
                                    <p:cond delay="0"/>
                                  </p:stCondLst>
                                  <p:iterate type="lt">
                                    <p:tmPct val="50000"/>
                                  </p:iterate>
                                  <p:childTnLst>
                                    <p:set>
                                      <p:cBhvr>
                                        <p:cTn id="36" dur="1" fill="hold">
                                          <p:stCondLst>
                                            <p:cond delay="0"/>
                                          </p:stCondLst>
                                        </p:cTn>
                                        <p:tgtEl>
                                          <p:spTgt spid="11"/>
                                        </p:tgtEl>
                                        <p:attrNameLst>
                                          <p:attrName>style.visibility</p:attrName>
                                        </p:attrNameLst>
                                      </p:cBhvr>
                                      <p:to>
                                        <p:strVal val="visible"/>
                                      </p:to>
                                    </p:set>
                                    <p:set>
                                      <p:cBhvr>
                                        <p:cTn id="37" dur="455" fill="hold">
                                          <p:stCondLst>
                                            <p:cond delay="0"/>
                                          </p:stCondLst>
                                        </p:cTn>
                                        <p:tgtEl>
                                          <p:spTgt spid="11"/>
                                        </p:tgtEl>
                                        <p:attrNameLst>
                                          <p:attrName>style.rotation</p:attrName>
                                        </p:attrNameLst>
                                      </p:cBhvr>
                                      <p:to>
                                        <p:strVal val="-45.0"/>
                                      </p:to>
                                    </p:set>
                                    <p:anim calcmode="lin" valueType="num">
                                      <p:cBhvr>
                                        <p:cTn id="38" dur="455" fill="hold">
                                          <p:stCondLst>
                                            <p:cond delay="455"/>
                                          </p:stCondLst>
                                        </p:cTn>
                                        <p:tgtEl>
                                          <p:spTgt spid="11"/>
                                        </p:tgtEl>
                                        <p:attrNameLst>
                                          <p:attrName>style.rotation</p:attrName>
                                        </p:attrNameLst>
                                      </p:cBhvr>
                                      <p:tavLst>
                                        <p:tav tm="0">
                                          <p:val>
                                            <p:fltVal val="-45"/>
                                          </p:val>
                                        </p:tav>
                                        <p:tav tm="69900">
                                          <p:val>
                                            <p:fltVal val="45"/>
                                          </p:val>
                                        </p:tav>
                                        <p:tav tm="100000">
                                          <p:val>
                                            <p:fltVal val="0"/>
                                          </p:val>
                                        </p:tav>
                                      </p:tavLst>
                                    </p:anim>
                                    <p:anim calcmode="lin" valueType="num">
                                      <p:cBhvr>
                                        <p:cTn id="39" dur="455" fill="hold">
                                          <p:stCondLst>
                                            <p:cond delay="0"/>
                                          </p:stCondLst>
                                        </p:cTn>
                                        <p:tgtEl>
                                          <p:spTgt spid="11"/>
                                        </p:tgtEl>
                                        <p:attrNameLst>
                                          <p:attrName>ppt_y</p:attrName>
                                        </p:attrNameLst>
                                      </p:cBhvr>
                                      <p:tavLst>
                                        <p:tav tm="0">
                                          <p:val>
                                            <p:strVal val="#ppt_y-1"/>
                                          </p:val>
                                        </p:tav>
                                        <p:tav tm="100000">
                                          <p:val>
                                            <p:strVal val="#ppt_y-(0.354*#ppt_w-0.172*#ppt_h)"/>
                                          </p:val>
                                        </p:tav>
                                      </p:tavLst>
                                    </p:anim>
                                    <p:anim calcmode="lin" valueType="num">
                                      <p:cBhvr>
                                        <p:cTn id="40" dur="156" decel="50000" autoRev="1" fill="hold">
                                          <p:stCondLst>
                                            <p:cond delay="455"/>
                                          </p:stCondLst>
                                        </p:cTn>
                                        <p:tgtEl>
                                          <p:spTgt spid="11"/>
                                        </p:tgtEl>
                                        <p:attrNameLst>
                                          <p:attrName>ppt_y</p:attrName>
                                        </p:attrNameLst>
                                      </p:cBhvr>
                                      <p:tavLst>
                                        <p:tav tm="0">
                                          <p:val>
                                            <p:strVal val="#ppt_y-(0.354*#ppt_w-0.172*#ppt_h)"/>
                                          </p:val>
                                        </p:tav>
                                        <p:tav tm="100000">
                                          <p:val>
                                            <p:strVal val="#ppt_y-(0.354*#ppt_w-0.172*#ppt_h)-#ppt_h/2"/>
                                          </p:val>
                                        </p:tav>
                                      </p:tavLst>
                                    </p:anim>
                                    <p:anim calcmode="lin" valueType="num">
                                      <p:cBhvr>
                                        <p:cTn id="41" dur="136" fill="hold">
                                          <p:stCondLst>
                                            <p:cond delay="864"/>
                                          </p:stCondLst>
                                        </p:cTn>
                                        <p:tgtEl>
                                          <p:spTgt spid="11"/>
                                        </p:tgtEl>
                                        <p:attrNameLst>
                                          <p:attrName>ppt_y</p:attrName>
                                        </p:attrNameLst>
                                      </p:cBhvr>
                                      <p:tavLst>
                                        <p:tav tm="0">
                                          <p:val>
                                            <p:strVal val="#ppt_y-(0.354*#ppt_w-0.172*#ppt_h)"/>
                                          </p:val>
                                        </p:tav>
                                        <p:tav tm="100000">
                                          <p:val>
                                            <p:strVal val="#ppt_y"/>
                                          </p:val>
                                        </p:tav>
                                      </p:tavLst>
                                    </p:anim>
                                  </p:childTnLst>
                                </p:cTn>
                              </p:par>
                              <p:par>
                                <p:cTn id="42" presetID="38" presetClass="entr" presetSubtype="0" accel="50000" fill="hold" grpId="0" nodeType="withEffect">
                                  <p:stCondLst>
                                    <p:cond delay="0"/>
                                  </p:stCondLst>
                                  <p:iterate type="lt">
                                    <p:tmPct val="50000"/>
                                  </p:iterate>
                                  <p:childTnLst>
                                    <p:set>
                                      <p:cBhvr>
                                        <p:cTn id="43" dur="1" fill="hold">
                                          <p:stCondLst>
                                            <p:cond delay="0"/>
                                          </p:stCondLst>
                                        </p:cTn>
                                        <p:tgtEl>
                                          <p:spTgt spid="14"/>
                                        </p:tgtEl>
                                        <p:attrNameLst>
                                          <p:attrName>style.visibility</p:attrName>
                                        </p:attrNameLst>
                                      </p:cBhvr>
                                      <p:to>
                                        <p:strVal val="visible"/>
                                      </p:to>
                                    </p:set>
                                    <p:set>
                                      <p:cBhvr>
                                        <p:cTn id="44" dur="455" fill="hold">
                                          <p:stCondLst>
                                            <p:cond delay="0"/>
                                          </p:stCondLst>
                                        </p:cTn>
                                        <p:tgtEl>
                                          <p:spTgt spid="14"/>
                                        </p:tgtEl>
                                        <p:attrNameLst>
                                          <p:attrName>style.rotation</p:attrName>
                                        </p:attrNameLst>
                                      </p:cBhvr>
                                      <p:to>
                                        <p:strVal val="-45.0"/>
                                      </p:to>
                                    </p:set>
                                    <p:anim calcmode="lin" valueType="num">
                                      <p:cBhvr>
                                        <p:cTn id="45"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46"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47"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48"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8" presetClass="entr" presetSubtype="0" accel="50000" fill="hold" grpId="0" nodeType="clickEffect">
                                  <p:stCondLst>
                                    <p:cond delay="0"/>
                                  </p:stCondLst>
                                  <p:iterate type="lt">
                                    <p:tmPct val="50000"/>
                                  </p:iterate>
                                  <p:childTnLst>
                                    <p:set>
                                      <p:cBhvr>
                                        <p:cTn id="52" dur="1" fill="hold">
                                          <p:stCondLst>
                                            <p:cond delay="0"/>
                                          </p:stCondLst>
                                        </p:cTn>
                                        <p:tgtEl>
                                          <p:spTgt spid="3"/>
                                        </p:tgtEl>
                                        <p:attrNameLst>
                                          <p:attrName>style.visibility</p:attrName>
                                        </p:attrNameLst>
                                      </p:cBhvr>
                                      <p:to>
                                        <p:strVal val="visible"/>
                                      </p:to>
                                    </p:set>
                                    <p:set>
                                      <p:cBhvr>
                                        <p:cTn id="53" dur="455" fill="hold">
                                          <p:stCondLst>
                                            <p:cond delay="0"/>
                                          </p:stCondLst>
                                        </p:cTn>
                                        <p:tgtEl>
                                          <p:spTgt spid="3"/>
                                        </p:tgtEl>
                                        <p:attrNameLst>
                                          <p:attrName>style.rotation</p:attrName>
                                        </p:attrNameLst>
                                      </p:cBhvr>
                                      <p:to>
                                        <p:strVal val="-45.0"/>
                                      </p:to>
                                    </p:set>
                                    <p:anim calcmode="lin" valueType="num">
                                      <p:cBhvr>
                                        <p:cTn id="54" dur="455" fill="hold">
                                          <p:stCondLst>
                                            <p:cond delay="455"/>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55" dur="455"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56" dur="156" decel="50000" autoRev="1" fill="hold">
                                          <p:stCondLst>
                                            <p:cond delay="455"/>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57" dur="136" fill="hold">
                                          <p:stCondLst>
                                            <p:cond delay="864"/>
                                          </p:stCondLst>
                                        </p:cTn>
                                        <p:tgtEl>
                                          <p:spTgt spid="3"/>
                                        </p:tgtEl>
                                        <p:attrNameLst>
                                          <p:attrName>ppt_y</p:attrName>
                                        </p:attrNameLst>
                                      </p:cBhvr>
                                      <p:tavLst>
                                        <p:tav tm="0">
                                          <p:val>
                                            <p:strVal val="#ppt_y-(0.354*#ppt_w-0.172*#ppt_h)"/>
                                          </p:val>
                                        </p:tav>
                                        <p:tav tm="100000">
                                          <p:val>
                                            <p:strVal val="#ppt_y"/>
                                          </p:val>
                                        </p:tav>
                                      </p:tavLst>
                                    </p:anim>
                                  </p:childTnLst>
                                </p:cTn>
                              </p:par>
                              <p:par>
                                <p:cTn id="58" presetID="38" presetClass="entr" presetSubtype="0" accel="50000" fill="hold" grpId="0" nodeType="withEffect">
                                  <p:stCondLst>
                                    <p:cond delay="0"/>
                                  </p:stCondLst>
                                  <p:iterate type="lt">
                                    <p:tmPct val="50000"/>
                                  </p:iterate>
                                  <p:childTnLst>
                                    <p:set>
                                      <p:cBhvr>
                                        <p:cTn id="59" dur="1" fill="hold">
                                          <p:stCondLst>
                                            <p:cond delay="0"/>
                                          </p:stCondLst>
                                        </p:cTn>
                                        <p:tgtEl>
                                          <p:spTgt spid="6"/>
                                        </p:tgtEl>
                                        <p:attrNameLst>
                                          <p:attrName>style.visibility</p:attrName>
                                        </p:attrNameLst>
                                      </p:cBhvr>
                                      <p:to>
                                        <p:strVal val="visible"/>
                                      </p:to>
                                    </p:set>
                                    <p:set>
                                      <p:cBhvr>
                                        <p:cTn id="60" dur="455" fill="hold">
                                          <p:stCondLst>
                                            <p:cond delay="0"/>
                                          </p:stCondLst>
                                        </p:cTn>
                                        <p:tgtEl>
                                          <p:spTgt spid="6"/>
                                        </p:tgtEl>
                                        <p:attrNameLst>
                                          <p:attrName>style.rotation</p:attrName>
                                        </p:attrNameLst>
                                      </p:cBhvr>
                                      <p:to>
                                        <p:strVal val="-45.0"/>
                                      </p:to>
                                    </p:set>
                                    <p:anim calcmode="lin" valueType="num">
                                      <p:cBhvr>
                                        <p:cTn id="61" dur="455" fill="hold">
                                          <p:stCondLst>
                                            <p:cond delay="455"/>
                                          </p:stCondLst>
                                        </p:cTn>
                                        <p:tgtEl>
                                          <p:spTgt spid="6"/>
                                        </p:tgtEl>
                                        <p:attrNameLst>
                                          <p:attrName>style.rotation</p:attrName>
                                        </p:attrNameLst>
                                      </p:cBhvr>
                                      <p:tavLst>
                                        <p:tav tm="0">
                                          <p:val>
                                            <p:fltVal val="-45"/>
                                          </p:val>
                                        </p:tav>
                                        <p:tav tm="69900">
                                          <p:val>
                                            <p:fltVal val="45"/>
                                          </p:val>
                                        </p:tav>
                                        <p:tav tm="100000">
                                          <p:val>
                                            <p:fltVal val="0"/>
                                          </p:val>
                                        </p:tav>
                                      </p:tavLst>
                                    </p:anim>
                                    <p:anim calcmode="lin" valueType="num">
                                      <p:cBhvr>
                                        <p:cTn id="62" dur="455" fill="hold">
                                          <p:stCondLst>
                                            <p:cond delay="0"/>
                                          </p:stCondLst>
                                        </p:cTn>
                                        <p:tgtEl>
                                          <p:spTgt spid="6"/>
                                        </p:tgtEl>
                                        <p:attrNameLst>
                                          <p:attrName>ppt_y</p:attrName>
                                        </p:attrNameLst>
                                      </p:cBhvr>
                                      <p:tavLst>
                                        <p:tav tm="0">
                                          <p:val>
                                            <p:strVal val="#ppt_y-1"/>
                                          </p:val>
                                        </p:tav>
                                        <p:tav tm="100000">
                                          <p:val>
                                            <p:strVal val="#ppt_y-(0.354*#ppt_w-0.172*#ppt_h)"/>
                                          </p:val>
                                        </p:tav>
                                      </p:tavLst>
                                    </p:anim>
                                    <p:anim calcmode="lin" valueType="num">
                                      <p:cBhvr>
                                        <p:cTn id="63" dur="156" decel="50000" autoRev="1" fill="hold">
                                          <p:stCondLst>
                                            <p:cond delay="455"/>
                                          </p:stCondLst>
                                        </p:cTn>
                                        <p:tgtEl>
                                          <p:spTgt spid="6"/>
                                        </p:tgtEl>
                                        <p:attrNameLst>
                                          <p:attrName>ppt_y</p:attrName>
                                        </p:attrNameLst>
                                      </p:cBhvr>
                                      <p:tavLst>
                                        <p:tav tm="0">
                                          <p:val>
                                            <p:strVal val="#ppt_y-(0.354*#ppt_w-0.172*#ppt_h)"/>
                                          </p:val>
                                        </p:tav>
                                        <p:tav tm="100000">
                                          <p:val>
                                            <p:strVal val="#ppt_y-(0.354*#ppt_w-0.172*#ppt_h)-#ppt_h/2"/>
                                          </p:val>
                                        </p:tav>
                                      </p:tavLst>
                                    </p:anim>
                                    <p:anim calcmode="lin" valueType="num">
                                      <p:cBhvr>
                                        <p:cTn id="64" dur="136" fill="hold">
                                          <p:stCondLst>
                                            <p:cond delay="864"/>
                                          </p:stCondLst>
                                        </p:cTn>
                                        <p:tgtEl>
                                          <p:spTgt spid="6"/>
                                        </p:tgtEl>
                                        <p:attrNameLst>
                                          <p:attrName>ppt_y</p:attrName>
                                        </p:attrNameLst>
                                      </p:cBhvr>
                                      <p:tavLst>
                                        <p:tav tm="0">
                                          <p:val>
                                            <p:strVal val="#ppt_y-(0.354*#ppt_w-0.172*#ppt_h)"/>
                                          </p:val>
                                        </p:tav>
                                        <p:tav tm="100000">
                                          <p:val>
                                            <p:strVal val="#ppt_y"/>
                                          </p:val>
                                        </p:tav>
                                      </p:tavLst>
                                    </p:anim>
                                  </p:childTnLst>
                                </p:cTn>
                              </p:par>
                              <p:par>
                                <p:cTn id="65" presetID="38" presetClass="entr" presetSubtype="0" accel="50000" fill="hold" grpId="0" nodeType="withEffect">
                                  <p:stCondLst>
                                    <p:cond delay="0"/>
                                  </p:stCondLst>
                                  <p:iterate type="lt">
                                    <p:tmPct val="50000"/>
                                  </p:iterate>
                                  <p:childTnLst>
                                    <p:set>
                                      <p:cBhvr>
                                        <p:cTn id="66" dur="1" fill="hold">
                                          <p:stCondLst>
                                            <p:cond delay="0"/>
                                          </p:stCondLst>
                                        </p:cTn>
                                        <p:tgtEl>
                                          <p:spTgt spid="9"/>
                                        </p:tgtEl>
                                        <p:attrNameLst>
                                          <p:attrName>style.visibility</p:attrName>
                                        </p:attrNameLst>
                                      </p:cBhvr>
                                      <p:to>
                                        <p:strVal val="visible"/>
                                      </p:to>
                                    </p:set>
                                    <p:set>
                                      <p:cBhvr>
                                        <p:cTn id="67" dur="455" fill="hold">
                                          <p:stCondLst>
                                            <p:cond delay="0"/>
                                          </p:stCondLst>
                                        </p:cTn>
                                        <p:tgtEl>
                                          <p:spTgt spid="9"/>
                                        </p:tgtEl>
                                        <p:attrNameLst>
                                          <p:attrName>style.rotation</p:attrName>
                                        </p:attrNameLst>
                                      </p:cBhvr>
                                      <p:to>
                                        <p:strVal val="-45.0"/>
                                      </p:to>
                                    </p:set>
                                    <p:anim calcmode="lin" valueType="num">
                                      <p:cBhvr>
                                        <p:cTn id="68" dur="455" fill="hold">
                                          <p:stCondLst>
                                            <p:cond delay="455"/>
                                          </p:stCondLst>
                                        </p:cTn>
                                        <p:tgtEl>
                                          <p:spTgt spid="9"/>
                                        </p:tgtEl>
                                        <p:attrNameLst>
                                          <p:attrName>style.rotation</p:attrName>
                                        </p:attrNameLst>
                                      </p:cBhvr>
                                      <p:tavLst>
                                        <p:tav tm="0">
                                          <p:val>
                                            <p:fltVal val="-45"/>
                                          </p:val>
                                        </p:tav>
                                        <p:tav tm="69900">
                                          <p:val>
                                            <p:fltVal val="45"/>
                                          </p:val>
                                        </p:tav>
                                        <p:tav tm="100000">
                                          <p:val>
                                            <p:fltVal val="0"/>
                                          </p:val>
                                        </p:tav>
                                      </p:tavLst>
                                    </p:anim>
                                    <p:anim calcmode="lin" valueType="num">
                                      <p:cBhvr>
                                        <p:cTn id="69" dur="455" fill="hold">
                                          <p:stCondLst>
                                            <p:cond delay="0"/>
                                          </p:stCondLst>
                                        </p:cTn>
                                        <p:tgtEl>
                                          <p:spTgt spid="9"/>
                                        </p:tgtEl>
                                        <p:attrNameLst>
                                          <p:attrName>ppt_y</p:attrName>
                                        </p:attrNameLst>
                                      </p:cBhvr>
                                      <p:tavLst>
                                        <p:tav tm="0">
                                          <p:val>
                                            <p:strVal val="#ppt_y-1"/>
                                          </p:val>
                                        </p:tav>
                                        <p:tav tm="100000">
                                          <p:val>
                                            <p:strVal val="#ppt_y-(0.354*#ppt_w-0.172*#ppt_h)"/>
                                          </p:val>
                                        </p:tav>
                                      </p:tavLst>
                                    </p:anim>
                                    <p:anim calcmode="lin" valueType="num">
                                      <p:cBhvr>
                                        <p:cTn id="70" dur="156" decel="50000" autoRev="1" fill="hold">
                                          <p:stCondLst>
                                            <p:cond delay="455"/>
                                          </p:stCondLst>
                                        </p:cTn>
                                        <p:tgtEl>
                                          <p:spTgt spid="9"/>
                                        </p:tgtEl>
                                        <p:attrNameLst>
                                          <p:attrName>ppt_y</p:attrName>
                                        </p:attrNameLst>
                                      </p:cBhvr>
                                      <p:tavLst>
                                        <p:tav tm="0">
                                          <p:val>
                                            <p:strVal val="#ppt_y-(0.354*#ppt_w-0.172*#ppt_h)"/>
                                          </p:val>
                                        </p:tav>
                                        <p:tav tm="100000">
                                          <p:val>
                                            <p:strVal val="#ppt_y-(0.354*#ppt_w-0.172*#ppt_h)-#ppt_h/2"/>
                                          </p:val>
                                        </p:tav>
                                      </p:tavLst>
                                    </p:anim>
                                    <p:anim calcmode="lin" valueType="num">
                                      <p:cBhvr>
                                        <p:cTn id="71" dur="136" fill="hold">
                                          <p:stCondLst>
                                            <p:cond delay="864"/>
                                          </p:stCondLst>
                                        </p:cTn>
                                        <p:tgtEl>
                                          <p:spTgt spid="9"/>
                                        </p:tgtEl>
                                        <p:attrNameLst>
                                          <p:attrName>ppt_y</p:attrName>
                                        </p:attrNameLst>
                                      </p:cBhvr>
                                      <p:tavLst>
                                        <p:tav tm="0">
                                          <p:val>
                                            <p:strVal val="#ppt_y-(0.354*#ppt_w-0.172*#ppt_h)"/>
                                          </p:val>
                                        </p:tav>
                                        <p:tav tm="100000">
                                          <p:val>
                                            <p:strVal val="#ppt_y"/>
                                          </p:val>
                                        </p:tav>
                                      </p:tavLst>
                                    </p:anim>
                                  </p:childTnLst>
                                </p:cTn>
                              </p:par>
                              <p:par>
                                <p:cTn id="72" presetID="38" presetClass="entr" presetSubtype="0" accel="50000" fill="hold" grpId="0" nodeType="withEffect">
                                  <p:stCondLst>
                                    <p:cond delay="0"/>
                                  </p:stCondLst>
                                  <p:iterate type="lt">
                                    <p:tmPct val="50000"/>
                                  </p:iterate>
                                  <p:childTnLst>
                                    <p:set>
                                      <p:cBhvr>
                                        <p:cTn id="73" dur="1" fill="hold">
                                          <p:stCondLst>
                                            <p:cond delay="0"/>
                                          </p:stCondLst>
                                        </p:cTn>
                                        <p:tgtEl>
                                          <p:spTgt spid="12"/>
                                        </p:tgtEl>
                                        <p:attrNameLst>
                                          <p:attrName>style.visibility</p:attrName>
                                        </p:attrNameLst>
                                      </p:cBhvr>
                                      <p:to>
                                        <p:strVal val="visible"/>
                                      </p:to>
                                    </p:set>
                                    <p:set>
                                      <p:cBhvr>
                                        <p:cTn id="74" dur="455" fill="hold">
                                          <p:stCondLst>
                                            <p:cond delay="0"/>
                                          </p:stCondLst>
                                        </p:cTn>
                                        <p:tgtEl>
                                          <p:spTgt spid="12"/>
                                        </p:tgtEl>
                                        <p:attrNameLst>
                                          <p:attrName>style.rotation</p:attrName>
                                        </p:attrNameLst>
                                      </p:cBhvr>
                                      <p:to>
                                        <p:strVal val="-45.0"/>
                                      </p:to>
                                    </p:set>
                                    <p:anim calcmode="lin" valueType="num">
                                      <p:cBhvr>
                                        <p:cTn id="75" dur="455" fill="hold">
                                          <p:stCondLst>
                                            <p:cond delay="455"/>
                                          </p:stCondLst>
                                        </p:cTn>
                                        <p:tgtEl>
                                          <p:spTgt spid="12"/>
                                        </p:tgtEl>
                                        <p:attrNameLst>
                                          <p:attrName>style.rotation</p:attrName>
                                        </p:attrNameLst>
                                      </p:cBhvr>
                                      <p:tavLst>
                                        <p:tav tm="0">
                                          <p:val>
                                            <p:fltVal val="-45"/>
                                          </p:val>
                                        </p:tav>
                                        <p:tav tm="69900">
                                          <p:val>
                                            <p:fltVal val="45"/>
                                          </p:val>
                                        </p:tav>
                                        <p:tav tm="100000">
                                          <p:val>
                                            <p:fltVal val="0"/>
                                          </p:val>
                                        </p:tav>
                                      </p:tavLst>
                                    </p:anim>
                                    <p:anim calcmode="lin" valueType="num">
                                      <p:cBhvr>
                                        <p:cTn id="76" dur="455" fill="hold">
                                          <p:stCondLst>
                                            <p:cond delay="0"/>
                                          </p:stCondLst>
                                        </p:cTn>
                                        <p:tgtEl>
                                          <p:spTgt spid="12"/>
                                        </p:tgtEl>
                                        <p:attrNameLst>
                                          <p:attrName>ppt_y</p:attrName>
                                        </p:attrNameLst>
                                      </p:cBhvr>
                                      <p:tavLst>
                                        <p:tav tm="0">
                                          <p:val>
                                            <p:strVal val="#ppt_y-1"/>
                                          </p:val>
                                        </p:tav>
                                        <p:tav tm="100000">
                                          <p:val>
                                            <p:strVal val="#ppt_y-(0.354*#ppt_w-0.172*#ppt_h)"/>
                                          </p:val>
                                        </p:tav>
                                      </p:tavLst>
                                    </p:anim>
                                    <p:anim calcmode="lin" valueType="num">
                                      <p:cBhvr>
                                        <p:cTn id="77" dur="156" decel="50000" autoRev="1" fill="hold">
                                          <p:stCondLst>
                                            <p:cond delay="455"/>
                                          </p:stCondLst>
                                        </p:cTn>
                                        <p:tgtEl>
                                          <p:spTgt spid="12"/>
                                        </p:tgtEl>
                                        <p:attrNameLst>
                                          <p:attrName>ppt_y</p:attrName>
                                        </p:attrNameLst>
                                      </p:cBhvr>
                                      <p:tavLst>
                                        <p:tav tm="0">
                                          <p:val>
                                            <p:strVal val="#ppt_y-(0.354*#ppt_w-0.172*#ppt_h)"/>
                                          </p:val>
                                        </p:tav>
                                        <p:tav tm="100000">
                                          <p:val>
                                            <p:strVal val="#ppt_y-(0.354*#ppt_w-0.172*#ppt_h)-#ppt_h/2"/>
                                          </p:val>
                                        </p:tav>
                                      </p:tavLst>
                                    </p:anim>
                                    <p:anim calcmode="lin" valueType="num">
                                      <p:cBhvr>
                                        <p:cTn id="78" dur="136" fill="hold">
                                          <p:stCondLst>
                                            <p:cond delay="864"/>
                                          </p:stCondLst>
                                        </p:cTn>
                                        <p:tgtEl>
                                          <p:spTgt spid="1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p:bldP spid="8" grpId="0" animBg="1"/>
      <p:bldP spid="9" grpId="0"/>
      <p:bldP spid="11" grpId="0" animBg="1"/>
      <p:bldP spid="12" grpId="0"/>
      <p:bldP spid="14" grpId="0" animBg="1"/>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183A5D"/>
                </a:solidFill>
                <a:sym typeface="+mn-ea"/>
              </a:rPr>
              <a:t>长期计划</a:t>
            </a:r>
            <a:endParaRPr kumimoji="1" lang="zh-CN" altLang="en-US" dirty="0"/>
          </a:p>
        </p:txBody>
      </p:sp>
      <p:grpSp>
        <p:nvGrpSpPr>
          <p:cNvPr id="59" name="组 58"/>
          <p:cNvGrpSpPr/>
          <p:nvPr/>
        </p:nvGrpSpPr>
        <p:grpSpPr>
          <a:xfrm>
            <a:off x="1713834" y="1499661"/>
            <a:ext cx="3898111" cy="1704425"/>
            <a:chOff x="1713834" y="1499661"/>
            <a:chExt cx="3898111" cy="1704425"/>
          </a:xfrm>
        </p:grpSpPr>
        <p:sp>
          <p:nvSpPr>
            <p:cNvPr id="16" name="矩形 15"/>
            <p:cNvSpPr/>
            <p:nvPr/>
          </p:nvSpPr>
          <p:spPr>
            <a:xfrm>
              <a:off x="1713834" y="1499661"/>
              <a:ext cx="3898111" cy="1704425"/>
            </a:xfrm>
            <a:prstGeom prst="rect">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713834" y="1499661"/>
              <a:ext cx="1007038" cy="1704425"/>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9" name="文本框 8"/>
          <p:cNvSpPr txBox="1"/>
          <p:nvPr/>
        </p:nvSpPr>
        <p:spPr>
          <a:xfrm>
            <a:off x="2861993" y="2161719"/>
            <a:ext cx="2381500" cy="783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solidFill>
                  <a:schemeClr val="tx1"/>
                </a:solidFill>
                <a:latin typeface="微软雅黑" panose="020B0503020204020204" charset="-122"/>
                <a:ea typeface="微软雅黑" panose="020B0503020204020204" charset="-122"/>
                <a:sym typeface="+mn-ea"/>
              </a:rPr>
              <a:t>这里输入简单的文字概述里输入简单文字概述这里简单输入简单文字这里输入简单的文字概述</a:t>
            </a:r>
          </a:p>
        </p:txBody>
      </p:sp>
      <p:sp>
        <p:nvSpPr>
          <p:cNvPr id="20" name="矩形 19"/>
          <p:cNvSpPr/>
          <p:nvPr/>
        </p:nvSpPr>
        <p:spPr>
          <a:xfrm>
            <a:off x="2975658" y="1661027"/>
            <a:ext cx="2381500" cy="452432"/>
          </a:xfrm>
          <a:prstGeom prst="rect">
            <a:avLst/>
          </a:prstGeom>
        </p:spPr>
        <p:txBody>
          <a:bodyPr wrap="square">
            <a:spAutoFit/>
          </a:bodyPr>
          <a:lstStyle/>
          <a:p>
            <a:pPr defTabSz="608965">
              <a:lnSpc>
                <a:spcPct val="130000"/>
              </a:lnSpc>
            </a:pPr>
            <a:r>
              <a:rPr lang="zh-CN" altLang="en-US" b="1" dirty="0">
                <a:solidFill>
                  <a:schemeClr val="tx1">
                    <a:lumMod val="75000"/>
                    <a:lumOff val="25000"/>
                  </a:schemeClr>
                </a:solidFill>
                <a:ea typeface="微软雅黑" panose="020B0503020204020204" charset="-122"/>
              </a:rPr>
              <a:t>点击此处添加标题</a:t>
            </a:r>
            <a:endParaRPr lang="en-US" altLang="zh-CN" b="1" dirty="0">
              <a:solidFill>
                <a:schemeClr val="tx1">
                  <a:lumMod val="75000"/>
                  <a:lumOff val="25000"/>
                </a:schemeClr>
              </a:solidFill>
              <a:ea typeface="微软雅黑" panose="020B0503020204020204" charset="-122"/>
            </a:endParaRPr>
          </a:p>
        </p:txBody>
      </p:sp>
      <p:sp>
        <p:nvSpPr>
          <p:cNvPr id="15" name="椭圆 14"/>
          <p:cNvSpPr/>
          <p:nvPr/>
        </p:nvSpPr>
        <p:spPr>
          <a:xfrm>
            <a:off x="5383777" y="2945364"/>
            <a:ext cx="445028" cy="4450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1745909" y="1690153"/>
            <a:ext cx="942886" cy="1323439"/>
          </a:xfrm>
          <a:prstGeom prst="rect">
            <a:avLst/>
          </a:prstGeom>
          <a:noFill/>
        </p:spPr>
        <p:txBody>
          <a:bodyPr wrap="none" rtlCol="0" anchor="ctr">
            <a:spAutoFit/>
          </a:bodyPr>
          <a:lstStyle/>
          <a:p>
            <a:pPr algn="ctr"/>
            <a:r>
              <a:rPr kumimoji="1" lang="en-US" altLang="zh-CN" sz="8000" b="1" dirty="0">
                <a:solidFill>
                  <a:schemeClr val="bg1"/>
                </a:solidFill>
              </a:rPr>
              <a:t>A</a:t>
            </a:r>
            <a:endParaRPr kumimoji="1" lang="zh-CN" altLang="en-US" sz="8000" b="1" dirty="0">
              <a:solidFill>
                <a:schemeClr val="bg1"/>
              </a:solidFill>
            </a:endParaRPr>
          </a:p>
        </p:txBody>
      </p:sp>
      <p:grpSp>
        <p:nvGrpSpPr>
          <p:cNvPr id="60" name="组 59"/>
          <p:cNvGrpSpPr/>
          <p:nvPr/>
        </p:nvGrpSpPr>
        <p:grpSpPr>
          <a:xfrm>
            <a:off x="6195587" y="1499661"/>
            <a:ext cx="3898111" cy="1704425"/>
            <a:chOff x="6195587" y="1499661"/>
            <a:chExt cx="3898111" cy="1704425"/>
          </a:xfrm>
        </p:grpSpPr>
        <p:sp>
          <p:nvSpPr>
            <p:cNvPr id="31" name="矩形 30"/>
            <p:cNvSpPr/>
            <p:nvPr/>
          </p:nvSpPr>
          <p:spPr>
            <a:xfrm flipH="1">
              <a:off x="6195587" y="1499661"/>
              <a:ext cx="3898111" cy="1704425"/>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flipH="1">
              <a:off x="9086660" y="1499661"/>
              <a:ext cx="1007038" cy="1704425"/>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0" name="矩形 29"/>
          <p:cNvSpPr/>
          <p:nvPr/>
        </p:nvSpPr>
        <p:spPr>
          <a:xfrm flipH="1">
            <a:off x="6450374" y="1661027"/>
            <a:ext cx="2381500" cy="452432"/>
          </a:xfrm>
          <a:prstGeom prst="rect">
            <a:avLst/>
          </a:prstGeom>
        </p:spPr>
        <p:txBody>
          <a:bodyPr wrap="square">
            <a:spAutoFit/>
          </a:bodyPr>
          <a:lstStyle/>
          <a:p>
            <a:pPr defTabSz="608965">
              <a:lnSpc>
                <a:spcPct val="130000"/>
              </a:lnSpc>
            </a:pPr>
            <a:r>
              <a:rPr lang="zh-CN" altLang="en-US" b="1" dirty="0">
                <a:solidFill>
                  <a:schemeClr val="tx1">
                    <a:lumMod val="75000"/>
                    <a:lumOff val="25000"/>
                  </a:schemeClr>
                </a:solidFill>
                <a:ea typeface="微软雅黑" panose="020B0503020204020204" charset="-122"/>
              </a:rPr>
              <a:t>点击此处添加标题</a:t>
            </a:r>
            <a:endParaRPr lang="en-US" altLang="zh-CN" b="1" dirty="0">
              <a:solidFill>
                <a:schemeClr val="tx1">
                  <a:lumMod val="75000"/>
                  <a:lumOff val="25000"/>
                </a:schemeClr>
              </a:solidFill>
              <a:ea typeface="微软雅黑" panose="020B0503020204020204" charset="-122"/>
            </a:endParaRPr>
          </a:p>
        </p:txBody>
      </p:sp>
      <p:sp>
        <p:nvSpPr>
          <p:cNvPr id="26" name="椭圆 25"/>
          <p:cNvSpPr/>
          <p:nvPr/>
        </p:nvSpPr>
        <p:spPr>
          <a:xfrm flipH="1">
            <a:off x="5951977" y="2945364"/>
            <a:ext cx="445026" cy="445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p:nvSpPr>
        <p:spPr>
          <a:xfrm flipH="1">
            <a:off x="9200490" y="1690153"/>
            <a:ext cx="779380" cy="1323439"/>
          </a:xfrm>
          <a:prstGeom prst="rect">
            <a:avLst/>
          </a:prstGeom>
          <a:noFill/>
        </p:spPr>
        <p:txBody>
          <a:bodyPr wrap="none" rtlCol="0" anchor="ctr">
            <a:spAutoFit/>
          </a:bodyPr>
          <a:lstStyle/>
          <a:p>
            <a:pPr algn="ctr"/>
            <a:r>
              <a:rPr kumimoji="1" lang="en-US" altLang="zh-CN" sz="8000" b="1" dirty="0">
                <a:solidFill>
                  <a:schemeClr val="bg1"/>
                </a:solidFill>
              </a:rPr>
              <a:t>B</a:t>
            </a:r>
            <a:endParaRPr kumimoji="1" lang="zh-CN" altLang="en-US" sz="8000" b="1" dirty="0">
              <a:solidFill>
                <a:schemeClr val="bg1"/>
              </a:solidFill>
            </a:endParaRPr>
          </a:p>
        </p:txBody>
      </p:sp>
      <p:grpSp>
        <p:nvGrpSpPr>
          <p:cNvPr id="49" name="组 48"/>
          <p:cNvGrpSpPr/>
          <p:nvPr/>
        </p:nvGrpSpPr>
        <p:grpSpPr>
          <a:xfrm flipV="1">
            <a:off x="1713834" y="3712975"/>
            <a:ext cx="3898111" cy="1704425"/>
            <a:chOff x="815671" y="1618373"/>
            <a:chExt cx="4154756" cy="1743090"/>
          </a:xfrm>
        </p:grpSpPr>
        <p:sp>
          <p:nvSpPr>
            <p:cNvPr id="52" name="矩形 51"/>
            <p:cNvSpPr/>
            <p:nvPr/>
          </p:nvSpPr>
          <p:spPr>
            <a:xfrm>
              <a:off x="815671" y="1618373"/>
              <a:ext cx="4154756" cy="1743090"/>
            </a:xfrm>
            <a:prstGeom prst="rect">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3" name="矩形 52"/>
            <p:cNvSpPr/>
            <p:nvPr/>
          </p:nvSpPr>
          <p:spPr>
            <a:xfrm>
              <a:off x="815671" y="1618373"/>
              <a:ext cx="1073340" cy="174309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1" name="矩形 50"/>
          <p:cNvSpPr/>
          <p:nvPr/>
        </p:nvSpPr>
        <p:spPr>
          <a:xfrm>
            <a:off x="2975658" y="4803602"/>
            <a:ext cx="2381500" cy="452432"/>
          </a:xfrm>
          <a:prstGeom prst="rect">
            <a:avLst/>
          </a:prstGeom>
        </p:spPr>
        <p:txBody>
          <a:bodyPr wrap="square">
            <a:spAutoFit/>
          </a:bodyPr>
          <a:lstStyle/>
          <a:p>
            <a:pPr defTabSz="608965">
              <a:lnSpc>
                <a:spcPct val="130000"/>
              </a:lnSpc>
            </a:pPr>
            <a:r>
              <a:rPr lang="zh-CN" altLang="en-US" b="1" dirty="0">
                <a:solidFill>
                  <a:schemeClr val="tx1">
                    <a:lumMod val="75000"/>
                    <a:lumOff val="25000"/>
                  </a:schemeClr>
                </a:solidFill>
                <a:ea typeface="微软雅黑" panose="020B0503020204020204" charset="-122"/>
              </a:rPr>
              <a:t>点击此处添加标题</a:t>
            </a:r>
            <a:endParaRPr lang="en-US" altLang="zh-CN" b="1" dirty="0">
              <a:solidFill>
                <a:schemeClr val="tx1">
                  <a:lumMod val="75000"/>
                  <a:lumOff val="25000"/>
                </a:schemeClr>
              </a:solidFill>
              <a:ea typeface="微软雅黑" panose="020B0503020204020204" charset="-122"/>
            </a:endParaRPr>
          </a:p>
        </p:txBody>
      </p:sp>
      <p:sp>
        <p:nvSpPr>
          <p:cNvPr id="47" name="椭圆 46"/>
          <p:cNvSpPr/>
          <p:nvPr/>
        </p:nvSpPr>
        <p:spPr>
          <a:xfrm flipV="1">
            <a:off x="5383777" y="3490462"/>
            <a:ext cx="445028" cy="44502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文本框 47"/>
          <p:cNvSpPr txBox="1"/>
          <p:nvPr/>
        </p:nvSpPr>
        <p:spPr>
          <a:xfrm>
            <a:off x="1725070" y="3903469"/>
            <a:ext cx="984565" cy="1323439"/>
          </a:xfrm>
          <a:prstGeom prst="rect">
            <a:avLst/>
          </a:prstGeom>
          <a:noFill/>
        </p:spPr>
        <p:txBody>
          <a:bodyPr wrap="none" rtlCol="0" anchor="ctr">
            <a:spAutoFit/>
          </a:bodyPr>
          <a:lstStyle/>
          <a:p>
            <a:pPr algn="ctr"/>
            <a:r>
              <a:rPr kumimoji="1" lang="en-US" altLang="zh-CN" sz="8000" b="1" dirty="0">
                <a:solidFill>
                  <a:schemeClr val="bg1"/>
                </a:solidFill>
              </a:rPr>
              <a:t>C</a:t>
            </a:r>
            <a:endParaRPr kumimoji="1" lang="zh-CN" altLang="en-US" sz="8000" b="1" dirty="0">
              <a:solidFill>
                <a:schemeClr val="bg1"/>
              </a:solidFill>
            </a:endParaRPr>
          </a:p>
        </p:txBody>
      </p:sp>
      <p:grpSp>
        <p:nvGrpSpPr>
          <p:cNvPr id="41" name="组 40"/>
          <p:cNvGrpSpPr/>
          <p:nvPr/>
        </p:nvGrpSpPr>
        <p:grpSpPr>
          <a:xfrm flipH="1" flipV="1">
            <a:off x="6195587" y="3712975"/>
            <a:ext cx="3898111" cy="1704425"/>
            <a:chOff x="815671" y="1618373"/>
            <a:chExt cx="4154756" cy="1743090"/>
          </a:xfrm>
        </p:grpSpPr>
        <p:sp>
          <p:nvSpPr>
            <p:cNvPr id="44" name="矩形 43"/>
            <p:cNvSpPr/>
            <p:nvPr/>
          </p:nvSpPr>
          <p:spPr>
            <a:xfrm>
              <a:off x="815671" y="1618373"/>
              <a:ext cx="4154756" cy="174309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a:off x="815671" y="1618373"/>
              <a:ext cx="1073340" cy="174309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43" name="矩形 42"/>
          <p:cNvSpPr/>
          <p:nvPr/>
        </p:nvSpPr>
        <p:spPr>
          <a:xfrm flipH="1">
            <a:off x="6450374" y="4803602"/>
            <a:ext cx="2381500" cy="452432"/>
          </a:xfrm>
          <a:prstGeom prst="rect">
            <a:avLst/>
          </a:prstGeom>
        </p:spPr>
        <p:txBody>
          <a:bodyPr wrap="square">
            <a:spAutoFit/>
          </a:bodyPr>
          <a:lstStyle/>
          <a:p>
            <a:pPr defTabSz="608965">
              <a:lnSpc>
                <a:spcPct val="130000"/>
              </a:lnSpc>
            </a:pPr>
            <a:r>
              <a:rPr lang="zh-CN" altLang="en-US" b="1" dirty="0">
                <a:solidFill>
                  <a:schemeClr val="tx1">
                    <a:lumMod val="75000"/>
                    <a:lumOff val="25000"/>
                  </a:schemeClr>
                </a:solidFill>
                <a:ea typeface="微软雅黑" panose="020B0503020204020204" charset="-122"/>
              </a:rPr>
              <a:t>点击此处添加标题</a:t>
            </a:r>
            <a:endParaRPr lang="en-US" altLang="zh-CN" b="1" dirty="0">
              <a:solidFill>
                <a:schemeClr val="tx1">
                  <a:lumMod val="75000"/>
                  <a:lumOff val="25000"/>
                </a:schemeClr>
              </a:solidFill>
              <a:ea typeface="微软雅黑" panose="020B0503020204020204" charset="-122"/>
            </a:endParaRPr>
          </a:p>
        </p:txBody>
      </p:sp>
      <p:sp>
        <p:nvSpPr>
          <p:cNvPr id="39" name="椭圆 38"/>
          <p:cNvSpPr/>
          <p:nvPr/>
        </p:nvSpPr>
        <p:spPr>
          <a:xfrm flipH="1" flipV="1">
            <a:off x="5951977" y="3466024"/>
            <a:ext cx="445026" cy="4450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p:cNvSpPr txBox="1"/>
          <p:nvPr/>
        </p:nvSpPr>
        <p:spPr>
          <a:xfrm flipH="1">
            <a:off x="9138775" y="3903469"/>
            <a:ext cx="902811" cy="1323439"/>
          </a:xfrm>
          <a:prstGeom prst="rect">
            <a:avLst/>
          </a:prstGeom>
          <a:noFill/>
        </p:spPr>
        <p:txBody>
          <a:bodyPr wrap="none" rtlCol="0" anchor="ctr">
            <a:spAutoFit/>
          </a:bodyPr>
          <a:lstStyle/>
          <a:p>
            <a:pPr algn="ctr"/>
            <a:r>
              <a:rPr kumimoji="1" lang="en-US" altLang="zh-CN" sz="8000" b="1" dirty="0">
                <a:solidFill>
                  <a:schemeClr val="bg1"/>
                </a:solidFill>
              </a:rPr>
              <a:t>D</a:t>
            </a:r>
            <a:endParaRPr kumimoji="1" lang="zh-CN" altLang="en-US" sz="8000" b="1" dirty="0">
              <a:solidFill>
                <a:schemeClr val="bg1"/>
              </a:solidFill>
            </a:endParaRPr>
          </a:p>
        </p:txBody>
      </p:sp>
      <p:sp>
        <p:nvSpPr>
          <p:cNvPr id="56" name="右箭头 55"/>
          <p:cNvSpPr/>
          <p:nvPr/>
        </p:nvSpPr>
        <p:spPr>
          <a:xfrm>
            <a:off x="5754006" y="3038312"/>
            <a:ext cx="428685" cy="268077"/>
          </a:xfrm>
          <a:prstGeom prst="rightArrow">
            <a:avLst>
              <a:gd name="adj1" fmla="val 2445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右箭头 56"/>
          <p:cNvSpPr/>
          <p:nvPr/>
        </p:nvSpPr>
        <p:spPr>
          <a:xfrm rot="5400000">
            <a:off x="5971711" y="3394537"/>
            <a:ext cx="428685" cy="268077"/>
          </a:xfrm>
          <a:prstGeom prst="rightArrow">
            <a:avLst>
              <a:gd name="adj1" fmla="val 2445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右箭头 57"/>
          <p:cNvSpPr/>
          <p:nvPr/>
        </p:nvSpPr>
        <p:spPr>
          <a:xfrm rot="10800000">
            <a:off x="5600929" y="3578936"/>
            <a:ext cx="428685" cy="268077"/>
          </a:xfrm>
          <a:prstGeom prst="rightArrow">
            <a:avLst>
              <a:gd name="adj1" fmla="val 2445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8"/>
          <p:cNvSpPr txBox="1"/>
          <p:nvPr/>
        </p:nvSpPr>
        <p:spPr>
          <a:xfrm>
            <a:off x="6397673" y="2162354"/>
            <a:ext cx="2381500" cy="783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solidFill>
                  <a:schemeClr val="tx1"/>
                </a:solidFill>
                <a:latin typeface="微软雅黑" panose="020B0503020204020204" charset="-122"/>
                <a:ea typeface="微软雅黑" panose="020B0503020204020204" charset="-122"/>
                <a:sym typeface="+mn-ea"/>
              </a:rPr>
              <a:t>这里输入简单的文字概述里输入简单文字概述这里简单输入简单文字这里输入简单的文字概述</a:t>
            </a:r>
          </a:p>
        </p:txBody>
      </p:sp>
      <p:sp>
        <p:nvSpPr>
          <p:cNvPr id="4" name="文本框 8"/>
          <p:cNvSpPr txBox="1"/>
          <p:nvPr/>
        </p:nvSpPr>
        <p:spPr>
          <a:xfrm>
            <a:off x="6451013" y="3904159"/>
            <a:ext cx="2381500" cy="783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solidFill>
                  <a:schemeClr val="tx1"/>
                </a:solidFill>
                <a:latin typeface="微软雅黑" panose="020B0503020204020204" charset="-122"/>
                <a:ea typeface="微软雅黑" panose="020B0503020204020204" charset="-122"/>
                <a:sym typeface="+mn-ea"/>
              </a:rPr>
              <a:t>这里输入简单的文字概述里输入简单文字概述这里简单输入简单文字这里输入简单的文字概述</a:t>
            </a:r>
          </a:p>
        </p:txBody>
      </p:sp>
      <p:sp>
        <p:nvSpPr>
          <p:cNvPr id="5" name="文本框 8"/>
          <p:cNvSpPr txBox="1"/>
          <p:nvPr/>
        </p:nvSpPr>
        <p:spPr>
          <a:xfrm>
            <a:off x="2976293" y="3936544"/>
            <a:ext cx="2381500" cy="783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solidFill>
                  <a:schemeClr val="tx1"/>
                </a:solidFill>
                <a:latin typeface="微软雅黑" panose="020B0503020204020204" charset="-122"/>
                <a:ea typeface="微软雅黑" panose="020B0503020204020204" charset="-122"/>
                <a:sym typeface="+mn-ea"/>
              </a:rPr>
              <a:t>这里输入简单的文字概述里输入简单文字概述这里简单输入简单文字这里输入简单的文字概述</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childTnLst>
                          </p:cTn>
                        </p:par>
                        <p:par>
                          <p:cTn id="14" fill="hold">
                            <p:stCondLst>
                              <p:cond delay="500"/>
                            </p:stCondLst>
                            <p:childTnLst>
                              <p:par>
                                <p:cTn id="15" presetID="4" presetClass="entr" presetSubtype="16"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box(in)">
                                      <p:cBhvr>
                                        <p:cTn id="17" dur="2000"/>
                                        <p:tgtEl>
                                          <p:spTgt spid="60"/>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ox(in)">
                                      <p:cBhvr>
                                        <p:cTn id="20" dur="2000"/>
                                        <p:tgtEl>
                                          <p:spTgt spid="30"/>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in)">
                                      <p:cBhvr>
                                        <p:cTn id="23" dur="2000"/>
                                        <p:tgtEl>
                                          <p:spTgt spid="3"/>
                                        </p:tgtEl>
                                      </p:cBhvr>
                                    </p:animEffect>
                                  </p:childTnLst>
                                </p:cTn>
                              </p:par>
                            </p:childTnLst>
                          </p:cTn>
                        </p:par>
                        <p:par>
                          <p:cTn id="24" fill="hold">
                            <p:stCondLst>
                              <p:cond delay="2500"/>
                            </p:stCondLst>
                            <p:childTnLst>
                              <p:par>
                                <p:cTn id="25" presetID="16" presetClass="entr" presetSubtype="21" fill="hold"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barn(inVertical)">
                                      <p:cBhvr>
                                        <p:cTn id="27" dur="500"/>
                                        <p:tgtEl>
                                          <p:spTgt spid="49"/>
                                        </p:tgtEl>
                                      </p:cBhvr>
                                    </p:animEffect>
                                  </p:childTnLst>
                                </p:cTn>
                              </p:par>
                            </p:childTnLst>
                          </p:cTn>
                        </p:par>
                        <p:par>
                          <p:cTn id="28" fill="hold">
                            <p:stCondLst>
                              <p:cond delay="3000"/>
                            </p:stCondLst>
                            <p:childTnLst>
                              <p:par>
                                <p:cTn id="29" presetID="4" presetClass="entr" presetSubtype="16"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ox(in)">
                                      <p:cBhvr>
                                        <p:cTn id="31" dur="2000"/>
                                        <p:tgtEl>
                                          <p:spTgt spid="5"/>
                                        </p:tgtEl>
                                      </p:cBhvr>
                                    </p:animEffect>
                                  </p:childTnLst>
                                </p:cTn>
                              </p:par>
                            </p:childTnLst>
                          </p:cTn>
                        </p:par>
                        <p:par>
                          <p:cTn id="32" fill="hold">
                            <p:stCondLst>
                              <p:cond delay="5000"/>
                            </p:stCondLst>
                            <p:childTnLst>
                              <p:par>
                                <p:cTn id="33" presetID="55" presetClass="entr" presetSubtype="0"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p:cTn id="35" dur="1000" fill="hold"/>
                                        <p:tgtEl>
                                          <p:spTgt spid="41"/>
                                        </p:tgtEl>
                                        <p:attrNameLst>
                                          <p:attrName>ppt_w</p:attrName>
                                        </p:attrNameLst>
                                      </p:cBhvr>
                                      <p:tavLst>
                                        <p:tav tm="0">
                                          <p:val>
                                            <p:strVal val="#ppt_w*0.70"/>
                                          </p:val>
                                        </p:tav>
                                        <p:tav tm="100000">
                                          <p:val>
                                            <p:strVal val="#ppt_w"/>
                                          </p:val>
                                        </p:tav>
                                      </p:tavLst>
                                    </p:anim>
                                    <p:anim calcmode="lin" valueType="num">
                                      <p:cBhvr>
                                        <p:cTn id="36" dur="1000" fill="hold"/>
                                        <p:tgtEl>
                                          <p:spTgt spid="41"/>
                                        </p:tgtEl>
                                        <p:attrNameLst>
                                          <p:attrName>ppt_h</p:attrName>
                                        </p:attrNameLst>
                                      </p:cBhvr>
                                      <p:tavLst>
                                        <p:tav tm="0">
                                          <p:val>
                                            <p:strVal val="#ppt_h"/>
                                          </p:val>
                                        </p:tav>
                                        <p:tav tm="100000">
                                          <p:val>
                                            <p:strVal val="#ppt_h"/>
                                          </p:val>
                                        </p:tav>
                                      </p:tavLst>
                                    </p:anim>
                                    <p:animEffect transition="in" filter="fade">
                                      <p:cBhvr>
                                        <p:cTn id="37" dur="1000"/>
                                        <p:tgtEl>
                                          <p:spTgt spid="41"/>
                                        </p:tgtEl>
                                      </p:cBhvr>
                                    </p:animEffect>
                                  </p:childTnLst>
                                </p:cTn>
                              </p:par>
                              <p:par>
                                <p:cTn id="38" presetID="55" presetClass="entr" presetSubtype="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1000" fill="hold"/>
                                        <p:tgtEl>
                                          <p:spTgt spid="4"/>
                                        </p:tgtEl>
                                        <p:attrNameLst>
                                          <p:attrName>ppt_w</p:attrName>
                                        </p:attrNameLst>
                                      </p:cBhvr>
                                      <p:tavLst>
                                        <p:tav tm="0">
                                          <p:val>
                                            <p:strVal val="#ppt_w*0.70"/>
                                          </p:val>
                                        </p:tav>
                                        <p:tav tm="100000">
                                          <p:val>
                                            <p:strVal val="#ppt_w"/>
                                          </p:val>
                                        </p:tav>
                                      </p:tavLst>
                                    </p:anim>
                                    <p:anim calcmode="lin" valueType="num">
                                      <p:cBhvr>
                                        <p:cTn id="41" dur="1000" fill="hold"/>
                                        <p:tgtEl>
                                          <p:spTgt spid="4"/>
                                        </p:tgtEl>
                                        <p:attrNameLst>
                                          <p:attrName>ppt_h</p:attrName>
                                        </p:attrNameLst>
                                      </p:cBhvr>
                                      <p:tavLst>
                                        <p:tav tm="0">
                                          <p:val>
                                            <p:strVal val="#ppt_h"/>
                                          </p:val>
                                        </p:tav>
                                        <p:tav tm="100000">
                                          <p:val>
                                            <p:strVal val="#ppt_h"/>
                                          </p:val>
                                        </p:tav>
                                      </p:tavLst>
                                    </p:anim>
                                    <p:animEffect transition="in" filter="fade">
                                      <p:cBhvr>
                                        <p:cTn id="42" dur="1000"/>
                                        <p:tgtEl>
                                          <p:spTgt spid="4"/>
                                        </p:tgtEl>
                                      </p:cBhvr>
                                    </p:animEffect>
                                  </p:childTnLst>
                                </p:cTn>
                              </p:par>
                              <p:par>
                                <p:cTn id="43" presetID="55"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p:cTn id="45" dur="1000" fill="hold"/>
                                        <p:tgtEl>
                                          <p:spTgt spid="43"/>
                                        </p:tgtEl>
                                        <p:attrNameLst>
                                          <p:attrName>ppt_w</p:attrName>
                                        </p:attrNameLst>
                                      </p:cBhvr>
                                      <p:tavLst>
                                        <p:tav tm="0">
                                          <p:val>
                                            <p:strVal val="#ppt_w*0.70"/>
                                          </p:val>
                                        </p:tav>
                                        <p:tav tm="100000">
                                          <p:val>
                                            <p:strVal val="#ppt_w"/>
                                          </p:val>
                                        </p:tav>
                                      </p:tavLst>
                                    </p:anim>
                                    <p:anim calcmode="lin" valueType="num">
                                      <p:cBhvr>
                                        <p:cTn id="46" dur="1000" fill="hold"/>
                                        <p:tgtEl>
                                          <p:spTgt spid="43"/>
                                        </p:tgtEl>
                                        <p:attrNameLst>
                                          <p:attrName>ppt_h</p:attrName>
                                        </p:attrNameLst>
                                      </p:cBhvr>
                                      <p:tavLst>
                                        <p:tav tm="0">
                                          <p:val>
                                            <p:strVal val="#ppt_h"/>
                                          </p:val>
                                        </p:tav>
                                        <p:tav tm="100000">
                                          <p:val>
                                            <p:strVal val="#ppt_h"/>
                                          </p:val>
                                        </p:tav>
                                      </p:tavLst>
                                    </p:anim>
                                    <p:animEffect transition="in" filter="fade">
                                      <p:cBhvr>
                                        <p:cTn id="47" dur="1000"/>
                                        <p:tgtEl>
                                          <p:spTgt spid="43"/>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box(in)">
                                      <p:cBhvr>
                                        <p:cTn id="50"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30" grpId="0"/>
      <p:bldP spid="51" grpId="0"/>
      <p:bldP spid="43" grpId="0"/>
      <p:bldP spid="3" grpId="0"/>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10898" y="2239681"/>
            <a:ext cx="3911391" cy="769441"/>
          </a:xfrm>
          <a:prstGeom prst="rect">
            <a:avLst/>
          </a:prstGeom>
          <a:noFill/>
        </p:spPr>
        <p:txBody>
          <a:bodyPr wrap="none" rtlCol="0">
            <a:spAutoFit/>
          </a:bodyPr>
          <a:lstStyle/>
          <a:p>
            <a:pPr algn="ctr"/>
            <a:r>
              <a:rPr kumimoji="1" lang="en-US" altLang="zh-CN" sz="4400" b="1" dirty="0">
                <a:solidFill>
                  <a:schemeClr val="accent1"/>
                </a:solidFill>
                <a:latin typeface="微软雅黑" panose="020B0503020204020204" charset="-122"/>
                <a:ea typeface="微软雅黑" panose="020B0503020204020204" charset="-122"/>
                <a:cs typeface="微软雅黑" panose="020B0503020204020204" charset="-122"/>
              </a:rPr>
              <a:t>THANK</a:t>
            </a:r>
            <a:r>
              <a:rPr kumimoji="1" lang="zh-CN" altLang="en-US" sz="4400" b="1" dirty="0">
                <a:solidFill>
                  <a:schemeClr val="accent1"/>
                </a:solidFill>
                <a:latin typeface="微软雅黑" panose="020B0503020204020204" charset="-122"/>
                <a:ea typeface="微软雅黑" panose="020B0503020204020204" charset="-122"/>
                <a:cs typeface="微软雅黑" panose="020B0503020204020204" charset="-122"/>
              </a:rPr>
              <a:t> </a:t>
            </a:r>
            <a:r>
              <a:rPr kumimoji="1" lang="en-US" altLang="zh-CN" sz="4400" b="1" dirty="0">
                <a:solidFill>
                  <a:schemeClr val="accent1"/>
                </a:solidFill>
                <a:latin typeface="微软雅黑" panose="020B0503020204020204" charset="-122"/>
                <a:ea typeface="微软雅黑" panose="020B0503020204020204" charset="-122"/>
                <a:cs typeface="微软雅黑" panose="020B0503020204020204" charset="-122"/>
              </a:rPr>
              <a:t>YOU!</a:t>
            </a:r>
            <a:endParaRPr kumimoji="1" lang="zh-CN" altLang="en-US" sz="44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4481490" y="3172278"/>
            <a:ext cx="3570208" cy="1107996"/>
          </a:xfrm>
          <a:prstGeom prst="rect">
            <a:avLst/>
          </a:prstGeom>
          <a:solidFill>
            <a:schemeClr val="accent4"/>
          </a:solidFill>
        </p:spPr>
        <p:txBody>
          <a:bodyPr wrap="non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感谢聆听</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80">
                                          <p:stCondLst>
                                            <p:cond delay="0"/>
                                          </p:stCondLst>
                                        </p:cTn>
                                        <p:tgtEl>
                                          <p:spTgt spid="4"/>
                                        </p:tgtEl>
                                      </p:cBhvr>
                                    </p:animEffect>
                                    <p:anim calcmode="lin" valueType="num">
                                      <p:cBhvr>
                                        <p:cTn id="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gtEl>
                                      </p:cBhvr>
                                      <p:to x="100000" y="60000"/>
                                    </p:animScale>
                                    <p:animScale>
                                      <p:cBhvr>
                                        <p:cTn id="30" dur="166" decel="50000">
                                          <p:stCondLst>
                                            <p:cond delay="676"/>
                                          </p:stCondLst>
                                        </p:cTn>
                                        <p:tgtEl>
                                          <p:spTgt spid="4"/>
                                        </p:tgtEl>
                                      </p:cBhvr>
                                      <p:to x="100000" y="100000"/>
                                    </p:animScale>
                                    <p:animScale>
                                      <p:cBhvr>
                                        <p:cTn id="31" dur="26">
                                          <p:stCondLst>
                                            <p:cond delay="1312"/>
                                          </p:stCondLst>
                                        </p:cTn>
                                        <p:tgtEl>
                                          <p:spTgt spid="4"/>
                                        </p:tgtEl>
                                      </p:cBhvr>
                                      <p:to x="100000" y="80000"/>
                                    </p:animScale>
                                    <p:animScale>
                                      <p:cBhvr>
                                        <p:cTn id="32" dur="166" decel="50000">
                                          <p:stCondLst>
                                            <p:cond delay="1338"/>
                                          </p:stCondLst>
                                        </p:cTn>
                                        <p:tgtEl>
                                          <p:spTgt spid="4"/>
                                        </p:tgtEl>
                                      </p:cBhvr>
                                      <p:to x="100000" y="100000"/>
                                    </p:animScale>
                                    <p:animScale>
                                      <p:cBhvr>
                                        <p:cTn id="33" dur="26">
                                          <p:stCondLst>
                                            <p:cond delay="1642"/>
                                          </p:stCondLst>
                                        </p:cTn>
                                        <p:tgtEl>
                                          <p:spTgt spid="4"/>
                                        </p:tgtEl>
                                      </p:cBhvr>
                                      <p:to x="100000" y="90000"/>
                                    </p:animScale>
                                    <p:animScale>
                                      <p:cBhvr>
                                        <p:cTn id="34" dur="166" decel="50000">
                                          <p:stCondLst>
                                            <p:cond delay="1668"/>
                                          </p:stCondLst>
                                        </p:cTn>
                                        <p:tgtEl>
                                          <p:spTgt spid="4"/>
                                        </p:tgtEl>
                                      </p:cBhvr>
                                      <p:to x="100000" y="100000"/>
                                    </p:animScale>
                                    <p:animScale>
                                      <p:cBhvr>
                                        <p:cTn id="35" dur="26">
                                          <p:stCondLst>
                                            <p:cond delay="1808"/>
                                          </p:stCondLst>
                                        </p:cTn>
                                        <p:tgtEl>
                                          <p:spTgt spid="4"/>
                                        </p:tgtEl>
                                      </p:cBhvr>
                                      <p:to x="100000" y="95000"/>
                                    </p:animScale>
                                    <p:animScale>
                                      <p:cBhvr>
                                        <p:cTn id="3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defTabSz="914400">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4021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1</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35680" cy="1106805"/>
          </a:xfrm>
          <a:prstGeom prst="rect">
            <a:avLst/>
          </a:prstGeom>
          <a:noFill/>
        </p:spPr>
        <p:txBody>
          <a:bodyPr wrap="none" rtlCol="0">
            <a:spAutoFit/>
          </a:bodyPr>
          <a:lstStyle/>
          <a:p>
            <a:pPr marL="0" marR="0" lvl="0" indent="0" algn="l" defTabSz="608965" eaLnBrk="1" fontAlgn="auto" latinLnBrk="0" hangingPunct="1">
              <a:lnSpc>
                <a:spcPct val="100000"/>
              </a:lnSpc>
              <a:spcBef>
                <a:spcPts val="0"/>
              </a:spcBef>
              <a:spcAft>
                <a:spcPts val="0"/>
              </a:spcAft>
              <a:buClrTx/>
              <a:buSzTx/>
              <a:buFontTx/>
              <a:buNone/>
              <a:defRPr/>
            </a:pPr>
            <a:r>
              <a:rPr lang="zh-CN" altLang="en-US" sz="6600" b="1" dirty="0" smtClean="0">
                <a:solidFill>
                  <a:srgbClr val="6AC3D0"/>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自我介绍</a:t>
            </a:r>
            <a:endParaRPr kumimoji="1" lang="zh-CN" altLang="en-US" sz="6600" b="1" dirty="0" smtClean="0">
              <a:solidFill>
                <a:srgbClr val="6AC3D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AC3D0"/>
        </a:solidFill>
        <a:effectLst/>
      </p:bgPr>
    </p:bg>
    <p:spTree>
      <p:nvGrpSpPr>
        <p:cNvPr id="1" name=""/>
        <p:cNvGrpSpPr/>
        <p:nvPr/>
      </p:nvGrpSpPr>
      <p:grpSpPr>
        <a:xfrm>
          <a:off x="0" y="0"/>
          <a:ext cx="0" cy="0"/>
          <a:chOff x="0" y="0"/>
          <a:chExt cx="0" cy="0"/>
        </a:xfrm>
      </p:grpSpPr>
      <p:pic>
        <p:nvPicPr>
          <p:cNvPr id="3" name="图片 2" descr="C:\Users\Administrator\Desktop\t0121373d2c50ee6a82.jpgt0121373d2c50ee6a82"/>
          <p:cNvPicPr>
            <a:picLocks noChangeAspect="1"/>
          </p:cNvPicPr>
          <p:nvPr/>
        </p:nvPicPr>
        <p:blipFill rotWithShape="1">
          <a:blip r:embed="rId3"/>
          <a:srcRect/>
          <a:stretch>
            <a:fillRect/>
          </a:stretch>
        </p:blipFill>
        <p:spPr>
          <a:xfrm>
            <a:off x="826770" y="1932305"/>
            <a:ext cx="5708650" cy="3206750"/>
          </a:xfrm>
          <a:prstGeom prst="roundRect">
            <a:avLst>
              <a:gd name="adj" fmla="val 2092"/>
            </a:avLst>
          </a:prstGeom>
          <a:solidFill>
            <a:srgbClr val="FFFFFF">
              <a:shade val="85000"/>
            </a:srgbClr>
          </a:solidFill>
          <a:ln>
            <a:noFill/>
          </a:ln>
          <a:effectLst>
            <a:reflection blurRad="12700" stA="38000" endPos="28000" dist="5000" dir="5400000" sy="-100000" algn="bl" rotWithShape="0"/>
          </a:effectLst>
        </p:spPr>
      </p:pic>
      <p:sp>
        <p:nvSpPr>
          <p:cNvPr id="4" name="文本框 3"/>
          <p:cNvSpPr txBox="1"/>
          <p:nvPr/>
        </p:nvSpPr>
        <p:spPr>
          <a:xfrm>
            <a:off x="7276544" y="1350144"/>
            <a:ext cx="4145411" cy="1529715"/>
          </a:xfrm>
          <a:prstGeom prst="rect">
            <a:avLst/>
          </a:prstGeom>
          <a:noFill/>
        </p:spPr>
        <p:txBody>
          <a:bodyPr wrap="square" rtlCol="0">
            <a:spAutoFit/>
          </a:bodyPr>
          <a:lstStyle/>
          <a:p>
            <a:pPr defTabSz="608965">
              <a:lnSpc>
                <a:spcPct val="130000"/>
              </a:lnSpc>
            </a:pPr>
            <a:r>
              <a:rPr lang="zh-CN" altLang="en-US" sz="2400" b="1" dirty="0" smtClean="0">
                <a:solidFill>
                  <a:schemeClr val="bg1"/>
                </a:solidFill>
                <a:latin typeface="微软雅黑" panose="020B0503020204020204" charset="-122"/>
                <a:ea typeface="微软雅黑" panose="020B0503020204020204" charset="-122"/>
                <a:sym typeface="+mn-ea"/>
              </a:rPr>
              <a:t>大家好，我叫</a:t>
            </a:r>
            <a:endParaRPr lang="zh-CN" altLang="en-US" sz="2400" b="1" dirty="0">
              <a:solidFill>
                <a:prstClr val="black">
                  <a:lumMod val="75000"/>
                  <a:lumOff val="25000"/>
                </a:prstClr>
              </a:solidFill>
              <a:latin typeface="微软雅黑" panose="020B0503020204020204" charset="-122"/>
              <a:ea typeface="微软雅黑" panose="020B0503020204020204" charset="-122"/>
            </a:endParaRPr>
          </a:p>
          <a:p>
            <a:pPr defTabSz="608965">
              <a:lnSpc>
                <a:spcPct val="130000"/>
              </a:lnSpc>
            </a:pPr>
            <a:endParaRPr lang="zh-CN" altLang="en-US" sz="2400" b="1" kern="0" dirty="0">
              <a:solidFill>
                <a:srgbClr val="384E5E"/>
              </a:solidFill>
              <a:ea typeface="微软雅黑" panose="020B0503020204020204" charset="-122"/>
            </a:endParaRPr>
          </a:p>
          <a:p>
            <a:pPr defTabSz="608965">
              <a:lnSpc>
                <a:spcPct val="130000"/>
              </a:lnSpc>
            </a:pPr>
            <a:endParaRPr lang="zh-CN" altLang="en-US" sz="2400" b="1" dirty="0">
              <a:solidFill>
                <a:schemeClr val="bg1"/>
              </a:solidFill>
              <a:ea typeface="微软雅黑" panose="020B0503020204020204" charset="-122"/>
              <a:cs typeface="Arial" panose="020B0604020202020204" pitchFamily="34" charset="0"/>
            </a:endParaRPr>
          </a:p>
        </p:txBody>
      </p:sp>
      <p:sp>
        <p:nvSpPr>
          <p:cNvPr id="5" name="文本框 4"/>
          <p:cNvSpPr txBox="1"/>
          <p:nvPr/>
        </p:nvSpPr>
        <p:spPr>
          <a:xfrm>
            <a:off x="6311868" y="580605"/>
            <a:ext cx="904986" cy="1200329"/>
          </a:xfrm>
          <a:prstGeom prst="rect">
            <a:avLst/>
          </a:prstGeom>
          <a:noFill/>
        </p:spPr>
        <p:txBody>
          <a:bodyPr wrap="square" rtlCol="0">
            <a:spAutoFit/>
          </a:bodyPr>
          <a:lstStyle/>
          <a:p>
            <a:pPr defTabSz="608965"/>
            <a:r>
              <a:rPr lang="zh-CN" altLang="en-US" sz="7200" dirty="0">
                <a:solidFill>
                  <a:schemeClr val="bg1"/>
                </a:solidFill>
                <a:latin typeface="+mn-ea"/>
                <a:cs typeface="Arial" panose="020B0604020202020204" pitchFamily="34" charset="0"/>
              </a:rPr>
              <a:t>“</a:t>
            </a:r>
          </a:p>
        </p:txBody>
      </p:sp>
      <p:sp>
        <p:nvSpPr>
          <p:cNvPr id="6" name="文本框 5"/>
          <p:cNvSpPr txBox="1"/>
          <p:nvPr/>
        </p:nvSpPr>
        <p:spPr>
          <a:xfrm>
            <a:off x="10909772" y="2879696"/>
            <a:ext cx="904986" cy="1200329"/>
          </a:xfrm>
          <a:prstGeom prst="rect">
            <a:avLst/>
          </a:prstGeom>
          <a:noFill/>
        </p:spPr>
        <p:txBody>
          <a:bodyPr wrap="square" rtlCol="0">
            <a:spAutoFit/>
          </a:bodyPr>
          <a:lstStyle/>
          <a:p>
            <a:pPr defTabSz="608965"/>
            <a:r>
              <a:rPr lang="zh-CN" altLang="en-US" sz="7200">
                <a:solidFill>
                  <a:schemeClr val="bg1"/>
                </a:solidFill>
                <a:latin typeface="+mn-ea"/>
                <a:cs typeface="Arial" panose="020B0604020202020204" pitchFamily="34" charset="0"/>
              </a:rPr>
              <a:t>”</a:t>
            </a:r>
            <a:endParaRPr lang="zh-CN" altLang="en-US" sz="7200" dirty="0">
              <a:solidFill>
                <a:schemeClr val="bg1"/>
              </a:solidFill>
              <a:latin typeface="+mn-ea"/>
              <a:cs typeface="Arial" panose="020B0604020202020204" pitchFamily="34" charset="0"/>
            </a:endParaRPr>
          </a:p>
        </p:txBody>
      </p:sp>
      <p:sp>
        <p:nvSpPr>
          <p:cNvPr id="7" name="文本框 8"/>
          <p:cNvSpPr txBox="1"/>
          <p:nvPr/>
        </p:nvSpPr>
        <p:spPr>
          <a:xfrm>
            <a:off x="7276543" y="3748190"/>
            <a:ext cx="4145411" cy="23533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565">
              <a:lnSpc>
                <a:spcPct val="150000"/>
              </a:lnSpc>
            </a:pPr>
            <a:r>
              <a:rPr lang="en-US" altLang="zh-CN" sz="1400" dirty="0" smtClean="0">
                <a:solidFill>
                  <a:schemeClr val="bg1"/>
                </a:solidFill>
                <a:latin typeface="微软雅黑" panose="020B0503020204020204" charset="-122"/>
                <a:ea typeface="微软雅黑" panose="020B0503020204020204" charset="-122"/>
                <a:sym typeface="+mn-ea"/>
              </a:rPr>
              <a:t>       </a:t>
            </a:r>
            <a:r>
              <a:rPr lang="zh-CN" altLang="en-US" sz="1400" dirty="0" smtClean="0">
                <a:solidFill>
                  <a:schemeClr val="bg1"/>
                </a:solidFill>
                <a:latin typeface="微软雅黑" panose="020B0503020204020204" charset="-122"/>
                <a:ea typeface="微软雅黑" panose="020B0503020204020204" charset="-122"/>
                <a:sym typeface="+mn-ea"/>
              </a:rPr>
              <a:t>是咱们设计部的一名新员工，很高兴能加盟觅知网，我是广西人，是一名单身</a:t>
            </a:r>
            <a:r>
              <a:rPr lang="zh-CN" altLang="en-US" sz="1400" dirty="0">
                <a:solidFill>
                  <a:schemeClr val="bg1"/>
                </a:solidFill>
                <a:latin typeface="微软雅黑" panose="020B0503020204020204" charset="-122"/>
                <a:ea typeface="微软雅黑" panose="020B0503020204020204" charset="-122"/>
                <a:sym typeface="+mn-ea"/>
              </a:rPr>
              <a:t>狗，本人性格活泼、开朗、有亲和力，善于与人沟通，表达能力强，能认真的对待自己的工作岗位，吃苦耐劳、认真细心、上进心强，热爱生活，诚实守信。乐与思考，有较强的适应能力和团队合作精神，能及快的融入新的工作环境。</a:t>
            </a:r>
          </a:p>
        </p:txBody>
      </p:sp>
      <p:sp>
        <p:nvSpPr>
          <p:cNvPr id="23" name="矩形 22"/>
          <p:cNvSpPr/>
          <p:nvPr/>
        </p:nvSpPr>
        <p:spPr>
          <a:xfrm>
            <a:off x="7467036" y="2401197"/>
            <a:ext cx="1644650" cy="583565"/>
          </a:xfrm>
          <a:prstGeom prst="rect">
            <a:avLst/>
          </a:prstGeom>
          <a:solidFill>
            <a:srgbClr val="77B9B0"/>
          </a:solidFill>
        </p:spPr>
        <p:txBody>
          <a:bodyPr wrap="none">
            <a:spAutoFit/>
          </a:bodyPr>
          <a:lstStyle/>
          <a:p>
            <a:pPr defTabSz="1218565">
              <a:defRPr/>
            </a:pPr>
            <a:r>
              <a:rPr lang="zh-CN" altLang="en-US" sz="3200" b="1" kern="0" dirty="0" smtClean="0">
                <a:solidFill>
                  <a:schemeClr val="bg1"/>
                </a:solidFill>
                <a:latin typeface="微软雅黑" panose="020B0503020204020204" charset="-122"/>
                <a:ea typeface="微软雅黑" panose="020B0503020204020204" charset="-122"/>
              </a:rPr>
              <a:t>小 觅 知</a:t>
            </a:r>
          </a:p>
        </p:txBody>
      </p:sp>
      <p:pic>
        <p:nvPicPr>
          <p:cNvPr id="21" name="Picture Placeholder 17" descr="gallery01-600x600.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3683635" y="2274570"/>
            <a:ext cx="2767330" cy="2767330"/>
          </a:xfrm>
          <a:prstGeom prst="ellipse">
            <a:avLst/>
          </a:prstGeom>
          <a:effectLst>
            <a:softEdge rad="127000"/>
          </a:effectLst>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par>
                          <p:cTn id="14" fill="hold">
                            <p:stCondLst>
                              <p:cond delay="1500"/>
                            </p:stCondLst>
                            <p:childTnLst>
                              <p:par>
                                <p:cTn id="15" presetID="8" presetClass="entr" presetSubtype="16"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amond(in)">
                                      <p:cBhvr>
                                        <p:cTn id="17" dur="2000"/>
                                        <p:tgtEl>
                                          <p:spTgt spid="21"/>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38" presetClass="entr" presetSubtype="0" accel="50000" fill="hold" grpId="0" nodeType="clickEffect">
                                  <p:stCondLst>
                                    <p:cond delay="0"/>
                                  </p:stCondLst>
                                  <p:iterate type="lt">
                                    <p:tmPct val="50000"/>
                                  </p:iterate>
                                  <p:childTnLst>
                                    <p:set>
                                      <p:cBhvr>
                                        <p:cTn id="24" dur="1" fill="hold">
                                          <p:stCondLst>
                                            <p:cond delay="0"/>
                                          </p:stCondLst>
                                        </p:cTn>
                                        <p:tgtEl>
                                          <p:spTgt spid="4"/>
                                        </p:tgtEl>
                                        <p:attrNameLst>
                                          <p:attrName>style.visibility</p:attrName>
                                        </p:attrNameLst>
                                      </p:cBhvr>
                                      <p:to>
                                        <p:strVal val="visible"/>
                                      </p:to>
                                    </p:set>
                                    <p:set>
                                      <p:cBhvr>
                                        <p:cTn id="25" dur="455" fill="hold">
                                          <p:stCondLst>
                                            <p:cond delay="0"/>
                                          </p:stCondLst>
                                        </p:cTn>
                                        <p:tgtEl>
                                          <p:spTgt spid="4"/>
                                        </p:tgtEl>
                                        <p:attrNameLst>
                                          <p:attrName>style.rotation</p:attrName>
                                        </p:attrNameLst>
                                      </p:cBhvr>
                                      <p:to>
                                        <p:strVal val="-45.0"/>
                                      </p:to>
                                    </p:set>
                                    <p:anim calcmode="lin" valueType="num">
                                      <p:cBhvr>
                                        <p:cTn id="26" dur="455" fill="hold">
                                          <p:stCondLst>
                                            <p:cond delay="455"/>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27" dur="455"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28" dur="156" decel="50000" autoRev="1" fill="hold">
                                          <p:stCondLst>
                                            <p:cond delay="455"/>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29" dur="136" fill="hold">
                                          <p:stCondLst>
                                            <p:cond delay="864"/>
                                          </p:stCondLst>
                                        </p:cTn>
                                        <p:tgtEl>
                                          <p:spTgt spid="4"/>
                                        </p:tgtEl>
                                        <p:attrNameLst>
                                          <p:attrName>ppt_y</p:attrName>
                                        </p:attrNameLst>
                                      </p:cBhvr>
                                      <p:tavLst>
                                        <p:tav tm="0">
                                          <p:val>
                                            <p:strVal val="#ppt_y-(0.354*#ppt_w-0.172*#ppt_h)"/>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6" presetClass="entr" presetSubtype="0" fill="hold" grpId="0" nodeType="clickEffect">
                                  <p:stCondLst>
                                    <p:cond delay="0"/>
                                  </p:stCondLst>
                                  <p:iterate type="lt">
                                    <p:tmPct val="10000"/>
                                  </p:iterate>
                                  <p:childTnLst>
                                    <p:set>
                                      <p:cBhvr>
                                        <p:cTn id="33" dur="1" fill="hold">
                                          <p:stCondLst>
                                            <p:cond delay="0"/>
                                          </p:stCondLst>
                                        </p:cTn>
                                        <p:tgtEl>
                                          <p:spTgt spid="7"/>
                                        </p:tgtEl>
                                        <p:attrNameLst>
                                          <p:attrName>style.visibility</p:attrName>
                                        </p:attrNameLst>
                                      </p:cBhvr>
                                      <p:to>
                                        <p:strVal val="visible"/>
                                      </p:to>
                                    </p:set>
                                    <p:anim by="(-#ppt_w*2)" calcmode="lin" valueType="num">
                                      <p:cBhvr rctx="PPT">
                                        <p:cTn id="34" dur="500" autoRev="1" fill="hold">
                                          <p:stCondLst>
                                            <p:cond delay="0"/>
                                          </p:stCondLst>
                                        </p:cTn>
                                        <p:tgtEl>
                                          <p:spTgt spid="7"/>
                                        </p:tgtEl>
                                        <p:attrNameLst>
                                          <p:attrName>ppt_w</p:attrName>
                                        </p:attrNameLst>
                                      </p:cBhvr>
                                    </p:anim>
                                    <p:anim by="(#ppt_w*0.50)" calcmode="lin" valueType="num">
                                      <p:cBhvr>
                                        <p:cTn id="35" dur="500" decel="50000" autoRev="1" fill="hold">
                                          <p:stCondLst>
                                            <p:cond delay="0"/>
                                          </p:stCondLst>
                                        </p:cTn>
                                        <p:tgtEl>
                                          <p:spTgt spid="7"/>
                                        </p:tgtEl>
                                        <p:attrNameLst>
                                          <p:attrName>ppt_x</p:attrName>
                                        </p:attrNameLst>
                                      </p:cBhvr>
                                    </p:anim>
                                    <p:anim from="(-#ppt_h/2)" to="(#ppt_y)" calcmode="lin" valueType="num">
                                      <p:cBhvr>
                                        <p:cTn id="36" dur="1000" fill="hold">
                                          <p:stCondLst>
                                            <p:cond delay="0"/>
                                          </p:stCondLst>
                                        </p:cTn>
                                        <p:tgtEl>
                                          <p:spTgt spid="7"/>
                                        </p:tgtEl>
                                        <p:attrNameLst>
                                          <p:attrName>ppt_y</p:attrName>
                                        </p:attrNameLst>
                                      </p:cBhvr>
                                    </p:anim>
                                    <p:animRot by="21600000">
                                      <p:cBhvr>
                                        <p:cTn id="37" dur="1000" fill="hold">
                                          <p:stCondLst>
                                            <p:cond delay="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2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183A5D"/>
                </a:solidFill>
                <a:sym typeface="+mn-ea"/>
              </a:rPr>
              <a:t>专业特长</a:t>
            </a:r>
            <a:endParaRPr kumimoji="1" lang="zh-CN" altLang="en-US" dirty="0"/>
          </a:p>
        </p:txBody>
      </p:sp>
      <p:sp>
        <p:nvSpPr>
          <p:cNvPr id="3" name="圆角矩形 2"/>
          <p:cNvSpPr/>
          <p:nvPr/>
        </p:nvSpPr>
        <p:spPr>
          <a:xfrm>
            <a:off x="2336797" y="965201"/>
            <a:ext cx="3843869" cy="1913466"/>
          </a:xfrm>
          <a:prstGeom prst="roundRect">
            <a:avLst>
              <a:gd name="adj" fmla="val 4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5615026" y="2413000"/>
            <a:ext cx="931334" cy="93133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a:t>A</a:t>
            </a:r>
            <a:endParaRPr kumimoji="1" lang="zh-CN" altLang="en-US" sz="3600" b="1" dirty="0"/>
          </a:p>
        </p:txBody>
      </p:sp>
      <p:sp>
        <p:nvSpPr>
          <p:cNvPr id="9" name="圆角矩形 8"/>
          <p:cNvSpPr/>
          <p:nvPr/>
        </p:nvSpPr>
        <p:spPr>
          <a:xfrm>
            <a:off x="6988175" y="963295"/>
            <a:ext cx="4358005" cy="1913255"/>
          </a:xfrm>
          <a:prstGeom prst="roundRect">
            <a:avLst>
              <a:gd name="adj" fmla="val 45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10266648" y="2410831"/>
            <a:ext cx="931334" cy="93133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B</a:t>
            </a:r>
            <a:endParaRPr kumimoji="1" lang="zh-CN" altLang="en-US" sz="3600" b="1" dirty="0"/>
          </a:p>
        </p:txBody>
      </p:sp>
      <p:sp>
        <p:nvSpPr>
          <p:cNvPr id="14" name="圆角矩形 13"/>
          <p:cNvSpPr/>
          <p:nvPr/>
        </p:nvSpPr>
        <p:spPr>
          <a:xfrm>
            <a:off x="963404" y="3607518"/>
            <a:ext cx="3843869" cy="1913466"/>
          </a:xfrm>
          <a:prstGeom prst="roundRect">
            <a:avLst>
              <a:gd name="adj" fmla="val 45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4231473" y="5053412"/>
            <a:ext cx="931334" cy="93133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C</a:t>
            </a:r>
            <a:endParaRPr kumimoji="1" lang="zh-CN" altLang="en-US" sz="3600" b="1" dirty="0"/>
          </a:p>
        </p:txBody>
      </p:sp>
      <p:sp>
        <p:nvSpPr>
          <p:cNvPr id="19" name="圆角矩形 18"/>
          <p:cNvSpPr/>
          <p:nvPr/>
        </p:nvSpPr>
        <p:spPr>
          <a:xfrm>
            <a:off x="5615026" y="3605349"/>
            <a:ext cx="3843869" cy="1913466"/>
          </a:xfrm>
          <a:prstGeom prst="roundRect">
            <a:avLst>
              <a:gd name="adj" fmla="val 45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8893255" y="5053148"/>
            <a:ext cx="931334" cy="93133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D</a:t>
            </a:r>
            <a:endParaRPr kumimoji="1" lang="zh-CN" altLang="en-US" sz="3600" b="1" dirty="0"/>
          </a:p>
        </p:txBody>
      </p:sp>
      <p:sp>
        <p:nvSpPr>
          <p:cNvPr id="8" name="Text Placeholder 6"/>
          <p:cNvSpPr txBox="1"/>
          <p:nvPr/>
        </p:nvSpPr>
        <p:spPr>
          <a:xfrm>
            <a:off x="2985439" y="1099716"/>
            <a:ext cx="2745488" cy="164016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2000" b="1" dirty="0" smtClean="0">
                <a:solidFill>
                  <a:schemeClr val="bg1"/>
                </a:solidFill>
                <a:ea typeface="微软雅黑" panose="020B0503020204020204" charset="-122"/>
              </a:rPr>
              <a:t>英语</a:t>
            </a:r>
            <a:r>
              <a:rPr lang="zh-CN" altLang="en-US" sz="2000" b="1" dirty="0">
                <a:solidFill>
                  <a:schemeClr val="bg1"/>
                </a:solidFill>
                <a:ea typeface="微软雅黑" panose="020B0503020204020204" charset="-122"/>
              </a:rPr>
              <a:t>八</a:t>
            </a:r>
            <a:r>
              <a:rPr lang="zh-CN" altLang="en-US" sz="2000" b="1" dirty="0" smtClean="0">
                <a:solidFill>
                  <a:schemeClr val="bg1"/>
                </a:solidFill>
                <a:ea typeface="微软雅黑" panose="020B0503020204020204" charset="-122"/>
              </a:rPr>
              <a:t>级 </a:t>
            </a:r>
            <a:endParaRPr lang="en-US" altLang="zh-CN" sz="2000" b="1" dirty="0" smtClean="0">
              <a:solidFill>
                <a:schemeClr val="bg1"/>
              </a:solidFill>
              <a:ea typeface="微软雅黑" panose="020B0503020204020204" charset="-122"/>
            </a:endParaRPr>
          </a:p>
          <a:p>
            <a:pPr>
              <a:lnSpc>
                <a:spcPct val="150000"/>
              </a:lnSpc>
            </a:pPr>
            <a:r>
              <a:rPr lang="en-US" altLang="zh-CN" sz="2000" b="1" dirty="0" smtClean="0">
                <a:solidFill>
                  <a:schemeClr val="bg1"/>
                </a:solidFill>
                <a:ea typeface="微软雅黑" panose="020B0503020204020204" charset="-122"/>
              </a:rPr>
              <a:t>BEC </a:t>
            </a:r>
            <a:r>
              <a:rPr lang="zh-CN" altLang="en-US" sz="2000" b="1" dirty="0" smtClean="0">
                <a:solidFill>
                  <a:schemeClr val="bg1"/>
                </a:solidFill>
                <a:ea typeface="微软雅黑" panose="020B0503020204020204" charset="-122"/>
              </a:rPr>
              <a:t>高级</a:t>
            </a:r>
            <a:endParaRPr lang="en-US" altLang="zh-CN" sz="2000" b="1" dirty="0" smtClean="0">
              <a:solidFill>
                <a:schemeClr val="bg1"/>
              </a:solidFill>
              <a:ea typeface="微软雅黑" panose="020B0503020204020204" charset="-122"/>
            </a:endParaRPr>
          </a:p>
          <a:p>
            <a:pPr>
              <a:lnSpc>
                <a:spcPct val="150000"/>
              </a:lnSpc>
            </a:pPr>
            <a:r>
              <a:rPr lang="en-US" altLang="zh-CN" sz="2000" b="1" dirty="0" smtClean="0">
                <a:solidFill>
                  <a:schemeClr val="bg1"/>
                </a:solidFill>
                <a:ea typeface="微软雅黑" panose="020B0503020204020204" charset="-122"/>
              </a:rPr>
              <a:t>IELTS 8</a:t>
            </a:r>
            <a:r>
              <a:rPr lang="zh-CN" altLang="en-US" sz="2000" b="1" dirty="0" smtClean="0">
                <a:solidFill>
                  <a:schemeClr val="bg1"/>
                </a:solidFill>
                <a:ea typeface="微软雅黑" panose="020B0503020204020204" charset="-122"/>
              </a:rPr>
              <a:t>分</a:t>
            </a:r>
            <a:endParaRPr lang="en-US" altLang="zh-CN" sz="2000" b="1" dirty="0">
              <a:solidFill>
                <a:schemeClr val="bg1"/>
              </a:solidFill>
              <a:ea typeface="微软雅黑" panose="020B0503020204020204" charset="-122"/>
            </a:endParaRPr>
          </a:p>
          <a:p>
            <a:pPr>
              <a:lnSpc>
                <a:spcPct val="150000"/>
              </a:lnSpc>
            </a:pPr>
            <a:endParaRPr lang="en-US" altLang="zh-CN" sz="2000" b="1" dirty="0" smtClean="0">
              <a:solidFill>
                <a:schemeClr val="bg1"/>
              </a:solidFill>
              <a:ea typeface="微软雅黑" panose="020B0503020204020204" charset="-122"/>
            </a:endParaRPr>
          </a:p>
        </p:txBody>
      </p:sp>
      <p:sp>
        <p:nvSpPr>
          <p:cNvPr id="18" name="Text Placeholder 16"/>
          <p:cNvSpPr txBox="1"/>
          <p:nvPr/>
        </p:nvSpPr>
        <p:spPr>
          <a:xfrm>
            <a:off x="7070303" y="1161993"/>
            <a:ext cx="4439072" cy="151996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2000" b="1" dirty="0" smtClean="0">
                <a:solidFill>
                  <a:schemeClr val="bg1"/>
                </a:solidFill>
                <a:ea typeface="微软雅黑" panose="020B0503020204020204" charset="-122"/>
              </a:rPr>
              <a:t>计算机二级</a:t>
            </a:r>
            <a:endParaRPr lang="en-US" altLang="zh-CN" sz="2000" b="1" dirty="0" smtClean="0">
              <a:solidFill>
                <a:schemeClr val="bg1"/>
              </a:solidFill>
              <a:ea typeface="微软雅黑" panose="020B0503020204020204" charset="-122"/>
            </a:endParaRPr>
          </a:p>
          <a:p>
            <a:pPr>
              <a:lnSpc>
                <a:spcPct val="150000"/>
              </a:lnSpc>
            </a:pPr>
            <a:r>
              <a:rPr lang="zh-CN" altLang="en-US" sz="2000" b="1" dirty="0" smtClean="0">
                <a:solidFill>
                  <a:schemeClr val="bg1"/>
                </a:solidFill>
                <a:ea typeface="微软雅黑" panose="020B0503020204020204" charset="-122"/>
              </a:rPr>
              <a:t>精通各类办公软件， 如</a:t>
            </a:r>
            <a:r>
              <a:rPr lang="en-US" altLang="zh-CN" sz="2000" b="1" dirty="0" smtClean="0">
                <a:solidFill>
                  <a:schemeClr val="bg1"/>
                </a:solidFill>
                <a:ea typeface="微软雅黑" panose="020B0503020204020204" charset="-122"/>
              </a:rPr>
              <a:t>PPT</a:t>
            </a:r>
            <a:r>
              <a:rPr lang="zh-CN" altLang="en-US" sz="2000" b="1" dirty="0" smtClean="0">
                <a:solidFill>
                  <a:schemeClr val="bg1"/>
                </a:solidFill>
                <a:ea typeface="微软雅黑" panose="020B0503020204020204" charset="-122"/>
              </a:rPr>
              <a:t>、</a:t>
            </a:r>
            <a:r>
              <a:rPr lang="en-US" altLang="zh-CN" sz="2000" b="1" dirty="0" smtClean="0">
                <a:solidFill>
                  <a:schemeClr val="bg1"/>
                </a:solidFill>
                <a:ea typeface="微软雅黑" panose="020B0503020204020204" charset="-122"/>
              </a:rPr>
              <a:t>word</a:t>
            </a:r>
            <a:r>
              <a:rPr lang="zh-CN" altLang="en-US" sz="2000" b="1" dirty="0" smtClean="0">
                <a:solidFill>
                  <a:schemeClr val="bg1"/>
                </a:solidFill>
                <a:ea typeface="微软雅黑" panose="020B0503020204020204" charset="-122"/>
              </a:rPr>
              <a:t>、</a:t>
            </a:r>
            <a:r>
              <a:rPr lang="en-US" altLang="zh-CN" sz="2000" b="1" dirty="0" smtClean="0">
                <a:solidFill>
                  <a:schemeClr val="bg1"/>
                </a:solidFill>
                <a:ea typeface="微软雅黑" panose="020B0503020204020204" charset="-122"/>
              </a:rPr>
              <a:t>Excel</a:t>
            </a:r>
          </a:p>
        </p:txBody>
      </p:sp>
      <p:sp>
        <p:nvSpPr>
          <p:cNvPr id="7" name="Text Placeholder 16"/>
          <p:cNvSpPr txBox="1"/>
          <p:nvPr/>
        </p:nvSpPr>
        <p:spPr>
          <a:xfrm>
            <a:off x="1229671" y="3882748"/>
            <a:ext cx="4439072" cy="151996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1600" b="1" dirty="0" smtClean="0">
                <a:solidFill>
                  <a:schemeClr val="bg1"/>
                </a:solidFill>
                <a:latin typeface="微软雅黑" panose="020B0503020204020204" charset="-122"/>
                <a:ea typeface="微软雅黑" panose="020B0503020204020204" charset="-122"/>
              </a:rPr>
              <a:t>单击输入其他专业技能</a:t>
            </a:r>
            <a:endParaRPr lang="en-US" altLang="zh-CN" sz="1600" b="1" dirty="0" smtClean="0">
              <a:solidFill>
                <a:schemeClr val="bg1"/>
              </a:solidFill>
              <a:latin typeface="微软雅黑" panose="020B0503020204020204" charset="-122"/>
              <a:ea typeface="微软雅黑" panose="020B0503020204020204" charset="-122"/>
            </a:endParaRPr>
          </a:p>
          <a:p>
            <a:pPr>
              <a:lnSpc>
                <a:spcPct val="150000"/>
              </a:lnSpc>
            </a:pPr>
            <a:r>
              <a:rPr lang="zh-CN" altLang="en-US" sz="1600" b="1" dirty="0">
                <a:solidFill>
                  <a:schemeClr val="bg1"/>
                </a:solidFill>
                <a:latin typeface="微软雅黑" panose="020B0503020204020204" charset="-122"/>
                <a:ea typeface="微软雅黑" panose="020B0503020204020204" charset="-122"/>
              </a:rPr>
              <a:t>单击输入其他专业技能</a:t>
            </a:r>
            <a:endParaRPr lang="en-US" altLang="zh-CN" sz="1600" b="1" dirty="0">
              <a:solidFill>
                <a:schemeClr val="bg1"/>
              </a:solidFill>
              <a:latin typeface="微软雅黑" panose="020B0503020204020204" charset="-122"/>
              <a:ea typeface="微软雅黑" panose="020B0503020204020204" charset="-122"/>
            </a:endParaRPr>
          </a:p>
          <a:p>
            <a:pPr>
              <a:lnSpc>
                <a:spcPct val="150000"/>
              </a:lnSpc>
            </a:pPr>
            <a:r>
              <a:rPr lang="zh-CN" altLang="en-US" sz="1600" b="1" dirty="0">
                <a:solidFill>
                  <a:schemeClr val="bg1"/>
                </a:solidFill>
                <a:latin typeface="微软雅黑" panose="020B0503020204020204" charset="-122"/>
                <a:ea typeface="微软雅黑" panose="020B0503020204020204" charset="-122"/>
              </a:rPr>
              <a:t>单击输入其他专业技能</a:t>
            </a:r>
            <a:endParaRPr lang="en-US" altLang="zh-CN" sz="1600" b="1" dirty="0">
              <a:solidFill>
                <a:schemeClr val="bg1"/>
              </a:solidFill>
              <a:latin typeface="微软雅黑" panose="020B0503020204020204" charset="-122"/>
              <a:ea typeface="微软雅黑" panose="020B0503020204020204" charset="-122"/>
            </a:endParaRPr>
          </a:p>
          <a:p>
            <a:pPr>
              <a:lnSpc>
                <a:spcPct val="150000"/>
              </a:lnSpc>
            </a:pPr>
            <a:endParaRPr lang="en-US" altLang="zh-CN" sz="1600" b="1" dirty="0">
              <a:solidFill>
                <a:schemeClr val="bg1"/>
              </a:solidFill>
              <a:latin typeface="微软雅黑" panose="020B0503020204020204" charset="-122"/>
              <a:ea typeface="微软雅黑" panose="020B0503020204020204" charset="-122"/>
            </a:endParaRPr>
          </a:p>
        </p:txBody>
      </p:sp>
      <p:sp>
        <p:nvSpPr>
          <p:cNvPr id="13" name="Text Placeholder 16"/>
          <p:cNvSpPr txBox="1"/>
          <p:nvPr/>
        </p:nvSpPr>
        <p:spPr>
          <a:xfrm>
            <a:off x="5731821" y="3900528"/>
            <a:ext cx="4439072" cy="151996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1600" b="1" dirty="0" smtClean="0">
                <a:solidFill>
                  <a:schemeClr val="bg1"/>
                </a:solidFill>
                <a:latin typeface="微软雅黑" panose="020B0503020204020204" charset="-122"/>
                <a:ea typeface="微软雅黑" panose="020B0503020204020204" charset="-122"/>
              </a:rPr>
              <a:t>单击输入其他专业技能</a:t>
            </a:r>
            <a:endParaRPr lang="en-US" altLang="zh-CN" sz="1600" b="1" dirty="0" smtClean="0">
              <a:solidFill>
                <a:schemeClr val="bg1"/>
              </a:solidFill>
              <a:latin typeface="微软雅黑" panose="020B0503020204020204" charset="-122"/>
              <a:ea typeface="微软雅黑" panose="020B0503020204020204" charset="-122"/>
            </a:endParaRPr>
          </a:p>
          <a:p>
            <a:pPr>
              <a:lnSpc>
                <a:spcPct val="150000"/>
              </a:lnSpc>
            </a:pPr>
            <a:r>
              <a:rPr lang="zh-CN" altLang="en-US" sz="1600" b="1" dirty="0">
                <a:solidFill>
                  <a:schemeClr val="bg1"/>
                </a:solidFill>
                <a:latin typeface="微软雅黑" panose="020B0503020204020204" charset="-122"/>
                <a:ea typeface="微软雅黑" panose="020B0503020204020204" charset="-122"/>
              </a:rPr>
              <a:t>单击输入其他专业技能</a:t>
            </a:r>
            <a:endParaRPr lang="en-US" altLang="zh-CN" sz="1600" b="1" dirty="0">
              <a:solidFill>
                <a:schemeClr val="bg1"/>
              </a:solidFill>
              <a:latin typeface="微软雅黑" panose="020B0503020204020204" charset="-122"/>
              <a:ea typeface="微软雅黑" panose="020B0503020204020204" charset="-122"/>
            </a:endParaRPr>
          </a:p>
          <a:p>
            <a:pPr>
              <a:lnSpc>
                <a:spcPct val="150000"/>
              </a:lnSpc>
            </a:pPr>
            <a:r>
              <a:rPr lang="zh-CN" altLang="en-US" sz="1600" b="1" dirty="0">
                <a:solidFill>
                  <a:schemeClr val="bg1"/>
                </a:solidFill>
                <a:latin typeface="微软雅黑" panose="020B0503020204020204" charset="-122"/>
                <a:ea typeface="微软雅黑" panose="020B0503020204020204" charset="-122"/>
              </a:rPr>
              <a:t>单击输入其他专业技能</a:t>
            </a:r>
            <a:endParaRPr lang="en-US" altLang="zh-CN" sz="1600" b="1" dirty="0">
              <a:solidFill>
                <a:schemeClr val="bg1"/>
              </a:solidFill>
              <a:latin typeface="微软雅黑" panose="020B0503020204020204" charset="-122"/>
              <a:ea typeface="微软雅黑" panose="020B0503020204020204" charset="-122"/>
            </a:endParaRPr>
          </a:p>
          <a:p>
            <a:pPr>
              <a:lnSpc>
                <a:spcPct val="150000"/>
              </a:lnSpc>
            </a:pPr>
            <a:endParaRPr lang="en-US" altLang="zh-CN" sz="1600"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1"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par>
                          <p:cTn id="14" fill="hold">
                            <p:stCondLst>
                              <p:cond delay="2000"/>
                            </p:stCondLst>
                            <p:childTnLst>
                              <p:par>
                                <p:cTn id="15" presetID="8"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amond(in)">
                                      <p:cBhvr>
                                        <p:cTn id="17" dur="2000"/>
                                        <p:tgtEl>
                                          <p:spTgt spid="9"/>
                                        </p:tgtEl>
                                      </p:cBhvr>
                                    </p:animEffect>
                                  </p:childTnLst>
                                </p:cTn>
                              </p:par>
                            </p:childTnLst>
                          </p:cTn>
                        </p:par>
                        <p:par>
                          <p:cTn id="18" fill="hold">
                            <p:stCondLst>
                              <p:cond delay="4000"/>
                            </p:stCondLst>
                            <p:childTnLst>
                              <p:par>
                                <p:cTn id="19" presetID="26"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80">
                                          <p:stCondLst>
                                            <p:cond delay="0"/>
                                          </p:stCondLst>
                                        </p:cTn>
                                        <p:tgtEl>
                                          <p:spTgt spid="10"/>
                                        </p:tgtEl>
                                      </p:cBhvr>
                                    </p:animEffect>
                                    <p:anim calcmode="lin" valueType="num">
                                      <p:cBhvr>
                                        <p:cTn id="2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7" dur="26">
                                          <p:stCondLst>
                                            <p:cond delay="650"/>
                                          </p:stCondLst>
                                        </p:cTn>
                                        <p:tgtEl>
                                          <p:spTgt spid="10"/>
                                        </p:tgtEl>
                                      </p:cBhvr>
                                      <p:to x="100000" y="60000"/>
                                    </p:animScale>
                                    <p:animScale>
                                      <p:cBhvr>
                                        <p:cTn id="28" dur="166" decel="50000">
                                          <p:stCondLst>
                                            <p:cond delay="676"/>
                                          </p:stCondLst>
                                        </p:cTn>
                                        <p:tgtEl>
                                          <p:spTgt spid="10"/>
                                        </p:tgtEl>
                                      </p:cBhvr>
                                      <p:to x="100000" y="100000"/>
                                    </p:animScale>
                                    <p:animScale>
                                      <p:cBhvr>
                                        <p:cTn id="29" dur="26">
                                          <p:stCondLst>
                                            <p:cond delay="1312"/>
                                          </p:stCondLst>
                                        </p:cTn>
                                        <p:tgtEl>
                                          <p:spTgt spid="10"/>
                                        </p:tgtEl>
                                      </p:cBhvr>
                                      <p:to x="100000" y="80000"/>
                                    </p:animScale>
                                    <p:animScale>
                                      <p:cBhvr>
                                        <p:cTn id="30" dur="166" decel="50000">
                                          <p:stCondLst>
                                            <p:cond delay="1338"/>
                                          </p:stCondLst>
                                        </p:cTn>
                                        <p:tgtEl>
                                          <p:spTgt spid="10"/>
                                        </p:tgtEl>
                                      </p:cBhvr>
                                      <p:to x="100000" y="100000"/>
                                    </p:animScale>
                                    <p:animScale>
                                      <p:cBhvr>
                                        <p:cTn id="31" dur="26">
                                          <p:stCondLst>
                                            <p:cond delay="1642"/>
                                          </p:stCondLst>
                                        </p:cTn>
                                        <p:tgtEl>
                                          <p:spTgt spid="10"/>
                                        </p:tgtEl>
                                      </p:cBhvr>
                                      <p:to x="100000" y="90000"/>
                                    </p:animScale>
                                    <p:animScale>
                                      <p:cBhvr>
                                        <p:cTn id="32" dur="166" decel="50000">
                                          <p:stCondLst>
                                            <p:cond delay="1668"/>
                                          </p:stCondLst>
                                        </p:cTn>
                                        <p:tgtEl>
                                          <p:spTgt spid="10"/>
                                        </p:tgtEl>
                                      </p:cBhvr>
                                      <p:to x="100000" y="100000"/>
                                    </p:animScale>
                                    <p:animScale>
                                      <p:cBhvr>
                                        <p:cTn id="33" dur="26">
                                          <p:stCondLst>
                                            <p:cond delay="1808"/>
                                          </p:stCondLst>
                                        </p:cTn>
                                        <p:tgtEl>
                                          <p:spTgt spid="10"/>
                                        </p:tgtEl>
                                      </p:cBhvr>
                                      <p:to x="100000" y="95000"/>
                                    </p:animScale>
                                    <p:animScale>
                                      <p:cBhvr>
                                        <p:cTn id="34" dur="166" decel="50000">
                                          <p:stCondLst>
                                            <p:cond delay="1834"/>
                                          </p:stCondLst>
                                        </p:cTn>
                                        <p:tgtEl>
                                          <p:spTgt spid="10"/>
                                        </p:tgtEl>
                                      </p:cBhvr>
                                      <p:to x="100000" y="100000"/>
                                    </p:animScale>
                                  </p:childTnLst>
                                </p:cTn>
                              </p:par>
                            </p:childTnLst>
                          </p:cTn>
                        </p:par>
                        <p:par>
                          <p:cTn id="35" fill="hold">
                            <p:stCondLst>
                              <p:cond delay="6000"/>
                            </p:stCondLst>
                            <p:childTnLst>
                              <p:par>
                                <p:cTn id="36" presetID="22" presetClass="entr" presetSubtype="4"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par>
                          <p:cTn id="39" fill="hold">
                            <p:stCondLst>
                              <p:cond delay="6500"/>
                            </p:stCondLst>
                            <p:childTnLst>
                              <p:par>
                                <p:cTn id="40" presetID="8" presetClass="entr" presetSubtype="16"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amond(in)">
                                      <p:cBhvr>
                                        <p:cTn id="42" dur="2000"/>
                                        <p:tgtEl>
                                          <p:spTgt spid="14"/>
                                        </p:tgtEl>
                                      </p:cBhvr>
                                    </p:animEffect>
                                  </p:childTnLst>
                                </p:cTn>
                              </p:par>
                            </p:childTnLst>
                          </p:cTn>
                        </p:par>
                        <p:par>
                          <p:cTn id="43" fill="hold">
                            <p:stCondLst>
                              <p:cond delay="8500"/>
                            </p:stCondLst>
                            <p:childTnLst>
                              <p:par>
                                <p:cTn id="44" presetID="26"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80">
                                          <p:stCondLst>
                                            <p:cond delay="0"/>
                                          </p:stCondLst>
                                        </p:cTn>
                                        <p:tgtEl>
                                          <p:spTgt spid="15"/>
                                        </p:tgtEl>
                                      </p:cBhvr>
                                    </p:animEffect>
                                    <p:anim calcmode="lin" valueType="num">
                                      <p:cBhvr>
                                        <p:cTn id="4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52" dur="26">
                                          <p:stCondLst>
                                            <p:cond delay="650"/>
                                          </p:stCondLst>
                                        </p:cTn>
                                        <p:tgtEl>
                                          <p:spTgt spid="15"/>
                                        </p:tgtEl>
                                      </p:cBhvr>
                                      <p:to x="100000" y="60000"/>
                                    </p:animScale>
                                    <p:animScale>
                                      <p:cBhvr>
                                        <p:cTn id="53" dur="166" decel="50000">
                                          <p:stCondLst>
                                            <p:cond delay="676"/>
                                          </p:stCondLst>
                                        </p:cTn>
                                        <p:tgtEl>
                                          <p:spTgt spid="15"/>
                                        </p:tgtEl>
                                      </p:cBhvr>
                                      <p:to x="100000" y="100000"/>
                                    </p:animScale>
                                    <p:animScale>
                                      <p:cBhvr>
                                        <p:cTn id="54" dur="26">
                                          <p:stCondLst>
                                            <p:cond delay="1312"/>
                                          </p:stCondLst>
                                        </p:cTn>
                                        <p:tgtEl>
                                          <p:spTgt spid="15"/>
                                        </p:tgtEl>
                                      </p:cBhvr>
                                      <p:to x="100000" y="80000"/>
                                    </p:animScale>
                                    <p:animScale>
                                      <p:cBhvr>
                                        <p:cTn id="55" dur="166" decel="50000">
                                          <p:stCondLst>
                                            <p:cond delay="1338"/>
                                          </p:stCondLst>
                                        </p:cTn>
                                        <p:tgtEl>
                                          <p:spTgt spid="15"/>
                                        </p:tgtEl>
                                      </p:cBhvr>
                                      <p:to x="100000" y="100000"/>
                                    </p:animScale>
                                    <p:animScale>
                                      <p:cBhvr>
                                        <p:cTn id="56" dur="26">
                                          <p:stCondLst>
                                            <p:cond delay="1642"/>
                                          </p:stCondLst>
                                        </p:cTn>
                                        <p:tgtEl>
                                          <p:spTgt spid="15"/>
                                        </p:tgtEl>
                                      </p:cBhvr>
                                      <p:to x="100000" y="90000"/>
                                    </p:animScale>
                                    <p:animScale>
                                      <p:cBhvr>
                                        <p:cTn id="57" dur="166" decel="50000">
                                          <p:stCondLst>
                                            <p:cond delay="1668"/>
                                          </p:stCondLst>
                                        </p:cTn>
                                        <p:tgtEl>
                                          <p:spTgt spid="15"/>
                                        </p:tgtEl>
                                      </p:cBhvr>
                                      <p:to x="100000" y="100000"/>
                                    </p:animScale>
                                    <p:animScale>
                                      <p:cBhvr>
                                        <p:cTn id="58" dur="26">
                                          <p:stCondLst>
                                            <p:cond delay="1808"/>
                                          </p:stCondLst>
                                        </p:cTn>
                                        <p:tgtEl>
                                          <p:spTgt spid="15"/>
                                        </p:tgtEl>
                                      </p:cBhvr>
                                      <p:to x="100000" y="95000"/>
                                    </p:animScale>
                                    <p:animScale>
                                      <p:cBhvr>
                                        <p:cTn id="59" dur="166" decel="50000">
                                          <p:stCondLst>
                                            <p:cond delay="1834"/>
                                          </p:stCondLst>
                                        </p:cTn>
                                        <p:tgtEl>
                                          <p:spTgt spid="15"/>
                                        </p:tgtEl>
                                      </p:cBhvr>
                                      <p:to x="100000" y="100000"/>
                                    </p:animScale>
                                  </p:childTnLst>
                                </p:cTn>
                              </p:par>
                            </p:childTnLst>
                          </p:cTn>
                        </p:par>
                        <p:par>
                          <p:cTn id="60" fill="hold">
                            <p:stCondLst>
                              <p:cond delay="10500"/>
                            </p:stCondLst>
                            <p:childTnLst>
                              <p:par>
                                <p:cTn id="61" presetID="56" presetClass="entr" presetSubtype="0" fill="hold" grpId="0" nodeType="afterEffect">
                                  <p:stCondLst>
                                    <p:cond delay="0"/>
                                  </p:stCondLst>
                                  <p:iterate type="lt">
                                    <p:tmPct val="10000"/>
                                  </p:iterate>
                                  <p:childTnLst>
                                    <p:set>
                                      <p:cBhvr>
                                        <p:cTn id="62" dur="1" fill="hold">
                                          <p:stCondLst>
                                            <p:cond delay="0"/>
                                          </p:stCondLst>
                                        </p:cTn>
                                        <p:tgtEl>
                                          <p:spTgt spid="7"/>
                                        </p:tgtEl>
                                        <p:attrNameLst>
                                          <p:attrName>style.visibility</p:attrName>
                                        </p:attrNameLst>
                                      </p:cBhvr>
                                      <p:to>
                                        <p:strVal val="visible"/>
                                      </p:to>
                                    </p:set>
                                    <p:anim by="(-#ppt_w*2)" calcmode="lin" valueType="num">
                                      <p:cBhvr rctx="PPT">
                                        <p:cTn id="63" dur="500" autoRev="1" fill="hold">
                                          <p:stCondLst>
                                            <p:cond delay="0"/>
                                          </p:stCondLst>
                                        </p:cTn>
                                        <p:tgtEl>
                                          <p:spTgt spid="7"/>
                                        </p:tgtEl>
                                        <p:attrNameLst>
                                          <p:attrName>ppt_w</p:attrName>
                                        </p:attrNameLst>
                                      </p:cBhvr>
                                    </p:anim>
                                    <p:anim by="(#ppt_w*0.50)" calcmode="lin" valueType="num">
                                      <p:cBhvr>
                                        <p:cTn id="64" dur="500" decel="50000" autoRev="1" fill="hold">
                                          <p:stCondLst>
                                            <p:cond delay="0"/>
                                          </p:stCondLst>
                                        </p:cTn>
                                        <p:tgtEl>
                                          <p:spTgt spid="7"/>
                                        </p:tgtEl>
                                        <p:attrNameLst>
                                          <p:attrName>ppt_x</p:attrName>
                                        </p:attrNameLst>
                                      </p:cBhvr>
                                    </p:anim>
                                    <p:anim from="(-#ppt_h/2)" to="(#ppt_y)" calcmode="lin" valueType="num">
                                      <p:cBhvr>
                                        <p:cTn id="65" dur="1000" fill="hold">
                                          <p:stCondLst>
                                            <p:cond delay="0"/>
                                          </p:stCondLst>
                                        </p:cTn>
                                        <p:tgtEl>
                                          <p:spTgt spid="7"/>
                                        </p:tgtEl>
                                        <p:attrNameLst>
                                          <p:attrName>ppt_y</p:attrName>
                                        </p:attrNameLst>
                                      </p:cBhvr>
                                    </p:anim>
                                    <p:animRot by="21600000">
                                      <p:cBhvr>
                                        <p:cTn id="66" dur="1000" fill="hold">
                                          <p:stCondLst>
                                            <p:cond delay="0"/>
                                          </p:stCondLst>
                                        </p:cTn>
                                        <p:tgtEl>
                                          <p:spTgt spid="7"/>
                                        </p:tgtEl>
                                        <p:attrNameLst>
                                          <p:attrName>r</p:attrName>
                                        </p:attrNameLst>
                                      </p:cBhvr>
                                    </p:animRot>
                                  </p:childTnLst>
                                </p:cTn>
                              </p:par>
                            </p:childTnLst>
                          </p:cTn>
                        </p:par>
                        <p:par>
                          <p:cTn id="67" fill="hold">
                            <p:stCondLst>
                              <p:cond delay="14399"/>
                            </p:stCondLst>
                            <p:childTnLst>
                              <p:par>
                                <p:cTn id="68" presetID="22" presetClass="entr" presetSubtype="4"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down)">
                                      <p:cBhvr>
                                        <p:cTn id="70" dur="500"/>
                                        <p:tgtEl>
                                          <p:spTgt spid="19"/>
                                        </p:tgtEl>
                                      </p:cBhvr>
                                    </p:animEffect>
                                  </p:childTnLst>
                                </p:cTn>
                              </p:par>
                            </p:childTnLst>
                          </p:cTn>
                        </p:par>
                        <p:par>
                          <p:cTn id="71" fill="hold">
                            <p:stCondLst>
                              <p:cond delay="14899"/>
                            </p:stCondLst>
                            <p:childTnLst>
                              <p:par>
                                <p:cTn id="72" presetID="26" presetClass="entr" presetSubtype="0"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down)">
                                      <p:cBhvr>
                                        <p:cTn id="74" dur="580">
                                          <p:stCondLst>
                                            <p:cond delay="0"/>
                                          </p:stCondLst>
                                        </p:cTn>
                                        <p:tgtEl>
                                          <p:spTgt spid="20"/>
                                        </p:tgtEl>
                                      </p:cBhvr>
                                    </p:animEffect>
                                    <p:anim calcmode="lin" valueType="num">
                                      <p:cBhvr>
                                        <p:cTn id="75"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80" dur="26">
                                          <p:stCondLst>
                                            <p:cond delay="650"/>
                                          </p:stCondLst>
                                        </p:cTn>
                                        <p:tgtEl>
                                          <p:spTgt spid="20"/>
                                        </p:tgtEl>
                                      </p:cBhvr>
                                      <p:to x="100000" y="60000"/>
                                    </p:animScale>
                                    <p:animScale>
                                      <p:cBhvr>
                                        <p:cTn id="81" dur="166" decel="50000">
                                          <p:stCondLst>
                                            <p:cond delay="676"/>
                                          </p:stCondLst>
                                        </p:cTn>
                                        <p:tgtEl>
                                          <p:spTgt spid="20"/>
                                        </p:tgtEl>
                                      </p:cBhvr>
                                      <p:to x="100000" y="100000"/>
                                    </p:animScale>
                                    <p:animScale>
                                      <p:cBhvr>
                                        <p:cTn id="82" dur="26">
                                          <p:stCondLst>
                                            <p:cond delay="1312"/>
                                          </p:stCondLst>
                                        </p:cTn>
                                        <p:tgtEl>
                                          <p:spTgt spid="20"/>
                                        </p:tgtEl>
                                      </p:cBhvr>
                                      <p:to x="100000" y="80000"/>
                                    </p:animScale>
                                    <p:animScale>
                                      <p:cBhvr>
                                        <p:cTn id="83" dur="166" decel="50000">
                                          <p:stCondLst>
                                            <p:cond delay="1338"/>
                                          </p:stCondLst>
                                        </p:cTn>
                                        <p:tgtEl>
                                          <p:spTgt spid="20"/>
                                        </p:tgtEl>
                                      </p:cBhvr>
                                      <p:to x="100000" y="100000"/>
                                    </p:animScale>
                                    <p:animScale>
                                      <p:cBhvr>
                                        <p:cTn id="84" dur="26">
                                          <p:stCondLst>
                                            <p:cond delay="1642"/>
                                          </p:stCondLst>
                                        </p:cTn>
                                        <p:tgtEl>
                                          <p:spTgt spid="20"/>
                                        </p:tgtEl>
                                      </p:cBhvr>
                                      <p:to x="100000" y="90000"/>
                                    </p:animScale>
                                    <p:animScale>
                                      <p:cBhvr>
                                        <p:cTn id="85" dur="166" decel="50000">
                                          <p:stCondLst>
                                            <p:cond delay="1668"/>
                                          </p:stCondLst>
                                        </p:cTn>
                                        <p:tgtEl>
                                          <p:spTgt spid="20"/>
                                        </p:tgtEl>
                                      </p:cBhvr>
                                      <p:to x="100000" y="100000"/>
                                    </p:animScale>
                                    <p:animScale>
                                      <p:cBhvr>
                                        <p:cTn id="86" dur="26">
                                          <p:stCondLst>
                                            <p:cond delay="1808"/>
                                          </p:stCondLst>
                                        </p:cTn>
                                        <p:tgtEl>
                                          <p:spTgt spid="20"/>
                                        </p:tgtEl>
                                      </p:cBhvr>
                                      <p:to x="100000" y="95000"/>
                                    </p:animScale>
                                    <p:animScale>
                                      <p:cBhvr>
                                        <p:cTn id="87" dur="166" decel="50000">
                                          <p:stCondLst>
                                            <p:cond delay="1834"/>
                                          </p:stCondLst>
                                        </p:cTn>
                                        <p:tgtEl>
                                          <p:spTgt spid="20"/>
                                        </p:tgtEl>
                                      </p:cBhvr>
                                      <p:to x="100000" y="100000"/>
                                    </p:animScale>
                                  </p:childTnLst>
                                </p:cTn>
                              </p:par>
                            </p:childTnLst>
                          </p:cTn>
                        </p:par>
                        <p:par>
                          <p:cTn id="88" fill="hold">
                            <p:stCondLst>
                              <p:cond delay="16899"/>
                            </p:stCondLst>
                            <p:childTnLst>
                              <p:par>
                                <p:cTn id="89" presetID="56" presetClass="entr" presetSubtype="0" fill="hold" grpId="0" nodeType="afterEffect">
                                  <p:stCondLst>
                                    <p:cond delay="0"/>
                                  </p:stCondLst>
                                  <p:iterate type="lt">
                                    <p:tmPct val="10000"/>
                                  </p:iterate>
                                  <p:childTnLst>
                                    <p:set>
                                      <p:cBhvr>
                                        <p:cTn id="90" dur="1" fill="hold">
                                          <p:stCondLst>
                                            <p:cond delay="0"/>
                                          </p:stCondLst>
                                        </p:cTn>
                                        <p:tgtEl>
                                          <p:spTgt spid="13"/>
                                        </p:tgtEl>
                                        <p:attrNameLst>
                                          <p:attrName>style.visibility</p:attrName>
                                        </p:attrNameLst>
                                      </p:cBhvr>
                                      <p:to>
                                        <p:strVal val="visible"/>
                                      </p:to>
                                    </p:set>
                                    <p:anim by="(-#ppt_w*2)" calcmode="lin" valueType="num">
                                      <p:cBhvr rctx="PPT">
                                        <p:cTn id="91" dur="500" autoRev="1" fill="hold">
                                          <p:stCondLst>
                                            <p:cond delay="0"/>
                                          </p:stCondLst>
                                        </p:cTn>
                                        <p:tgtEl>
                                          <p:spTgt spid="13"/>
                                        </p:tgtEl>
                                        <p:attrNameLst>
                                          <p:attrName>ppt_w</p:attrName>
                                        </p:attrNameLst>
                                      </p:cBhvr>
                                    </p:anim>
                                    <p:anim by="(#ppt_w*0.50)" calcmode="lin" valueType="num">
                                      <p:cBhvr>
                                        <p:cTn id="92" dur="500" decel="50000" autoRev="1" fill="hold">
                                          <p:stCondLst>
                                            <p:cond delay="0"/>
                                          </p:stCondLst>
                                        </p:cTn>
                                        <p:tgtEl>
                                          <p:spTgt spid="13"/>
                                        </p:tgtEl>
                                        <p:attrNameLst>
                                          <p:attrName>ppt_x</p:attrName>
                                        </p:attrNameLst>
                                      </p:cBhvr>
                                    </p:anim>
                                    <p:anim from="(-#ppt_h/2)" to="(#ppt_y)" calcmode="lin" valueType="num">
                                      <p:cBhvr>
                                        <p:cTn id="93" dur="1000" fill="hold">
                                          <p:stCondLst>
                                            <p:cond delay="0"/>
                                          </p:stCondLst>
                                        </p:cTn>
                                        <p:tgtEl>
                                          <p:spTgt spid="13"/>
                                        </p:tgtEl>
                                        <p:attrNameLst>
                                          <p:attrName>ppt_y</p:attrName>
                                        </p:attrNameLst>
                                      </p:cBhvr>
                                    </p:anim>
                                    <p:animRot by="21600000">
                                      <p:cBhvr>
                                        <p:cTn id="94" dur="1000"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10" grpId="0" animBg="1"/>
      <p:bldP spid="14" grpId="0" animBg="1"/>
      <p:bldP spid="15" grpId="0" animBg="1"/>
      <p:bldP spid="19" grpId="0" animBg="1"/>
      <p:bldP spid="20" grpId="0" animBg="1"/>
      <p:bldP spid="8" grpId="1"/>
      <p:bldP spid="18" grpId="0"/>
      <p:bldP spid="7"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31971" y="4112986"/>
            <a:ext cx="6291943" cy="2209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p:txBody>
          <a:bodyPr/>
          <a:lstStyle/>
          <a:p>
            <a:r>
              <a:rPr lang="zh-CN" altLang="en-US" dirty="0">
                <a:solidFill>
                  <a:srgbClr val="183A5D"/>
                </a:solidFill>
                <a:sym typeface="+mn-ea"/>
              </a:rPr>
              <a:t>教育背景</a:t>
            </a:r>
            <a:endParaRPr kumimoji="1" lang="zh-CN" altLang="en-US" dirty="0"/>
          </a:p>
        </p:txBody>
      </p:sp>
      <p:sp>
        <p:nvSpPr>
          <p:cNvPr id="4" name="手杖形箭头 3"/>
          <p:cNvSpPr/>
          <p:nvPr/>
        </p:nvSpPr>
        <p:spPr>
          <a:xfrm rot="16200000" flipH="1">
            <a:off x="3512458" y="2667001"/>
            <a:ext cx="1611086" cy="3490684"/>
          </a:xfrm>
          <a:prstGeom prst="uturnArrow">
            <a:avLst>
              <a:gd name="adj1" fmla="val 9469"/>
              <a:gd name="adj2" fmla="val 16441"/>
              <a:gd name="adj3" fmla="val 25901"/>
              <a:gd name="adj4" fmla="val 44147"/>
              <a:gd name="adj5" fmla="val 1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 name="矩形 2"/>
          <p:cNvSpPr/>
          <p:nvPr/>
        </p:nvSpPr>
        <p:spPr>
          <a:xfrm>
            <a:off x="413658" y="1045029"/>
            <a:ext cx="6291943" cy="2209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手杖形箭头 4"/>
          <p:cNvSpPr/>
          <p:nvPr/>
        </p:nvSpPr>
        <p:spPr>
          <a:xfrm rot="5400000" flipH="1">
            <a:off x="7003142" y="1208315"/>
            <a:ext cx="1611086" cy="3490684"/>
          </a:xfrm>
          <a:prstGeom prst="uturnArrow">
            <a:avLst>
              <a:gd name="adj1" fmla="val 9469"/>
              <a:gd name="adj2" fmla="val 16441"/>
              <a:gd name="adj3" fmla="val 25901"/>
              <a:gd name="adj4" fmla="val 44147"/>
              <a:gd name="adj5"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椭圆 6"/>
          <p:cNvSpPr/>
          <p:nvPr/>
        </p:nvSpPr>
        <p:spPr>
          <a:xfrm>
            <a:off x="8349342" y="2591707"/>
            <a:ext cx="881743" cy="8817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000" b="1" dirty="0"/>
              <a:t>A</a:t>
            </a:r>
            <a:endParaRPr kumimoji="1" lang="zh-CN" altLang="en-US" sz="4000" b="1" dirty="0"/>
          </a:p>
        </p:txBody>
      </p:sp>
      <p:sp>
        <p:nvSpPr>
          <p:cNvPr id="8" name="椭圆 7"/>
          <p:cNvSpPr/>
          <p:nvPr/>
        </p:nvSpPr>
        <p:spPr>
          <a:xfrm>
            <a:off x="2862942" y="3887107"/>
            <a:ext cx="881743" cy="88174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000" b="1" dirty="0"/>
              <a:t>B</a:t>
            </a:r>
            <a:endParaRPr kumimoji="1" lang="zh-CN" altLang="en-US" sz="4000" b="1" dirty="0"/>
          </a:p>
        </p:txBody>
      </p:sp>
      <p:sp>
        <p:nvSpPr>
          <p:cNvPr id="13" name="Text Placeholder 6"/>
          <p:cNvSpPr txBox="1"/>
          <p:nvPr/>
        </p:nvSpPr>
        <p:spPr>
          <a:xfrm>
            <a:off x="1763608" y="1372669"/>
            <a:ext cx="2745488" cy="97898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2800" b="1" dirty="0">
                <a:solidFill>
                  <a:schemeClr val="bg1"/>
                </a:solidFill>
                <a:ea typeface="微软雅黑" panose="020B0503020204020204" charset="-122"/>
              </a:rPr>
              <a:t>华中科技</a:t>
            </a:r>
            <a:r>
              <a:rPr lang="zh-CN" altLang="en-US" sz="2800" b="1" dirty="0" smtClean="0">
                <a:solidFill>
                  <a:schemeClr val="bg1"/>
                </a:solidFill>
                <a:ea typeface="微软雅黑" panose="020B0503020204020204" charset="-122"/>
              </a:rPr>
              <a:t>大学  </a:t>
            </a:r>
            <a:endParaRPr lang="en-US" altLang="zh-CN" sz="2800" dirty="0">
              <a:solidFill>
                <a:schemeClr val="bg1"/>
              </a:solidFill>
            </a:endParaRPr>
          </a:p>
          <a:p>
            <a:pPr>
              <a:lnSpc>
                <a:spcPct val="150000"/>
              </a:lnSpc>
            </a:pPr>
            <a:r>
              <a:rPr lang="zh-CN" altLang="en-US" sz="2800" b="1" dirty="0" smtClean="0">
                <a:solidFill>
                  <a:schemeClr val="bg1"/>
                </a:solidFill>
                <a:ea typeface="微软雅黑" panose="020B0503020204020204" charset="-122"/>
              </a:rPr>
              <a:t>国际商务 本科</a:t>
            </a:r>
          </a:p>
        </p:txBody>
      </p:sp>
      <p:sp>
        <p:nvSpPr>
          <p:cNvPr id="18" name="Text Placeholder 16"/>
          <p:cNvSpPr txBox="1"/>
          <p:nvPr/>
        </p:nvSpPr>
        <p:spPr>
          <a:xfrm>
            <a:off x="6977165" y="4518397"/>
            <a:ext cx="3023645" cy="151996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2000" b="1" dirty="0" smtClean="0">
                <a:solidFill>
                  <a:schemeClr val="bg1"/>
                </a:solidFill>
                <a:ea typeface="微软雅黑" panose="020B0503020204020204" charset="-122"/>
              </a:rPr>
              <a:t>复旦大学</a:t>
            </a:r>
            <a:endParaRPr lang="en-US" altLang="zh-CN" sz="2000" b="1" dirty="0" smtClean="0">
              <a:solidFill>
                <a:schemeClr val="bg1"/>
              </a:solidFill>
              <a:ea typeface="微软雅黑" panose="020B0503020204020204" charset="-122"/>
            </a:endParaRPr>
          </a:p>
          <a:p>
            <a:pPr>
              <a:lnSpc>
                <a:spcPct val="150000"/>
              </a:lnSpc>
            </a:pPr>
            <a:r>
              <a:rPr lang="zh-CN" altLang="en-US" sz="2000" b="1" dirty="0" smtClean="0">
                <a:solidFill>
                  <a:schemeClr val="bg1"/>
                </a:solidFill>
                <a:ea typeface="微软雅黑" panose="020B0503020204020204" charset="-122"/>
              </a:rPr>
              <a:t>商务管理 </a:t>
            </a:r>
            <a:r>
              <a:rPr lang="en-US" altLang="zh-CN" sz="2000" b="1" dirty="0" smtClean="0">
                <a:solidFill>
                  <a:schemeClr val="bg1"/>
                </a:solidFill>
                <a:ea typeface="微软雅黑" panose="020B0503020204020204" charset="-122"/>
              </a:rPr>
              <a:t>MBA</a:t>
            </a:r>
            <a:r>
              <a:rPr lang="zh-CN" altLang="en-US" sz="2000" b="1" dirty="0" smtClean="0">
                <a:solidFill>
                  <a:schemeClr val="bg1"/>
                </a:solidFill>
                <a:ea typeface="微软雅黑" panose="020B0503020204020204" charset="-122"/>
              </a:rPr>
              <a:t>硕士</a:t>
            </a:r>
            <a:r>
              <a:rPr lang="zh-CN" altLang="en-US" sz="1600" dirty="0" smtClean="0">
                <a:solidFill>
                  <a:schemeClr val="bg1"/>
                </a:solidFill>
                <a:ea typeface="微软雅黑" panose="020B0503020204020204" charset="-122"/>
              </a:rPr>
              <a:t> </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6"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80">
                                          <p:stCondLst>
                                            <p:cond delay="0"/>
                                          </p:stCondLst>
                                        </p:cTn>
                                        <p:tgtEl>
                                          <p:spTgt spid="7"/>
                                        </p:tgtEl>
                                      </p:cBhvr>
                                    </p:animEffect>
                                    <p:anim calcmode="lin" valueType="num">
                                      <p:cBhvr>
                                        <p:cTn id="1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1" dur="26">
                                          <p:stCondLst>
                                            <p:cond delay="650"/>
                                          </p:stCondLst>
                                        </p:cTn>
                                        <p:tgtEl>
                                          <p:spTgt spid="7"/>
                                        </p:tgtEl>
                                      </p:cBhvr>
                                      <p:to x="100000" y="60000"/>
                                    </p:animScale>
                                    <p:animScale>
                                      <p:cBhvr>
                                        <p:cTn id="22" dur="166" decel="50000">
                                          <p:stCondLst>
                                            <p:cond delay="676"/>
                                          </p:stCondLst>
                                        </p:cTn>
                                        <p:tgtEl>
                                          <p:spTgt spid="7"/>
                                        </p:tgtEl>
                                      </p:cBhvr>
                                      <p:to x="100000" y="100000"/>
                                    </p:animScale>
                                    <p:animScale>
                                      <p:cBhvr>
                                        <p:cTn id="23" dur="26">
                                          <p:stCondLst>
                                            <p:cond delay="1312"/>
                                          </p:stCondLst>
                                        </p:cTn>
                                        <p:tgtEl>
                                          <p:spTgt spid="7"/>
                                        </p:tgtEl>
                                      </p:cBhvr>
                                      <p:to x="100000" y="80000"/>
                                    </p:animScale>
                                    <p:animScale>
                                      <p:cBhvr>
                                        <p:cTn id="24" dur="166" decel="50000">
                                          <p:stCondLst>
                                            <p:cond delay="1338"/>
                                          </p:stCondLst>
                                        </p:cTn>
                                        <p:tgtEl>
                                          <p:spTgt spid="7"/>
                                        </p:tgtEl>
                                      </p:cBhvr>
                                      <p:to x="100000" y="100000"/>
                                    </p:animScale>
                                    <p:animScale>
                                      <p:cBhvr>
                                        <p:cTn id="25" dur="26">
                                          <p:stCondLst>
                                            <p:cond delay="1642"/>
                                          </p:stCondLst>
                                        </p:cTn>
                                        <p:tgtEl>
                                          <p:spTgt spid="7"/>
                                        </p:tgtEl>
                                      </p:cBhvr>
                                      <p:to x="100000" y="90000"/>
                                    </p:animScale>
                                    <p:animScale>
                                      <p:cBhvr>
                                        <p:cTn id="26" dur="166" decel="50000">
                                          <p:stCondLst>
                                            <p:cond delay="1668"/>
                                          </p:stCondLst>
                                        </p:cTn>
                                        <p:tgtEl>
                                          <p:spTgt spid="7"/>
                                        </p:tgtEl>
                                      </p:cBhvr>
                                      <p:to x="100000" y="100000"/>
                                    </p:animScale>
                                    <p:animScale>
                                      <p:cBhvr>
                                        <p:cTn id="27" dur="26">
                                          <p:stCondLst>
                                            <p:cond delay="1808"/>
                                          </p:stCondLst>
                                        </p:cTn>
                                        <p:tgtEl>
                                          <p:spTgt spid="7"/>
                                        </p:tgtEl>
                                      </p:cBhvr>
                                      <p:to x="100000" y="95000"/>
                                    </p:animScale>
                                    <p:animScale>
                                      <p:cBhvr>
                                        <p:cTn id="28" dur="166" decel="50000">
                                          <p:stCondLst>
                                            <p:cond delay="1834"/>
                                          </p:stCondLst>
                                        </p:cTn>
                                        <p:tgtEl>
                                          <p:spTgt spid="7"/>
                                        </p:tgtEl>
                                      </p:cBhvr>
                                      <p:to x="100000" y="100000"/>
                                    </p:animScale>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000"/>
                            </p:stCondLst>
                            <p:childTnLst>
                              <p:par>
                                <p:cTn id="33" presetID="22" presetClass="entr" presetSubtype="4"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par>
                          <p:cTn id="36" fill="hold">
                            <p:stCondLst>
                              <p:cond delay="3500"/>
                            </p:stCondLst>
                            <p:childTnLst>
                              <p:par>
                                <p:cTn id="37" presetID="26"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80">
                                          <p:stCondLst>
                                            <p:cond delay="0"/>
                                          </p:stCondLst>
                                        </p:cTn>
                                        <p:tgtEl>
                                          <p:spTgt spid="8"/>
                                        </p:tgtEl>
                                      </p:cBhvr>
                                    </p:animEffect>
                                    <p:anim calcmode="lin" valueType="num">
                                      <p:cBhvr>
                                        <p:cTn id="4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5" dur="26">
                                          <p:stCondLst>
                                            <p:cond delay="650"/>
                                          </p:stCondLst>
                                        </p:cTn>
                                        <p:tgtEl>
                                          <p:spTgt spid="8"/>
                                        </p:tgtEl>
                                      </p:cBhvr>
                                      <p:to x="100000" y="60000"/>
                                    </p:animScale>
                                    <p:animScale>
                                      <p:cBhvr>
                                        <p:cTn id="46" dur="166" decel="50000">
                                          <p:stCondLst>
                                            <p:cond delay="676"/>
                                          </p:stCondLst>
                                        </p:cTn>
                                        <p:tgtEl>
                                          <p:spTgt spid="8"/>
                                        </p:tgtEl>
                                      </p:cBhvr>
                                      <p:to x="100000" y="100000"/>
                                    </p:animScale>
                                    <p:animScale>
                                      <p:cBhvr>
                                        <p:cTn id="47" dur="26">
                                          <p:stCondLst>
                                            <p:cond delay="1312"/>
                                          </p:stCondLst>
                                        </p:cTn>
                                        <p:tgtEl>
                                          <p:spTgt spid="8"/>
                                        </p:tgtEl>
                                      </p:cBhvr>
                                      <p:to x="100000" y="80000"/>
                                    </p:animScale>
                                    <p:animScale>
                                      <p:cBhvr>
                                        <p:cTn id="48" dur="166" decel="50000">
                                          <p:stCondLst>
                                            <p:cond delay="1338"/>
                                          </p:stCondLst>
                                        </p:cTn>
                                        <p:tgtEl>
                                          <p:spTgt spid="8"/>
                                        </p:tgtEl>
                                      </p:cBhvr>
                                      <p:to x="100000" y="100000"/>
                                    </p:animScale>
                                    <p:animScale>
                                      <p:cBhvr>
                                        <p:cTn id="49" dur="26">
                                          <p:stCondLst>
                                            <p:cond delay="1642"/>
                                          </p:stCondLst>
                                        </p:cTn>
                                        <p:tgtEl>
                                          <p:spTgt spid="8"/>
                                        </p:tgtEl>
                                      </p:cBhvr>
                                      <p:to x="100000" y="90000"/>
                                    </p:animScale>
                                    <p:animScale>
                                      <p:cBhvr>
                                        <p:cTn id="50" dur="166" decel="50000">
                                          <p:stCondLst>
                                            <p:cond delay="1668"/>
                                          </p:stCondLst>
                                        </p:cTn>
                                        <p:tgtEl>
                                          <p:spTgt spid="8"/>
                                        </p:tgtEl>
                                      </p:cBhvr>
                                      <p:to x="100000" y="100000"/>
                                    </p:animScale>
                                    <p:animScale>
                                      <p:cBhvr>
                                        <p:cTn id="51" dur="26">
                                          <p:stCondLst>
                                            <p:cond delay="1808"/>
                                          </p:stCondLst>
                                        </p:cTn>
                                        <p:tgtEl>
                                          <p:spTgt spid="8"/>
                                        </p:tgtEl>
                                      </p:cBhvr>
                                      <p:to x="100000" y="95000"/>
                                    </p:animScale>
                                    <p:animScale>
                                      <p:cBhvr>
                                        <p:cTn id="52" dur="166" decel="50000">
                                          <p:stCondLst>
                                            <p:cond delay="1834"/>
                                          </p:stCondLst>
                                        </p:cTn>
                                        <p:tgtEl>
                                          <p:spTgt spid="8"/>
                                        </p:tgtEl>
                                      </p:cBhvr>
                                      <p:to x="100000" y="100000"/>
                                    </p:animScale>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animBg="1"/>
      <p:bldP spid="7" grpId="0" animBg="1"/>
      <p:bldP spid="8" grpId="0" animBg="1"/>
      <p:bldP spid="13"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183A5D"/>
                </a:solidFill>
                <a:sym typeface="+mn-ea"/>
              </a:rPr>
              <a:t>工作经历</a:t>
            </a:r>
            <a:endParaRPr kumimoji="1" lang="zh-CN" altLang="en-US" dirty="0"/>
          </a:p>
        </p:txBody>
      </p:sp>
      <p:sp>
        <p:nvSpPr>
          <p:cNvPr id="7" name="矩形 6"/>
          <p:cNvSpPr/>
          <p:nvPr/>
        </p:nvSpPr>
        <p:spPr>
          <a:xfrm>
            <a:off x="1328056" y="3861473"/>
            <a:ext cx="2816448" cy="2234527"/>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descr="C:\Users\Administrator\Desktop\t0102b99fc920d33caa.jpgt0102b99fc920d33caa"/>
          <p:cNvPicPr>
            <a:picLocks noChangeAspect="1"/>
          </p:cNvPicPr>
          <p:nvPr/>
        </p:nvPicPr>
        <p:blipFill rotWithShape="1">
          <a:blip r:embed="rId3"/>
          <a:srcRect/>
          <a:stretch>
            <a:fillRect/>
          </a:stretch>
        </p:blipFill>
        <p:spPr>
          <a:xfrm flipH="1">
            <a:off x="1328420" y="1572895"/>
            <a:ext cx="2816225" cy="216408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矩形 11"/>
          <p:cNvSpPr/>
          <p:nvPr/>
        </p:nvSpPr>
        <p:spPr>
          <a:xfrm flipV="1">
            <a:off x="4673598" y="1413327"/>
            <a:ext cx="2816448" cy="2234527"/>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descr="C:\Users\Administrator\Desktop\t019a0f295bc5498994.jpgt019a0f295bc5498994"/>
          <p:cNvPicPr>
            <a:picLocks noChangeAspect="1"/>
          </p:cNvPicPr>
          <p:nvPr/>
        </p:nvPicPr>
        <p:blipFill rotWithShape="1">
          <a:blip r:embed="rId4"/>
          <a:srcRect/>
          <a:stretch>
            <a:fillRect/>
          </a:stretch>
        </p:blipFill>
        <p:spPr>
          <a:xfrm rot="10800000" flipH="1" flipV="1">
            <a:off x="4673600" y="3896360"/>
            <a:ext cx="2816225" cy="219964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矩形 16"/>
          <p:cNvSpPr/>
          <p:nvPr/>
        </p:nvSpPr>
        <p:spPr>
          <a:xfrm>
            <a:off x="8019141" y="3861472"/>
            <a:ext cx="2816448" cy="2234527"/>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8" name="图片 17" descr="C:\Users\Administrator\Desktop\t0121373d2c50ee6a82.jpgt0121373d2c50ee6a82"/>
          <p:cNvPicPr>
            <a:picLocks noChangeAspect="1"/>
          </p:cNvPicPr>
          <p:nvPr/>
        </p:nvPicPr>
        <p:blipFill rotWithShape="1">
          <a:blip r:embed="rId5"/>
          <a:srcRect/>
          <a:stretch>
            <a:fillRect/>
          </a:stretch>
        </p:blipFill>
        <p:spPr>
          <a:xfrm flipH="1">
            <a:off x="7804785" y="1475105"/>
            <a:ext cx="3030855" cy="217297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文本框 2"/>
          <p:cNvSpPr txBox="1"/>
          <p:nvPr/>
        </p:nvSpPr>
        <p:spPr>
          <a:xfrm>
            <a:off x="1387329" y="3996183"/>
            <a:ext cx="2536190" cy="368300"/>
          </a:xfrm>
          <a:prstGeom prst="rect">
            <a:avLst/>
          </a:prstGeom>
          <a:noFill/>
        </p:spPr>
        <p:txBody>
          <a:bodyPr wrap="none" rtlCol="0">
            <a:spAutoFit/>
          </a:bodyPr>
          <a:lstStyle/>
          <a:p>
            <a:r>
              <a:rPr lang="en-US" altLang="zh-CN" dirty="0" smtClean="0">
                <a:solidFill>
                  <a:schemeClr val="bg1"/>
                </a:solidFill>
                <a:latin typeface="微软雅黑" panose="020B0503020204020204" charset="-122"/>
                <a:ea typeface="微软雅黑" panose="020B0503020204020204" charset="-122"/>
                <a:cs typeface="微软雅黑" panose="020B0503020204020204" charset="-122"/>
              </a:rPr>
              <a:t>2013</a:t>
            </a:r>
            <a:r>
              <a:rPr lang="zh-CN" altLang="en-US" dirty="0" smtClean="0">
                <a:solidFill>
                  <a:schemeClr val="bg1"/>
                </a:solidFill>
                <a:latin typeface="微软雅黑" panose="020B0503020204020204" charset="-122"/>
                <a:ea typeface="微软雅黑" panose="020B0503020204020204" charset="-122"/>
                <a:cs typeface="微软雅黑" panose="020B0503020204020204" charset="-122"/>
              </a:rPr>
              <a:t>年</a:t>
            </a:r>
            <a:r>
              <a:rPr lang="en-US" altLang="zh-CN" dirty="0" smtClean="0">
                <a:solidFill>
                  <a:schemeClr val="bg1"/>
                </a:solidFill>
                <a:latin typeface="微软雅黑" panose="020B0503020204020204" charset="-122"/>
                <a:ea typeface="微软雅黑" panose="020B0503020204020204" charset="-122"/>
                <a:cs typeface="微软雅黑" panose="020B0503020204020204" charset="-122"/>
              </a:rPr>
              <a:t>1</a:t>
            </a:r>
            <a:r>
              <a:rPr lang="zh-CN" altLang="en-US" dirty="0" smtClean="0">
                <a:solidFill>
                  <a:schemeClr val="bg1"/>
                </a:solidFill>
                <a:latin typeface="微软雅黑" panose="020B0503020204020204" charset="-122"/>
                <a:ea typeface="微软雅黑" panose="020B0503020204020204" charset="-122"/>
                <a:cs typeface="微软雅黑" panose="020B0503020204020204" charset="-122"/>
              </a:rPr>
              <a:t>月</a:t>
            </a:r>
            <a:r>
              <a:rPr lang="en-US" altLang="zh-CN" dirty="0" smtClean="0">
                <a:solidFill>
                  <a:schemeClr val="bg1"/>
                </a:solidFill>
                <a:latin typeface="微软雅黑" panose="020B0503020204020204" charset="-122"/>
                <a:ea typeface="微软雅黑" panose="020B0503020204020204" charset="-122"/>
                <a:cs typeface="微软雅黑" panose="020B0503020204020204" charset="-122"/>
              </a:rPr>
              <a:t>-2015</a:t>
            </a:r>
            <a:r>
              <a:rPr lang="zh-CN" altLang="en-US" dirty="0" smtClean="0">
                <a:solidFill>
                  <a:schemeClr val="bg1"/>
                </a:solidFill>
                <a:latin typeface="微软雅黑" panose="020B0503020204020204" charset="-122"/>
                <a:ea typeface="微软雅黑" panose="020B0503020204020204" charset="-122"/>
                <a:cs typeface="微软雅黑" panose="020B0503020204020204" charset="-122"/>
              </a:rPr>
              <a:t>年</a:t>
            </a:r>
            <a:r>
              <a:rPr lang="en-US" altLang="zh-CN" dirty="0" smtClean="0">
                <a:solidFill>
                  <a:schemeClr val="bg1"/>
                </a:solidFill>
                <a:latin typeface="微软雅黑" panose="020B0503020204020204" charset="-122"/>
                <a:ea typeface="微软雅黑" panose="020B0503020204020204" charset="-122"/>
                <a:cs typeface="微软雅黑" panose="020B0503020204020204" charset="-122"/>
              </a:rPr>
              <a:t>2</a:t>
            </a:r>
            <a:r>
              <a:rPr lang="zh-CN" altLang="en-US" dirty="0" smtClean="0">
                <a:solidFill>
                  <a:schemeClr val="bg1"/>
                </a:solidFill>
                <a:latin typeface="微软雅黑" panose="020B0503020204020204" charset="-122"/>
                <a:ea typeface="微软雅黑" panose="020B0503020204020204" charset="-122"/>
                <a:cs typeface="微软雅黑" panose="020B0503020204020204" charset="-122"/>
              </a:rPr>
              <a:t>月</a:t>
            </a:r>
          </a:p>
        </p:txBody>
      </p:sp>
      <p:sp>
        <p:nvSpPr>
          <p:cNvPr id="4" name="Text Placeholder 6"/>
          <p:cNvSpPr txBox="1"/>
          <p:nvPr/>
        </p:nvSpPr>
        <p:spPr>
          <a:xfrm>
            <a:off x="1328086" y="4364337"/>
            <a:ext cx="4249313" cy="183184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1800" b="1" dirty="0">
                <a:solidFill>
                  <a:schemeClr val="bg1"/>
                </a:solidFill>
                <a:ea typeface="微软雅黑" panose="020B0503020204020204" charset="-122"/>
              </a:rPr>
              <a:t>请输入工作</a:t>
            </a:r>
            <a:r>
              <a:rPr lang="zh-CN" altLang="en-US" sz="1800" b="1" dirty="0" smtClean="0">
                <a:solidFill>
                  <a:schemeClr val="bg1"/>
                </a:solidFill>
                <a:ea typeface="微软雅黑" panose="020B0503020204020204" charset="-122"/>
              </a:rPr>
              <a:t>岗位</a:t>
            </a:r>
            <a:endParaRPr lang="en-US" altLang="zh-CN" sz="1800" b="1" dirty="0" smtClean="0">
              <a:solidFill>
                <a:schemeClr val="bg1"/>
              </a:solidFill>
              <a:ea typeface="微软雅黑" panose="020B0503020204020204" charset="-122"/>
            </a:endParaRPr>
          </a:p>
          <a:p>
            <a:pPr>
              <a:lnSpc>
                <a:spcPct val="150000"/>
              </a:lnSpc>
            </a:pPr>
            <a:r>
              <a:rPr lang="zh-CN" altLang="en-US" sz="1200" b="1" dirty="0" smtClean="0">
                <a:solidFill>
                  <a:schemeClr val="bg1"/>
                </a:solidFill>
                <a:ea typeface="微软雅黑" panose="020B0503020204020204" charset="-122"/>
              </a:rPr>
              <a:t>请输入公司名称</a:t>
            </a:r>
            <a:endParaRPr lang="en-US" altLang="zh-CN" sz="1200" b="1" dirty="0" smtClean="0">
              <a:solidFill>
                <a:schemeClr val="bg1"/>
              </a:solidFill>
              <a:ea typeface="微软雅黑" panose="020B0503020204020204" charset="-122"/>
            </a:endParaRPr>
          </a:p>
          <a:p>
            <a:pPr>
              <a:lnSpc>
                <a:spcPct val="150000"/>
              </a:lnSpc>
            </a:pPr>
            <a:r>
              <a:rPr lang="zh-CN" altLang="en-US" sz="1200" b="1" dirty="0" smtClean="0">
                <a:solidFill>
                  <a:schemeClr val="bg1"/>
                </a:solidFill>
                <a:ea typeface="微软雅黑" panose="020B0503020204020204" charset="-122"/>
              </a:rPr>
              <a:t>请输入工作内容及主要成绩</a:t>
            </a:r>
            <a:endParaRPr lang="en-US" altLang="zh-CN" sz="1200" b="1" dirty="0" smtClean="0">
              <a:solidFill>
                <a:schemeClr val="bg1"/>
              </a:solidFill>
              <a:ea typeface="微软雅黑" panose="020B0503020204020204" charset="-122"/>
            </a:endParaRPr>
          </a:p>
          <a:p>
            <a:pPr>
              <a:lnSpc>
                <a:spcPct val="150000"/>
              </a:lnSpc>
            </a:pPr>
            <a:r>
              <a:rPr lang="zh-CN" altLang="en-US" sz="1200" b="1" dirty="0">
                <a:solidFill>
                  <a:schemeClr val="bg1"/>
                </a:solidFill>
                <a:ea typeface="微软雅黑" panose="020B0503020204020204" charset="-122"/>
              </a:rPr>
              <a:t>请输入工作内容及主要成绩</a:t>
            </a:r>
          </a:p>
          <a:p>
            <a:pPr>
              <a:lnSpc>
                <a:spcPct val="150000"/>
              </a:lnSpc>
            </a:pPr>
            <a:endParaRPr lang="zh-CN" altLang="en-US" sz="1200" b="1" dirty="0" smtClean="0">
              <a:solidFill>
                <a:schemeClr val="bg1"/>
              </a:solidFill>
              <a:ea typeface="微软雅黑" panose="020B0503020204020204" charset="-122"/>
            </a:endParaRPr>
          </a:p>
        </p:txBody>
      </p:sp>
      <p:sp>
        <p:nvSpPr>
          <p:cNvPr id="11" name="文本框 10"/>
          <p:cNvSpPr txBox="1"/>
          <p:nvPr/>
        </p:nvSpPr>
        <p:spPr>
          <a:xfrm>
            <a:off x="4892616" y="1106355"/>
            <a:ext cx="2536190" cy="368300"/>
          </a:xfrm>
          <a:prstGeom prst="rect">
            <a:avLst/>
          </a:prstGeom>
          <a:noFill/>
        </p:spPr>
        <p:txBody>
          <a:bodyPr wrap="none" rtlCol="0">
            <a:spAutoFit/>
          </a:bodyPr>
          <a:lstStyle/>
          <a:p>
            <a:r>
              <a:rPr lang="en-US" altLang="zh-CN" dirty="0" smtClean="0">
                <a:solidFill>
                  <a:schemeClr val="bg1"/>
                </a:solidFill>
                <a:latin typeface="微软雅黑" panose="020B0503020204020204" charset="-122"/>
                <a:ea typeface="微软雅黑" panose="020B0503020204020204" charset="-122"/>
                <a:cs typeface="微软雅黑" panose="020B0503020204020204" charset="-122"/>
              </a:rPr>
              <a:t>2015</a:t>
            </a:r>
            <a:r>
              <a:rPr lang="zh-CN" altLang="en-US" dirty="0" smtClean="0">
                <a:solidFill>
                  <a:schemeClr val="bg1"/>
                </a:solidFill>
                <a:latin typeface="微软雅黑" panose="020B0503020204020204" charset="-122"/>
                <a:ea typeface="微软雅黑" panose="020B0503020204020204" charset="-122"/>
                <a:cs typeface="微软雅黑" panose="020B0503020204020204" charset="-122"/>
              </a:rPr>
              <a:t>年</a:t>
            </a:r>
            <a:r>
              <a:rPr lang="en-US" altLang="zh-CN"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dirty="0" smtClean="0">
                <a:solidFill>
                  <a:schemeClr val="bg1"/>
                </a:solidFill>
                <a:latin typeface="微软雅黑" panose="020B0503020204020204" charset="-122"/>
                <a:ea typeface="微软雅黑" panose="020B0503020204020204" charset="-122"/>
                <a:cs typeface="微软雅黑" panose="020B0503020204020204" charset="-122"/>
              </a:rPr>
              <a:t>月</a:t>
            </a:r>
            <a:r>
              <a:rPr lang="en-US" altLang="zh-CN" dirty="0" smtClean="0">
                <a:solidFill>
                  <a:schemeClr val="bg1"/>
                </a:solidFill>
                <a:latin typeface="微软雅黑" panose="020B0503020204020204" charset="-122"/>
                <a:ea typeface="微软雅黑" panose="020B0503020204020204" charset="-122"/>
                <a:cs typeface="微软雅黑" panose="020B0503020204020204" charset="-122"/>
              </a:rPr>
              <a:t>-2017</a:t>
            </a:r>
            <a:r>
              <a:rPr lang="zh-CN" altLang="en-US" dirty="0" smtClean="0">
                <a:solidFill>
                  <a:schemeClr val="bg1"/>
                </a:solidFill>
                <a:latin typeface="微软雅黑" panose="020B0503020204020204" charset="-122"/>
                <a:ea typeface="微软雅黑" panose="020B0503020204020204" charset="-122"/>
                <a:cs typeface="微软雅黑" panose="020B0503020204020204" charset="-122"/>
              </a:rPr>
              <a:t>年</a:t>
            </a:r>
            <a:r>
              <a:rPr lang="en-US" altLang="zh-CN" dirty="0" smtClean="0">
                <a:solidFill>
                  <a:schemeClr val="bg1"/>
                </a:solidFill>
                <a:latin typeface="微软雅黑" panose="020B0503020204020204" charset="-122"/>
                <a:ea typeface="微软雅黑" panose="020B0503020204020204" charset="-122"/>
                <a:cs typeface="微软雅黑" panose="020B0503020204020204" charset="-122"/>
              </a:rPr>
              <a:t>8</a:t>
            </a:r>
            <a:r>
              <a:rPr lang="zh-CN" altLang="en-US" dirty="0" smtClean="0">
                <a:solidFill>
                  <a:schemeClr val="bg1"/>
                </a:solidFill>
                <a:latin typeface="微软雅黑" panose="020B0503020204020204" charset="-122"/>
                <a:ea typeface="微软雅黑" panose="020B0503020204020204" charset="-122"/>
                <a:cs typeface="微软雅黑" panose="020B0503020204020204" charset="-122"/>
              </a:rPr>
              <a:t>月</a:t>
            </a:r>
          </a:p>
        </p:txBody>
      </p:sp>
      <p:sp>
        <p:nvSpPr>
          <p:cNvPr id="5" name="文本框 4"/>
          <p:cNvSpPr txBox="1"/>
          <p:nvPr/>
        </p:nvSpPr>
        <p:spPr>
          <a:xfrm>
            <a:off x="8198989" y="3995886"/>
            <a:ext cx="2957861" cy="369332"/>
          </a:xfrm>
          <a:prstGeom prst="rect">
            <a:avLst/>
          </a:prstGeom>
          <a:noFill/>
        </p:spPr>
        <p:txBody>
          <a:bodyPr wrap="none" rtlCol="0">
            <a:spAutoFit/>
          </a:bodyPr>
          <a:lstStyle/>
          <a:p>
            <a:r>
              <a:rPr lang="en-US" altLang="zh-CN" dirty="0" smtClean="0">
                <a:solidFill>
                  <a:schemeClr val="bg1"/>
                </a:solidFill>
                <a:latin typeface="造字工房力黑（非商用）常规体" pitchFamily="50" charset="-122"/>
                <a:ea typeface="造字工房力黑（非商用）常规体" pitchFamily="50" charset="-122"/>
              </a:rPr>
              <a:t>2017</a:t>
            </a:r>
            <a:r>
              <a:rPr lang="zh-CN" altLang="en-US" dirty="0" smtClean="0">
                <a:solidFill>
                  <a:schemeClr val="bg1"/>
                </a:solidFill>
                <a:latin typeface="造字工房力黑（非商用）常规体" pitchFamily="50" charset="-122"/>
                <a:ea typeface="造字工房力黑（非商用）常规体" pitchFamily="50" charset="-122"/>
              </a:rPr>
              <a:t>年</a:t>
            </a:r>
            <a:r>
              <a:rPr lang="en-US" altLang="zh-CN" dirty="0" smtClean="0">
                <a:solidFill>
                  <a:schemeClr val="bg1"/>
                </a:solidFill>
                <a:latin typeface="造字工房力黑（非商用）常规体" pitchFamily="50" charset="-122"/>
                <a:ea typeface="造字工房力黑（非商用）常规体" pitchFamily="50" charset="-122"/>
              </a:rPr>
              <a:t>8</a:t>
            </a:r>
            <a:r>
              <a:rPr lang="zh-CN" altLang="en-US" dirty="0" smtClean="0">
                <a:solidFill>
                  <a:schemeClr val="bg1"/>
                </a:solidFill>
                <a:latin typeface="造字工房力黑（非商用）常规体" pitchFamily="50" charset="-122"/>
                <a:ea typeface="造字工房力黑（非商用）常规体" pitchFamily="50" charset="-122"/>
              </a:rPr>
              <a:t>月</a:t>
            </a:r>
            <a:r>
              <a:rPr lang="en-US" altLang="zh-CN" dirty="0" smtClean="0">
                <a:solidFill>
                  <a:schemeClr val="bg1"/>
                </a:solidFill>
                <a:latin typeface="造字工房力黑（非商用）常规体" pitchFamily="50" charset="-122"/>
                <a:ea typeface="造字工房力黑（非商用）常规体" pitchFamily="50" charset="-122"/>
              </a:rPr>
              <a:t>-2018</a:t>
            </a:r>
            <a:r>
              <a:rPr lang="zh-CN" altLang="en-US" dirty="0" smtClean="0">
                <a:solidFill>
                  <a:schemeClr val="bg1"/>
                </a:solidFill>
                <a:latin typeface="造字工房力黑（非商用）常规体" pitchFamily="50" charset="-122"/>
                <a:ea typeface="造字工房力黑（非商用）常规体" pitchFamily="50" charset="-122"/>
              </a:rPr>
              <a:t>年</a:t>
            </a:r>
            <a:r>
              <a:rPr lang="en-US" altLang="zh-CN" dirty="0" smtClean="0">
                <a:solidFill>
                  <a:schemeClr val="bg1"/>
                </a:solidFill>
                <a:latin typeface="造字工房力黑（非商用）常规体" pitchFamily="50" charset="-122"/>
                <a:ea typeface="造字工房力黑（非商用）常规体" pitchFamily="50" charset="-122"/>
              </a:rPr>
              <a:t>7</a:t>
            </a:r>
            <a:r>
              <a:rPr lang="zh-CN" altLang="en-US" dirty="0" smtClean="0">
                <a:solidFill>
                  <a:schemeClr val="bg1"/>
                </a:solidFill>
                <a:latin typeface="造字工房力黑（非商用）常规体" pitchFamily="50" charset="-122"/>
                <a:ea typeface="造字工房力黑（非商用）常规体" pitchFamily="50" charset="-122"/>
              </a:rPr>
              <a:t>月</a:t>
            </a:r>
          </a:p>
        </p:txBody>
      </p:sp>
      <p:sp>
        <p:nvSpPr>
          <p:cNvPr id="10" name="Text Placeholder 6"/>
          <p:cNvSpPr txBox="1"/>
          <p:nvPr/>
        </p:nvSpPr>
        <p:spPr>
          <a:xfrm>
            <a:off x="4673901" y="1447782"/>
            <a:ext cx="4249313" cy="183184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1800" b="1" dirty="0">
                <a:solidFill>
                  <a:schemeClr val="bg1"/>
                </a:solidFill>
                <a:ea typeface="微软雅黑" panose="020B0503020204020204" charset="-122"/>
              </a:rPr>
              <a:t>请输入工作</a:t>
            </a:r>
            <a:r>
              <a:rPr lang="zh-CN" altLang="en-US" sz="1800" b="1" dirty="0" smtClean="0">
                <a:solidFill>
                  <a:schemeClr val="bg1"/>
                </a:solidFill>
                <a:ea typeface="微软雅黑" panose="020B0503020204020204" charset="-122"/>
              </a:rPr>
              <a:t>岗位</a:t>
            </a:r>
            <a:endParaRPr lang="en-US" altLang="zh-CN" sz="1800" b="1" dirty="0" smtClean="0">
              <a:solidFill>
                <a:schemeClr val="bg1"/>
              </a:solidFill>
              <a:ea typeface="微软雅黑" panose="020B0503020204020204" charset="-122"/>
            </a:endParaRPr>
          </a:p>
          <a:p>
            <a:pPr>
              <a:lnSpc>
                <a:spcPct val="150000"/>
              </a:lnSpc>
            </a:pPr>
            <a:r>
              <a:rPr lang="zh-CN" altLang="en-US" sz="1200" b="1" dirty="0" smtClean="0">
                <a:solidFill>
                  <a:schemeClr val="bg1"/>
                </a:solidFill>
                <a:ea typeface="微软雅黑" panose="020B0503020204020204" charset="-122"/>
              </a:rPr>
              <a:t>请输入公司名称</a:t>
            </a:r>
            <a:endParaRPr lang="en-US" altLang="zh-CN" sz="1200" b="1" dirty="0" smtClean="0">
              <a:solidFill>
                <a:schemeClr val="bg1"/>
              </a:solidFill>
              <a:ea typeface="微软雅黑" panose="020B0503020204020204" charset="-122"/>
            </a:endParaRPr>
          </a:p>
          <a:p>
            <a:pPr>
              <a:lnSpc>
                <a:spcPct val="150000"/>
              </a:lnSpc>
            </a:pPr>
            <a:r>
              <a:rPr lang="zh-CN" altLang="en-US" sz="1200" b="1" dirty="0" smtClean="0">
                <a:solidFill>
                  <a:schemeClr val="bg1"/>
                </a:solidFill>
                <a:ea typeface="微软雅黑" panose="020B0503020204020204" charset="-122"/>
              </a:rPr>
              <a:t>请输入工作内容及主要成绩</a:t>
            </a:r>
            <a:endParaRPr lang="en-US" altLang="zh-CN" sz="1200" b="1" dirty="0" smtClean="0">
              <a:solidFill>
                <a:schemeClr val="bg1"/>
              </a:solidFill>
              <a:ea typeface="微软雅黑" panose="020B0503020204020204" charset="-122"/>
            </a:endParaRPr>
          </a:p>
          <a:p>
            <a:pPr>
              <a:lnSpc>
                <a:spcPct val="150000"/>
              </a:lnSpc>
            </a:pPr>
            <a:r>
              <a:rPr lang="zh-CN" altLang="en-US" sz="1200" b="1" dirty="0">
                <a:solidFill>
                  <a:schemeClr val="bg1"/>
                </a:solidFill>
                <a:ea typeface="微软雅黑" panose="020B0503020204020204" charset="-122"/>
              </a:rPr>
              <a:t>请输入工作内容及主要成绩</a:t>
            </a:r>
          </a:p>
          <a:p>
            <a:pPr>
              <a:lnSpc>
                <a:spcPct val="150000"/>
              </a:lnSpc>
            </a:pPr>
            <a:endParaRPr lang="zh-CN" altLang="en-US" sz="1200" b="1" dirty="0" smtClean="0">
              <a:solidFill>
                <a:schemeClr val="bg1"/>
              </a:solidFill>
              <a:ea typeface="微软雅黑" panose="020B0503020204020204" charset="-122"/>
            </a:endParaRPr>
          </a:p>
        </p:txBody>
      </p:sp>
      <p:sp>
        <p:nvSpPr>
          <p:cNvPr id="16" name="Text Placeholder 6"/>
          <p:cNvSpPr txBox="1"/>
          <p:nvPr/>
        </p:nvSpPr>
        <p:spPr>
          <a:xfrm>
            <a:off x="8020351" y="4363702"/>
            <a:ext cx="4249313" cy="183184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1800" b="1" dirty="0">
                <a:solidFill>
                  <a:schemeClr val="bg1"/>
                </a:solidFill>
                <a:ea typeface="微软雅黑" panose="020B0503020204020204" charset="-122"/>
              </a:rPr>
              <a:t>请输入工作</a:t>
            </a:r>
            <a:r>
              <a:rPr lang="zh-CN" altLang="en-US" sz="1800" b="1" dirty="0" smtClean="0">
                <a:solidFill>
                  <a:schemeClr val="bg1"/>
                </a:solidFill>
                <a:ea typeface="微软雅黑" panose="020B0503020204020204" charset="-122"/>
              </a:rPr>
              <a:t>岗位</a:t>
            </a:r>
            <a:endParaRPr lang="en-US" altLang="zh-CN" sz="1800" b="1" dirty="0" smtClean="0">
              <a:solidFill>
                <a:schemeClr val="bg1"/>
              </a:solidFill>
              <a:ea typeface="微软雅黑" panose="020B0503020204020204" charset="-122"/>
            </a:endParaRPr>
          </a:p>
          <a:p>
            <a:pPr>
              <a:lnSpc>
                <a:spcPct val="150000"/>
              </a:lnSpc>
            </a:pPr>
            <a:r>
              <a:rPr lang="zh-CN" altLang="en-US" sz="1200" b="1" dirty="0" smtClean="0">
                <a:solidFill>
                  <a:schemeClr val="bg1"/>
                </a:solidFill>
                <a:ea typeface="微软雅黑" panose="020B0503020204020204" charset="-122"/>
              </a:rPr>
              <a:t>请输入公司名称</a:t>
            </a:r>
            <a:endParaRPr lang="en-US" altLang="zh-CN" sz="1200" b="1" dirty="0" smtClean="0">
              <a:solidFill>
                <a:schemeClr val="bg1"/>
              </a:solidFill>
              <a:ea typeface="微软雅黑" panose="020B0503020204020204" charset="-122"/>
            </a:endParaRPr>
          </a:p>
          <a:p>
            <a:pPr>
              <a:lnSpc>
                <a:spcPct val="150000"/>
              </a:lnSpc>
            </a:pPr>
            <a:r>
              <a:rPr lang="zh-CN" altLang="en-US" sz="1200" b="1" dirty="0" smtClean="0">
                <a:solidFill>
                  <a:schemeClr val="bg1"/>
                </a:solidFill>
                <a:ea typeface="微软雅黑" panose="020B0503020204020204" charset="-122"/>
              </a:rPr>
              <a:t>请输入工作内容及主要成绩</a:t>
            </a:r>
            <a:endParaRPr lang="en-US" altLang="zh-CN" sz="1200" b="1" dirty="0" smtClean="0">
              <a:solidFill>
                <a:schemeClr val="bg1"/>
              </a:solidFill>
              <a:ea typeface="微软雅黑" panose="020B0503020204020204" charset="-122"/>
            </a:endParaRPr>
          </a:p>
          <a:p>
            <a:pPr>
              <a:lnSpc>
                <a:spcPct val="150000"/>
              </a:lnSpc>
            </a:pPr>
            <a:r>
              <a:rPr lang="zh-CN" altLang="en-US" sz="1200" b="1" dirty="0">
                <a:solidFill>
                  <a:schemeClr val="bg1"/>
                </a:solidFill>
                <a:ea typeface="微软雅黑" panose="020B0503020204020204" charset="-122"/>
              </a:rPr>
              <a:t>请输入工作内容及主要成绩</a:t>
            </a:r>
          </a:p>
          <a:p>
            <a:pPr>
              <a:lnSpc>
                <a:spcPct val="150000"/>
              </a:lnSpc>
            </a:pPr>
            <a:endParaRPr lang="zh-CN" altLang="en-US" sz="1200" b="1" dirty="0" smtClean="0">
              <a:solidFill>
                <a:schemeClr val="bg1"/>
              </a:solidFill>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6"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80">
                                          <p:stCondLst>
                                            <p:cond delay="0"/>
                                          </p:stCondLst>
                                        </p:cTn>
                                        <p:tgtEl>
                                          <p:spTgt spid="3"/>
                                        </p:tgtEl>
                                      </p:cBhvr>
                                    </p:animEffect>
                                    <p:anim calcmode="lin" valueType="num">
                                      <p:cBhvr>
                                        <p:cTn id="1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gtEl>
                                      </p:cBhvr>
                                      <p:to x="100000" y="60000"/>
                                    </p:animScale>
                                    <p:animScale>
                                      <p:cBhvr>
                                        <p:cTn id="18" dur="166" decel="50000">
                                          <p:stCondLst>
                                            <p:cond delay="676"/>
                                          </p:stCondLst>
                                        </p:cTn>
                                        <p:tgtEl>
                                          <p:spTgt spid="3"/>
                                        </p:tgtEl>
                                      </p:cBhvr>
                                      <p:to x="100000" y="100000"/>
                                    </p:animScale>
                                    <p:animScale>
                                      <p:cBhvr>
                                        <p:cTn id="19" dur="26">
                                          <p:stCondLst>
                                            <p:cond delay="1312"/>
                                          </p:stCondLst>
                                        </p:cTn>
                                        <p:tgtEl>
                                          <p:spTgt spid="3"/>
                                        </p:tgtEl>
                                      </p:cBhvr>
                                      <p:to x="100000" y="80000"/>
                                    </p:animScale>
                                    <p:animScale>
                                      <p:cBhvr>
                                        <p:cTn id="20" dur="166" decel="50000">
                                          <p:stCondLst>
                                            <p:cond delay="1338"/>
                                          </p:stCondLst>
                                        </p:cTn>
                                        <p:tgtEl>
                                          <p:spTgt spid="3"/>
                                        </p:tgtEl>
                                      </p:cBhvr>
                                      <p:to x="100000" y="100000"/>
                                    </p:animScale>
                                    <p:animScale>
                                      <p:cBhvr>
                                        <p:cTn id="21" dur="26">
                                          <p:stCondLst>
                                            <p:cond delay="1642"/>
                                          </p:stCondLst>
                                        </p:cTn>
                                        <p:tgtEl>
                                          <p:spTgt spid="3"/>
                                        </p:tgtEl>
                                      </p:cBhvr>
                                      <p:to x="100000" y="90000"/>
                                    </p:animScale>
                                    <p:animScale>
                                      <p:cBhvr>
                                        <p:cTn id="22" dur="166" decel="50000">
                                          <p:stCondLst>
                                            <p:cond delay="1668"/>
                                          </p:stCondLst>
                                        </p:cTn>
                                        <p:tgtEl>
                                          <p:spTgt spid="3"/>
                                        </p:tgtEl>
                                      </p:cBhvr>
                                      <p:to x="100000" y="100000"/>
                                    </p:animScale>
                                    <p:animScale>
                                      <p:cBhvr>
                                        <p:cTn id="23" dur="26">
                                          <p:stCondLst>
                                            <p:cond delay="1808"/>
                                          </p:stCondLst>
                                        </p:cTn>
                                        <p:tgtEl>
                                          <p:spTgt spid="3"/>
                                        </p:tgtEl>
                                      </p:cBhvr>
                                      <p:to x="100000" y="95000"/>
                                    </p:animScale>
                                    <p:animScale>
                                      <p:cBhvr>
                                        <p:cTn id="24" dur="166" decel="50000">
                                          <p:stCondLst>
                                            <p:cond delay="1834"/>
                                          </p:stCondLst>
                                        </p:cTn>
                                        <p:tgtEl>
                                          <p:spTgt spid="3"/>
                                        </p:tgtEl>
                                      </p:cBhvr>
                                      <p:to x="100000" y="100000"/>
                                    </p:animScale>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par>
                          <p:cTn id="28" fill="hold">
                            <p:stCondLst>
                              <p:cond delay="250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3000"/>
                            </p:stCondLst>
                            <p:childTnLst>
                              <p:par>
                                <p:cTn id="33" presetID="26"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80">
                                          <p:stCondLst>
                                            <p:cond delay="0"/>
                                          </p:stCondLst>
                                        </p:cTn>
                                        <p:tgtEl>
                                          <p:spTgt spid="11"/>
                                        </p:tgtEl>
                                      </p:cBhvr>
                                    </p:animEffect>
                                    <p:anim calcmode="lin" valueType="num">
                                      <p:cBhvr>
                                        <p:cTn id="3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1" dur="26">
                                          <p:stCondLst>
                                            <p:cond delay="650"/>
                                          </p:stCondLst>
                                        </p:cTn>
                                        <p:tgtEl>
                                          <p:spTgt spid="11"/>
                                        </p:tgtEl>
                                      </p:cBhvr>
                                      <p:to x="100000" y="60000"/>
                                    </p:animScale>
                                    <p:animScale>
                                      <p:cBhvr>
                                        <p:cTn id="42" dur="166" decel="50000">
                                          <p:stCondLst>
                                            <p:cond delay="676"/>
                                          </p:stCondLst>
                                        </p:cTn>
                                        <p:tgtEl>
                                          <p:spTgt spid="11"/>
                                        </p:tgtEl>
                                      </p:cBhvr>
                                      <p:to x="100000" y="100000"/>
                                    </p:animScale>
                                    <p:animScale>
                                      <p:cBhvr>
                                        <p:cTn id="43" dur="26">
                                          <p:stCondLst>
                                            <p:cond delay="1312"/>
                                          </p:stCondLst>
                                        </p:cTn>
                                        <p:tgtEl>
                                          <p:spTgt spid="11"/>
                                        </p:tgtEl>
                                      </p:cBhvr>
                                      <p:to x="100000" y="80000"/>
                                    </p:animScale>
                                    <p:animScale>
                                      <p:cBhvr>
                                        <p:cTn id="44" dur="166" decel="50000">
                                          <p:stCondLst>
                                            <p:cond delay="1338"/>
                                          </p:stCondLst>
                                        </p:cTn>
                                        <p:tgtEl>
                                          <p:spTgt spid="11"/>
                                        </p:tgtEl>
                                      </p:cBhvr>
                                      <p:to x="100000" y="100000"/>
                                    </p:animScale>
                                    <p:animScale>
                                      <p:cBhvr>
                                        <p:cTn id="45" dur="26">
                                          <p:stCondLst>
                                            <p:cond delay="1642"/>
                                          </p:stCondLst>
                                        </p:cTn>
                                        <p:tgtEl>
                                          <p:spTgt spid="11"/>
                                        </p:tgtEl>
                                      </p:cBhvr>
                                      <p:to x="100000" y="90000"/>
                                    </p:animScale>
                                    <p:animScale>
                                      <p:cBhvr>
                                        <p:cTn id="46" dur="166" decel="50000">
                                          <p:stCondLst>
                                            <p:cond delay="1668"/>
                                          </p:stCondLst>
                                        </p:cTn>
                                        <p:tgtEl>
                                          <p:spTgt spid="11"/>
                                        </p:tgtEl>
                                      </p:cBhvr>
                                      <p:to x="100000" y="100000"/>
                                    </p:animScale>
                                    <p:animScale>
                                      <p:cBhvr>
                                        <p:cTn id="47" dur="26">
                                          <p:stCondLst>
                                            <p:cond delay="1808"/>
                                          </p:stCondLst>
                                        </p:cTn>
                                        <p:tgtEl>
                                          <p:spTgt spid="11"/>
                                        </p:tgtEl>
                                      </p:cBhvr>
                                      <p:to x="100000" y="95000"/>
                                    </p:animScale>
                                    <p:animScale>
                                      <p:cBhvr>
                                        <p:cTn id="48" dur="166" decel="50000">
                                          <p:stCondLst>
                                            <p:cond delay="1834"/>
                                          </p:stCondLst>
                                        </p:cTn>
                                        <p:tgtEl>
                                          <p:spTgt spid="11"/>
                                        </p:tgtEl>
                                      </p:cBhvr>
                                      <p:to x="100000" y="100000"/>
                                    </p:animScale>
                                  </p:childTnLst>
                                </p:cTn>
                              </p:par>
                              <p:par>
                                <p:cTn id="49" presetID="10"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par>
                          <p:cTn id="52" fill="hold">
                            <p:stCondLst>
                              <p:cond delay="5000"/>
                            </p:stCondLst>
                            <p:childTnLst>
                              <p:par>
                                <p:cTn id="53" presetID="21" presetClass="entr" presetSubtype="1"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heel(1)">
                                      <p:cBhvr>
                                        <p:cTn id="55" dur="2000"/>
                                        <p:tgtEl>
                                          <p:spTgt spid="13"/>
                                        </p:tgtEl>
                                      </p:cBhvr>
                                    </p:animEffect>
                                  </p:childTnLst>
                                </p:cTn>
                              </p:par>
                            </p:childTnLst>
                          </p:cTn>
                        </p:par>
                        <p:par>
                          <p:cTn id="56" fill="hold">
                            <p:stCondLst>
                              <p:cond delay="7000"/>
                            </p:stCondLst>
                            <p:childTnLst>
                              <p:par>
                                <p:cTn id="57" presetID="3" presetClass="entr" presetSubtype="10"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blinds(horizontal)">
                                      <p:cBhvr>
                                        <p:cTn id="59" dur="500"/>
                                        <p:tgtEl>
                                          <p:spTgt spid="18"/>
                                        </p:tgtEl>
                                      </p:cBhvr>
                                    </p:animEffect>
                                  </p:childTnLst>
                                </p:cTn>
                              </p:par>
                            </p:childTnLst>
                          </p:cTn>
                        </p:par>
                        <p:par>
                          <p:cTn id="60" fill="hold">
                            <p:stCondLst>
                              <p:cond delay="7500"/>
                            </p:stCondLst>
                            <p:childTnLst>
                              <p:par>
                                <p:cTn id="61" presetID="8" presetClass="entr" presetSubtype="16"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diamond(in)">
                                      <p:cBhvr>
                                        <p:cTn id="63" dur="2000"/>
                                        <p:tgtEl>
                                          <p:spTgt spid="17"/>
                                        </p:tgtEl>
                                      </p:cBhvr>
                                    </p:animEffect>
                                  </p:childTnLst>
                                </p:cTn>
                              </p:par>
                            </p:childTnLst>
                          </p:cTn>
                        </p:par>
                        <p:par>
                          <p:cTn id="64" fill="hold">
                            <p:stCondLst>
                              <p:cond delay="9500"/>
                            </p:stCondLst>
                            <p:childTnLst>
                              <p:par>
                                <p:cTn id="65" presetID="26" presetClass="entr" presetSubtype="0" fill="hold" grpId="0" nodeType="after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down)">
                                      <p:cBhvr>
                                        <p:cTn id="67" dur="580">
                                          <p:stCondLst>
                                            <p:cond delay="0"/>
                                          </p:stCondLst>
                                        </p:cTn>
                                        <p:tgtEl>
                                          <p:spTgt spid="5"/>
                                        </p:tgtEl>
                                      </p:cBhvr>
                                    </p:animEffect>
                                    <p:anim calcmode="lin" valueType="num">
                                      <p:cBhvr>
                                        <p:cTn id="6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73" dur="26">
                                          <p:stCondLst>
                                            <p:cond delay="650"/>
                                          </p:stCondLst>
                                        </p:cTn>
                                        <p:tgtEl>
                                          <p:spTgt spid="5"/>
                                        </p:tgtEl>
                                      </p:cBhvr>
                                      <p:to x="100000" y="60000"/>
                                    </p:animScale>
                                    <p:animScale>
                                      <p:cBhvr>
                                        <p:cTn id="74" dur="166" decel="50000">
                                          <p:stCondLst>
                                            <p:cond delay="676"/>
                                          </p:stCondLst>
                                        </p:cTn>
                                        <p:tgtEl>
                                          <p:spTgt spid="5"/>
                                        </p:tgtEl>
                                      </p:cBhvr>
                                      <p:to x="100000" y="100000"/>
                                    </p:animScale>
                                    <p:animScale>
                                      <p:cBhvr>
                                        <p:cTn id="75" dur="26">
                                          <p:stCondLst>
                                            <p:cond delay="1312"/>
                                          </p:stCondLst>
                                        </p:cTn>
                                        <p:tgtEl>
                                          <p:spTgt spid="5"/>
                                        </p:tgtEl>
                                      </p:cBhvr>
                                      <p:to x="100000" y="80000"/>
                                    </p:animScale>
                                    <p:animScale>
                                      <p:cBhvr>
                                        <p:cTn id="76" dur="166" decel="50000">
                                          <p:stCondLst>
                                            <p:cond delay="1338"/>
                                          </p:stCondLst>
                                        </p:cTn>
                                        <p:tgtEl>
                                          <p:spTgt spid="5"/>
                                        </p:tgtEl>
                                      </p:cBhvr>
                                      <p:to x="100000" y="100000"/>
                                    </p:animScale>
                                    <p:animScale>
                                      <p:cBhvr>
                                        <p:cTn id="77" dur="26">
                                          <p:stCondLst>
                                            <p:cond delay="1642"/>
                                          </p:stCondLst>
                                        </p:cTn>
                                        <p:tgtEl>
                                          <p:spTgt spid="5"/>
                                        </p:tgtEl>
                                      </p:cBhvr>
                                      <p:to x="100000" y="90000"/>
                                    </p:animScale>
                                    <p:animScale>
                                      <p:cBhvr>
                                        <p:cTn id="78" dur="166" decel="50000">
                                          <p:stCondLst>
                                            <p:cond delay="1668"/>
                                          </p:stCondLst>
                                        </p:cTn>
                                        <p:tgtEl>
                                          <p:spTgt spid="5"/>
                                        </p:tgtEl>
                                      </p:cBhvr>
                                      <p:to x="100000" y="100000"/>
                                    </p:animScale>
                                    <p:animScale>
                                      <p:cBhvr>
                                        <p:cTn id="79" dur="26">
                                          <p:stCondLst>
                                            <p:cond delay="1808"/>
                                          </p:stCondLst>
                                        </p:cTn>
                                        <p:tgtEl>
                                          <p:spTgt spid="5"/>
                                        </p:tgtEl>
                                      </p:cBhvr>
                                      <p:to x="100000" y="95000"/>
                                    </p:animScale>
                                    <p:animScale>
                                      <p:cBhvr>
                                        <p:cTn id="80" dur="166" decel="50000">
                                          <p:stCondLst>
                                            <p:cond delay="1834"/>
                                          </p:stCondLst>
                                        </p:cTn>
                                        <p:tgtEl>
                                          <p:spTgt spid="5"/>
                                        </p:tgtEl>
                                      </p:cBhvr>
                                      <p:to x="100000" y="100000"/>
                                    </p:animScale>
                                  </p:childTnLst>
                                </p:cTn>
                              </p:par>
                              <p:par>
                                <p:cTn id="81" presetID="10" presetClass="entr" presetSubtype="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7" grpId="0" animBg="1"/>
      <p:bldP spid="3" grpId="0"/>
      <p:bldP spid="4" grpId="0"/>
      <p:bldP spid="11" grpId="0"/>
      <p:bldP spid="5" grpId="0"/>
      <p:bldP spid="10"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183A5D"/>
                </a:solidFill>
                <a:sym typeface="+mn-ea"/>
              </a:rPr>
              <a:t>兴趣爱好</a:t>
            </a:r>
            <a:endParaRPr kumimoji="1" lang="zh-CN" altLang="en-US" dirty="0"/>
          </a:p>
        </p:txBody>
      </p:sp>
      <p:sp>
        <p:nvSpPr>
          <p:cNvPr id="7" name="任意形状 6"/>
          <p:cNvSpPr/>
          <p:nvPr/>
        </p:nvSpPr>
        <p:spPr>
          <a:xfrm>
            <a:off x="1150642"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1"/>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10" name="形状 9"/>
          <p:cNvSpPr/>
          <p:nvPr/>
        </p:nvSpPr>
        <p:spPr>
          <a:xfrm>
            <a:off x="2333128" y="2921144"/>
            <a:ext cx="2141983" cy="2141983"/>
          </a:xfrm>
          <a:prstGeom prst="leftCircularArrow">
            <a:avLst>
              <a:gd name="adj1" fmla="val 2550"/>
              <a:gd name="adj2" fmla="val 309429"/>
              <a:gd name="adj3" fmla="val 2084940"/>
              <a:gd name="adj4" fmla="val 9024489"/>
              <a:gd name="adj5" fmla="val 2975"/>
            </a:avLst>
          </a:prstGeom>
          <a:solidFill>
            <a:schemeClr val="accent1"/>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1" name="任意形状 10"/>
          <p:cNvSpPr/>
          <p:nvPr/>
        </p:nvSpPr>
        <p:spPr>
          <a:xfrm>
            <a:off x="1608521"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15" name="圆角矩形 14"/>
          <p:cNvSpPr/>
          <p:nvPr/>
        </p:nvSpPr>
        <p:spPr>
          <a:xfrm>
            <a:off x="3700162" y="2428170"/>
            <a:ext cx="2060461" cy="1699449"/>
          </a:xfrm>
          <a:prstGeom prst="roundRect">
            <a:avLst>
              <a:gd name="adj" fmla="val 10000"/>
            </a:avLst>
          </a:prstGeom>
          <a:ln>
            <a:solidFill>
              <a:schemeClr val="accent5"/>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环形箭头 15"/>
          <p:cNvSpPr/>
          <p:nvPr/>
        </p:nvSpPr>
        <p:spPr>
          <a:xfrm>
            <a:off x="4865479" y="1426029"/>
            <a:ext cx="2405264" cy="2405264"/>
          </a:xfrm>
          <a:prstGeom prst="circularArrow">
            <a:avLst>
              <a:gd name="adj1" fmla="val 2271"/>
              <a:gd name="adj2" fmla="val 273786"/>
              <a:gd name="adj3" fmla="val 19550703"/>
              <a:gd name="adj4" fmla="val 12575511"/>
              <a:gd name="adj5" fmla="val 2650"/>
            </a:avLst>
          </a:prstGeom>
          <a:solidFill>
            <a:schemeClr val="accent5"/>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7" name="任意形状 16"/>
          <p:cNvSpPr/>
          <p:nvPr/>
        </p:nvSpPr>
        <p:spPr>
          <a:xfrm>
            <a:off x="4158043"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5"/>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21" name="任意形状 20"/>
          <p:cNvSpPr/>
          <p:nvPr/>
        </p:nvSpPr>
        <p:spPr>
          <a:xfrm>
            <a:off x="6249684"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noFill/>
          <a:ln>
            <a:solidFill>
              <a:schemeClr val="accent3"/>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25" name="形状 24"/>
          <p:cNvSpPr/>
          <p:nvPr/>
        </p:nvSpPr>
        <p:spPr>
          <a:xfrm>
            <a:off x="7432171" y="2921144"/>
            <a:ext cx="2141983" cy="2141983"/>
          </a:xfrm>
          <a:prstGeom prst="leftCircularArrow">
            <a:avLst>
              <a:gd name="adj1" fmla="val 2550"/>
              <a:gd name="adj2" fmla="val 309429"/>
              <a:gd name="adj3" fmla="val 2084940"/>
              <a:gd name="adj4" fmla="val 9024489"/>
              <a:gd name="adj5" fmla="val 2975"/>
            </a:avLst>
          </a:prstGeom>
          <a:solidFill>
            <a:schemeClr val="accent3"/>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9" name="任意形状 28"/>
          <p:cNvSpPr/>
          <p:nvPr/>
        </p:nvSpPr>
        <p:spPr>
          <a:xfrm>
            <a:off x="6707564"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3"/>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30" name="任意形状 29"/>
          <p:cNvSpPr/>
          <p:nvPr/>
        </p:nvSpPr>
        <p:spPr>
          <a:xfrm>
            <a:off x="8799205"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4"/>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386948" rIns="89133" bIns="89133"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31" name="任意形状 30"/>
          <p:cNvSpPr/>
          <p:nvPr/>
        </p:nvSpPr>
        <p:spPr>
          <a:xfrm>
            <a:off x="9257084"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4"/>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8" name="Text Placeholder 6"/>
          <p:cNvSpPr txBox="1"/>
          <p:nvPr/>
        </p:nvSpPr>
        <p:spPr>
          <a:xfrm>
            <a:off x="1617975" y="2792334"/>
            <a:ext cx="966630" cy="54417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2000" b="1" dirty="0">
                <a:solidFill>
                  <a:schemeClr val="bg1">
                    <a:lumMod val="50000"/>
                  </a:schemeClr>
                </a:solidFill>
                <a:ea typeface="微软雅黑" panose="020B0503020204020204" charset="-122"/>
              </a:rPr>
              <a:t>阅读</a:t>
            </a:r>
            <a:endParaRPr lang="en-US" altLang="zh-CN" sz="2800" b="1" dirty="0" smtClean="0">
              <a:solidFill>
                <a:schemeClr val="bg1">
                  <a:lumMod val="50000"/>
                </a:schemeClr>
              </a:solidFill>
              <a:ea typeface="微软雅黑" panose="020B0503020204020204" charset="-122"/>
            </a:endParaRPr>
          </a:p>
        </p:txBody>
      </p:sp>
      <p:sp>
        <p:nvSpPr>
          <p:cNvPr id="18" name="Text Placeholder 16"/>
          <p:cNvSpPr txBox="1"/>
          <p:nvPr/>
        </p:nvSpPr>
        <p:spPr>
          <a:xfrm>
            <a:off x="2067199" y="3831346"/>
            <a:ext cx="913492" cy="54558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2000" b="1" dirty="0" smtClean="0">
                <a:solidFill>
                  <a:schemeClr val="bg1"/>
                </a:solidFill>
                <a:ea typeface="微软雅黑" panose="020B0503020204020204" charset="-122"/>
              </a:rPr>
              <a:t>跑步</a:t>
            </a:r>
          </a:p>
        </p:txBody>
      </p:sp>
      <p:sp>
        <p:nvSpPr>
          <p:cNvPr id="3" name="Text Placeholder 16"/>
          <p:cNvSpPr txBox="1"/>
          <p:nvPr/>
        </p:nvSpPr>
        <p:spPr>
          <a:xfrm>
            <a:off x="4273468" y="2928399"/>
            <a:ext cx="913492" cy="54558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2000" b="1" dirty="0" smtClean="0">
                <a:solidFill>
                  <a:schemeClr val="bg1">
                    <a:lumMod val="50000"/>
                  </a:schemeClr>
                </a:solidFill>
                <a:ea typeface="微软雅黑" panose="020B0503020204020204" charset="-122"/>
              </a:rPr>
              <a:t>唱歌</a:t>
            </a:r>
            <a:endParaRPr lang="en-US" sz="1600" dirty="0">
              <a:solidFill>
                <a:schemeClr val="bg1">
                  <a:lumMod val="50000"/>
                </a:schemeClr>
              </a:solidFill>
            </a:endParaRPr>
          </a:p>
        </p:txBody>
      </p:sp>
      <p:sp>
        <p:nvSpPr>
          <p:cNvPr id="12" name="Text Placeholder 16"/>
          <p:cNvSpPr txBox="1"/>
          <p:nvPr/>
        </p:nvSpPr>
        <p:spPr>
          <a:xfrm>
            <a:off x="4616327" y="2079583"/>
            <a:ext cx="913492" cy="54558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2000" b="1" dirty="0" smtClean="0">
                <a:solidFill>
                  <a:schemeClr val="bg1"/>
                </a:solidFill>
                <a:ea typeface="微软雅黑" panose="020B0503020204020204" charset="-122"/>
              </a:rPr>
              <a:t>花艺</a:t>
            </a:r>
          </a:p>
        </p:txBody>
      </p:sp>
      <p:sp>
        <p:nvSpPr>
          <p:cNvPr id="4" name="Text Placeholder 16"/>
          <p:cNvSpPr txBox="1"/>
          <p:nvPr/>
        </p:nvSpPr>
        <p:spPr>
          <a:xfrm>
            <a:off x="6823349" y="2928533"/>
            <a:ext cx="913492" cy="54558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2000" b="1" dirty="0" smtClean="0">
                <a:solidFill>
                  <a:schemeClr val="bg1">
                    <a:lumMod val="50000"/>
                  </a:schemeClr>
                </a:solidFill>
                <a:ea typeface="微软雅黑" panose="020B0503020204020204" charset="-122"/>
              </a:rPr>
              <a:t>健身</a:t>
            </a:r>
            <a:endParaRPr lang="en-US" sz="1600" dirty="0">
              <a:solidFill>
                <a:schemeClr val="bg1">
                  <a:lumMod val="50000"/>
                </a:schemeClr>
              </a:solidFill>
            </a:endParaRPr>
          </a:p>
        </p:txBody>
      </p:sp>
      <p:sp>
        <p:nvSpPr>
          <p:cNvPr id="5" name="Text Placeholder 16"/>
          <p:cNvSpPr txBox="1"/>
          <p:nvPr/>
        </p:nvSpPr>
        <p:spPr>
          <a:xfrm>
            <a:off x="7166669" y="3831874"/>
            <a:ext cx="913492" cy="54558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2000" b="1" dirty="0" smtClean="0">
                <a:solidFill>
                  <a:schemeClr val="bg1"/>
                </a:solidFill>
                <a:ea typeface="微软雅黑" panose="020B0503020204020204" charset="-122"/>
              </a:rPr>
              <a:t>画画</a:t>
            </a:r>
          </a:p>
        </p:txBody>
      </p:sp>
      <p:sp>
        <p:nvSpPr>
          <p:cNvPr id="6" name="Text Placeholder 16"/>
          <p:cNvSpPr txBox="1"/>
          <p:nvPr/>
        </p:nvSpPr>
        <p:spPr>
          <a:xfrm>
            <a:off x="9372874" y="2920913"/>
            <a:ext cx="913492" cy="54558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2000" b="1" dirty="0">
                <a:solidFill>
                  <a:schemeClr val="bg1">
                    <a:lumMod val="50000"/>
                  </a:schemeClr>
                </a:solidFill>
                <a:latin typeface="微软雅黑" panose="020B0503020204020204" charset="-122"/>
                <a:ea typeface="微软雅黑" panose="020B0503020204020204" charset="-122"/>
              </a:rPr>
              <a:t>摄影</a:t>
            </a:r>
          </a:p>
        </p:txBody>
      </p:sp>
      <p:sp>
        <p:nvSpPr>
          <p:cNvPr id="9" name="Text Placeholder 16"/>
          <p:cNvSpPr txBox="1"/>
          <p:nvPr/>
        </p:nvSpPr>
        <p:spPr>
          <a:xfrm>
            <a:off x="9715559" y="2079909"/>
            <a:ext cx="913492" cy="54558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2000" b="1" dirty="0" smtClean="0">
                <a:solidFill>
                  <a:schemeClr val="bg1"/>
                </a:solidFill>
                <a:ea typeface="微软雅黑" panose="020B0503020204020204" charset="-122"/>
              </a:rPr>
              <a:t>画画</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out)">
                                      <p:cBhvr>
                                        <p:cTn id="7" dur="2000"/>
                                        <p:tgtEl>
                                          <p:spTgt spid="7"/>
                                        </p:tgtEl>
                                      </p:cBhvr>
                                    </p:animEffect>
                                  </p:childTnLst>
                                </p:cTn>
                              </p:par>
                              <p:par>
                                <p:cTn id="8" presetID="8" presetClass="entr" presetSubtype="16" fill="hold" grpId="1"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2000"/>
                                        <p:tgtEl>
                                          <p:spTgt spid="8"/>
                                        </p:tgtEl>
                                      </p:cBhvr>
                                    </p:animEffect>
                                  </p:childTnLst>
                                </p:cTn>
                              </p:par>
                            </p:childTnLst>
                          </p:cTn>
                        </p:par>
                        <p:par>
                          <p:cTn id="11" fill="hold">
                            <p:stCondLst>
                              <p:cond delay="2000"/>
                            </p:stCondLst>
                            <p:childTnLst>
                              <p:par>
                                <p:cTn id="12" presetID="26"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80">
                                          <p:stCondLst>
                                            <p:cond delay="0"/>
                                          </p:stCondLst>
                                        </p:cTn>
                                        <p:tgtEl>
                                          <p:spTgt spid="11"/>
                                        </p:tgtEl>
                                      </p:cBhvr>
                                    </p:animEffect>
                                    <p:anim calcmode="lin" valueType="num">
                                      <p:cBhvr>
                                        <p:cTn id="15"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0" dur="26">
                                          <p:stCondLst>
                                            <p:cond delay="650"/>
                                          </p:stCondLst>
                                        </p:cTn>
                                        <p:tgtEl>
                                          <p:spTgt spid="11"/>
                                        </p:tgtEl>
                                      </p:cBhvr>
                                      <p:to x="100000" y="60000"/>
                                    </p:animScale>
                                    <p:animScale>
                                      <p:cBhvr>
                                        <p:cTn id="21" dur="166" decel="50000">
                                          <p:stCondLst>
                                            <p:cond delay="676"/>
                                          </p:stCondLst>
                                        </p:cTn>
                                        <p:tgtEl>
                                          <p:spTgt spid="11"/>
                                        </p:tgtEl>
                                      </p:cBhvr>
                                      <p:to x="100000" y="100000"/>
                                    </p:animScale>
                                    <p:animScale>
                                      <p:cBhvr>
                                        <p:cTn id="22" dur="26">
                                          <p:stCondLst>
                                            <p:cond delay="1312"/>
                                          </p:stCondLst>
                                        </p:cTn>
                                        <p:tgtEl>
                                          <p:spTgt spid="11"/>
                                        </p:tgtEl>
                                      </p:cBhvr>
                                      <p:to x="100000" y="80000"/>
                                    </p:animScale>
                                    <p:animScale>
                                      <p:cBhvr>
                                        <p:cTn id="23" dur="166" decel="50000">
                                          <p:stCondLst>
                                            <p:cond delay="1338"/>
                                          </p:stCondLst>
                                        </p:cTn>
                                        <p:tgtEl>
                                          <p:spTgt spid="11"/>
                                        </p:tgtEl>
                                      </p:cBhvr>
                                      <p:to x="100000" y="100000"/>
                                    </p:animScale>
                                    <p:animScale>
                                      <p:cBhvr>
                                        <p:cTn id="24" dur="26">
                                          <p:stCondLst>
                                            <p:cond delay="1642"/>
                                          </p:stCondLst>
                                        </p:cTn>
                                        <p:tgtEl>
                                          <p:spTgt spid="11"/>
                                        </p:tgtEl>
                                      </p:cBhvr>
                                      <p:to x="100000" y="90000"/>
                                    </p:animScale>
                                    <p:animScale>
                                      <p:cBhvr>
                                        <p:cTn id="25" dur="166" decel="50000">
                                          <p:stCondLst>
                                            <p:cond delay="1668"/>
                                          </p:stCondLst>
                                        </p:cTn>
                                        <p:tgtEl>
                                          <p:spTgt spid="11"/>
                                        </p:tgtEl>
                                      </p:cBhvr>
                                      <p:to x="100000" y="100000"/>
                                    </p:animScale>
                                    <p:animScale>
                                      <p:cBhvr>
                                        <p:cTn id="26" dur="26">
                                          <p:stCondLst>
                                            <p:cond delay="1808"/>
                                          </p:stCondLst>
                                        </p:cTn>
                                        <p:tgtEl>
                                          <p:spTgt spid="11"/>
                                        </p:tgtEl>
                                      </p:cBhvr>
                                      <p:to x="100000" y="95000"/>
                                    </p:animScale>
                                    <p:animScale>
                                      <p:cBhvr>
                                        <p:cTn id="27" dur="166" decel="50000">
                                          <p:stCondLst>
                                            <p:cond delay="1834"/>
                                          </p:stCondLst>
                                        </p:cTn>
                                        <p:tgtEl>
                                          <p:spTgt spid="11"/>
                                        </p:tgtEl>
                                      </p:cBhvr>
                                      <p:to x="100000" y="100000"/>
                                    </p:animScale>
                                  </p:childTnLst>
                                </p:cTn>
                              </p:par>
                              <p:par>
                                <p:cTn id="28" presetID="26" presetClass="entr" presetSubtype="0" fill="hold" grpId="1"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80">
                                          <p:stCondLst>
                                            <p:cond delay="0"/>
                                          </p:stCondLst>
                                        </p:cTn>
                                        <p:tgtEl>
                                          <p:spTgt spid="18"/>
                                        </p:tgtEl>
                                      </p:cBhvr>
                                    </p:animEffect>
                                    <p:anim calcmode="lin" valueType="num">
                                      <p:cBhvr>
                                        <p:cTn id="31"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36" dur="26">
                                          <p:stCondLst>
                                            <p:cond delay="650"/>
                                          </p:stCondLst>
                                        </p:cTn>
                                        <p:tgtEl>
                                          <p:spTgt spid="18"/>
                                        </p:tgtEl>
                                      </p:cBhvr>
                                      <p:to x="100000" y="60000"/>
                                    </p:animScale>
                                    <p:animScale>
                                      <p:cBhvr>
                                        <p:cTn id="37" dur="166" decel="50000">
                                          <p:stCondLst>
                                            <p:cond delay="676"/>
                                          </p:stCondLst>
                                        </p:cTn>
                                        <p:tgtEl>
                                          <p:spTgt spid="18"/>
                                        </p:tgtEl>
                                      </p:cBhvr>
                                      <p:to x="100000" y="100000"/>
                                    </p:animScale>
                                    <p:animScale>
                                      <p:cBhvr>
                                        <p:cTn id="38" dur="26">
                                          <p:stCondLst>
                                            <p:cond delay="1312"/>
                                          </p:stCondLst>
                                        </p:cTn>
                                        <p:tgtEl>
                                          <p:spTgt spid="18"/>
                                        </p:tgtEl>
                                      </p:cBhvr>
                                      <p:to x="100000" y="80000"/>
                                    </p:animScale>
                                    <p:animScale>
                                      <p:cBhvr>
                                        <p:cTn id="39" dur="166" decel="50000">
                                          <p:stCondLst>
                                            <p:cond delay="1338"/>
                                          </p:stCondLst>
                                        </p:cTn>
                                        <p:tgtEl>
                                          <p:spTgt spid="18"/>
                                        </p:tgtEl>
                                      </p:cBhvr>
                                      <p:to x="100000" y="100000"/>
                                    </p:animScale>
                                    <p:animScale>
                                      <p:cBhvr>
                                        <p:cTn id="40" dur="26">
                                          <p:stCondLst>
                                            <p:cond delay="1642"/>
                                          </p:stCondLst>
                                        </p:cTn>
                                        <p:tgtEl>
                                          <p:spTgt spid="18"/>
                                        </p:tgtEl>
                                      </p:cBhvr>
                                      <p:to x="100000" y="90000"/>
                                    </p:animScale>
                                    <p:animScale>
                                      <p:cBhvr>
                                        <p:cTn id="41" dur="166" decel="50000">
                                          <p:stCondLst>
                                            <p:cond delay="1668"/>
                                          </p:stCondLst>
                                        </p:cTn>
                                        <p:tgtEl>
                                          <p:spTgt spid="18"/>
                                        </p:tgtEl>
                                      </p:cBhvr>
                                      <p:to x="100000" y="100000"/>
                                    </p:animScale>
                                    <p:animScale>
                                      <p:cBhvr>
                                        <p:cTn id="42" dur="26">
                                          <p:stCondLst>
                                            <p:cond delay="1808"/>
                                          </p:stCondLst>
                                        </p:cTn>
                                        <p:tgtEl>
                                          <p:spTgt spid="18"/>
                                        </p:tgtEl>
                                      </p:cBhvr>
                                      <p:to x="100000" y="95000"/>
                                    </p:animScale>
                                    <p:animScale>
                                      <p:cBhvr>
                                        <p:cTn id="43" dur="166" decel="50000">
                                          <p:stCondLst>
                                            <p:cond delay="1834"/>
                                          </p:stCondLst>
                                        </p:cTn>
                                        <p:tgtEl>
                                          <p:spTgt spid="18"/>
                                        </p:tgtEl>
                                      </p:cBhvr>
                                      <p:to x="100000" y="100000"/>
                                    </p:animScale>
                                  </p:childTnLst>
                                </p:cTn>
                              </p:par>
                            </p:childTnLst>
                          </p:cTn>
                        </p:par>
                        <p:par>
                          <p:cTn id="44" fill="hold">
                            <p:stCondLst>
                              <p:cond delay="4000"/>
                            </p:stCondLst>
                            <p:childTnLst>
                              <p:par>
                                <p:cTn id="45" presetID="22" presetClass="entr" presetSubtype="4"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par>
                          <p:cTn id="48" fill="hold">
                            <p:stCondLst>
                              <p:cond delay="4500"/>
                            </p:stCondLst>
                            <p:childTnLst>
                              <p:par>
                                <p:cTn id="49" presetID="22" presetClass="entr" presetSubtype="4"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down)">
                                      <p:cBhvr>
                                        <p:cTn id="51" dur="500"/>
                                        <p:tgtEl>
                                          <p:spTgt spid="15"/>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down)">
                                      <p:cBhvr>
                                        <p:cTn id="54" dur="500"/>
                                        <p:tgtEl>
                                          <p:spTgt spid="3"/>
                                        </p:tgtEl>
                                      </p:cBhvr>
                                    </p:animEffect>
                                  </p:childTnLst>
                                </p:cTn>
                              </p:par>
                            </p:childTnLst>
                          </p:cTn>
                        </p:par>
                        <p:par>
                          <p:cTn id="55" fill="hold">
                            <p:stCondLst>
                              <p:cond delay="5000"/>
                            </p:stCondLst>
                            <p:childTnLst>
                              <p:par>
                                <p:cTn id="56" presetID="26"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down)">
                                      <p:cBhvr>
                                        <p:cTn id="58" dur="580">
                                          <p:stCondLst>
                                            <p:cond delay="0"/>
                                          </p:stCondLst>
                                        </p:cTn>
                                        <p:tgtEl>
                                          <p:spTgt spid="17"/>
                                        </p:tgtEl>
                                      </p:cBhvr>
                                    </p:animEffect>
                                    <p:anim calcmode="lin" valueType="num">
                                      <p:cBhvr>
                                        <p:cTn id="59"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64" dur="26">
                                          <p:stCondLst>
                                            <p:cond delay="650"/>
                                          </p:stCondLst>
                                        </p:cTn>
                                        <p:tgtEl>
                                          <p:spTgt spid="17"/>
                                        </p:tgtEl>
                                      </p:cBhvr>
                                      <p:to x="100000" y="60000"/>
                                    </p:animScale>
                                    <p:animScale>
                                      <p:cBhvr>
                                        <p:cTn id="65" dur="166" decel="50000">
                                          <p:stCondLst>
                                            <p:cond delay="676"/>
                                          </p:stCondLst>
                                        </p:cTn>
                                        <p:tgtEl>
                                          <p:spTgt spid="17"/>
                                        </p:tgtEl>
                                      </p:cBhvr>
                                      <p:to x="100000" y="100000"/>
                                    </p:animScale>
                                    <p:animScale>
                                      <p:cBhvr>
                                        <p:cTn id="66" dur="26">
                                          <p:stCondLst>
                                            <p:cond delay="1312"/>
                                          </p:stCondLst>
                                        </p:cTn>
                                        <p:tgtEl>
                                          <p:spTgt spid="17"/>
                                        </p:tgtEl>
                                      </p:cBhvr>
                                      <p:to x="100000" y="80000"/>
                                    </p:animScale>
                                    <p:animScale>
                                      <p:cBhvr>
                                        <p:cTn id="67" dur="166" decel="50000">
                                          <p:stCondLst>
                                            <p:cond delay="1338"/>
                                          </p:stCondLst>
                                        </p:cTn>
                                        <p:tgtEl>
                                          <p:spTgt spid="17"/>
                                        </p:tgtEl>
                                      </p:cBhvr>
                                      <p:to x="100000" y="100000"/>
                                    </p:animScale>
                                    <p:animScale>
                                      <p:cBhvr>
                                        <p:cTn id="68" dur="26">
                                          <p:stCondLst>
                                            <p:cond delay="1642"/>
                                          </p:stCondLst>
                                        </p:cTn>
                                        <p:tgtEl>
                                          <p:spTgt spid="17"/>
                                        </p:tgtEl>
                                      </p:cBhvr>
                                      <p:to x="100000" y="90000"/>
                                    </p:animScale>
                                    <p:animScale>
                                      <p:cBhvr>
                                        <p:cTn id="69" dur="166" decel="50000">
                                          <p:stCondLst>
                                            <p:cond delay="1668"/>
                                          </p:stCondLst>
                                        </p:cTn>
                                        <p:tgtEl>
                                          <p:spTgt spid="17"/>
                                        </p:tgtEl>
                                      </p:cBhvr>
                                      <p:to x="100000" y="100000"/>
                                    </p:animScale>
                                    <p:animScale>
                                      <p:cBhvr>
                                        <p:cTn id="70" dur="26">
                                          <p:stCondLst>
                                            <p:cond delay="1808"/>
                                          </p:stCondLst>
                                        </p:cTn>
                                        <p:tgtEl>
                                          <p:spTgt spid="17"/>
                                        </p:tgtEl>
                                      </p:cBhvr>
                                      <p:to x="100000" y="95000"/>
                                    </p:animScale>
                                    <p:animScale>
                                      <p:cBhvr>
                                        <p:cTn id="71" dur="166" decel="50000">
                                          <p:stCondLst>
                                            <p:cond delay="1834"/>
                                          </p:stCondLst>
                                        </p:cTn>
                                        <p:tgtEl>
                                          <p:spTgt spid="17"/>
                                        </p:tgtEl>
                                      </p:cBhvr>
                                      <p:to x="100000" y="100000"/>
                                    </p:animScale>
                                  </p:childTnLst>
                                </p:cTn>
                              </p:par>
                              <p:par>
                                <p:cTn id="72" presetID="26" presetClass="entr" presetSubtype="0" fill="hold" grpId="0"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down)">
                                      <p:cBhvr>
                                        <p:cTn id="74" dur="580">
                                          <p:stCondLst>
                                            <p:cond delay="0"/>
                                          </p:stCondLst>
                                        </p:cTn>
                                        <p:tgtEl>
                                          <p:spTgt spid="12"/>
                                        </p:tgtEl>
                                      </p:cBhvr>
                                    </p:animEffect>
                                    <p:anim calcmode="lin" valueType="num">
                                      <p:cBhvr>
                                        <p:cTn id="7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80" dur="26">
                                          <p:stCondLst>
                                            <p:cond delay="650"/>
                                          </p:stCondLst>
                                        </p:cTn>
                                        <p:tgtEl>
                                          <p:spTgt spid="12"/>
                                        </p:tgtEl>
                                      </p:cBhvr>
                                      <p:to x="100000" y="60000"/>
                                    </p:animScale>
                                    <p:animScale>
                                      <p:cBhvr>
                                        <p:cTn id="81" dur="166" decel="50000">
                                          <p:stCondLst>
                                            <p:cond delay="676"/>
                                          </p:stCondLst>
                                        </p:cTn>
                                        <p:tgtEl>
                                          <p:spTgt spid="12"/>
                                        </p:tgtEl>
                                      </p:cBhvr>
                                      <p:to x="100000" y="100000"/>
                                    </p:animScale>
                                    <p:animScale>
                                      <p:cBhvr>
                                        <p:cTn id="82" dur="26">
                                          <p:stCondLst>
                                            <p:cond delay="1312"/>
                                          </p:stCondLst>
                                        </p:cTn>
                                        <p:tgtEl>
                                          <p:spTgt spid="12"/>
                                        </p:tgtEl>
                                      </p:cBhvr>
                                      <p:to x="100000" y="80000"/>
                                    </p:animScale>
                                    <p:animScale>
                                      <p:cBhvr>
                                        <p:cTn id="83" dur="166" decel="50000">
                                          <p:stCondLst>
                                            <p:cond delay="1338"/>
                                          </p:stCondLst>
                                        </p:cTn>
                                        <p:tgtEl>
                                          <p:spTgt spid="12"/>
                                        </p:tgtEl>
                                      </p:cBhvr>
                                      <p:to x="100000" y="100000"/>
                                    </p:animScale>
                                    <p:animScale>
                                      <p:cBhvr>
                                        <p:cTn id="84" dur="26">
                                          <p:stCondLst>
                                            <p:cond delay="1642"/>
                                          </p:stCondLst>
                                        </p:cTn>
                                        <p:tgtEl>
                                          <p:spTgt spid="12"/>
                                        </p:tgtEl>
                                      </p:cBhvr>
                                      <p:to x="100000" y="90000"/>
                                    </p:animScale>
                                    <p:animScale>
                                      <p:cBhvr>
                                        <p:cTn id="85" dur="166" decel="50000">
                                          <p:stCondLst>
                                            <p:cond delay="1668"/>
                                          </p:stCondLst>
                                        </p:cTn>
                                        <p:tgtEl>
                                          <p:spTgt spid="12"/>
                                        </p:tgtEl>
                                      </p:cBhvr>
                                      <p:to x="100000" y="100000"/>
                                    </p:animScale>
                                    <p:animScale>
                                      <p:cBhvr>
                                        <p:cTn id="86" dur="26">
                                          <p:stCondLst>
                                            <p:cond delay="1808"/>
                                          </p:stCondLst>
                                        </p:cTn>
                                        <p:tgtEl>
                                          <p:spTgt spid="12"/>
                                        </p:tgtEl>
                                      </p:cBhvr>
                                      <p:to x="100000" y="95000"/>
                                    </p:animScale>
                                    <p:animScale>
                                      <p:cBhvr>
                                        <p:cTn id="87" dur="166" decel="50000">
                                          <p:stCondLst>
                                            <p:cond delay="1834"/>
                                          </p:stCondLst>
                                        </p:cTn>
                                        <p:tgtEl>
                                          <p:spTgt spid="12"/>
                                        </p:tgtEl>
                                      </p:cBhvr>
                                      <p:to x="100000" y="100000"/>
                                    </p:animScale>
                                  </p:childTnLst>
                                </p:cTn>
                              </p:par>
                            </p:childTnLst>
                          </p:cTn>
                        </p:par>
                        <p:par>
                          <p:cTn id="88" fill="hold">
                            <p:stCondLst>
                              <p:cond delay="7000"/>
                            </p:stCondLst>
                            <p:childTnLst>
                              <p:par>
                                <p:cTn id="89" presetID="22" presetClass="entr" presetSubtype="4" fill="hold" nodeType="after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wipe(down)">
                                      <p:cBhvr>
                                        <p:cTn id="91" dur="500"/>
                                        <p:tgtEl>
                                          <p:spTgt spid="16"/>
                                        </p:tgtEl>
                                      </p:cBhvr>
                                    </p:animEffect>
                                  </p:childTnLst>
                                </p:cTn>
                              </p:par>
                            </p:childTnLst>
                          </p:cTn>
                        </p:par>
                        <p:par>
                          <p:cTn id="92" fill="hold">
                            <p:stCondLst>
                              <p:cond delay="7500"/>
                            </p:stCondLst>
                            <p:childTnLst>
                              <p:par>
                                <p:cTn id="93" presetID="16" presetClass="entr" presetSubtype="21" fill="hold" grpId="0" nodeType="after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barn(inVertical)">
                                      <p:cBhvr>
                                        <p:cTn id="95" dur="500"/>
                                        <p:tgtEl>
                                          <p:spTgt spid="21"/>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4"/>
                                        </p:tgtEl>
                                        <p:attrNameLst>
                                          <p:attrName>style.visibility</p:attrName>
                                        </p:attrNameLst>
                                      </p:cBhvr>
                                      <p:to>
                                        <p:strVal val="visible"/>
                                      </p:to>
                                    </p:set>
                                    <p:animEffect transition="in" filter="barn(inVertical)">
                                      <p:cBhvr>
                                        <p:cTn id="98" dur="500"/>
                                        <p:tgtEl>
                                          <p:spTgt spid="4"/>
                                        </p:tgtEl>
                                      </p:cBhvr>
                                    </p:animEffect>
                                  </p:childTnLst>
                                </p:cTn>
                              </p:par>
                            </p:childTnLst>
                          </p:cTn>
                        </p:par>
                        <p:par>
                          <p:cTn id="99" fill="hold">
                            <p:stCondLst>
                              <p:cond delay="8000"/>
                            </p:stCondLst>
                            <p:childTnLst>
                              <p:par>
                                <p:cTn id="100" presetID="26" presetClass="entr" presetSubtype="0" fill="hold" grpId="0" nodeType="after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wipe(down)">
                                      <p:cBhvr>
                                        <p:cTn id="102" dur="580">
                                          <p:stCondLst>
                                            <p:cond delay="0"/>
                                          </p:stCondLst>
                                        </p:cTn>
                                        <p:tgtEl>
                                          <p:spTgt spid="29"/>
                                        </p:tgtEl>
                                      </p:cBhvr>
                                    </p:animEffect>
                                    <p:anim calcmode="lin" valueType="num">
                                      <p:cBhvr>
                                        <p:cTn id="103"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08" dur="26">
                                          <p:stCondLst>
                                            <p:cond delay="650"/>
                                          </p:stCondLst>
                                        </p:cTn>
                                        <p:tgtEl>
                                          <p:spTgt spid="29"/>
                                        </p:tgtEl>
                                      </p:cBhvr>
                                      <p:to x="100000" y="60000"/>
                                    </p:animScale>
                                    <p:animScale>
                                      <p:cBhvr>
                                        <p:cTn id="109" dur="166" decel="50000">
                                          <p:stCondLst>
                                            <p:cond delay="676"/>
                                          </p:stCondLst>
                                        </p:cTn>
                                        <p:tgtEl>
                                          <p:spTgt spid="29"/>
                                        </p:tgtEl>
                                      </p:cBhvr>
                                      <p:to x="100000" y="100000"/>
                                    </p:animScale>
                                    <p:animScale>
                                      <p:cBhvr>
                                        <p:cTn id="110" dur="26">
                                          <p:stCondLst>
                                            <p:cond delay="1312"/>
                                          </p:stCondLst>
                                        </p:cTn>
                                        <p:tgtEl>
                                          <p:spTgt spid="29"/>
                                        </p:tgtEl>
                                      </p:cBhvr>
                                      <p:to x="100000" y="80000"/>
                                    </p:animScale>
                                    <p:animScale>
                                      <p:cBhvr>
                                        <p:cTn id="111" dur="166" decel="50000">
                                          <p:stCondLst>
                                            <p:cond delay="1338"/>
                                          </p:stCondLst>
                                        </p:cTn>
                                        <p:tgtEl>
                                          <p:spTgt spid="29"/>
                                        </p:tgtEl>
                                      </p:cBhvr>
                                      <p:to x="100000" y="100000"/>
                                    </p:animScale>
                                    <p:animScale>
                                      <p:cBhvr>
                                        <p:cTn id="112" dur="26">
                                          <p:stCondLst>
                                            <p:cond delay="1642"/>
                                          </p:stCondLst>
                                        </p:cTn>
                                        <p:tgtEl>
                                          <p:spTgt spid="29"/>
                                        </p:tgtEl>
                                      </p:cBhvr>
                                      <p:to x="100000" y="90000"/>
                                    </p:animScale>
                                    <p:animScale>
                                      <p:cBhvr>
                                        <p:cTn id="113" dur="166" decel="50000">
                                          <p:stCondLst>
                                            <p:cond delay="1668"/>
                                          </p:stCondLst>
                                        </p:cTn>
                                        <p:tgtEl>
                                          <p:spTgt spid="29"/>
                                        </p:tgtEl>
                                      </p:cBhvr>
                                      <p:to x="100000" y="100000"/>
                                    </p:animScale>
                                    <p:animScale>
                                      <p:cBhvr>
                                        <p:cTn id="114" dur="26">
                                          <p:stCondLst>
                                            <p:cond delay="1808"/>
                                          </p:stCondLst>
                                        </p:cTn>
                                        <p:tgtEl>
                                          <p:spTgt spid="29"/>
                                        </p:tgtEl>
                                      </p:cBhvr>
                                      <p:to x="100000" y="95000"/>
                                    </p:animScale>
                                    <p:animScale>
                                      <p:cBhvr>
                                        <p:cTn id="115" dur="166" decel="50000">
                                          <p:stCondLst>
                                            <p:cond delay="1834"/>
                                          </p:stCondLst>
                                        </p:cTn>
                                        <p:tgtEl>
                                          <p:spTgt spid="29"/>
                                        </p:tgtEl>
                                      </p:cBhvr>
                                      <p:to x="100000" y="100000"/>
                                    </p:animScale>
                                  </p:childTnLst>
                                </p:cTn>
                              </p:par>
                              <p:par>
                                <p:cTn id="116" presetID="26" presetClass="entr" presetSubtype="0" fill="hold" grpId="0"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wipe(down)">
                                      <p:cBhvr>
                                        <p:cTn id="118" dur="580">
                                          <p:stCondLst>
                                            <p:cond delay="0"/>
                                          </p:stCondLst>
                                        </p:cTn>
                                        <p:tgtEl>
                                          <p:spTgt spid="5"/>
                                        </p:tgtEl>
                                      </p:cBhvr>
                                    </p:animEffect>
                                    <p:anim calcmode="lin" valueType="num">
                                      <p:cBhvr>
                                        <p:cTn id="11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2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2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2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24" dur="26">
                                          <p:stCondLst>
                                            <p:cond delay="650"/>
                                          </p:stCondLst>
                                        </p:cTn>
                                        <p:tgtEl>
                                          <p:spTgt spid="5"/>
                                        </p:tgtEl>
                                      </p:cBhvr>
                                      <p:to x="100000" y="60000"/>
                                    </p:animScale>
                                    <p:animScale>
                                      <p:cBhvr>
                                        <p:cTn id="125" dur="166" decel="50000">
                                          <p:stCondLst>
                                            <p:cond delay="676"/>
                                          </p:stCondLst>
                                        </p:cTn>
                                        <p:tgtEl>
                                          <p:spTgt spid="5"/>
                                        </p:tgtEl>
                                      </p:cBhvr>
                                      <p:to x="100000" y="100000"/>
                                    </p:animScale>
                                    <p:animScale>
                                      <p:cBhvr>
                                        <p:cTn id="126" dur="26">
                                          <p:stCondLst>
                                            <p:cond delay="1312"/>
                                          </p:stCondLst>
                                        </p:cTn>
                                        <p:tgtEl>
                                          <p:spTgt spid="5"/>
                                        </p:tgtEl>
                                      </p:cBhvr>
                                      <p:to x="100000" y="80000"/>
                                    </p:animScale>
                                    <p:animScale>
                                      <p:cBhvr>
                                        <p:cTn id="127" dur="166" decel="50000">
                                          <p:stCondLst>
                                            <p:cond delay="1338"/>
                                          </p:stCondLst>
                                        </p:cTn>
                                        <p:tgtEl>
                                          <p:spTgt spid="5"/>
                                        </p:tgtEl>
                                      </p:cBhvr>
                                      <p:to x="100000" y="100000"/>
                                    </p:animScale>
                                    <p:animScale>
                                      <p:cBhvr>
                                        <p:cTn id="128" dur="26">
                                          <p:stCondLst>
                                            <p:cond delay="1642"/>
                                          </p:stCondLst>
                                        </p:cTn>
                                        <p:tgtEl>
                                          <p:spTgt spid="5"/>
                                        </p:tgtEl>
                                      </p:cBhvr>
                                      <p:to x="100000" y="90000"/>
                                    </p:animScale>
                                    <p:animScale>
                                      <p:cBhvr>
                                        <p:cTn id="129" dur="166" decel="50000">
                                          <p:stCondLst>
                                            <p:cond delay="1668"/>
                                          </p:stCondLst>
                                        </p:cTn>
                                        <p:tgtEl>
                                          <p:spTgt spid="5"/>
                                        </p:tgtEl>
                                      </p:cBhvr>
                                      <p:to x="100000" y="100000"/>
                                    </p:animScale>
                                    <p:animScale>
                                      <p:cBhvr>
                                        <p:cTn id="130" dur="26">
                                          <p:stCondLst>
                                            <p:cond delay="1808"/>
                                          </p:stCondLst>
                                        </p:cTn>
                                        <p:tgtEl>
                                          <p:spTgt spid="5"/>
                                        </p:tgtEl>
                                      </p:cBhvr>
                                      <p:to x="100000" y="95000"/>
                                    </p:animScale>
                                    <p:animScale>
                                      <p:cBhvr>
                                        <p:cTn id="131" dur="166" decel="50000">
                                          <p:stCondLst>
                                            <p:cond delay="1834"/>
                                          </p:stCondLst>
                                        </p:cTn>
                                        <p:tgtEl>
                                          <p:spTgt spid="5"/>
                                        </p:tgtEl>
                                      </p:cBhvr>
                                      <p:to x="100000" y="100000"/>
                                    </p:animScale>
                                  </p:childTnLst>
                                </p:cTn>
                              </p:par>
                            </p:childTnLst>
                          </p:cTn>
                        </p:par>
                        <p:par>
                          <p:cTn id="132" fill="hold">
                            <p:stCondLst>
                              <p:cond delay="10000"/>
                            </p:stCondLst>
                            <p:childTnLst>
                              <p:par>
                                <p:cTn id="133" presetID="22" presetClass="entr" presetSubtype="4" fill="hold" nodeType="afterEffect">
                                  <p:stCondLst>
                                    <p:cond delay="0"/>
                                  </p:stCondLst>
                                  <p:childTnLst>
                                    <p:set>
                                      <p:cBhvr>
                                        <p:cTn id="134" dur="1" fill="hold">
                                          <p:stCondLst>
                                            <p:cond delay="0"/>
                                          </p:stCondLst>
                                        </p:cTn>
                                        <p:tgtEl>
                                          <p:spTgt spid="25"/>
                                        </p:tgtEl>
                                        <p:attrNameLst>
                                          <p:attrName>style.visibility</p:attrName>
                                        </p:attrNameLst>
                                      </p:cBhvr>
                                      <p:to>
                                        <p:strVal val="visible"/>
                                      </p:to>
                                    </p:set>
                                    <p:animEffect transition="in" filter="wipe(down)">
                                      <p:cBhvr>
                                        <p:cTn id="135" dur="500"/>
                                        <p:tgtEl>
                                          <p:spTgt spid="25"/>
                                        </p:tgtEl>
                                      </p:cBhvr>
                                    </p:animEffect>
                                  </p:childTnLst>
                                </p:cTn>
                              </p:par>
                            </p:childTnLst>
                          </p:cTn>
                        </p:par>
                        <p:par>
                          <p:cTn id="136" fill="hold">
                            <p:stCondLst>
                              <p:cond delay="10500"/>
                            </p:stCondLst>
                            <p:childTnLst>
                              <p:par>
                                <p:cTn id="137" presetID="13" presetClass="entr" presetSubtype="16" fill="hold" grpId="0" nodeType="afterEffect">
                                  <p:stCondLst>
                                    <p:cond delay="0"/>
                                  </p:stCondLst>
                                  <p:childTnLst>
                                    <p:set>
                                      <p:cBhvr>
                                        <p:cTn id="138" dur="1" fill="hold">
                                          <p:stCondLst>
                                            <p:cond delay="0"/>
                                          </p:stCondLst>
                                        </p:cTn>
                                        <p:tgtEl>
                                          <p:spTgt spid="30"/>
                                        </p:tgtEl>
                                        <p:attrNameLst>
                                          <p:attrName>style.visibility</p:attrName>
                                        </p:attrNameLst>
                                      </p:cBhvr>
                                      <p:to>
                                        <p:strVal val="visible"/>
                                      </p:to>
                                    </p:set>
                                    <p:animEffect transition="in" filter="plus(in)">
                                      <p:cBhvr>
                                        <p:cTn id="139" dur="2000"/>
                                        <p:tgtEl>
                                          <p:spTgt spid="30"/>
                                        </p:tgtEl>
                                      </p:cBhvr>
                                    </p:animEffect>
                                  </p:childTnLst>
                                </p:cTn>
                              </p:par>
                              <p:par>
                                <p:cTn id="140" presetID="13" presetClass="entr" presetSubtype="16" fill="hold" grpId="0" nodeType="withEffect">
                                  <p:stCondLst>
                                    <p:cond delay="0"/>
                                  </p:stCondLst>
                                  <p:childTnLst>
                                    <p:set>
                                      <p:cBhvr>
                                        <p:cTn id="141" dur="1" fill="hold">
                                          <p:stCondLst>
                                            <p:cond delay="0"/>
                                          </p:stCondLst>
                                        </p:cTn>
                                        <p:tgtEl>
                                          <p:spTgt spid="6"/>
                                        </p:tgtEl>
                                        <p:attrNameLst>
                                          <p:attrName>style.visibility</p:attrName>
                                        </p:attrNameLst>
                                      </p:cBhvr>
                                      <p:to>
                                        <p:strVal val="visible"/>
                                      </p:to>
                                    </p:set>
                                    <p:animEffect transition="in" filter="plus(in)">
                                      <p:cBhvr>
                                        <p:cTn id="142" dur="2000"/>
                                        <p:tgtEl>
                                          <p:spTgt spid="6"/>
                                        </p:tgtEl>
                                      </p:cBhvr>
                                    </p:animEffect>
                                  </p:childTnLst>
                                </p:cTn>
                              </p:par>
                            </p:childTnLst>
                          </p:cTn>
                        </p:par>
                        <p:par>
                          <p:cTn id="143" fill="hold">
                            <p:stCondLst>
                              <p:cond delay="12500"/>
                            </p:stCondLst>
                            <p:childTnLst>
                              <p:par>
                                <p:cTn id="144" presetID="26" presetClass="entr" presetSubtype="0" fill="hold" grpId="0" nodeType="afterEffect">
                                  <p:stCondLst>
                                    <p:cond delay="0"/>
                                  </p:stCondLst>
                                  <p:childTnLst>
                                    <p:set>
                                      <p:cBhvr>
                                        <p:cTn id="145" dur="1" fill="hold">
                                          <p:stCondLst>
                                            <p:cond delay="0"/>
                                          </p:stCondLst>
                                        </p:cTn>
                                        <p:tgtEl>
                                          <p:spTgt spid="31"/>
                                        </p:tgtEl>
                                        <p:attrNameLst>
                                          <p:attrName>style.visibility</p:attrName>
                                        </p:attrNameLst>
                                      </p:cBhvr>
                                      <p:to>
                                        <p:strVal val="visible"/>
                                      </p:to>
                                    </p:set>
                                    <p:animEffect transition="in" filter="wipe(down)">
                                      <p:cBhvr>
                                        <p:cTn id="146" dur="580">
                                          <p:stCondLst>
                                            <p:cond delay="0"/>
                                          </p:stCondLst>
                                        </p:cTn>
                                        <p:tgtEl>
                                          <p:spTgt spid="31"/>
                                        </p:tgtEl>
                                      </p:cBhvr>
                                    </p:animEffect>
                                    <p:anim calcmode="lin" valueType="num">
                                      <p:cBhvr>
                                        <p:cTn id="147"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48"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49"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50"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51"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52" dur="26">
                                          <p:stCondLst>
                                            <p:cond delay="650"/>
                                          </p:stCondLst>
                                        </p:cTn>
                                        <p:tgtEl>
                                          <p:spTgt spid="31"/>
                                        </p:tgtEl>
                                      </p:cBhvr>
                                      <p:to x="100000" y="60000"/>
                                    </p:animScale>
                                    <p:animScale>
                                      <p:cBhvr>
                                        <p:cTn id="153" dur="166" decel="50000">
                                          <p:stCondLst>
                                            <p:cond delay="676"/>
                                          </p:stCondLst>
                                        </p:cTn>
                                        <p:tgtEl>
                                          <p:spTgt spid="31"/>
                                        </p:tgtEl>
                                      </p:cBhvr>
                                      <p:to x="100000" y="100000"/>
                                    </p:animScale>
                                    <p:animScale>
                                      <p:cBhvr>
                                        <p:cTn id="154" dur="26">
                                          <p:stCondLst>
                                            <p:cond delay="1312"/>
                                          </p:stCondLst>
                                        </p:cTn>
                                        <p:tgtEl>
                                          <p:spTgt spid="31"/>
                                        </p:tgtEl>
                                      </p:cBhvr>
                                      <p:to x="100000" y="80000"/>
                                    </p:animScale>
                                    <p:animScale>
                                      <p:cBhvr>
                                        <p:cTn id="155" dur="166" decel="50000">
                                          <p:stCondLst>
                                            <p:cond delay="1338"/>
                                          </p:stCondLst>
                                        </p:cTn>
                                        <p:tgtEl>
                                          <p:spTgt spid="31"/>
                                        </p:tgtEl>
                                      </p:cBhvr>
                                      <p:to x="100000" y="100000"/>
                                    </p:animScale>
                                    <p:animScale>
                                      <p:cBhvr>
                                        <p:cTn id="156" dur="26">
                                          <p:stCondLst>
                                            <p:cond delay="1642"/>
                                          </p:stCondLst>
                                        </p:cTn>
                                        <p:tgtEl>
                                          <p:spTgt spid="31"/>
                                        </p:tgtEl>
                                      </p:cBhvr>
                                      <p:to x="100000" y="90000"/>
                                    </p:animScale>
                                    <p:animScale>
                                      <p:cBhvr>
                                        <p:cTn id="157" dur="166" decel="50000">
                                          <p:stCondLst>
                                            <p:cond delay="1668"/>
                                          </p:stCondLst>
                                        </p:cTn>
                                        <p:tgtEl>
                                          <p:spTgt spid="31"/>
                                        </p:tgtEl>
                                      </p:cBhvr>
                                      <p:to x="100000" y="100000"/>
                                    </p:animScale>
                                    <p:animScale>
                                      <p:cBhvr>
                                        <p:cTn id="158" dur="26">
                                          <p:stCondLst>
                                            <p:cond delay="1808"/>
                                          </p:stCondLst>
                                        </p:cTn>
                                        <p:tgtEl>
                                          <p:spTgt spid="31"/>
                                        </p:tgtEl>
                                      </p:cBhvr>
                                      <p:to x="100000" y="95000"/>
                                    </p:animScale>
                                    <p:animScale>
                                      <p:cBhvr>
                                        <p:cTn id="159" dur="166" decel="50000">
                                          <p:stCondLst>
                                            <p:cond delay="1834"/>
                                          </p:stCondLst>
                                        </p:cTn>
                                        <p:tgtEl>
                                          <p:spTgt spid="31"/>
                                        </p:tgtEl>
                                      </p:cBhvr>
                                      <p:to x="100000" y="100000"/>
                                    </p:animScale>
                                  </p:childTnLst>
                                </p:cTn>
                              </p:par>
                              <p:par>
                                <p:cTn id="160" presetID="26" presetClass="entr" presetSubtype="0" fill="hold" grpId="0" nodeType="withEffect">
                                  <p:stCondLst>
                                    <p:cond delay="0"/>
                                  </p:stCondLst>
                                  <p:childTnLst>
                                    <p:set>
                                      <p:cBhvr>
                                        <p:cTn id="161" dur="1" fill="hold">
                                          <p:stCondLst>
                                            <p:cond delay="0"/>
                                          </p:stCondLst>
                                        </p:cTn>
                                        <p:tgtEl>
                                          <p:spTgt spid="9"/>
                                        </p:tgtEl>
                                        <p:attrNameLst>
                                          <p:attrName>style.visibility</p:attrName>
                                        </p:attrNameLst>
                                      </p:cBhvr>
                                      <p:to>
                                        <p:strVal val="visible"/>
                                      </p:to>
                                    </p:set>
                                    <p:animEffect transition="in" filter="wipe(down)">
                                      <p:cBhvr>
                                        <p:cTn id="162" dur="580">
                                          <p:stCondLst>
                                            <p:cond delay="0"/>
                                          </p:stCondLst>
                                        </p:cTn>
                                        <p:tgtEl>
                                          <p:spTgt spid="9"/>
                                        </p:tgtEl>
                                      </p:cBhvr>
                                    </p:animEffect>
                                    <p:anim calcmode="lin" valueType="num">
                                      <p:cBhvr>
                                        <p:cTn id="16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6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6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6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6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68" dur="26">
                                          <p:stCondLst>
                                            <p:cond delay="650"/>
                                          </p:stCondLst>
                                        </p:cTn>
                                        <p:tgtEl>
                                          <p:spTgt spid="9"/>
                                        </p:tgtEl>
                                      </p:cBhvr>
                                      <p:to x="100000" y="60000"/>
                                    </p:animScale>
                                    <p:animScale>
                                      <p:cBhvr>
                                        <p:cTn id="169" dur="166" decel="50000">
                                          <p:stCondLst>
                                            <p:cond delay="676"/>
                                          </p:stCondLst>
                                        </p:cTn>
                                        <p:tgtEl>
                                          <p:spTgt spid="9"/>
                                        </p:tgtEl>
                                      </p:cBhvr>
                                      <p:to x="100000" y="100000"/>
                                    </p:animScale>
                                    <p:animScale>
                                      <p:cBhvr>
                                        <p:cTn id="170" dur="26">
                                          <p:stCondLst>
                                            <p:cond delay="1312"/>
                                          </p:stCondLst>
                                        </p:cTn>
                                        <p:tgtEl>
                                          <p:spTgt spid="9"/>
                                        </p:tgtEl>
                                      </p:cBhvr>
                                      <p:to x="100000" y="80000"/>
                                    </p:animScale>
                                    <p:animScale>
                                      <p:cBhvr>
                                        <p:cTn id="171" dur="166" decel="50000">
                                          <p:stCondLst>
                                            <p:cond delay="1338"/>
                                          </p:stCondLst>
                                        </p:cTn>
                                        <p:tgtEl>
                                          <p:spTgt spid="9"/>
                                        </p:tgtEl>
                                      </p:cBhvr>
                                      <p:to x="100000" y="100000"/>
                                    </p:animScale>
                                    <p:animScale>
                                      <p:cBhvr>
                                        <p:cTn id="172" dur="26">
                                          <p:stCondLst>
                                            <p:cond delay="1642"/>
                                          </p:stCondLst>
                                        </p:cTn>
                                        <p:tgtEl>
                                          <p:spTgt spid="9"/>
                                        </p:tgtEl>
                                      </p:cBhvr>
                                      <p:to x="100000" y="90000"/>
                                    </p:animScale>
                                    <p:animScale>
                                      <p:cBhvr>
                                        <p:cTn id="173" dur="166" decel="50000">
                                          <p:stCondLst>
                                            <p:cond delay="1668"/>
                                          </p:stCondLst>
                                        </p:cTn>
                                        <p:tgtEl>
                                          <p:spTgt spid="9"/>
                                        </p:tgtEl>
                                      </p:cBhvr>
                                      <p:to x="100000" y="100000"/>
                                    </p:animScale>
                                    <p:animScale>
                                      <p:cBhvr>
                                        <p:cTn id="174" dur="26">
                                          <p:stCondLst>
                                            <p:cond delay="1808"/>
                                          </p:stCondLst>
                                        </p:cTn>
                                        <p:tgtEl>
                                          <p:spTgt spid="9"/>
                                        </p:tgtEl>
                                      </p:cBhvr>
                                      <p:to x="100000" y="95000"/>
                                    </p:animScale>
                                    <p:animScale>
                                      <p:cBhvr>
                                        <p:cTn id="175"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7" grpId="0" animBg="1"/>
      <p:bldP spid="21" grpId="0" animBg="1"/>
      <p:bldP spid="29" grpId="0" animBg="1"/>
      <p:bldP spid="30" grpId="0" animBg="1"/>
      <p:bldP spid="31" grpId="0" animBg="1"/>
      <p:bldP spid="8" grpId="1"/>
      <p:bldP spid="18" grpId="1"/>
      <p:bldP spid="3" grpId="0"/>
      <p:bldP spid="12" grpId="0"/>
      <p:bldP spid="4" grpId="0"/>
      <p:bldP spid="5" grpId="0"/>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2</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35680" cy="1106805"/>
          </a:xfrm>
          <a:prstGeom prst="rect">
            <a:avLst/>
          </a:prstGeom>
          <a:noFill/>
        </p:spPr>
        <p:txBody>
          <a:bodyPr wrap="none" rtlCol="0">
            <a:spAutoFit/>
          </a:bodyPr>
          <a:lstStyle/>
          <a:p>
            <a:pPr algn="l"/>
            <a:r>
              <a:rPr lang="zh-CN" altLang="en-US" sz="6600" b="1" dirty="0" smtClean="0">
                <a:solidFill>
                  <a:srgbClr val="FCCFD4"/>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岗位理解</a:t>
            </a:r>
            <a:endParaRPr kumimoji="1" lang="zh-CN" altLang="en-US" sz="6600" b="1" dirty="0" smtClean="0">
              <a:solidFill>
                <a:srgbClr val="FCCFD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1412</Words>
  <Application>Microsoft Office PowerPoint</Application>
  <PresentationFormat>宽屏</PresentationFormat>
  <Paragraphs>182</Paragraphs>
  <Slides>22</Slides>
  <Notes>22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22</vt:i4>
      </vt:variant>
    </vt:vector>
  </HeadingPairs>
  <TitlesOfParts>
    <vt:vector size="34" baseType="lpstr">
      <vt:lpstr>Meiryo</vt:lpstr>
      <vt:lpstr>宋体</vt:lpstr>
      <vt:lpstr>微软雅黑</vt:lpstr>
      <vt:lpstr>造字工房力黑（非商用）常规体</vt:lpstr>
      <vt:lpstr>Arial</vt:lpstr>
      <vt:lpstr>Calibri</vt:lpstr>
      <vt:lpstr>Calibri Light</vt:lpstr>
      <vt:lpstr>Century Gothic</vt:lpstr>
      <vt:lpstr>Roboto condensed</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Administrator</cp:lastModifiedBy>
  <cp:revision>157</cp:revision>
  <dcterms:created xsi:type="dcterms:W3CDTF">2015-08-18T02:51:00Z</dcterms:created>
  <dcterms:modified xsi:type="dcterms:W3CDTF">2020-03-07T04:20:17Z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