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4.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5.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6.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7.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8.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9.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10.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11.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12.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13.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notesSlides/notesSlide14.xml" ContentType="application/vnd.openxmlformats-officedocument.presentationml.notesSlide+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15.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16.xml" ContentType="application/vnd.openxmlformats-officedocument.presentationml.notesSlide+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notesSlides/notesSlide17.xml" ContentType="application/vnd.openxmlformats-officedocument.presentationml.notesSlide+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notesSlides/notesSlide19.xml" ContentType="application/vnd.openxmlformats-officedocument.presentationml.notesSlide+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notesSlides/notesSlide20.xml" ContentType="application/vnd.openxmlformats-officedocument.presentationml.notesSlide+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notesSlides/notesSlide22.xml" ContentType="application/vnd.openxmlformats-officedocument.presentationml.notesSlide+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notesSlides/notesSlide23.xml" ContentType="application/vnd.openxmlformats-officedocument.presentationml.notesSlide+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notesSlides/notesSlide24.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28"/>
  </p:notesMasterIdLst>
  <p:sldIdLst>
    <p:sldId id="256" r:id="rId3"/>
    <p:sldId id="271" r:id="rId4"/>
    <p:sldId id="628" r:id="rId5"/>
    <p:sldId id="258" r:id="rId6"/>
    <p:sldId id="299" r:id="rId7"/>
    <p:sldId id="283" r:id="rId8"/>
    <p:sldId id="279" r:id="rId9"/>
    <p:sldId id="629" r:id="rId10"/>
    <p:sldId id="429" r:id="rId11"/>
    <p:sldId id="326" r:id="rId12"/>
    <p:sldId id="272" r:id="rId13"/>
    <p:sldId id="477" r:id="rId14"/>
    <p:sldId id="270" r:id="rId15"/>
    <p:sldId id="630" r:id="rId16"/>
    <p:sldId id="268" r:id="rId17"/>
    <p:sldId id="269" r:id="rId18"/>
    <p:sldId id="627" r:id="rId19"/>
    <p:sldId id="632" r:id="rId20"/>
    <p:sldId id="631" r:id="rId21"/>
    <p:sldId id="324" r:id="rId22"/>
    <p:sldId id="633" r:id="rId23"/>
    <p:sldId id="289" r:id="rId24"/>
    <p:sldId id="634" r:id="rId25"/>
    <p:sldId id="636" r:id="rId26"/>
    <p:sldId id="637"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00" autoAdjust="0"/>
  </p:normalViewPr>
  <p:slideViewPr>
    <p:cSldViewPr snapToGrid="0" showGuides="1">
      <p:cViewPr>
        <p:scale>
          <a:sx n="66" d="100"/>
          <a:sy n="66" d="100"/>
        </p:scale>
        <p:origin x="2274" y="6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4D44-4976-B904-1E6A604CEDF3}"/>
              </c:ext>
            </c:extLst>
          </c:dPt>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2-4D44-4976-B904-1E6A604CEDF3}"/>
            </c:ext>
          </c:extLst>
        </c:ser>
        <c:ser>
          <c:idx val="1"/>
          <c:order val="1"/>
          <c:tx>
            <c:strRef>
              <c:f>Sheet1!$C$1</c:f>
              <c:strCache>
                <c:ptCount val="1"/>
                <c:pt idx="0">
                  <c:v>Series 2</c:v>
                </c:pt>
              </c:strCache>
            </c:strRef>
          </c:tx>
          <c:spPr>
            <a:solidFill>
              <a:schemeClr val="accent1"/>
            </a:solidFill>
            <a:ln>
              <a:noFill/>
            </a:ln>
            <a:effectLst/>
          </c:spPr>
          <c:invertIfNegative val="0"/>
          <c:cat>
            <c:strRef>
              <c:f>Sheet1!$A$2</c:f>
              <c:strCache>
                <c:ptCount val="1"/>
                <c:pt idx="0">
                  <c:v>Category 1</c:v>
                </c:pt>
              </c:strCache>
            </c:strRef>
          </c:cat>
          <c:val>
            <c:numRef>
              <c:f>Sheet1!$C$2</c:f>
              <c:numCache>
                <c:formatCode>General</c:formatCode>
                <c:ptCount val="1"/>
                <c:pt idx="0">
                  <c:v>2.7</c:v>
                </c:pt>
              </c:numCache>
            </c:numRef>
          </c:val>
          <c:extLst>
            <c:ext xmlns:c16="http://schemas.microsoft.com/office/drawing/2014/chart" uri="{C3380CC4-5D6E-409C-BE32-E72D297353CC}">
              <c16:uniqueId val="{00000003-4D44-4976-B904-1E6A604CEDF3}"/>
            </c:ext>
          </c:extLst>
        </c:ser>
        <c:ser>
          <c:idx val="2"/>
          <c:order val="2"/>
          <c:tx>
            <c:strRef>
              <c:f>Sheet1!$D$1</c:f>
              <c:strCache>
                <c:ptCount val="1"/>
                <c:pt idx="0">
                  <c:v>Series 3</c:v>
                </c:pt>
              </c:strCache>
            </c:strRef>
          </c:tx>
          <c:spPr>
            <a:solidFill>
              <a:schemeClr val="accent1"/>
            </a:solidFill>
            <a:ln>
              <a:noFill/>
            </a:ln>
            <a:effectLst/>
          </c:spPr>
          <c:invertIfNegative val="0"/>
          <c:cat>
            <c:strRef>
              <c:f>Sheet1!$A$2</c:f>
              <c:strCache>
                <c:ptCount val="1"/>
                <c:pt idx="0">
                  <c:v>Category 1</c:v>
                </c:pt>
              </c:strCache>
            </c:strRef>
          </c:cat>
          <c:val>
            <c:numRef>
              <c:f>Sheet1!$D$2</c:f>
              <c:numCache>
                <c:formatCode>General</c:formatCode>
                <c:ptCount val="1"/>
                <c:pt idx="0">
                  <c:v>3</c:v>
                </c:pt>
              </c:numCache>
            </c:numRef>
          </c:val>
          <c:extLst>
            <c:ext xmlns:c16="http://schemas.microsoft.com/office/drawing/2014/chart" uri="{C3380CC4-5D6E-409C-BE32-E72D297353CC}">
              <c16:uniqueId val="{00000004-4D44-4976-B904-1E6A604CEDF3}"/>
            </c:ext>
          </c:extLst>
        </c:ser>
        <c:dLbls>
          <c:showLegendKey val="0"/>
          <c:showVal val="0"/>
          <c:showCatName val="0"/>
          <c:showSerName val="0"/>
          <c:showPercent val="0"/>
          <c:showBubbleSize val="0"/>
        </c:dLbls>
        <c:gapWidth val="212"/>
        <c:overlap val="-67"/>
        <c:axId val="382531440"/>
        <c:axId val="382506960"/>
      </c:barChart>
      <c:catAx>
        <c:axId val="38253144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ea"/>
                <a:sym typeface="+mn-lt"/>
              </a:defRPr>
            </a:pPr>
            <a:endParaRPr lang="zh-CN"/>
          </a:p>
        </c:txPr>
        <c:crossAx val="382506960"/>
        <c:crosses val="autoZero"/>
        <c:auto val="1"/>
        <c:lblAlgn val="ctr"/>
        <c:lblOffset val="100"/>
        <c:noMultiLvlLbl val="0"/>
      </c:catAx>
      <c:valAx>
        <c:axId val="382506960"/>
        <c:scaling>
          <c:orientation val="minMax"/>
        </c:scaling>
        <c:delete val="0"/>
        <c:axPos val="l"/>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ea"/>
                <a:sym typeface="+mn-lt"/>
              </a:defRPr>
            </a:pPr>
            <a:endParaRPr lang="zh-CN"/>
          </a:p>
        </c:txPr>
        <c:crossAx val="382531440"/>
        <c:crosses val="autoZero"/>
        <c:crossBetween val="between"/>
      </c:valAx>
      <c:spPr>
        <a:noFill/>
        <a:ln>
          <a:noFill/>
        </a:ln>
        <a:effectLst/>
      </c:spPr>
    </c:plotArea>
    <c:plotVisOnly val="1"/>
    <c:dispBlanksAs val="gap"/>
    <c:showDLblsOverMax val="0"/>
  </c:chart>
  <c:spPr>
    <a:noFill/>
    <a:ln>
      <a:noFill/>
    </a:ln>
    <a:effectLst/>
  </c:spPr>
  <c:txPr>
    <a:bodyPr/>
    <a:lstStyle/>
    <a:p>
      <a:pPr>
        <a:lnSpc>
          <a:spcPct val="108421"/>
        </a:lnSpc>
        <a:spcBef>
          <a:spcPts val="0"/>
        </a:spcBef>
        <a:spcAft>
          <a:spcPts val="0"/>
        </a:spcAft>
        <a:defRPr>
          <a:latin typeface="+mn-lt"/>
          <a:ea typeface="+mn-ea"/>
          <a:cs typeface="+mn-ea"/>
          <a:sym typeface="+mn-lt"/>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981914370078701E-2"/>
          <c:y val="4.5560820225124102E-2"/>
          <c:w val="0.94583058562992095"/>
          <c:h val="0.85325221362783399"/>
        </c:manualLayout>
      </c:layout>
      <c:barChart>
        <c:barDir val="bar"/>
        <c:grouping val="stacked"/>
        <c:varyColors val="0"/>
        <c:ser>
          <c:idx val="1"/>
          <c:order val="0"/>
          <c:tx>
            <c:strRef>
              <c:f>Sheet1!$C$1</c:f>
              <c:strCache>
                <c:ptCount val="1"/>
                <c:pt idx="0">
                  <c:v>Series 2</c:v>
                </c:pt>
              </c:strCache>
            </c:strRef>
          </c:tx>
          <c:spPr>
            <a:solidFill>
              <a:schemeClr val="accent1">
                <a:lumMod val="60000"/>
                <a:lumOff val="40000"/>
              </a:schemeClr>
            </a:solidFill>
            <a:ln>
              <a:noFill/>
            </a:ln>
            <a:effectLst/>
          </c:spPr>
          <c:invertIfNegative val="0"/>
          <c:cat>
            <c:numRef>
              <c:f>Sheet1!$A$2:$A$8</c:f>
              <c:numCache>
                <c:formatCode>General</c:formatCode>
                <c:ptCount val="7"/>
                <c:pt idx="0">
                  <c:v>2010</c:v>
                </c:pt>
                <c:pt idx="1">
                  <c:v>2011</c:v>
                </c:pt>
                <c:pt idx="2">
                  <c:v>2012</c:v>
                </c:pt>
                <c:pt idx="3">
                  <c:v>2013</c:v>
                </c:pt>
                <c:pt idx="4">
                  <c:v>2014</c:v>
                </c:pt>
                <c:pt idx="5">
                  <c:v>2015</c:v>
                </c:pt>
                <c:pt idx="6">
                  <c:v>2016</c:v>
                </c:pt>
              </c:numCache>
            </c:numRef>
          </c:cat>
          <c:val>
            <c:numRef>
              <c:f>Sheet1!$C$2:$C$8</c:f>
              <c:numCache>
                <c:formatCode>General</c:formatCode>
                <c:ptCount val="7"/>
                <c:pt idx="0">
                  <c:v>2.4</c:v>
                </c:pt>
                <c:pt idx="1">
                  <c:v>4.4000000000000004</c:v>
                </c:pt>
                <c:pt idx="2">
                  <c:v>1.8</c:v>
                </c:pt>
                <c:pt idx="3">
                  <c:v>2.8</c:v>
                </c:pt>
                <c:pt idx="4">
                  <c:v>5</c:v>
                </c:pt>
                <c:pt idx="5">
                  <c:v>12.6</c:v>
                </c:pt>
                <c:pt idx="6">
                  <c:v>22.5</c:v>
                </c:pt>
              </c:numCache>
            </c:numRef>
          </c:val>
          <c:extLst>
            <c:ext xmlns:c16="http://schemas.microsoft.com/office/drawing/2014/chart" uri="{C3380CC4-5D6E-409C-BE32-E72D297353CC}">
              <c16:uniqueId val="{00000000-80DF-42DD-A7D0-ABEBBFDD0ECA}"/>
            </c:ext>
          </c:extLst>
        </c:ser>
        <c:ser>
          <c:idx val="2"/>
          <c:order val="1"/>
          <c:tx>
            <c:strRef>
              <c:f>Sheet1!$D$1</c:f>
              <c:strCache>
                <c:ptCount val="1"/>
                <c:pt idx="0">
                  <c:v>Series 3</c:v>
                </c:pt>
              </c:strCache>
            </c:strRef>
          </c:tx>
          <c:spPr>
            <a:solidFill>
              <a:schemeClr val="accent1"/>
            </a:solidFill>
            <a:ln>
              <a:noFill/>
            </a:ln>
            <a:effectLst/>
          </c:spPr>
          <c:invertIfNegative val="0"/>
          <c:cat>
            <c:numRef>
              <c:f>Sheet1!$A$2:$A$8</c:f>
              <c:numCache>
                <c:formatCode>General</c:formatCode>
                <c:ptCount val="7"/>
                <c:pt idx="0">
                  <c:v>2010</c:v>
                </c:pt>
                <c:pt idx="1">
                  <c:v>2011</c:v>
                </c:pt>
                <c:pt idx="2">
                  <c:v>2012</c:v>
                </c:pt>
                <c:pt idx="3">
                  <c:v>2013</c:v>
                </c:pt>
                <c:pt idx="4">
                  <c:v>2014</c:v>
                </c:pt>
                <c:pt idx="5">
                  <c:v>2015</c:v>
                </c:pt>
                <c:pt idx="6">
                  <c:v>2016</c:v>
                </c:pt>
              </c:numCache>
            </c:numRef>
          </c:cat>
          <c:val>
            <c:numRef>
              <c:f>Sheet1!$D$2:$D$8</c:f>
              <c:numCache>
                <c:formatCode>General</c:formatCode>
                <c:ptCount val="7"/>
                <c:pt idx="0">
                  <c:v>2</c:v>
                </c:pt>
                <c:pt idx="1">
                  <c:v>2</c:v>
                </c:pt>
                <c:pt idx="2">
                  <c:v>3</c:v>
                </c:pt>
                <c:pt idx="3">
                  <c:v>5</c:v>
                </c:pt>
                <c:pt idx="4">
                  <c:v>8.5</c:v>
                </c:pt>
                <c:pt idx="5">
                  <c:v>15</c:v>
                </c:pt>
                <c:pt idx="6">
                  <c:v>26</c:v>
                </c:pt>
              </c:numCache>
            </c:numRef>
          </c:val>
          <c:extLst>
            <c:ext xmlns:c16="http://schemas.microsoft.com/office/drawing/2014/chart" uri="{C3380CC4-5D6E-409C-BE32-E72D297353CC}">
              <c16:uniqueId val="{00000001-80DF-42DD-A7D0-ABEBBFDD0ECA}"/>
            </c:ext>
          </c:extLst>
        </c:ser>
        <c:dLbls>
          <c:showLegendKey val="0"/>
          <c:showVal val="0"/>
          <c:showCatName val="0"/>
          <c:showSerName val="0"/>
          <c:showPercent val="0"/>
          <c:showBubbleSize val="0"/>
        </c:dLbls>
        <c:gapWidth val="219"/>
        <c:overlap val="100"/>
        <c:axId val="184858784"/>
        <c:axId val="184859344"/>
      </c:barChart>
      <c:catAx>
        <c:axId val="184858784"/>
        <c:scaling>
          <c:orientation val="minMax"/>
        </c:scaling>
        <c:delete val="0"/>
        <c:axPos val="l"/>
        <c:minorGridlines>
          <c:spPr>
            <a:ln w="9525" cap="flat" cmpd="sng" algn="ctr">
              <a:solidFill>
                <a:schemeClr val="bg1">
                  <a:lumMod val="95000"/>
                </a:schemeClr>
              </a:solidFill>
              <a:round/>
            </a:ln>
            <a:effectLst/>
          </c:spPr>
        </c:minorGridlines>
        <c:numFmt formatCode="General" sourceLinked="1"/>
        <c:majorTickMark val="out"/>
        <c:minorTickMark val="none"/>
        <c:tickLblPos val="nextTo"/>
        <c:spPr>
          <a:noFill/>
          <a:ln w="9525" cap="flat" cmpd="sng" algn="ctr">
            <a:solidFill>
              <a:schemeClr val="bg1">
                <a:lumMod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ea"/>
                <a:sym typeface="+mn-lt"/>
              </a:defRPr>
            </a:pPr>
            <a:endParaRPr lang="zh-CN"/>
          </a:p>
        </c:txPr>
        <c:crossAx val="184859344"/>
        <c:crosses val="autoZero"/>
        <c:auto val="1"/>
        <c:lblAlgn val="ctr"/>
        <c:lblOffset val="100"/>
        <c:noMultiLvlLbl val="0"/>
      </c:catAx>
      <c:valAx>
        <c:axId val="184859344"/>
        <c:scaling>
          <c:orientation val="minMax"/>
        </c:scaling>
        <c:delete val="0"/>
        <c:axPos val="b"/>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ea"/>
                <a:sym typeface="+mn-lt"/>
              </a:defRPr>
            </a:pPr>
            <a:endParaRPr lang="zh-CN"/>
          </a:p>
        </c:txPr>
        <c:crossAx val="184858784"/>
        <c:crosses val="autoZero"/>
        <c:crossBetween val="between"/>
      </c:valAx>
      <c:spPr>
        <a:noFill/>
        <a:ln>
          <a:noFill/>
        </a:ln>
        <a:effectLst/>
      </c:spPr>
    </c:plotArea>
    <c:plotVisOnly val="1"/>
    <c:dispBlanksAs val="gap"/>
    <c:showDLblsOverMax val="0"/>
  </c:chart>
  <c:spPr>
    <a:noFill/>
    <a:ln>
      <a:noFill/>
    </a:ln>
    <a:effectLst/>
  </c:spPr>
  <c:txPr>
    <a:bodyPr/>
    <a:lstStyle/>
    <a:p>
      <a:pPr>
        <a:lnSpc>
          <a:spcPct val="108421"/>
        </a:lnSpc>
        <a:spcBef>
          <a:spcPts val="0"/>
        </a:spcBef>
        <a:spcAft>
          <a:spcPts val="0"/>
        </a:spcAft>
        <a:defRPr sz="1200" b="0" i="0">
          <a:solidFill>
            <a:schemeClr val="tx1">
              <a:lumMod val="75000"/>
              <a:lumOff val="25000"/>
            </a:schemeClr>
          </a:solidFill>
          <a:latin typeface="+mn-lt"/>
          <a:ea typeface="+mn-ea"/>
          <a:cs typeface="+mn-ea"/>
          <a:sym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8T08:59:41.40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9030F7-51DB-4756-BA6E-FC5023565328}" type="datetimeFigureOut">
              <a:rPr lang="zh-CN" altLang="en-US" smtClean="0"/>
              <a:t>2023/3/28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06AACD-66B6-43A3-B10A-635D09C65CE1}" type="slidenum">
              <a:rPr lang="zh-CN" altLang="en-US" smtClean="0"/>
              <a:t>‹#›</a:t>
            </a:fld>
            <a:endParaRPr lang="zh-CN" altLang="en-US"/>
          </a:p>
        </p:txBody>
      </p:sp>
    </p:spTree>
    <p:extLst>
      <p:ext uri="{BB962C8B-B14F-4D97-AF65-F5344CB8AC3E}">
        <p14:creationId xmlns:p14="http://schemas.microsoft.com/office/powerpoint/2010/main" val="87296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706AACD-66B6-43A3-B10A-635D09C65CE1}" type="slidenum">
              <a:rPr lang="zh-CN" altLang="en-US" smtClean="0"/>
              <a:t>1</a:t>
            </a:fld>
            <a:endParaRPr lang="zh-CN" altLang="en-US"/>
          </a:p>
        </p:txBody>
      </p:sp>
    </p:spTree>
    <p:extLst>
      <p:ext uri="{BB962C8B-B14F-4D97-AF65-F5344CB8AC3E}">
        <p14:creationId xmlns:p14="http://schemas.microsoft.com/office/powerpoint/2010/main" val="228697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A8C8EFA-96ED-4A18-B46D-8BDC030E3AF6}" type="slidenum">
              <a:rPr lang="zh-CN" altLang="en-US" smtClean="0"/>
              <a:t>10</a:t>
            </a:fld>
            <a:endParaRPr lang="zh-CN" altLang="en-US"/>
          </a:p>
        </p:txBody>
      </p:sp>
    </p:spTree>
    <p:extLst>
      <p:ext uri="{BB962C8B-B14F-4D97-AF65-F5344CB8AC3E}">
        <p14:creationId xmlns:p14="http://schemas.microsoft.com/office/powerpoint/2010/main" val="1294995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706AACD-66B6-43A3-B10A-635D09C65CE1}" type="slidenum">
              <a:rPr lang="zh-CN" altLang="en-US" smtClean="0"/>
              <a:t>11</a:t>
            </a:fld>
            <a:endParaRPr lang="zh-CN" altLang="en-US"/>
          </a:p>
        </p:txBody>
      </p:sp>
    </p:spTree>
    <p:extLst>
      <p:ext uri="{BB962C8B-B14F-4D97-AF65-F5344CB8AC3E}">
        <p14:creationId xmlns:p14="http://schemas.microsoft.com/office/powerpoint/2010/main" val="3945814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a:t>
            </a:r>
            <a:endParaRPr lang="en-US" altLang="zh-CN"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D500A-F45E-432C-8639-AAF057418BD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28521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706AACD-66B6-43A3-B10A-635D09C65CE1}" type="slidenum">
              <a:rPr lang="zh-CN" altLang="en-US" smtClean="0"/>
              <a:t>13</a:t>
            </a:fld>
            <a:endParaRPr lang="zh-CN" altLang="en-US"/>
          </a:p>
        </p:txBody>
      </p:sp>
    </p:spTree>
    <p:extLst>
      <p:ext uri="{BB962C8B-B14F-4D97-AF65-F5344CB8AC3E}">
        <p14:creationId xmlns:p14="http://schemas.microsoft.com/office/powerpoint/2010/main" val="2632295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706AACD-66B6-43A3-B10A-635D09C65CE1}" type="slidenum">
              <a:rPr lang="zh-CN" altLang="en-US" smtClean="0"/>
              <a:t>14</a:t>
            </a:fld>
            <a:endParaRPr lang="zh-CN" altLang="en-US"/>
          </a:p>
        </p:txBody>
      </p:sp>
    </p:spTree>
    <p:extLst>
      <p:ext uri="{BB962C8B-B14F-4D97-AF65-F5344CB8AC3E}">
        <p14:creationId xmlns:p14="http://schemas.microsoft.com/office/powerpoint/2010/main" val="3548702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31E56D6-0CE7-4080-AC7F-4B277B157C75}" type="slidenum">
              <a:rPr lang="zh-CN" altLang="en-US" smtClean="0"/>
              <a:t>15</a:t>
            </a:fld>
            <a:endParaRPr lang="zh-CN" altLang="en-US"/>
          </a:p>
        </p:txBody>
      </p:sp>
    </p:spTree>
    <p:extLst>
      <p:ext uri="{BB962C8B-B14F-4D97-AF65-F5344CB8AC3E}">
        <p14:creationId xmlns:p14="http://schemas.microsoft.com/office/powerpoint/2010/main" val="65543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31E56D6-0CE7-4080-AC7F-4B277B157C75}" type="slidenum">
              <a:rPr lang="zh-CN" altLang="en-US" smtClean="0"/>
              <a:t>16</a:t>
            </a:fld>
            <a:endParaRPr lang="zh-CN" altLang="en-US"/>
          </a:p>
        </p:txBody>
      </p:sp>
    </p:spTree>
    <p:extLst>
      <p:ext uri="{BB962C8B-B14F-4D97-AF65-F5344CB8AC3E}">
        <p14:creationId xmlns:p14="http://schemas.microsoft.com/office/powerpoint/2010/main" val="616862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31E56D6-0CE7-4080-AC7F-4B277B157C75}" type="slidenum">
              <a:rPr lang="zh-CN" altLang="en-US" smtClean="0"/>
              <a:t>17</a:t>
            </a:fld>
            <a:endParaRPr lang="zh-CN" altLang="en-US"/>
          </a:p>
        </p:txBody>
      </p:sp>
    </p:spTree>
    <p:extLst>
      <p:ext uri="{BB962C8B-B14F-4D97-AF65-F5344CB8AC3E}">
        <p14:creationId xmlns:p14="http://schemas.microsoft.com/office/powerpoint/2010/main" val="1960982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706AACD-66B6-43A3-B10A-635D09C65CE1}" type="slidenum">
              <a:rPr lang="zh-CN" altLang="en-US" smtClean="0"/>
              <a:t>18</a:t>
            </a:fld>
            <a:endParaRPr lang="zh-CN" altLang="en-US"/>
          </a:p>
        </p:txBody>
      </p:sp>
    </p:spTree>
    <p:extLst>
      <p:ext uri="{BB962C8B-B14F-4D97-AF65-F5344CB8AC3E}">
        <p14:creationId xmlns:p14="http://schemas.microsoft.com/office/powerpoint/2010/main" val="3580571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706AACD-66B6-43A3-B10A-635D09C65CE1}" type="slidenum">
              <a:rPr lang="zh-CN" altLang="en-US" smtClean="0"/>
              <a:t>19</a:t>
            </a:fld>
            <a:endParaRPr lang="zh-CN" altLang="en-US"/>
          </a:p>
        </p:txBody>
      </p:sp>
    </p:spTree>
    <p:extLst>
      <p:ext uri="{BB962C8B-B14F-4D97-AF65-F5344CB8AC3E}">
        <p14:creationId xmlns:p14="http://schemas.microsoft.com/office/powerpoint/2010/main" val="2382738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31E56D6-0CE7-4080-AC7F-4B277B157C75}" type="slidenum">
              <a:rPr lang="zh-CN" altLang="en-US" smtClean="0"/>
              <a:t>2</a:t>
            </a:fld>
            <a:endParaRPr lang="zh-CN" altLang="en-US"/>
          </a:p>
        </p:txBody>
      </p:sp>
    </p:spTree>
    <p:extLst>
      <p:ext uri="{BB962C8B-B14F-4D97-AF65-F5344CB8AC3E}">
        <p14:creationId xmlns:p14="http://schemas.microsoft.com/office/powerpoint/2010/main" val="3645138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A8C8EFA-96ED-4A18-B46D-8BDC030E3AF6}" type="slidenum">
              <a:rPr lang="zh-CN" altLang="en-US" smtClean="0"/>
              <a:t>20</a:t>
            </a:fld>
            <a:endParaRPr lang="zh-CN" altLang="en-US"/>
          </a:p>
        </p:txBody>
      </p:sp>
    </p:spTree>
    <p:extLst>
      <p:ext uri="{BB962C8B-B14F-4D97-AF65-F5344CB8AC3E}">
        <p14:creationId xmlns:p14="http://schemas.microsoft.com/office/powerpoint/2010/main" val="622850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706AACD-66B6-43A3-B10A-635D09C65CE1}" type="slidenum">
              <a:rPr lang="zh-CN" altLang="en-US" smtClean="0"/>
              <a:t>21</a:t>
            </a:fld>
            <a:endParaRPr lang="zh-CN" altLang="en-US"/>
          </a:p>
        </p:txBody>
      </p:sp>
    </p:spTree>
    <p:extLst>
      <p:ext uri="{BB962C8B-B14F-4D97-AF65-F5344CB8AC3E}">
        <p14:creationId xmlns:p14="http://schemas.microsoft.com/office/powerpoint/2010/main" val="2588183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31E56D6-0CE7-4080-AC7F-4B277B157C75}" type="slidenum">
              <a:rPr lang="zh-CN" altLang="en-US" smtClean="0"/>
              <a:t>22</a:t>
            </a:fld>
            <a:endParaRPr lang="zh-CN" altLang="en-US"/>
          </a:p>
        </p:txBody>
      </p:sp>
    </p:spTree>
    <p:extLst>
      <p:ext uri="{BB962C8B-B14F-4D97-AF65-F5344CB8AC3E}">
        <p14:creationId xmlns:p14="http://schemas.microsoft.com/office/powerpoint/2010/main" val="3028442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706AACD-66B6-43A3-B10A-635D09C65CE1}" type="slidenum">
              <a:rPr lang="zh-CN" altLang="en-US" smtClean="0"/>
              <a:t>23</a:t>
            </a:fld>
            <a:endParaRPr lang="zh-CN" altLang="en-US"/>
          </a:p>
        </p:txBody>
      </p:sp>
    </p:spTree>
    <p:extLst>
      <p:ext uri="{BB962C8B-B14F-4D97-AF65-F5344CB8AC3E}">
        <p14:creationId xmlns:p14="http://schemas.microsoft.com/office/powerpoint/2010/main" val="2406729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706AACD-66B6-43A3-B10A-635D09C65CE1}" type="slidenum">
              <a:rPr lang="zh-CN" altLang="en-US" smtClean="0"/>
              <a:t>24</a:t>
            </a:fld>
            <a:endParaRPr lang="zh-CN" altLang="en-US"/>
          </a:p>
        </p:txBody>
      </p:sp>
    </p:spTree>
    <p:extLst>
      <p:ext uri="{BB962C8B-B14F-4D97-AF65-F5344CB8AC3E}">
        <p14:creationId xmlns:p14="http://schemas.microsoft.com/office/powerpoint/2010/main" val="409762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706AACD-66B6-43A3-B10A-635D09C65CE1}" type="slidenum">
              <a:rPr lang="zh-CN" altLang="en-US" smtClean="0"/>
              <a:t>3</a:t>
            </a:fld>
            <a:endParaRPr lang="zh-CN" altLang="en-US"/>
          </a:p>
        </p:txBody>
      </p:sp>
    </p:spTree>
    <p:extLst>
      <p:ext uri="{BB962C8B-B14F-4D97-AF65-F5344CB8AC3E}">
        <p14:creationId xmlns:p14="http://schemas.microsoft.com/office/powerpoint/2010/main" val="1094216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684D702E-70B4-4872-AF5E-FF276D9483EA}" type="slidenum">
              <a:rPr lang="zh-CN" altLang="en-US" smtClean="0"/>
              <a:t>4</a:t>
            </a:fld>
            <a:endParaRPr lang="zh-CN" altLang="en-US"/>
          </a:p>
        </p:txBody>
      </p:sp>
    </p:spTree>
    <p:extLst>
      <p:ext uri="{BB962C8B-B14F-4D97-AF65-F5344CB8AC3E}">
        <p14:creationId xmlns:p14="http://schemas.microsoft.com/office/powerpoint/2010/main" val="1720034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706AACD-66B6-43A3-B10A-635D09C65CE1}" type="slidenum">
              <a:rPr lang="zh-CN" altLang="en-US" smtClean="0"/>
              <a:t>5</a:t>
            </a:fld>
            <a:endParaRPr lang="zh-CN" altLang="en-US"/>
          </a:p>
        </p:txBody>
      </p:sp>
    </p:spTree>
    <p:extLst>
      <p:ext uri="{BB962C8B-B14F-4D97-AF65-F5344CB8AC3E}">
        <p14:creationId xmlns:p14="http://schemas.microsoft.com/office/powerpoint/2010/main" val="2890896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5B4B8AF-D319-407E-9B94-4544AACE565B}" type="slidenum">
              <a:rPr lang="zh-CN" altLang="en-US" smtClean="0"/>
              <a:t>6</a:t>
            </a:fld>
            <a:endParaRPr lang="zh-CN" altLang="en-US"/>
          </a:p>
        </p:txBody>
      </p:sp>
    </p:spTree>
    <p:extLst>
      <p:ext uri="{BB962C8B-B14F-4D97-AF65-F5344CB8AC3E}">
        <p14:creationId xmlns:p14="http://schemas.microsoft.com/office/powerpoint/2010/main" val="2015060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31E56D6-0CE7-4080-AC7F-4B277B157C75}" type="slidenum">
              <a:rPr lang="zh-CN" altLang="en-US" smtClean="0"/>
              <a:t>7</a:t>
            </a:fld>
            <a:endParaRPr lang="zh-CN" altLang="en-US"/>
          </a:p>
        </p:txBody>
      </p:sp>
    </p:spTree>
    <p:extLst>
      <p:ext uri="{BB962C8B-B14F-4D97-AF65-F5344CB8AC3E}">
        <p14:creationId xmlns:p14="http://schemas.microsoft.com/office/powerpoint/2010/main" val="2300541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706AACD-66B6-43A3-B10A-635D09C65CE1}" type="slidenum">
              <a:rPr lang="zh-CN" altLang="en-US" smtClean="0"/>
              <a:t>8</a:t>
            </a:fld>
            <a:endParaRPr lang="zh-CN" altLang="en-US"/>
          </a:p>
        </p:txBody>
      </p:sp>
    </p:spTree>
    <p:extLst>
      <p:ext uri="{BB962C8B-B14F-4D97-AF65-F5344CB8AC3E}">
        <p14:creationId xmlns:p14="http://schemas.microsoft.com/office/powerpoint/2010/main" val="585073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9</a:t>
            </a:fld>
            <a:endParaRPr lang="en-US"/>
          </a:p>
        </p:txBody>
      </p:sp>
    </p:spTree>
    <p:extLst>
      <p:ext uri="{BB962C8B-B14F-4D97-AF65-F5344CB8AC3E}">
        <p14:creationId xmlns:p14="http://schemas.microsoft.com/office/powerpoint/2010/main" val="379000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E1192-198F-436A-AD71-FCD05C949022}"/>
              </a:ext>
            </a:extLst>
          </p:cNvPr>
          <p:cNvSpPr>
            <a:spLocks noGrp="1"/>
          </p:cNvSpPr>
          <p:nvPr>
            <p:ph type="ctrTitle"/>
          </p:nvPr>
        </p:nvSpPr>
        <p:spPr>
          <a:xfrm>
            <a:off x="1524000" y="1122363"/>
            <a:ext cx="9144000" cy="2387600"/>
          </a:xfrm>
        </p:spPr>
        <p:txBody>
          <a:bodyPr anchor="b"/>
          <a:lstStyle>
            <a:lvl1pPr algn="ctr">
              <a:defRPr sz="6000">
                <a:solidFill>
                  <a:schemeClr val="accent2">
                    <a:lumMod val="100000"/>
                  </a:schemeClr>
                </a:solidFill>
              </a:defRPr>
            </a:lvl1pPr>
          </a:lstStyle>
          <a:p>
            <a:r>
              <a:rPr lang="zh-CN" altLang="en-US"/>
              <a:t>单击此处编辑母版标题样式</a:t>
            </a:r>
          </a:p>
        </p:txBody>
      </p:sp>
      <p:sp>
        <p:nvSpPr>
          <p:cNvPr id="3" name="副标题 2">
            <a:extLst>
              <a:ext uri="{FF2B5EF4-FFF2-40B4-BE49-F238E27FC236}">
                <a16:creationId xmlns:a16="http://schemas.microsoft.com/office/drawing/2014/main" id="{78FC00BA-22E2-454B-B9C8-4CD2B9BB0B0C}"/>
              </a:ext>
            </a:extLst>
          </p:cNvPr>
          <p:cNvSpPr>
            <a:spLocks noGrp="1"/>
          </p:cNvSpPr>
          <p:nvPr>
            <p:ph type="subTitle" idx="1"/>
          </p:nvPr>
        </p:nvSpPr>
        <p:spPr>
          <a:xfrm>
            <a:off x="1524000" y="3602038"/>
            <a:ext cx="9144000" cy="1655762"/>
          </a:xfrm>
        </p:spPr>
        <p:txBody>
          <a:bodyPr/>
          <a:lstStyle>
            <a:lvl1pPr marL="0" indent="0" algn="ctr">
              <a:buNone/>
              <a:defRPr sz="2400">
                <a:solidFill>
                  <a:schemeClr val="accent2">
                    <a:lumMod val="10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1354DB6-B8B9-406B-B89E-F58A0FE571A6}"/>
              </a:ext>
            </a:extLst>
          </p:cNvPr>
          <p:cNvSpPr>
            <a:spLocks noGrp="1"/>
          </p:cNvSpPr>
          <p:nvPr>
            <p:ph type="dt" sz="half" idx="10"/>
          </p:nvPr>
        </p:nvSpPr>
        <p:spPr/>
        <p:txBody>
          <a:bodyPr/>
          <a:lstStyle>
            <a:lvl1pPr>
              <a:defRPr>
                <a:solidFill>
                  <a:schemeClr val="accent2">
                    <a:lumMod val="100000"/>
                    <a:tint val="75000"/>
                  </a:schemeClr>
                </a:solidFill>
              </a:defRPr>
            </a:lvl1pPr>
          </a:lstStyle>
          <a:p>
            <a:fld id="{7CF4C093-0785-4E68-AB08-48621C4DB5BD}" type="datetimeFigureOut">
              <a:rPr lang="zh-CN" altLang="en-US" smtClean="0"/>
              <a:pPr/>
              <a:t>2023/3/28</a:t>
            </a:fld>
            <a:endParaRPr lang="zh-CN" altLang="en-US"/>
          </a:p>
        </p:txBody>
      </p:sp>
      <p:sp>
        <p:nvSpPr>
          <p:cNvPr id="5" name="页脚占位符 4">
            <a:extLst>
              <a:ext uri="{FF2B5EF4-FFF2-40B4-BE49-F238E27FC236}">
                <a16:creationId xmlns:a16="http://schemas.microsoft.com/office/drawing/2014/main" id="{38B0645A-B717-4729-A957-9970C7249E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7B998A-55B7-45B5-A9EC-864D61596377}"/>
              </a:ext>
            </a:extLst>
          </p:cNvPr>
          <p:cNvSpPr>
            <a:spLocks noGrp="1"/>
          </p:cNvSpPr>
          <p:nvPr>
            <p:ph type="sldNum" sz="quarter" idx="12"/>
          </p:nvPr>
        </p:nvSpPr>
        <p:spPr/>
        <p:txBody>
          <a:bodyPr/>
          <a:lstStyle>
            <a:lvl1pPr>
              <a:defRPr>
                <a:solidFill>
                  <a:schemeClr val="accent2">
                    <a:lumMod val="100000"/>
                    <a:tint val="75000"/>
                  </a:schemeClr>
                </a:solidFill>
              </a:defRPr>
            </a:lvl1pPr>
          </a:lstStyle>
          <a:p>
            <a:fld id="{9A86502A-32A8-4E41-BFE9-70513A837855}" type="slidenum">
              <a:rPr lang="zh-CN" altLang="en-US" smtClean="0"/>
              <a:pPr/>
              <a:t>‹#›</a:t>
            </a:fld>
            <a:endParaRPr lang="zh-CN" altLang="en-US"/>
          </a:p>
        </p:txBody>
      </p:sp>
    </p:spTree>
    <p:extLst>
      <p:ext uri="{BB962C8B-B14F-4D97-AF65-F5344CB8AC3E}">
        <p14:creationId xmlns:p14="http://schemas.microsoft.com/office/powerpoint/2010/main" val="22173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74941-1C80-42FA-B717-278D79C1D37B}"/>
              </a:ext>
            </a:extLst>
          </p:cNvPr>
          <p:cNvSpPr>
            <a:spLocks noGrp="1"/>
          </p:cNvSpPr>
          <p:nvPr>
            <p:ph type="title"/>
          </p:nvPr>
        </p:nvSpPr>
        <p:spPr>
          <a:xfrm>
            <a:off x="839788" y="457200"/>
            <a:ext cx="3932237" cy="1600200"/>
          </a:xfrm>
        </p:spPr>
        <p:txBody>
          <a:bodyPr anchor="b"/>
          <a:lstStyle>
            <a:lvl1pPr>
              <a:defRPr sz="3200">
                <a:solidFill>
                  <a:schemeClr val="accent2">
                    <a:lumMod val="100000"/>
                  </a:schemeClr>
                </a:solidFill>
              </a:defRPr>
            </a:lvl1pPr>
          </a:lstStyle>
          <a:p>
            <a:r>
              <a:rPr lang="zh-CN" altLang="en-US"/>
              <a:t>单击此处编辑母版标题样式</a:t>
            </a:r>
          </a:p>
        </p:txBody>
      </p:sp>
      <p:sp>
        <p:nvSpPr>
          <p:cNvPr id="3" name="图片占位符 2">
            <a:extLst>
              <a:ext uri="{FF2B5EF4-FFF2-40B4-BE49-F238E27FC236}">
                <a16:creationId xmlns:a16="http://schemas.microsoft.com/office/drawing/2014/main" id="{9B514DE5-F7AF-457D-B557-4DDD0D2E16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68C6E0B-77D2-4145-A2A1-F17EEB060194}"/>
              </a:ext>
            </a:extLst>
          </p:cNvPr>
          <p:cNvSpPr>
            <a:spLocks noGrp="1"/>
          </p:cNvSpPr>
          <p:nvPr>
            <p:ph type="body" sz="half" idx="2"/>
          </p:nvPr>
        </p:nvSpPr>
        <p:spPr>
          <a:xfrm>
            <a:off x="839788" y="2057400"/>
            <a:ext cx="3932237" cy="3811588"/>
          </a:xfrm>
        </p:spPr>
        <p:txBody>
          <a:bodyPr/>
          <a:lstStyle>
            <a:lvl1pPr marL="0" indent="0">
              <a:buNone/>
              <a:defRPr sz="1600">
                <a:solidFill>
                  <a:schemeClr val="accent2">
                    <a:lumMod val="10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6DB08CE-1FC8-4B60-9E21-D9475A0B9A08}"/>
              </a:ext>
            </a:extLst>
          </p:cNvPr>
          <p:cNvSpPr>
            <a:spLocks noGrp="1"/>
          </p:cNvSpPr>
          <p:nvPr>
            <p:ph type="dt" sz="half" idx="10"/>
          </p:nvPr>
        </p:nvSpPr>
        <p:spPr/>
        <p:txBody>
          <a:bodyPr/>
          <a:lstStyle>
            <a:lvl1pPr>
              <a:defRPr>
                <a:solidFill>
                  <a:schemeClr val="accent2">
                    <a:lumMod val="100000"/>
                    <a:tint val="75000"/>
                  </a:schemeClr>
                </a:solidFill>
              </a:defRPr>
            </a:lvl1pPr>
          </a:lstStyle>
          <a:p>
            <a:fld id="{7CF4C093-0785-4E68-AB08-48621C4DB5BD}" type="datetimeFigureOut">
              <a:rPr lang="zh-CN" altLang="en-US" smtClean="0"/>
              <a:pPr/>
              <a:t>2023/3/28</a:t>
            </a:fld>
            <a:endParaRPr lang="zh-CN" altLang="en-US"/>
          </a:p>
        </p:txBody>
      </p:sp>
      <p:sp>
        <p:nvSpPr>
          <p:cNvPr id="6" name="页脚占位符 5">
            <a:extLst>
              <a:ext uri="{FF2B5EF4-FFF2-40B4-BE49-F238E27FC236}">
                <a16:creationId xmlns:a16="http://schemas.microsoft.com/office/drawing/2014/main" id="{17050919-3DA5-4F26-B39D-6AED754BC8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CFD2C3-F18D-45CD-A894-126EB1BCE06F}"/>
              </a:ext>
            </a:extLst>
          </p:cNvPr>
          <p:cNvSpPr>
            <a:spLocks noGrp="1"/>
          </p:cNvSpPr>
          <p:nvPr>
            <p:ph type="sldNum" sz="quarter" idx="12"/>
          </p:nvPr>
        </p:nvSpPr>
        <p:spPr/>
        <p:txBody>
          <a:bodyPr/>
          <a:lstStyle>
            <a:lvl1pPr>
              <a:defRPr>
                <a:solidFill>
                  <a:schemeClr val="accent2">
                    <a:lumMod val="100000"/>
                    <a:tint val="75000"/>
                  </a:schemeClr>
                </a:solidFill>
              </a:defRPr>
            </a:lvl1pPr>
          </a:lstStyle>
          <a:p>
            <a:fld id="{9A86502A-32A8-4E41-BFE9-70513A837855}" type="slidenum">
              <a:rPr lang="zh-CN" altLang="en-US" smtClean="0"/>
              <a:pPr/>
              <a:t>‹#›</a:t>
            </a:fld>
            <a:endParaRPr lang="zh-CN" altLang="en-US"/>
          </a:p>
        </p:txBody>
      </p:sp>
    </p:spTree>
    <p:extLst>
      <p:ext uri="{BB962C8B-B14F-4D97-AF65-F5344CB8AC3E}">
        <p14:creationId xmlns:p14="http://schemas.microsoft.com/office/powerpoint/2010/main" val="241207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4B396-F856-49FC-80B0-FE76DBEC9307}"/>
              </a:ext>
            </a:extLst>
          </p:cNvPr>
          <p:cNvSpPr>
            <a:spLocks noGrp="1"/>
          </p:cNvSpPr>
          <p:nvPr>
            <p:ph type="title"/>
          </p:nvPr>
        </p:nvSpPr>
        <p:spPr/>
        <p:txBody>
          <a:bodyPr/>
          <a:lstStyle>
            <a:lvl1pPr>
              <a:defRPr>
                <a:solidFill>
                  <a:schemeClr val="accent2">
                    <a:lumMod val="100000"/>
                  </a:schemeClr>
                </a:solidFill>
              </a:defRPr>
            </a:lvl1pPr>
          </a:lstStyle>
          <a:p>
            <a:r>
              <a:rPr lang="zh-CN" altLang="en-US"/>
              <a:t>单击此处编辑母版标题样式</a:t>
            </a:r>
          </a:p>
        </p:txBody>
      </p:sp>
      <p:sp>
        <p:nvSpPr>
          <p:cNvPr id="3" name="竖排文字占位符 2">
            <a:extLst>
              <a:ext uri="{FF2B5EF4-FFF2-40B4-BE49-F238E27FC236}">
                <a16:creationId xmlns:a16="http://schemas.microsoft.com/office/drawing/2014/main" id="{17B9A541-3408-4FD6-94ED-2EA107514CFC}"/>
              </a:ext>
            </a:extLst>
          </p:cNvPr>
          <p:cNvSpPr>
            <a:spLocks noGrp="1"/>
          </p:cNvSpPr>
          <p:nvPr>
            <p:ph type="body" orient="vert" idx="1"/>
          </p:nvPr>
        </p:nvSpPr>
        <p:spPr/>
        <p:txBody>
          <a:bodyPr vert="eaVert"/>
          <a:lstStyle>
            <a:lvl1pPr>
              <a:defRPr>
                <a:solidFill>
                  <a:schemeClr val="accent2">
                    <a:lumMod val="100000"/>
                  </a:schemeClr>
                </a:solidFill>
              </a:defRPr>
            </a:lvl1pPr>
            <a:lvl2pPr>
              <a:defRPr>
                <a:solidFill>
                  <a:schemeClr val="accent2">
                    <a:lumMod val="100000"/>
                  </a:schemeClr>
                </a:solidFill>
              </a:defRPr>
            </a:lvl2pPr>
            <a:lvl3pPr>
              <a:defRPr>
                <a:solidFill>
                  <a:schemeClr val="accent2">
                    <a:lumMod val="100000"/>
                  </a:schemeClr>
                </a:solidFill>
              </a:defRPr>
            </a:lvl3pPr>
            <a:lvl4pPr>
              <a:defRPr>
                <a:solidFill>
                  <a:schemeClr val="accent2">
                    <a:lumMod val="100000"/>
                  </a:schemeClr>
                </a:solidFill>
              </a:defRPr>
            </a:lvl4pPr>
            <a:lvl5pPr>
              <a:defRPr>
                <a:solidFill>
                  <a:schemeClr val="accent2">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40BEA7-BE5A-4114-BBFE-990C39108B7E}"/>
              </a:ext>
            </a:extLst>
          </p:cNvPr>
          <p:cNvSpPr>
            <a:spLocks noGrp="1"/>
          </p:cNvSpPr>
          <p:nvPr>
            <p:ph type="dt" sz="half" idx="10"/>
          </p:nvPr>
        </p:nvSpPr>
        <p:spPr/>
        <p:txBody>
          <a:bodyPr/>
          <a:lstStyle>
            <a:lvl1pPr>
              <a:defRPr>
                <a:solidFill>
                  <a:schemeClr val="accent2">
                    <a:lumMod val="100000"/>
                    <a:tint val="75000"/>
                  </a:schemeClr>
                </a:solidFill>
              </a:defRPr>
            </a:lvl1pPr>
          </a:lstStyle>
          <a:p>
            <a:fld id="{7CF4C093-0785-4E68-AB08-48621C4DB5BD}" type="datetimeFigureOut">
              <a:rPr lang="zh-CN" altLang="en-US" smtClean="0"/>
              <a:pPr/>
              <a:t>2023/3/28</a:t>
            </a:fld>
            <a:endParaRPr lang="zh-CN" altLang="en-US"/>
          </a:p>
        </p:txBody>
      </p:sp>
      <p:sp>
        <p:nvSpPr>
          <p:cNvPr id="5" name="页脚占位符 4">
            <a:extLst>
              <a:ext uri="{FF2B5EF4-FFF2-40B4-BE49-F238E27FC236}">
                <a16:creationId xmlns:a16="http://schemas.microsoft.com/office/drawing/2014/main" id="{E47FAF48-3EC7-4CE2-9B39-77E6C22E0E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B81942-6920-4DAB-9901-1C562D0F0634}"/>
              </a:ext>
            </a:extLst>
          </p:cNvPr>
          <p:cNvSpPr>
            <a:spLocks noGrp="1"/>
          </p:cNvSpPr>
          <p:nvPr>
            <p:ph type="sldNum" sz="quarter" idx="12"/>
          </p:nvPr>
        </p:nvSpPr>
        <p:spPr/>
        <p:txBody>
          <a:bodyPr/>
          <a:lstStyle>
            <a:lvl1pPr>
              <a:defRPr>
                <a:solidFill>
                  <a:schemeClr val="accent2">
                    <a:lumMod val="100000"/>
                    <a:tint val="75000"/>
                  </a:schemeClr>
                </a:solidFill>
              </a:defRPr>
            </a:lvl1pPr>
          </a:lstStyle>
          <a:p>
            <a:fld id="{9A86502A-32A8-4E41-BFE9-70513A837855}" type="slidenum">
              <a:rPr lang="zh-CN" altLang="en-US" smtClean="0"/>
              <a:pPr/>
              <a:t>‹#›</a:t>
            </a:fld>
            <a:endParaRPr lang="zh-CN" altLang="en-US"/>
          </a:p>
        </p:txBody>
      </p:sp>
    </p:spTree>
    <p:extLst>
      <p:ext uri="{BB962C8B-B14F-4D97-AF65-F5344CB8AC3E}">
        <p14:creationId xmlns:p14="http://schemas.microsoft.com/office/powerpoint/2010/main" val="1805554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076046D-CBAD-4DC6-8435-3374B0D5F64F}"/>
              </a:ext>
            </a:extLst>
          </p:cNvPr>
          <p:cNvSpPr>
            <a:spLocks noGrp="1"/>
          </p:cNvSpPr>
          <p:nvPr>
            <p:ph type="title" orient="vert"/>
          </p:nvPr>
        </p:nvSpPr>
        <p:spPr>
          <a:xfrm>
            <a:off x="8724900" y="365125"/>
            <a:ext cx="2628900" cy="5811838"/>
          </a:xfrm>
        </p:spPr>
        <p:txBody>
          <a:bodyPr vert="eaVert"/>
          <a:lstStyle>
            <a:lvl1pPr>
              <a:defRPr>
                <a:solidFill>
                  <a:schemeClr val="accent2">
                    <a:lumMod val="100000"/>
                  </a:schemeClr>
                </a:solidFill>
              </a:defRPr>
            </a:lvl1pPr>
          </a:lstStyle>
          <a:p>
            <a:r>
              <a:rPr lang="zh-CN" altLang="en-US"/>
              <a:t>单击此处编辑母版标题样式</a:t>
            </a:r>
          </a:p>
        </p:txBody>
      </p:sp>
      <p:sp>
        <p:nvSpPr>
          <p:cNvPr id="3" name="竖排文字占位符 2">
            <a:extLst>
              <a:ext uri="{FF2B5EF4-FFF2-40B4-BE49-F238E27FC236}">
                <a16:creationId xmlns:a16="http://schemas.microsoft.com/office/drawing/2014/main" id="{3310F830-1BE1-48CB-A533-98EA3CD95721}"/>
              </a:ext>
            </a:extLst>
          </p:cNvPr>
          <p:cNvSpPr>
            <a:spLocks noGrp="1"/>
          </p:cNvSpPr>
          <p:nvPr>
            <p:ph type="body" orient="vert" idx="1"/>
          </p:nvPr>
        </p:nvSpPr>
        <p:spPr>
          <a:xfrm>
            <a:off x="838200" y="365125"/>
            <a:ext cx="7734300" cy="5811838"/>
          </a:xfrm>
        </p:spPr>
        <p:txBody>
          <a:bodyPr vert="eaVert"/>
          <a:lstStyle>
            <a:lvl1pPr>
              <a:defRPr>
                <a:solidFill>
                  <a:schemeClr val="accent2">
                    <a:lumMod val="100000"/>
                  </a:schemeClr>
                </a:solidFill>
              </a:defRPr>
            </a:lvl1pPr>
            <a:lvl2pPr>
              <a:defRPr>
                <a:solidFill>
                  <a:schemeClr val="accent2">
                    <a:lumMod val="100000"/>
                  </a:schemeClr>
                </a:solidFill>
              </a:defRPr>
            </a:lvl2pPr>
            <a:lvl3pPr>
              <a:defRPr>
                <a:solidFill>
                  <a:schemeClr val="accent2">
                    <a:lumMod val="100000"/>
                  </a:schemeClr>
                </a:solidFill>
              </a:defRPr>
            </a:lvl3pPr>
            <a:lvl4pPr>
              <a:defRPr>
                <a:solidFill>
                  <a:schemeClr val="accent2">
                    <a:lumMod val="100000"/>
                  </a:schemeClr>
                </a:solidFill>
              </a:defRPr>
            </a:lvl4pPr>
            <a:lvl5pPr>
              <a:defRPr>
                <a:solidFill>
                  <a:schemeClr val="accent2">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24ED9C-3EBF-46A6-BD94-5AF2F2DEC647}"/>
              </a:ext>
            </a:extLst>
          </p:cNvPr>
          <p:cNvSpPr>
            <a:spLocks noGrp="1"/>
          </p:cNvSpPr>
          <p:nvPr>
            <p:ph type="dt" sz="half" idx="10"/>
          </p:nvPr>
        </p:nvSpPr>
        <p:spPr/>
        <p:txBody>
          <a:bodyPr/>
          <a:lstStyle>
            <a:lvl1pPr>
              <a:defRPr>
                <a:solidFill>
                  <a:schemeClr val="accent2">
                    <a:lumMod val="100000"/>
                    <a:tint val="75000"/>
                  </a:schemeClr>
                </a:solidFill>
              </a:defRPr>
            </a:lvl1pPr>
          </a:lstStyle>
          <a:p>
            <a:fld id="{7CF4C093-0785-4E68-AB08-48621C4DB5BD}" type="datetimeFigureOut">
              <a:rPr lang="zh-CN" altLang="en-US" smtClean="0"/>
              <a:pPr/>
              <a:t>2023/3/28</a:t>
            </a:fld>
            <a:endParaRPr lang="zh-CN" altLang="en-US"/>
          </a:p>
        </p:txBody>
      </p:sp>
      <p:sp>
        <p:nvSpPr>
          <p:cNvPr id="5" name="页脚占位符 4">
            <a:extLst>
              <a:ext uri="{FF2B5EF4-FFF2-40B4-BE49-F238E27FC236}">
                <a16:creationId xmlns:a16="http://schemas.microsoft.com/office/drawing/2014/main" id="{4A7779C3-E8FB-473B-9F08-8970C312FF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B04EF7-CA8C-4D92-832C-86130E010F45}"/>
              </a:ext>
            </a:extLst>
          </p:cNvPr>
          <p:cNvSpPr>
            <a:spLocks noGrp="1"/>
          </p:cNvSpPr>
          <p:nvPr>
            <p:ph type="sldNum" sz="quarter" idx="12"/>
          </p:nvPr>
        </p:nvSpPr>
        <p:spPr/>
        <p:txBody>
          <a:bodyPr/>
          <a:lstStyle>
            <a:lvl1pPr>
              <a:defRPr>
                <a:solidFill>
                  <a:schemeClr val="accent2">
                    <a:lumMod val="100000"/>
                    <a:tint val="75000"/>
                  </a:schemeClr>
                </a:solidFill>
              </a:defRPr>
            </a:lvl1pPr>
          </a:lstStyle>
          <a:p>
            <a:fld id="{9A86502A-32A8-4E41-BFE9-70513A837855}" type="slidenum">
              <a:rPr lang="zh-CN" altLang="en-US" smtClean="0"/>
              <a:pPr/>
              <a:t>‹#›</a:t>
            </a:fld>
            <a:endParaRPr lang="zh-CN" altLang="en-US"/>
          </a:p>
        </p:txBody>
      </p:sp>
    </p:spTree>
    <p:extLst>
      <p:ext uri="{BB962C8B-B14F-4D97-AF65-F5344CB8AC3E}">
        <p14:creationId xmlns:p14="http://schemas.microsoft.com/office/powerpoint/2010/main" val="2804147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3324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684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2023/3/28</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865286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2023/3/28</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849869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34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988D4-827F-4791-AD77-8777973A2E38}"/>
              </a:ext>
            </a:extLst>
          </p:cNvPr>
          <p:cNvSpPr>
            <a:spLocks noGrp="1"/>
          </p:cNvSpPr>
          <p:nvPr>
            <p:ph type="title"/>
          </p:nvPr>
        </p:nvSpPr>
        <p:spPr/>
        <p:txBody>
          <a:bodyPr/>
          <a:lstStyle>
            <a:lvl1pPr>
              <a:defRPr>
                <a:solidFill>
                  <a:schemeClr val="accent2">
                    <a:lumMod val="100000"/>
                  </a:schemeClr>
                </a:solidFill>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71D6BBBB-2E6F-4F9B-B3AE-36313A4445C7}"/>
              </a:ext>
            </a:extLst>
          </p:cNvPr>
          <p:cNvSpPr>
            <a:spLocks noGrp="1"/>
          </p:cNvSpPr>
          <p:nvPr>
            <p:ph idx="1"/>
          </p:nvPr>
        </p:nvSpPr>
        <p:spPr/>
        <p:txBody>
          <a:bodyPr/>
          <a:lstStyle>
            <a:lvl1pPr>
              <a:defRPr>
                <a:solidFill>
                  <a:schemeClr val="accent2">
                    <a:lumMod val="100000"/>
                  </a:schemeClr>
                </a:solidFill>
              </a:defRPr>
            </a:lvl1pPr>
            <a:lvl2pPr>
              <a:defRPr>
                <a:solidFill>
                  <a:schemeClr val="accent2">
                    <a:lumMod val="100000"/>
                  </a:schemeClr>
                </a:solidFill>
              </a:defRPr>
            </a:lvl2pPr>
            <a:lvl3pPr>
              <a:defRPr>
                <a:solidFill>
                  <a:schemeClr val="accent2">
                    <a:lumMod val="100000"/>
                  </a:schemeClr>
                </a:solidFill>
              </a:defRPr>
            </a:lvl3pPr>
            <a:lvl4pPr>
              <a:defRPr>
                <a:solidFill>
                  <a:schemeClr val="accent2">
                    <a:lumMod val="100000"/>
                  </a:schemeClr>
                </a:solidFill>
              </a:defRPr>
            </a:lvl4pPr>
            <a:lvl5pPr>
              <a:defRPr>
                <a:solidFill>
                  <a:schemeClr val="accent2">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94B5E9-D744-4649-A043-57A3DD6C9DFD}"/>
              </a:ext>
            </a:extLst>
          </p:cNvPr>
          <p:cNvSpPr>
            <a:spLocks noGrp="1"/>
          </p:cNvSpPr>
          <p:nvPr>
            <p:ph type="dt" sz="half" idx="10"/>
          </p:nvPr>
        </p:nvSpPr>
        <p:spPr/>
        <p:txBody>
          <a:bodyPr/>
          <a:lstStyle>
            <a:lvl1pPr>
              <a:defRPr>
                <a:solidFill>
                  <a:schemeClr val="accent2">
                    <a:lumMod val="100000"/>
                    <a:tint val="75000"/>
                  </a:schemeClr>
                </a:solidFill>
              </a:defRPr>
            </a:lvl1pPr>
          </a:lstStyle>
          <a:p>
            <a:fld id="{7CF4C093-0785-4E68-AB08-48621C4DB5BD}" type="datetimeFigureOut">
              <a:rPr lang="zh-CN" altLang="en-US" smtClean="0"/>
              <a:pPr/>
              <a:t>2023/3/28</a:t>
            </a:fld>
            <a:endParaRPr lang="zh-CN" altLang="en-US"/>
          </a:p>
        </p:txBody>
      </p:sp>
      <p:sp>
        <p:nvSpPr>
          <p:cNvPr id="5" name="页脚占位符 4">
            <a:extLst>
              <a:ext uri="{FF2B5EF4-FFF2-40B4-BE49-F238E27FC236}">
                <a16:creationId xmlns:a16="http://schemas.microsoft.com/office/drawing/2014/main" id="{F084DEAC-973D-4E12-B5E1-F42286D05C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3F771E-DECE-4019-94D1-28A3241C1A28}"/>
              </a:ext>
            </a:extLst>
          </p:cNvPr>
          <p:cNvSpPr>
            <a:spLocks noGrp="1"/>
          </p:cNvSpPr>
          <p:nvPr>
            <p:ph type="sldNum" sz="quarter" idx="12"/>
          </p:nvPr>
        </p:nvSpPr>
        <p:spPr/>
        <p:txBody>
          <a:bodyPr/>
          <a:lstStyle>
            <a:lvl1pPr>
              <a:defRPr>
                <a:solidFill>
                  <a:schemeClr val="accent2">
                    <a:lumMod val="100000"/>
                    <a:tint val="75000"/>
                  </a:schemeClr>
                </a:solidFill>
              </a:defRPr>
            </a:lvl1pPr>
          </a:lstStyle>
          <a:p>
            <a:fld id="{9A86502A-32A8-4E41-BFE9-70513A837855}" type="slidenum">
              <a:rPr lang="zh-CN" altLang="en-US" smtClean="0"/>
              <a:pPr/>
              <a:t>‹#›</a:t>
            </a:fld>
            <a:endParaRPr lang="zh-CN" altLang="en-US"/>
          </a:p>
        </p:txBody>
      </p:sp>
    </p:spTree>
    <p:extLst>
      <p:ext uri="{BB962C8B-B14F-4D97-AF65-F5344CB8AC3E}">
        <p14:creationId xmlns:p14="http://schemas.microsoft.com/office/powerpoint/2010/main" val="2672165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C8034-5C95-4135-8502-D9329890D77C}"/>
              </a:ext>
            </a:extLst>
          </p:cNvPr>
          <p:cNvSpPr>
            <a:spLocks noGrp="1"/>
          </p:cNvSpPr>
          <p:nvPr>
            <p:ph type="title"/>
          </p:nvPr>
        </p:nvSpPr>
        <p:spPr>
          <a:xfrm>
            <a:off x="831850" y="1709738"/>
            <a:ext cx="10515600" cy="2852737"/>
          </a:xfrm>
        </p:spPr>
        <p:txBody>
          <a:bodyPr anchor="b"/>
          <a:lstStyle>
            <a:lvl1pPr>
              <a:defRPr sz="6000">
                <a:solidFill>
                  <a:schemeClr val="accent2">
                    <a:lumMod val="100000"/>
                  </a:schemeClr>
                </a:solidFill>
              </a:defRPr>
            </a:lvl1pPr>
          </a:lstStyle>
          <a:p>
            <a:r>
              <a:rPr lang="zh-CN" altLang="en-US"/>
              <a:t>单击此处编辑母版标题样式</a:t>
            </a:r>
          </a:p>
        </p:txBody>
      </p:sp>
      <p:sp>
        <p:nvSpPr>
          <p:cNvPr id="3" name="文本占位符 2">
            <a:extLst>
              <a:ext uri="{FF2B5EF4-FFF2-40B4-BE49-F238E27FC236}">
                <a16:creationId xmlns:a16="http://schemas.microsoft.com/office/drawing/2014/main" id="{D04AFFD0-8EA0-499F-A3A1-2FE28C96FE89}"/>
              </a:ext>
            </a:extLst>
          </p:cNvPr>
          <p:cNvSpPr>
            <a:spLocks noGrp="1"/>
          </p:cNvSpPr>
          <p:nvPr>
            <p:ph type="body" idx="1"/>
          </p:nvPr>
        </p:nvSpPr>
        <p:spPr>
          <a:xfrm>
            <a:off x="831850" y="4589463"/>
            <a:ext cx="10515600" cy="1500187"/>
          </a:xfrm>
        </p:spPr>
        <p:txBody>
          <a:bodyPr/>
          <a:lstStyle>
            <a:lvl1pPr marL="0" indent="0">
              <a:buNone/>
              <a:defRPr sz="2400">
                <a:solidFill>
                  <a:schemeClr val="accent2">
                    <a:lumMod val="100000"/>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3C03648-7812-432B-8813-EA4C44A2C388}"/>
              </a:ext>
            </a:extLst>
          </p:cNvPr>
          <p:cNvSpPr>
            <a:spLocks noGrp="1"/>
          </p:cNvSpPr>
          <p:nvPr>
            <p:ph type="dt" sz="half" idx="10"/>
          </p:nvPr>
        </p:nvSpPr>
        <p:spPr/>
        <p:txBody>
          <a:bodyPr/>
          <a:lstStyle>
            <a:lvl1pPr>
              <a:defRPr>
                <a:solidFill>
                  <a:schemeClr val="accent2">
                    <a:lumMod val="100000"/>
                    <a:tint val="75000"/>
                  </a:schemeClr>
                </a:solidFill>
              </a:defRPr>
            </a:lvl1pPr>
          </a:lstStyle>
          <a:p>
            <a:fld id="{7CF4C093-0785-4E68-AB08-48621C4DB5BD}" type="datetimeFigureOut">
              <a:rPr lang="zh-CN" altLang="en-US" smtClean="0"/>
              <a:pPr/>
              <a:t>2023/3/28</a:t>
            </a:fld>
            <a:endParaRPr lang="zh-CN" altLang="en-US"/>
          </a:p>
        </p:txBody>
      </p:sp>
      <p:sp>
        <p:nvSpPr>
          <p:cNvPr id="5" name="页脚占位符 4">
            <a:extLst>
              <a:ext uri="{FF2B5EF4-FFF2-40B4-BE49-F238E27FC236}">
                <a16:creationId xmlns:a16="http://schemas.microsoft.com/office/drawing/2014/main" id="{478B36E2-5786-4020-BD20-ABC3FA6524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5762A7-1C30-4DC3-8A90-B5C81AA7B19F}"/>
              </a:ext>
            </a:extLst>
          </p:cNvPr>
          <p:cNvSpPr>
            <a:spLocks noGrp="1"/>
          </p:cNvSpPr>
          <p:nvPr>
            <p:ph type="sldNum" sz="quarter" idx="12"/>
          </p:nvPr>
        </p:nvSpPr>
        <p:spPr/>
        <p:txBody>
          <a:bodyPr/>
          <a:lstStyle>
            <a:lvl1pPr>
              <a:defRPr>
                <a:solidFill>
                  <a:schemeClr val="accent2">
                    <a:lumMod val="100000"/>
                    <a:tint val="75000"/>
                  </a:schemeClr>
                </a:solidFill>
              </a:defRPr>
            </a:lvl1pPr>
          </a:lstStyle>
          <a:p>
            <a:fld id="{9A86502A-32A8-4E41-BFE9-70513A837855}" type="slidenum">
              <a:rPr lang="zh-CN" altLang="en-US" smtClean="0"/>
              <a:pPr/>
              <a:t>‹#›</a:t>
            </a:fld>
            <a:endParaRPr lang="zh-CN" altLang="en-US"/>
          </a:p>
        </p:txBody>
      </p:sp>
    </p:spTree>
    <p:extLst>
      <p:ext uri="{BB962C8B-B14F-4D97-AF65-F5344CB8AC3E}">
        <p14:creationId xmlns:p14="http://schemas.microsoft.com/office/powerpoint/2010/main" val="2369270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2A1D0-BBCC-4A61-8A70-86FC7B8C9F20}"/>
              </a:ext>
            </a:extLst>
          </p:cNvPr>
          <p:cNvSpPr>
            <a:spLocks noGrp="1"/>
          </p:cNvSpPr>
          <p:nvPr>
            <p:ph type="title"/>
          </p:nvPr>
        </p:nvSpPr>
        <p:spPr/>
        <p:txBody>
          <a:bodyPr/>
          <a:lstStyle>
            <a:lvl1pPr>
              <a:defRPr>
                <a:solidFill>
                  <a:schemeClr val="accent2">
                    <a:lumMod val="100000"/>
                  </a:schemeClr>
                </a:solidFill>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DACA245A-B685-46B7-9509-53CEE0D6B490}"/>
              </a:ext>
            </a:extLst>
          </p:cNvPr>
          <p:cNvSpPr>
            <a:spLocks noGrp="1"/>
          </p:cNvSpPr>
          <p:nvPr>
            <p:ph sz="half" idx="1"/>
          </p:nvPr>
        </p:nvSpPr>
        <p:spPr>
          <a:xfrm>
            <a:off x="838200" y="1825625"/>
            <a:ext cx="5181600" cy="4351338"/>
          </a:xfrm>
        </p:spPr>
        <p:txBody>
          <a:bodyPr/>
          <a:lstStyle>
            <a:lvl1pPr>
              <a:defRPr>
                <a:solidFill>
                  <a:schemeClr val="accent2">
                    <a:lumMod val="100000"/>
                  </a:schemeClr>
                </a:solidFill>
              </a:defRPr>
            </a:lvl1pPr>
            <a:lvl2pPr>
              <a:defRPr>
                <a:solidFill>
                  <a:schemeClr val="accent2">
                    <a:lumMod val="100000"/>
                  </a:schemeClr>
                </a:solidFill>
              </a:defRPr>
            </a:lvl2pPr>
            <a:lvl3pPr>
              <a:defRPr>
                <a:solidFill>
                  <a:schemeClr val="accent2">
                    <a:lumMod val="100000"/>
                  </a:schemeClr>
                </a:solidFill>
              </a:defRPr>
            </a:lvl3pPr>
            <a:lvl4pPr>
              <a:defRPr>
                <a:solidFill>
                  <a:schemeClr val="accent2">
                    <a:lumMod val="100000"/>
                  </a:schemeClr>
                </a:solidFill>
              </a:defRPr>
            </a:lvl4pPr>
            <a:lvl5pPr>
              <a:defRPr>
                <a:solidFill>
                  <a:schemeClr val="accent2">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F1C23DE-D9C7-485B-8D4F-55C2514EB207}"/>
              </a:ext>
            </a:extLst>
          </p:cNvPr>
          <p:cNvSpPr>
            <a:spLocks noGrp="1"/>
          </p:cNvSpPr>
          <p:nvPr>
            <p:ph sz="half" idx="2"/>
          </p:nvPr>
        </p:nvSpPr>
        <p:spPr>
          <a:xfrm>
            <a:off x="6172200" y="1825625"/>
            <a:ext cx="5181600" cy="4351338"/>
          </a:xfrm>
        </p:spPr>
        <p:txBody>
          <a:bodyPr/>
          <a:lstStyle>
            <a:lvl1pPr>
              <a:defRPr>
                <a:solidFill>
                  <a:schemeClr val="accent2">
                    <a:lumMod val="100000"/>
                  </a:schemeClr>
                </a:solidFill>
              </a:defRPr>
            </a:lvl1pPr>
            <a:lvl2pPr>
              <a:defRPr>
                <a:solidFill>
                  <a:schemeClr val="accent2">
                    <a:lumMod val="100000"/>
                  </a:schemeClr>
                </a:solidFill>
              </a:defRPr>
            </a:lvl2pPr>
            <a:lvl3pPr>
              <a:defRPr>
                <a:solidFill>
                  <a:schemeClr val="accent2">
                    <a:lumMod val="100000"/>
                  </a:schemeClr>
                </a:solidFill>
              </a:defRPr>
            </a:lvl3pPr>
            <a:lvl4pPr>
              <a:defRPr>
                <a:solidFill>
                  <a:schemeClr val="accent2">
                    <a:lumMod val="100000"/>
                  </a:schemeClr>
                </a:solidFill>
              </a:defRPr>
            </a:lvl4pPr>
            <a:lvl5pPr>
              <a:defRPr>
                <a:solidFill>
                  <a:schemeClr val="accent2">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F100A00-0F89-4D14-8926-3FBA87E4AA28}"/>
              </a:ext>
            </a:extLst>
          </p:cNvPr>
          <p:cNvSpPr>
            <a:spLocks noGrp="1"/>
          </p:cNvSpPr>
          <p:nvPr>
            <p:ph type="dt" sz="half" idx="10"/>
          </p:nvPr>
        </p:nvSpPr>
        <p:spPr/>
        <p:txBody>
          <a:bodyPr/>
          <a:lstStyle>
            <a:lvl1pPr>
              <a:defRPr>
                <a:solidFill>
                  <a:schemeClr val="accent2">
                    <a:lumMod val="100000"/>
                    <a:tint val="75000"/>
                  </a:schemeClr>
                </a:solidFill>
              </a:defRPr>
            </a:lvl1pPr>
          </a:lstStyle>
          <a:p>
            <a:fld id="{7CF4C093-0785-4E68-AB08-48621C4DB5BD}" type="datetimeFigureOut">
              <a:rPr lang="zh-CN" altLang="en-US" smtClean="0"/>
              <a:pPr/>
              <a:t>2023/3/28</a:t>
            </a:fld>
            <a:endParaRPr lang="zh-CN" altLang="en-US"/>
          </a:p>
        </p:txBody>
      </p:sp>
      <p:sp>
        <p:nvSpPr>
          <p:cNvPr id="6" name="页脚占位符 5">
            <a:extLst>
              <a:ext uri="{FF2B5EF4-FFF2-40B4-BE49-F238E27FC236}">
                <a16:creationId xmlns:a16="http://schemas.microsoft.com/office/drawing/2014/main" id="{6657AA7C-0E8E-4DDF-B22C-67521C36E2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3C7952-C24C-4F13-B0BB-F2FE91DA8C3A}"/>
              </a:ext>
            </a:extLst>
          </p:cNvPr>
          <p:cNvSpPr>
            <a:spLocks noGrp="1"/>
          </p:cNvSpPr>
          <p:nvPr>
            <p:ph type="sldNum" sz="quarter" idx="12"/>
          </p:nvPr>
        </p:nvSpPr>
        <p:spPr/>
        <p:txBody>
          <a:bodyPr/>
          <a:lstStyle>
            <a:lvl1pPr>
              <a:defRPr>
                <a:solidFill>
                  <a:schemeClr val="accent2">
                    <a:lumMod val="100000"/>
                    <a:tint val="75000"/>
                  </a:schemeClr>
                </a:solidFill>
              </a:defRPr>
            </a:lvl1pPr>
          </a:lstStyle>
          <a:p>
            <a:fld id="{9A86502A-32A8-4E41-BFE9-70513A837855}" type="slidenum">
              <a:rPr lang="zh-CN" altLang="en-US" smtClean="0"/>
              <a:pPr/>
              <a:t>‹#›</a:t>
            </a:fld>
            <a:endParaRPr lang="zh-CN" altLang="en-US"/>
          </a:p>
        </p:txBody>
      </p:sp>
    </p:spTree>
    <p:extLst>
      <p:ext uri="{BB962C8B-B14F-4D97-AF65-F5344CB8AC3E}">
        <p14:creationId xmlns:p14="http://schemas.microsoft.com/office/powerpoint/2010/main" val="207111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9FF31-947B-4828-8D40-3FFDBFB5A11F}"/>
              </a:ext>
            </a:extLst>
          </p:cNvPr>
          <p:cNvSpPr>
            <a:spLocks noGrp="1"/>
          </p:cNvSpPr>
          <p:nvPr>
            <p:ph type="title"/>
          </p:nvPr>
        </p:nvSpPr>
        <p:spPr>
          <a:xfrm>
            <a:off x="839788" y="365125"/>
            <a:ext cx="10515600" cy="1325563"/>
          </a:xfrm>
        </p:spPr>
        <p:txBody>
          <a:bodyPr/>
          <a:lstStyle>
            <a:lvl1pPr>
              <a:defRPr>
                <a:solidFill>
                  <a:schemeClr val="accent2">
                    <a:lumMod val="100000"/>
                  </a:schemeClr>
                </a:solidFill>
              </a:defRPr>
            </a:lvl1pPr>
          </a:lstStyle>
          <a:p>
            <a:r>
              <a:rPr lang="zh-CN" altLang="en-US"/>
              <a:t>单击此处编辑母版标题样式</a:t>
            </a:r>
          </a:p>
        </p:txBody>
      </p:sp>
      <p:sp>
        <p:nvSpPr>
          <p:cNvPr id="3" name="文本占位符 2">
            <a:extLst>
              <a:ext uri="{FF2B5EF4-FFF2-40B4-BE49-F238E27FC236}">
                <a16:creationId xmlns:a16="http://schemas.microsoft.com/office/drawing/2014/main" id="{AC0E4734-DA74-45F5-B4DA-B1E882645DFE}"/>
              </a:ext>
            </a:extLst>
          </p:cNvPr>
          <p:cNvSpPr>
            <a:spLocks noGrp="1"/>
          </p:cNvSpPr>
          <p:nvPr>
            <p:ph type="body" idx="1"/>
          </p:nvPr>
        </p:nvSpPr>
        <p:spPr>
          <a:xfrm>
            <a:off x="839788" y="1681163"/>
            <a:ext cx="5157787" cy="823912"/>
          </a:xfrm>
        </p:spPr>
        <p:txBody>
          <a:bodyPr anchor="b"/>
          <a:lstStyle>
            <a:lvl1pPr marL="0" indent="0">
              <a:buNone/>
              <a:defRPr sz="2400" b="1">
                <a:solidFill>
                  <a:schemeClr val="accent2">
                    <a:lumMod val="10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06100EA-F005-4C14-891B-1111C266260E}"/>
              </a:ext>
            </a:extLst>
          </p:cNvPr>
          <p:cNvSpPr>
            <a:spLocks noGrp="1"/>
          </p:cNvSpPr>
          <p:nvPr>
            <p:ph sz="half" idx="2"/>
          </p:nvPr>
        </p:nvSpPr>
        <p:spPr>
          <a:xfrm>
            <a:off x="839788" y="2505075"/>
            <a:ext cx="5157787" cy="3684588"/>
          </a:xfrm>
        </p:spPr>
        <p:txBody>
          <a:bodyPr/>
          <a:lstStyle>
            <a:lvl1pPr>
              <a:defRPr>
                <a:solidFill>
                  <a:schemeClr val="accent2">
                    <a:lumMod val="100000"/>
                  </a:schemeClr>
                </a:solidFill>
              </a:defRPr>
            </a:lvl1pPr>
            <a:lvl2pPr>
              <a:defRPr>
                <a:solidFill>
                  <a:schemeClr val="accent2">
                    <a:lumMod val="100000"/>
                  </a:schemeClr>
                </a:solidFill>
              </a:defRPr>
            </a:lvl2pPr>
            <a:lvl3pPr>
              <a:defRPr>
                <a:solidFill>
                  <a:schemeClr val="accent2">
                    <a:lumMod val="100000"/>
                  </a:schemeClr>
                </a:solidFill>
              </a:defRPr>
            </a:lvl3pPr>
            <a:lvl4pPr>
              <a:defRPr>
                <a:solidFill>
                  <a:schemeClr val="accent2">
                    <a:lumMod val="100000"/>
                  </a:schemeClr>
                </a:solidFill>
              </a:defRPr>
            </a:lvl4pPr>
            <a:lvl5pPr>
              <a:defRPr>
                <a:solidFill>
                  <a:schemeClr val="accent2">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4D875B-9FDC-4C6F-AC12-BAD747DBA9A8}"/>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2">
                    <a:lumMod val="10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7635391-92DE-4191-979A-17FE5DE5B9EA}"/>
              </a:ext>
            </a:extLst>
          </p:cNvPr>
          <p:cNvSpPr>
            <a:spLocks noGrp="1"/>
          </p:cNvSpPr>
          <p:nvPr>
            <p:ph sz="quarter" idx="4"/>
          </p:nvPr>
        </p:nvSpPr>
        <p:spPr>
          <a:xfrm>
            <a:off x="6172200" y="2505075"/>
            <a:ext cx="5183188" cy="3684588"/>
          </a:xfrm>
        </p:spPr>
        <p:txBody>
          <a:bodyPr/>
          <a:lstStyle>
            <a:lvl1pPr>
              <a:defRPr>
                <a:solidFill>
                  <a:schemeClr val="accent2">
                    <a:lumMod val="100000"/>
                  </a:schemeClr>
                </a:solidFill>
              </a:defRPr>
            </a:lvl1pPr>
            <a:lvl2pPr>
              <a:defRPr>
                <a:solidFill>
                  <a:schemeClr val="accent2">
                    <a:lumMod val="100000"/>
                  </a:schemeClr>
                </a:solidFill>
              </a:defRPr>
            </a:lvl2pPr>
            <a:lvl3pPr>
              <a:defRPr>
                <a:solidFill>
                  <a:schemeClr val="accent2">
                    <a:lumMod val="100000"/>
                  </a:schemeClr>
                </a:solidFill>
              </a:defRPr>
            </a:lvl3pPr>
            <a:lvl4pPr>
              <a:defRPr>
                <a:solidFill>
                  <a:schemeClr val="accent2">
                    <a:lumMod val="100000"/>
                  </a:schemeClr>
                </a:solidFill>
              </a:defRPr>
            </a:lvl4pPr>
            <a:lvl5pPr>
              <a:defRPr>
                <a:solidFill>
                  <a:schemeClr val="accent2">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5F13E42-79DC-4655-A581-02836F341D65}"/>
              </a:ext>
            </a:extLst>
          </p:cNvPr>
          <p:cNvSpPr>
            <a:spLocks noGrp="1"/>
          </p:cNvSpPr>
          <p:nvPr>
            <p:ph type="dt" sz="half" idx="10"/>
          </p:nvPr>
        </p:nvSpPr>
        <p:spPr/>
        <p:txBody>
          <a:bodyPr/>
          <a:lstStyle>
            <a:lvl1pPr>
              <a:defRPr>
                <a:solidFill>
                  <a:schemeClr val="accent2">
                    <a:lumMod val="100000"/>
                    <a:tint val="75000"/>
                  </a:schemeClr>
                </a:solidFill>
              </a:defRPr>
            </a:lvl1pPr>
          </a:lstStyle>
          <a:p>
            <a:fld id="{7CF4C093-0785-4E68-AB08-48621C4DB5BD}" type="datetimeFigureOut">
              <a:rPr lang="zh-CN" altLang="en-US" smtClean="0"/>
              <a:pPr/>
              <a:t>2023/3/28</a:t>
            </a:fld>
            <a:endParaRPr lang="zh-CN" altLang="en-US"/>
          </a:p>
        </p:txBody>
      </p:sp>
      <p:sp>
        <p:nvSpPr>
          <p:cNvPr id="8" name="页脚占位符 7">
            <a:extLst>
              <a:ext uri="{FF2B5EF4-FFF2-40B4-BE49-F238E27FC236}">
                <a16:creationId xmlns:a16="http://schemas.microsoft.com/office/drawing/2014/main" id="{74F294F8-B736-42F6-879A-EE4B7729BE0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1F47433-F288-4B37-80E5-C6F32C803020}"/>
              </a:ext>
            </a:extLst>
          </p:cNvPr>
          <p:cNvSpPr>
            <a:spLocks noGrp="1"/>
          </p:cNvSpPr>
          <p:nvPr>
            <p:ph type="sldNum" sz="quarter" idx="12"/>
          </p:nvPr>
        </p:nvSpPr>
        <p:spPr/>
        <p:txBody>
          <a:bodyPr/>
          <a:lstStyle>
            <a:lvl1pPr>
              <a:defRPr>
                <a:solidFill>
                  <a:schemeClr val="accent2">
                    <a:lumMod val="100000"/>
                    <a:tint val="75000"/>
                  </a:schemeClr>
                </a:solidFill>
              </a:defRPr>
            </a:lvl1pPr>
          </a:lstStyle>
          <a:p>
            <a:fld id="{9A86502A-32A8-4E41-BFE9-70513A837855}" type="slidenum">
              <a:rPr lang="zh-CN" altLang="en-US" smtClean="0"/>
              <a:pPr/>
              <a:t>‹#›</a:t>
            </a:fld>
            <a:endParaRPr lang="zh-CN" altLang="en-US"/>
          </a:p>
        </p:txBody>
      </p:sp>
    </p:spTree>
    <p:extLst>
      <p:ext uri="{BB962C8B-B14F-4D97-AF65-F5344CB8AC3E}">
        <p14:creationId xmlns:p14="http://schemas.microsoft.com/office/powerpoint/2010/main" val="348354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9FF31-947B-4828-8D40-3FFDBFB5A11F}"/>
              </a:ext>
            </a:extLst>
          </p:cNvPr>
          <p:cNvSpPr>
            <a:spLocks noGrp="1"/>
          </p:cNvSpPr>
          <p:nvPr>
            <p:ph type="title"/>
          </p:nvPr>
        </p:nvSpPr>
        <p:spPr>
          <a:xfrm>
            <a:off x="839788" y="365125"/>
            <a:ext cx="10515600" cy="1325563"/>
          </a:xfrm>
        </p:spPr>
        <p:txBody>
          <a:bodyPr/>
          <a:lstStyle>
            <a:lvl1pPr>
              <a:defRPr>
                <a:solidFill>
                  <a:schemeClr val="accent2">
                    <a:lumMod val="100000"/>
                  </a:schemeClr>
                </a:solidFill>
              </a:defRPr>
            </a:lvl1pPr>
          </a:lstStyle>
          <a:p>
            <a:r>
              <a:rPr lang="zh-CN" altLang="en-US"/>
              <a:t>单击此处编辑母版标题样式</a:t>
            </a:r>
          </a:p>
        </p:txBody>
      </p:sp>
      <p:sp>
        <p:nvSpPr>
          <p:cNvPr id="3" name="文本占位符 2">
            <a:extLst>
              <a:ext uri="{FF2B5EF4-FFF2-40B4-BE49-F238E27FC236}">
                <a16:creationId xmlns:a16="http://schemas.microsoft.com/office/drawing/2014/main" id="{AC0E4734-DA74-45F5-B4DA-B1E882645DFE}"/>
              </a:ext>
            </a:extLst>
          </p:cNvPr>
          <p:cNvSpPr>
            <a:spLocks noGrp="1"/>
          </p:cNvSpPr>
          <p:nvPr>
            <p:ph type="body" idx="1"/>
          </p:nvPr>
        </p:nvSpPr>
        <p:spPr>
          <a:xfrm>
            <a:off x="839788" y="1681163"/>
            <a:ext cx="5157787" cy="823912"/>
          </a:xfrm>
        </p:spPr>
        <p:txBody>
          <a:bodyPr anchor="b"/>
          <a:lstStyle>
            <a:lvl1pPr marL="0" indent="0">
              <a:buNone/>
              <a:defRPr sz="2400" b="1">
                <a:solidFill>
                  <a:schemeClr val="accent2">
                    <a:lumMod val="10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06100EA-F005-4C14-891B-1111C266260E}"/>
              </a:ext>
            </a:extLst>
          </p:cNvPr>
          <p:cNvSpPr>
            <a:spLocks noGrp="1"/>
          </p:cNvSpPr>
          <p:nvPr>
            <p:ph sz="half" idx="2"/>
          </p:nvPr>
        </p:nvSpPr>
        <p:spPr>
          <a:xfrm>
            <a:off x="839788" y="2505075"/>
            <a:ext cx="5157787" cy="3684588"/>
          </a:xfrm>
        </p:spPr>
        <p:txBody>
          <a:bodyPr/>
          <a:lstStyle>
            <a:lvl1pPr>
              <a:defRPr>
                <a:solidFill>
                  <a:schemeClr val="accent2">
                    <a:lumMod val="100000"/>
                  </a:schemeClr>
                </a:solidFill>
              </a:defRPr>
            </a:lvl1pPr>
            <a:lvl2pPr>
              <a:defRPr>
                <a:solidFill>
                  <a:schemeClr val="accent2">
                    <a:lumMod val="100000"/>
                  </a:schemeClr>
                </a:solidFill>
              </a:defRPr>
            </a:lvl2pPr>
            <a:lvl3pPr>
              <a:defRPr>
                <a:solidFill>
                  <a:schemeClr val="accent2">
                    <a:lumMod val="100000"/>
                  </a:schemeClr>
                </a:solidFill>
              </a:defRPr>
            </a:lvl3pPr>
            <a:lvl4pPr>
              <a:defRPr>
                <a:solidFill>
                  <a:schemeClr val="accent2">
                    <a:lumMod val="100000"/>
                  </a:schemeClr>
                </a:solidFill>
              </a:defRPr>
            </a:lvl4pPr>
            <a:lvl5pPr>
              <a:defRPr>
                <a:solidFill>
                  <a:schemeClr val="accent2">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4D875B-9FDC-4C6F-AC12-BAD747DBA9A8}"/>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2">
                    <a:lumMod val="10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7635391-92DE-4191-979A-17FE5DE5B9EA}"/>
              </a:ext>
            </a:extLst>
          </p:cNvPr>
          <p:cNvSpPr>
            <a:spLocks noGrp="1"/>
          </p:cNvSpPr>
          <p:nvPr>
            <p:ph sz="quarter" idx="4"/>
          </p:nvPr>
        </p:nvSpPr>
        <p:spPr>
          <a:xfrm>
            <a:off x="6172200" y="2505075"/>
            <a:ext cx="5183188" cy="3684588"/>
          </a:xfrm>
        </p:spPr>
        <p:txBody>
          <a:bodyPr/>
          <a:lstStyle>
            <a:lvl1pPr>
              <a:defRPr>
                <a:solidFill>
                  <a:schemeClr val="accent2">
                    <a:lumMod val="100000"/>
                  </a:schemeClr>
                </a:solidFill>
              </a:defRPr>
            </a:lvl1pPr>
            <a:lvl2pPr>
              <a:defRPr>
                <a:solidFill>
                  <a:schemeClr val="accent2">
                    <a:lumMod val="100000"/>
                  </a:schemeClr>
                </a:solidFill>
              </a:defRPr>
            </a:lvl2pPr>
            <a:lvl3pPr>
              <a:defRPr>
                <a:solidFill>
                  <a:schemeClr val="accent2">
                    <a:lumMod val="100000"/>
                  </a:schemeClr>
                </a:solidFill>
              </a:defRPr>
            </a:lvl3pPr>
            <a:lvl4pPr>
              <a:defRPr>
                <a:solidFill>
                  <a:schemeClr val="accent2">
                    <a:lumMod val="100000"/>
                  </a:schemeClr>
                </a:solidFill>
              </a:defRPr>
            </a:lvl4pPr>
            <a:lvl5pPr>
              <a:defRPr>
                <a:solidFill>
                  <a:schemeClr val="accent2">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5F13E42-79DC-4655-A581-02836F341D65}"/>
              </a:ext>
            </a:extLst>
          </p:cNvPr>
          <p:cNvSpPr>
            <a:spLocks noGrp="1"/>
          </p:cNvSpPr>
          <p:nvPr>
            <p:ph type="dt" sz="half" idx="10"/>
          </p:nvPr>
        </p:nvSpPr>
        <p:spPr/>
        <p:txBody>
          <a:bodyPr/>
          <a:lstStyle>
            <a:lvl1pPr>
              <a:defRPr>
                <a:solidFill>
                  <a:schemeClr val="accent2">
                    <a:lumMod val="100000"/>
                    <a:tint val="75000"/>
                  </a:schemeClr>
                </a:solidFill>
              </a:defRPr>
            </a:lvl1pPr>
          </a:lstStyle>
          <a:p>
            <a:fld id="{7CF4C093-0785-4E68-AB08-48621C4DB5BD}" type="datetimeFigureOut">
              <a:rPr lang="zh-CN" altLang="en-US" smtClean="0"/>
              <a:pPr/>
              <a:t>2023/3/28</a:t>
            </a:fld>
            <a:endParaRPr lang="zh-CN" altLang="en-US"/>
          </a:p>
        </p:txBody>
      </p:sp>
      <p:sp>
        <p:nvSpPr>
          <p:cNvPr id="8" name="页脚占位符 7">
            <a:extLst>
              <a:ext uri="{FF2B5EF4-FFF2-40B4-BE49-F238E27FC236}">
                <a16:creationId xmlns:a16="http://schemas.microsoft.com/office/drawing/2014/main" id="{74F294F8-B736-42F6-879A-EE4B7729BE0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1F47433-F288-4B37-80E5-C6F32C803020}"/>
              </a:ext>
            </a:extLst>
          </p:cNvPr>
          <p:cNvSpPr>
            <a:spLocks noGrp="1"/>
          </p:cNvSpPr>
          <p:nvPr>
            <p:ph type="sldNum" sz="quarter" idx="12"/>
          </p:nvPr>
        </p:nvSpPr>
        <p:spPr/>
        <p:txBody>
          <a:bodyPr/>
          <a:lstStyle>
            <a:lvl1pPr>
              <a:defRPr>
                <a:solidFill>
                  <a:schemeClr val="accent2">
                    <a:lumMod val="100000"/>
                    <a:tint val="75000"/>
                  </a:schemeClr>
                </a:solidFill>
              </a:defRPr>
            </a:lvl1pPr>
          </a:lstStyle>
          <a:p>
            <a:fld id="{9A86502A-32A8-4E41-BFE9-70513A837855}" type="slidenum">
              <a:rPr lang="zh-CN" altLang="en-US" smtClean="0"/>
              <a:pPr/>
              <a:t>‹#›</a:t>
            </a:fld>
            <a:endParaRPr lang="zh-CN" altLang="en-US"/>
          </a:p>
        </p:txBody>
      </p:sp>
      <p:sp>
        <p:nvSpPr>
          <p:cNvPr id="11" name="TextBox 3">
            <a:extLst>
              <a:ext uri="{FF2B5EF4-FFF2-40B4-BE49-F238E27FC236}">
                <a16:creationId xmlns:a16="http://schemas.microsoft.com/office/drawing/2014/main" id="{505F8F2C-C3EC-BCC2-F779-07E4B47635E7}"/>
              </a:ext>
            </a:extLst>
          </p:cNvPr>
          <p:cNvSpPr txBox="1"/>
          <p:nvPr userDrawn="1"/>
        </p:nvSpPr>
        <p:spPr>
          <a:xfrm>
            <a:off x="1907705" y="506868"/>
            <a:ext cx="540060" cy="118430"/>
          </a:xfrm>
          <a:prstGeom prst="rect">
            <a:avLst/>
          </a:prstGeom>
          <a:noFill/>
        </p:spPr>
        <p:txBody>
          <a:bodyPr wrap="square" rtlCol="0">
            <a:spAutoFit/>
          </a:bodyPr>
          <a:lstStyle/>
          <a:p>
            <a:pPr>
              <a:lnSpc>
                <a:spcPct val="200000"/>
              </a:lnSpc>
            </a:pPr>
            <a:r>
              <a:rPr lang="en-US" altLang="zh-CN" sz="100" dirty="0">
                <a:solidFill>
                  <a:prstClr val="black"/>
                </a:solidFill>
                <a:ea typeface="微软雅黑" panose="020B0503020204020204" pitchFamily="34" charset="-122"/>
                <a:hlinkClick r:id="rId2"/>
              </a:rPr>
              <a:t>PPT</a:t>
            </a:r>
            <a:r>
              <a:rPr lang="zh-CN" altLang="en-US" sz="100" dirty="0">
                <a:solidFill>
                  <a:prstClr val="black"/>
                </a:solidFill>
                <a:ea typeface="微软雅黑" panose="020B0503020204020204" pitchFamily="34" charset="-122"/>
                <a:hlinkClick r:id="rId2"/>
              </a:rPr>
              <a:t>模板</a:t>
            </a:r>
            <a:r>
              <a:rPr lang="zh-CN" altLang="en-US" sz="100" dirty="0">
                <a:solidFill>
                  <a:prstClr val="black"/>
                </a:solidFill>
                <a:ea typeface="微软雅黑" panose="020B0503020204020204" pitchFamily="34" charset="-122"/>
              </a:rPr>
              <a:t> </a:t>
            </a:r>
            <a:r>
              <a:rPr lang="en-US" altLang="zh-CN" sz="100" dirty="0">
                <a:solidFill>
                  <a:prstClr val="black"/>
                </a:solidFill>
                <a:ea typeface="微软雅黑" panose="020B0503020204020204" pitchFamily="34" charset="-122"/>
              </a:rPr>
              <a:t>http://www.1ppt.com/moban/</a:t>
            </a:r>
            <a:r>
              <a:rPr lang="zh-CN" altLang="en-US" sz="100" dirty="0">
                <a:solidFill>
                  <a:prstClr val="black"/>
                </a:solidFill>
                <a:ea typeface="微软雅黑" panose="020B0503020204020204" pitchFamily="34" charset="-122"/>
              </a:rPr>
              <a:t> </a:t>
            </a:r>
            <a:endParaRPr lang="en-US" altLang="zh-CN" sz="100" dirty="0">
              <a:solidFill>
                <a:prstClr val="black"/>
              </a:solidFill>
              <a:ea typeface="微软雅黑" panose="020B0503020204020204" pitchFamily="34" charset="-122"/>
            </a:endParaRPr>
          </a:p>
        </p:txBody>
      </p:sp>
    </p:spTree>
    <p:extLst>
      <p:ext uri="{BB962C8B-B14F-4D97-AF65-F5344CB8AC3E}">
        <p14:creationId xmlns:p14="http://schemas.microsoft.com/office/powerpoint/2010/main" val="2002426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4E7EC-C2C9-4CE9-A725-C692D2594AFD}"/>
              </a:ext>
            </a:extLst>
          </p:cNvPr>
          <p:cNvSpPr>
            <a:spLocks noGrp="1"/>
          </p:cNvSpPr>
          <p:nvPr>
            <p:ph type="title"/>
          </p:nvPr>
        </p:nvSpPr>
        <p:spPr/>
        <p:txBody>
          <a:bodyPr/>
          <a:lstStyle>
            <a:lvl1pPr>
              <a:defRPr>
                <a:solidFill>
                  <a:schemeClr val="accent2">
                    <a:lumMod val="100000"/>
                  </a:schemeClr>
                </a:solidFill>
              </a:defRPr>
            </a:lvl1pPr>
          </a:lstStyle>
          <a:p>
            <a:r>
              <a:rPr lang="zh-CN" altLang="en-US"/>
              <a:t>单击此处编辑母版标题样式</a:t>
            </a:r>
          </a:p>
        </p:txBody>
      </p:sp>
      <p:sp>
        <p:nvSpPr>
          <p:cNvPr id="3" name="日期占位符 2">
            <a:extLst>
              <a:ext uri="{FF2B5EF4-FFF2-40B4-BE49-F238E27FC236}">
                <a16:creationId xmlns:a16="http://schemas.microsoft.com/office/drawing/2014/main" id="{327E7F20-3492-451A-80EE-126C6A8EEDDE}"/>
              </a:ext>
            </a:extLst>
          </p:cNvPr>
          <p:cNvSpPr>
            <a:spLocks noGrp="1"/>
          </p:cNvSpPr>
          <p:nvPr>
            <p:ph type="dt" sz="half" idx="10"/>
          </p:nvPr>
        </p:nvSpPr>
        <p:spPr/>
        <p:txBody>
          <a:bodyPr/>
          <a:lstStyle>
            <a:lvl1pPr>
              <a:defRPr>
                <a:solidFill>
                  <a:schemeClr val="accent2">
                    <a:lumMod val="100000"/>
                    <a:tint val="75000"/>
                  </a:schemeClr>
                </a:solidFill>
              </a:defRPr>
            </a:lvl1pPr>
          </a:lstStyle>
          <a:p>
            <a:fld id="{7CF4C093-0785-4E68-AB08-48621C4DB5BD}" type="datetimeFigureOut">
              <a:rPr lang="zh-CN" altLang="en-US" smtClean="0"/>
              <a:pPr/>
              <a:t>2023/3/28</a:t>
            </a:fld>
            <a:endParaRPr lang="zh-CN" altLang="en-US"/>
          </a:p>
        </p:txBody>
      </p:sp>
      <p:sp>
        <p:nvSpPr>
          <p:cNvPr id="4" name="页脚占位符 3">
            <a:extLst>
              <a:ext uri="{FF2B5EF4-FFF2-40B4-BE49-F238E27FC236}">
                <a16:creationId xmlns:a16="http://schemas.microsoft.com/office/drawing/2014/main" id="{E8BE59E1-9F69-48CF-9ADF-C201776C08F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1723471-4105-459E-AC10-02A7630E762A}"/>
              </a:ext>
            </a:extLst>
          </p:cNvPr>
          <p:cNvSpPr>
            <a:spLocks noGrp="1"/>
          </p:cNvSpPr>
          <p:nvPr>
            <p:ph type="sldNum" sz="quarter" idx="12"/>
          </p:nvPr>
        </p:nvSpPr>
        <p:spPr/>
        <p:txBody>
          <a:bodyPr/>
          <a:lstStyle>
            <a:lvl1pPr>
              <a:defRPr>
                <a:solidFill>
                  <a:schemeClr val="accent2">
                    <a:lumMod val="100000"/>
                    <a:tint val="75000"/>
                  </a:schemeClr>
                </a:solidFill>
              </a:defRPr>
            </a:lvl1pPr>
          </a:lstStyle>
          <a:p>
            <a:fld id="{9A86502A-32A8-4E41-BFE9-70513A837855}" type="slidenum">
              <a:rPr lang="zh-CN" altLang="en-US" smtClean="0"/>
              <a:pPr/>
              <a:t>‹#›</a:t>
            </a:fld>
            <a:endParaRPr lang="zh-CN" altLang="en-US"/>
          </a:p>
        </p:txBody>
      </p:sp>
    </p:spTree>
    <p:extLst>
      <p:ext uri="{BB962C8B-B14F-4D97-AF65-F5344CB8AC3E}">
        <p14:creationId xmlns:p14="http://schemas.microsoft.com/office/powerpoint/2010/main" val="2104981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9A79E15-4889-47E1-A135-A2E26A4E0A99}"/>
              </a:ext>
            </a:extLst>
          </p:cNvPr>
          <p:cNvSpPr>
            <a:spLocks noGrp="1"/>
          </p:cNvSpPr>
          <p:nvPr>
            <p:ph type="dt" sz="half" idx="10"/>
          </p:nvPr>
        </p:nvSpPr>
        <p:spPr/>
        <p:txBody>
          <a:bodyPr/>
          <a:lstStyle>
            <a:lvl1pPr>
              <a:defRPr>
                <a:solidFill>
                  <a:schemeClr val="accent2">
                    <a:lumMod val="100000"/>
                    <a:tint val="75000"/>
                  </a:schemeClr>
                </a:solidFill>
              </a:defRPr>
            </a:lvl1pPr>
          </a:lstStyle>
          <a:p>
            <a:fld id="{7CF4C093-0785-4E68-AB08-48621C4DB5BD}" type="datetimeFigureOut">
              <a:rPr lang="zh-CN" altLang="en-US" smtClean="0"/>
              <a:pPr/>
              <a:t>2023/3/28</a:t>
            </a:fld>
            <a:endParaRPr lang="zh-CN" altLang="en-US"/>
          </a:p>
        </p:txBody>
      </p:sp>
      <p:sp>
        <p:nvSpPr>
          <p:cNvPr id="3" name="页脚占位符 2">
            <a:extLst>
              <a:ext uri="{FF2B5EF4-FFF2-40B4-BE49-F238E27FC236}">
                <a16:creationId xmlns:a16="http://schemas.microsoft.com/office/drawing/2014/main" id="{C74C1656-6841-4BC0-A9DA-AE373DC3B14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7812992-24B8-44DB-B5DF-426B6AF6331C}"/>
              </a:ext>
            </a:extLst>
          </p:cNvPr>
          <p:cNvSpPr>
            <a:spLocks noGrp="1"/>
          </p:cNvSpPr>
          <p:nvPr>
            <p:ph type="sldNum" sz="quarter" idx="12"/>
          </p:nvPr>
        </p:nvSpPr>
        <p:spPr/>
        <p:txBody>
          <a:bodyPr/>
          <a:lstStyle>
            <a:lvl1pPr>
              <a:defRPr>
                <a:solidFill>
                  <a:schemeClr val="accent2">
                    <a:lumMod val="100000"/>
                    <a:tint val="75000"/>
                  </a:schemeClr>
                </a:solidFill>
              </a:defRPr>
            </a:lvl1pPr>
          </a:lstStyle>
          <a:p>
            <a:fld id="{9A86502A-32A8-4E41-BFE9-70513A837855}" type="slidenum">
              <a:rPr lang="zh-CN" altLang="en-US" smtClean="0"/>
              <a:pPr/>
              <a:t>‹#›</a:t>
            </a:fld>
            <a:endParaRPr lang="zh-CN" altLang="en-US"/>
          </a:p>
        </p:txBody>
      </p:sp>
    </p:spTree>
    <p:extLst>
      <p:ext uri="{BB962C8B-B14F-4D97-AF65-F5344CB8AC3E}">
        <p14:creationId xmlns:p14="http://schemas.microsoft.com/office/powerpoint/2010/main" val="719546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13560-B30D-47BC-AD83-48EC4460AF7A}"/>
              </a:ext>
            </a:extLst>
          </p:cNvPr>
          <p:cNvSpPr>
            <a:spLocks noGrp="1"/>
          </p:cNvSpPr>
          <p:nvPr>
            <p:ph type="title"/>
          </p:nvPr>
        </p:nvSpPr>
        <p:spPr>
          <a:xfrm>
            <a:off x="839788" y="457200"/>
            <a:ext cx="3932237" cy="1600200"/>
          </a:xfrm>
        </p:spPr>
        <p:txBody>
          <a:bodyPr anchor="b"/>
          <a:lstStyle>
            <a:lvl1pPr>
              <a:defRPr sz="3200">
                <a:solidFill>
                  <a:schemeClr val="accent2">
                    <a:lumMod val="100000"/>
                  </a:schemeClr>
                </a:solidFill>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40CA56FF-160D-4AD0-9972-F325B0615E39}"/>
              </a:ext>
            </a:extLst>
          </p:cNvPr>
          <p:cNvSpPr>
            <a:spLocks noGrp="1"/>
          </p:cNvSpPr>
          <p:nvPr>
            <p:ph idx="1"/>
          </p:nvPr>
        </p:nvSpPr>
        <p:spPr>
          <a:xfrm>
            <a:off x="5183188" y="987425"/>
            <a:ext cx="6172200" cy="4873625"/>
          </a:xfrm>
        </p:spPr>
        <p:txBody>
          <a:bodyPr/>
          <a:lstStyle>
            <a:lvl1pPr>
              <a:defRPr sz="3200">
                <a:solidFill>
                  <a:schemeClr val="accent2">
                    <a:lumMod val="100000"/>
                  </a:schemeClr>
                </a:solidFill>
              </a:defRPr>
            </a:lvl1pPr>
            <a:lvl2pPr>
              <a:defRPr sz="2800">
                <a:solidFill>
                  <a:schemeClr val="accent2">
                    <a:lumMod val="100000"/>
                  </a:schemeClr>
                </a:solidFill>
              </a:defRPr>
            </a:lvl2pPr>
            <a:lvl3pPr>
              <a:defRPr sz="2400">
                <a:solidFill>
                  <a:schemeClr val="accent2">
                    <a:lumMod val="100000"/>
                  </a:schemeClr>
                </a:solidFill>
              </a:defRPr>
            </a:lvl3pPr>
            <a:lvl4pPr>
              <a:defRPr sz="2000">
                <a:solidFill>
                  <a:schemeClr val="accent2">
                    <a:lumMod val="100000"/>
                  </a:schemeClr>
                </a:solidFill>
              </a:defRPr>
            </a:lvl4pPr>
            <a:lvl5pPr>
              <a:defRPr sz="2000">
                <a:solidFill>
                  <a:schemeClr val="accent2">
                    <a:lumMod val="100000"/>
                  </a:schemeClr>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AAB5C98-2189-499D-928B-68AE39E706AC}"/>
              </a:ext>
            </a:extLst>
          </p:cNvPr>
          <p:cNvSpPr>
            <a:spLocks noGrp="1"/>
          </p:cNvSpPr>
          <p:nvPr>
            <p:ph type="body" sz="half" idx="2"/>
          </p:nvPr>
        </p:nvSpPr>
        <p:spPr>
          <a:xfrm>
            <a:off x="839788" y="2057400"/>
            <a:ext cx="3932237" cy="3811588"/>
          </a:xfrm>
        </p:spPr>
        <p:txBody>
          <a:bodyPr/>
          <a:lstStyle>
            <a:lvl1pPr marL="0" indent="0">
              <a:buNone/>
              <a:defRPr sz="1600">
                <a:solidFill>
                  <a:schemeClr val="accent2">
                    <a:lumMod val="10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9CAAE0-4D0F-4A6E-B52E-01F5BCECFC9C}"/>
              </a:ext>
            </a:extLst>
          </p:cNvPr>
          <p:cNvSpPr>
            <a:spLocks noGrp="1"/>
          </p:cNvSpPr>
          <p:nvPr>
            <p:ph type="dt" sz="half" idx="10"/>
          </p:nvPr>
        </p:nvSpPr>
        <p:spPr/>
        <p:txBody>
          <a:bodyPr/>
          <a:lstStyle>
            <a:lvl1pPr>
              <a:defRPr>
                <a:solidFill>
                  <a:schemeClr val="accent2">
                    <a:lumMod val="100000"/>
                    <a:tint val="75000"/>
                  </a:schemeClr>
                </a:solidFill>
              </a:defRPr>
            </a:lvl1pPr>
          </a:lstStyle>
          <a:p>
            <a:fld id="{7CF4C093-0785-4E68-AB08-48621C4DB5BD}" type="datetimeFigureOut">
              <a:rPr lang="zh-CN" altLang="en-US" smtClean="0"/>
              <a:pPr/>
              <a:t>2023/3/28</a:t>
            </a:fld>
            <a:endParaRPr lang="zh-CN" altLang="en-US"/>
          </a:p>
        </p:txBody>
      </p:sp>
      <p:sp>
        <p:nvSpPr>
          <p:cNvPr id="6" name="页脚占位符 5">
            <a:extLst>
              <a:ext uri="{FF2B5EF4-FFF2-40B4-BE49-F238E27FC236}">
                <a16:creationId xmlns:a16="http://schemas.microsoft.com/office/drawing/2014/main" id="{9B091272-ADB1-4B0D-AA57-FDF5CF34F5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1ED734-C4D9-420E-B9F1-2208EDB581CB}"/>
              </a:ext>
            </a:extLst>
          </p:cNvPr>
          <p:cNvSpPr>
            <a:spLocks noGrp="1"/>
          </p:cNvSpPr>
          <p:nvPr>
            <p:ph type="sldNum" sz="quarter" idx="12"/>
          </p:nvPr>
        </p:nvSpPr>
        <p:spPr/>
        <p:txBody>
          <a:bodyPr/>
          <a:lstStyle>
            <a:lvl1pPr>
              <a:defRPr>
                <a:solidFill>
                  <a:schemeClr val="accent2">
                    <a:lumMod val="100000"/>
                    <a:tint val="75000"/>
                  </a:schemeClr>
                </a:solidFill>
              </a:defRPr>
            </a:lvl1pPr>
          </a:lstStyle>
          <a:p>
            <a:fld id="{9A86502A-32A8-4E41-BFE9-70513A837855}" type="slidenum">
              <a:rPr lang="zh-CN" altLang="en-US" smtClean="0"/>
              <a:pPr/>
              <a:t>‹#›</a:t>
            </a:fld>
            <a:endParaRPr lang="zh-CN" altLang="en-US"/>
          </a:p>
        </p:txBody>
      </p:sp>
    </p:spTree>
    <p:extLst>
      <p:ext uri="{BB962C8B-B14F-4D97-AF65-F5344CB8AC3E}">
        <p14:creationId xmlns:p14="http://schemas.microsoft.com/office/powerpoint/2010/main" val="3133048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797F74F-529B-46C5-AC91-772C3B914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D0D1914-0AE3-4D90-89D0-02DA1B52CB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637C21-BA79-4E0C-B9FA-9F40A6A3D7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2">
                    <a:lumMod val="100000"/>
                    <a:tint val="75000"/>
                  </a:schemeClr>
                </a:solidFill>
              </a:defRPr>
            </a:lvl1pPr>
          </a:lstStyle>
          <a:p>
            <a:fld id="{7CF4C093-0785-4E68-AB08-48621C4DB5BD}" type="datetimeFigureOut">
              <a:rPr lang="zh-CN" altLang="en-US" smtClean="0"/>
              <a:pPr/>
              <a:t>2023/3/28</a:t>
            </a:fld>
            <a:endParaRPr lang="zh-CN" altLang="en-US"/>
          </a:p>
        </p:txBody>
      </p:sp>
      <p:sp>
        <p:nvSpPr>
          <p:cNvPr id="5" name="页脚占位符 4">
            <a:extLst>
              <a:ext uri="{FF2B5EF4-FFF2-40B4-BE49-F238E27FC236}">
                <a16:creationId xmlns:a16="http://schemas.microsoft.com/office/drawing/2014/main" id="{9F6CE2B6-513E-4D74-BF82-574BE78C06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3438EA-939A-4FC0-906B-B0093832B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2">
                    <a:lumMod val="100000"/>
                    <a:tint val="75000"/>
                  </a:schemeClr>
                </a:solidFill>
              </a:defRPr>
            </a:lvl1pPr>
          </a:lstStyle>
          <a:p>
            <a:fld id="{9A86502A-32A8-4E41-BFE9-70513A837855}" type="slidenum">
              <a:rPr lang="zh-CN" altLang="en-US" smtClean="0"/>
              <a:pPr/>
              <a:t>‹#›</a:t>
            </a:fld>
            <a:endParaRPr lang="zh-CN" altLang="en-US"/>
          </a:p>
        </p:txBody>
      </p:sp>
    </p:spTree>
    <p:extLst>
      <p:ext uri="{BB962C8B-B14F-4D97-AF65-F5344CB8AC3E}">
        <p14:creationId xmlns:p14="http://schemas.microsoft.com/office/powerpoint/2010/main" val="2292133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accent2">
              <a:lumMod val="10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2">
              <a:lumMod val="10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2">
              <a:lumMod val="10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2">
              <a:lumMod val="10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10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10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652529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image" Target="../media/image1.png"/><Relationship Id="rId4" Type="http://schemas.openxmlformats.org/officeDocument/2006/relationships/tags" Target="../tags/tag5.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tags" Target="../tags/tag142.xml"/><Relationship Id="rId13" Type="http://schemas.openxmlformats.org/officeDocument/2006/relationships/tags" Target="../tags/tag147.xml"/><Relationship Id="rId18" Type="http://schemas.openxmlformats.org/officeDocument/2006/relationships/tags" Target="../tags/tag152.xml"/><Relationship Id="rId3" Type="http://schemas.openxmlformats.org/officeDocument/2006/relationships/tags" Target="../tags/tag137.xml"/><Relationship Id="rId21" Type="http://schemas.openxmlformats.org/officeDocument/2006/relationships/notesSlide" Target="../notesSlides/notesSlide10.xml"/><Relationship Id="rId7" Type="http://schemas.openxmlformats.org/officeDocument/2006/relationships/tags" Target="../tags/tag141.xml"/><Relationship Id="rId12" Type="http://schemas.openxmlformats.org/officeDocument/2006/relationships/tags" Target="../tags/tag146.xml"/><Relationship Id="rId17" Type="http://schemas.openxmlformats.org/officeDocument/2006/relationships/tags" Target="../tags/tag151.xml"/><Relationship Id="rId2" Type="http://schemas.openxmlformats.org/officeDocument/2006/relationships/tags" Target="../tags/tag136.xml"/><Relationship Id="rId16" Type="http://schemas.openxmlformats.org/officeDocument/2006/relationships/tags" Target="../tags/tag150.xml"/><Relationship Id="rId20" Type="http://schemas.openxmlformats.org/officeDocument/2006/relationships/slideLayout" Target="../slideLayouts/slideLayout8.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tags" Target="../tags/tag145.xml"/><Relationship Id="rId5" Type="http://schemas.openxmlformats.org/officeDocument/2006/relationships/tags" Target="../tags/tag139.xml"/><Relationship Id="rId15" Type="http://schemas.openxmlformats.org/officeDocument/2006/relationships/tags" Target="../tags/tag149.xml"/><Relationship Id="rId10" Type="http://schemas.openxmlformats.org/officeDocument/2006/relationships/tags" Target="../tags/tag144.xml"/><Relationship Id="rId19" Type="http://schemas.openxmlformats.org/officeDocument/2006/relationships/tags" Target="../tags/tag153.xml"/><Relationship Id="rId4" Type="http://schemas.openxmlformats.org/officeDocument/2006/relationships/tags" Target="../tags/tag138.xml"/><Relationship Id="rId9" Type="http://schemas.openxmlformats.org/officeDocument/2006/relationships/tags" Target="../tags/tag143.xml"/><Relationship Id="rId14" Type="http://schemas.openxmlformats.org/officeDocument/2006/relationships/tags" Target="../tags/tag148.xml"/></Relationships>
</file>

<file path=ppt/slides/_rels/slide11.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tags" Target="../tags/tag166.xml"/><Relationship Id="rId18" Type="http://schemas.openxmlformats.org/officeDocument/2006/relationships/tags" Target="../tags/tag171.xml"/><Relationship Id="rId3" Type="http://schemas.openxmlformats.org/officeDocument/2006/relationships/tags" Target="../tags/tag156.xml"/><Relationship Id="rId21" Type="http://schemas.openxmlformats.org/officeDocument/2006/relationships/slideLayout" Target="../slideLayouts/slideLayout8.xml"/><Relationship Id="rId7" Type="http://schemas.openxmlformats.org/officeDocument/2006/relationships/tags" Target="../tags/tag160.xml"/><Relationship Id="rId12" Type="http://schemas.openxmlformats.org/officeDocument/2006/relationships/tags" Target="../tags/tag165.xml"/><Relationship Id="rId17" Type="http://schemas.openxmlformats.org/officeDocument/2006/relationships/tags" Target="../tags/tag170.xml"/><Relationship Id="rId2" Type="http://schemas.openxmlformats.org/officeDocument/2006/relationships/tags" Target="../tags/tag155.xml"/><Relationship Id="rId16" Type="http://schemas.openxmlformats.org/officeDocument/2006/relationships/tags" Target="../tags/tag169.xml"/><Relationship Id="rId20" Type="http://schemas.openxmlformats.org/officeDocument/2006/relationships/tags" Target="../tags/tag173.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5" Type="http://schemas.openxmlformats.org/officeDocument/2006/relationships/tags" Target="../tags/tag168.xml"/><Relationship Id="rId23" Type="http://schemas.openxmlformats.org/officeDocument/2006/relationships/image" Target="../media/image1.png"/><Relationship Id="rId10" Type="http://schemas.openxmlformats.org/officeDocument/2006/relationships/tags" Target="../tags/tag163.xml"/><Relationship Id="rId19" Type="http://schemas.openxmlformats.org/officeDocument/2006/relationships/tags" Target="../tags/tag172.xml"/><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tags" Target="../tags/tag167.xml"/><Relationship Id="rId2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tags" Target="../tags/tag181.xml"/><Relationship Id="rId13" Type="http://schemas.openxmlformats.org/officeDocument/2006/relationships/tags" Target="../tags/tag186.xml"/><Relationship Id="rId18" Type="http://schemas.openxmlformats.org/officeDocument/2006/relationships/tags" Target="../tags/tag191.xml"/><Relationship Id="rId26" Type="http://schemas.openxmlformats.org/officeDocument/2006/relationships/notesSlide" Target="../notesSlides/notesSlide12.xml"/><Relationship Id="rId3" Type="http://schemas.openxmlformats.org/officeDocument/2006/relationships/tags" Target="../tags/tag176.xml"/><Relationship Id="rId21" Type="http://schemas.openxmlformats.org/officeDocument/2006/relationships/tags" Target="../tags/tag194.xml"/><Relationship Id="rId7" Type="http://schemas.openxmlformats.org/officeDocument/2006/relationships/tags" Target="../tags/tag180.xml"/><Relationship Id="rId12" Type="http://schemas.openxmlformats.org/officeDocument/2006/relationships/tags" Target="../tags/tag185.xml"/><Relationship Id="rId17" Type="http://schemas.openxmlformats.org/officeDocument/2006/relationships/tags" Target="../tags/tag190.xml"/><Relationship Id="rId25" Type="http://schemas.openxmlformats.org/officeDocument/2006/relationships/slideLayout" Target="../slideLayouts/slideLayout1.xml"/><Relationship Id="rId2" Type="http://schemas.openxmlformats.org/officeDocument/2006/relationships/tags" Target="../tags/tag175.xml"/><Relationship Id="rId16" Type="http://schemas.openxmlformats.org/officeDocument/2006/relationships/tags" Target="../tags/tag189.xml"/><Relationship Id="rId20" Type="http://schemas.openxmlformats.org/officeDocument/2006/relationships/tags" Target="../tags/tag193.xml"/><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tags" Target="../tags/tag184.xml"/><Relationship Id="rId24" Type="http://schemas.openxmlformats.org/officeDocument/2006/relationships/tags" Target="../tags/tag197.xml"/><Relationship Id="rId5" Type="http://schemas.openxmlformats.org/officeDocument/2006/relationships/tags" Target="../tags/tag178.xml"/><Relationship Id="rId15" Type="http://schemas.openxmlformats.org/officeDocument/2006/relationships/tags" Target="../tags/tag188.xml"/><Relationship Id="rId23" Type="http://schemas.openxmlformats.org/officeDocument/2006/relationships/tags" Target="../tags/tag196.xml"/><Relationship Id="rId10" Type="http://schemas.openxmlformats.org/officeDocument/2006/relationships/tags" Target="../tags/tag183.xml"/><Relationship Id="rId19" Type="http://schemas.openxmlformats.org/officeDocument/2006/relationships/tags" Target="../tags/tag192.xml"/><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tags" Target="../tags/tag187.xml"/><Relationship Id="rId22" Type="http://schemas.openxmlformats.org/officeDocument/2006/relationships/tags" Target="../tags/tag195.xml"/></Relationships>
</file>

<file path=ppt/slides/_rels/slide13.xml.rels><?xml version="1.0" encoding="UTF-8" standalone="yes"?>
<Relationships xmlns="http://schemas.openxmlformats.org/package/2006/relationships"><Relationship Id="rId8" Type="http://schemas.openxmlformats.org/officeDocument/2006/relationships/tags" Target="../tags/tag205.xml"/><Relationship Id="rId13" Type="http://schemas.openxmlformats.org/officeDocument/2006/relationships/tags" Target="../tags/tag210.xml"/><Relationship Id="rId18" Type="http://schemas.openxmlformats.org/officeDocument/2006/relationships/tags" Target="../tags/tag215.xml"/><Relationship Id="rId3" Type="http://schemas.openxmlformats.org/officeDocument/2006/relationships/tags" Target="../tags/tag200.xml"/><Relationship Id="rId21" Type="http://schemas.openxmlformats.org/officeDocument/2006/relationships/tags" Target="../tags/tag218.xml"/><Relationship Id="rId7" Type="http://schemas.openxmlformats.org/officeDocument/2006/relationships/tags" Target="../tags/tag204.xml"/><Relationship Id="rId12" Type="http://schemas.openxmlformats.org/officeDocument/2006/relationships/tags" Target="../tags/tag209.xml"/><Relationship Id="rId17" Type="http://schemas.openxmlformats.org/officeDocument/2006/relationships/tags" Target="../tags/tag214.xml"/><Relationship Id="rId2" Type="http://schemas.openxmlformats.org/officeDocument/2006/relationships/tags" Target="../tags/tag199.xml"/><Relationship Id="rId16" Type="http://schemas.openxmlformats.org/officeDocument/2006/relationships/tags" Target="../tags/tag213.xml"/><Relationship Id="rId20" Type="http://schemas.openxmlformats.org/officeDocument/2006/relationships/tags" Target="../tags/tag217.xml"/><Relationship Id="rId1" Type="http://schemas.openxmlformats.org/officeDocument/2006/relationships/tags" Target="../tags/tag198.xml"/><Relationship Id="rId6" Type="http://schemas.openxmlformats.org/officeDocument/2006/relationships/tags" Target="../tags/tag203.xml"/><Relationship Id="rId11" Type="http://schemas.openxmlformats.org/officeDocument/2006/relationships/tags" Target="../tags/tag208.xml"/><Relationship Id="rId5" Type="http://schemas.openxmlformats.org/officeDocument/2006/relationships/tags" Target="../tags/tag202.xml"/><Relationship Id="rId15" Type="http://schemas.openxmlformats.org/officeDocument/2006/relationships/tags" Target="../tags/tag212.xml"/><Relationship Id="rId23" Type="http://schemas.openxmlformats.org/officeDocument/2006/relationships/notesSlide" Target="../notesSlides/notesSlide13.xml"/><Relationship Id="rId10" Type="http://schemas.openxmlformats.org/officeDocument/2006/relationships/tags" Target="../tags/tag207.xml"/><Relationship Id="rId19" Type="http://schemas.openxmlformats.org/officeDocument/2006/relationships/tags" Target="../tags/tag216.xml"/><Relationship Id="rId4" Type="http://schemas.openxmlformats.org/officeDocument/2006/relationships/tags" Target="../tags/tag201.xml"/><Relationship Id="rId9" Type="http://schemas.openxmlformats.org/officeDocument/2006/relationships/tags" Target="../tags/tag206.xml"/><Relationship Id="rId14" Type="http://schemas.openxmlformats.org/officeDocument/2006/relationships/tags" Target="../tags/tag211.xml"/><Relationship Id="rId22"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221.xml"/><Relationship Id="rId7" Type="http://schemas.openxmlformats.org/officeDocument/2006/relationships/notesSlide" Target="../notesSlides/notesSlide14.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slideLayout" Target="../slideLayouts/slideLayout13.xml"/><Relationship Id="rId5" Type="http://schemas.openxmlformats.org/officeDocument/2006/relationships/tags" Target="../tags/tag223.xml"/><Relationship Id="rId4" Type="http://schemas.openxmlformats.org/officeDocument/2006/relationships/tags" Target="../tags/tag222.xml"/></Relationships>
</file>

<file path=ppt/slides/_rels/slide15.xml.rels><?xml version="1.0" encoding="UTF-8" standalone="yes"?>
<Relationships xmlns="http://schemas.openxmlformats.org/package/2006/relationships"><Relationship Id="rId8" Type="http://schemas.openxmlformats.org/officeDocument/2006/relationships/tags" Target="../tags/tag231.xml"/><Relationship Id="rId13" Type="http://schemas.openxmlformats.org/officeDocument/2006/relationships/tags" Target="../tags/tag236.xml"/><Relationship Id="rId3" Type="http://schemas.openxmlformats.org/officeDocument/2006/relationships/tags" Target="../tags/tag226.xml"/><Relationship Id="rId7" Type="http://schemas.openxmlformats.org/officeDocument/2006/relationships/tags" Target="../tags/tag230.xml"/><Relationship Id="rId12" Type="http://schemas.openxmlformats.org/officeDocument/2006/relationships/tags" Target="../tags/tag235.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tags" Target="../tags/tag229.xml"/><Relationship Id="rId11" Type="http://schemas.openxmlformats.org/officeDocument/2006/relationships/tags" Target="../tags/tag234.xml"/><Relationship Id="rId5" Type="http://schemas.openxmlformats.org/officeDocument/2006/relationships/tags" Target="../tags/tag228.xml"/><Relationship Id="rId15" Type="http://schemas.openxmlformats.org/officeDocument/2006/relationships/notesSlide" Target="../notesSlides/notesSlide15.xml"/><Relationship Id="rId10" Type="http://schemas.openxmlformats.org/officeDocument/2006/relationships/tags" Target="../tags/tag233.xml"/><Relationship Id="rId4" Type="http://schemas.openxmlformats.org/officeDocument/2006/relationships/tags" Target="../tags/tag227.xml"/><Relationship Id="rId9" Type="http://schemas.openxmlformats.org/officeDocument/2006/relationships/tags" Target="../tags/tag232.xml"/><Relationship Id="rId1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244.xml"/><Relationship Id="rId13" Type="http://schemas.openxmlformats.org/officeDocument/2006/relationships/tags" Target="../tags/tag249.xml"/><Relationship Id="rId18" Type="http://schemas.openxmlformats.org/officeDocument/2006/relationships/tags" Target="../tags/tag254.xml"/><Relationship Id="rId26" Type="http://schemas.openxmlformats.org/officeDocument/2006/relationships/tags" Target="../tags/tag262.xml"/><Relationship Id="rId3" Type="http://schemas.openxmlformats.org/officeDocument/2006/relationships/tags" Target="../tags/tag239.xml"/><Relationship Id="rId21" Type="http://schemas.openxmlformats.org/officeDocument/2006/relationships/tags" Target="../tags/tag257.xml"/><Relationship Id="rId7" Type="http://schemas.openxmlformats.org/officeDocument/2006/relationships/tags" Target="../tags/tag243.xml"/><Relationship Id="rId12" Type="http://schemas.openxmlformats.org/officeDocument/2006/relationships/tags" Target="../tags/tag248.xml"/><Relationship Id="rId17" Type="http://schemas.openxmlformats.org/officeDocument/2006/relationships/tags" Target="../tags/tag253.xml"/><Relationship Id="rId25" Type="http://schemas.openxmlformats.org/officeDocument/2006/relationships/tags" Target="../tags/tag261.xml"/><Relationship Id="rId2" Type="http://schemas.openxmlformats.org/officeDocument/2006/relationships/tags" Target="../tags/tag238.xml"/><Relationship Id="rId16" Type="http://schemas.openxmlformats.org/officeDocument/2006/relationships/tags" Target="../tags/tag252.xml"/><Relationship Id="rId20" Type="http://schemas.openxmlformats.org/officeDocument/2006/relationships/tags" Target="../tags/tag256.xml"/><Relationship Id="rId29" Type="http://schemas.openxmlformats.org/officeDocument/2006/relationships/notesSlide" Target="../notesSlides/notesSlide16.xml"/><Relationship Id="rId1" Type="http://schemas.openxmlformats.org/officeDocument/2006/relationships/tags" Target="../tags/tag237.xml"/><Relationship Id="rId6" Type="http://schemas.openxmlformats.org/officeDocument/2006/relationships/tags" Target="../tags/tag242.xml"/><Relationship Id="rId11" Type="http://schemas.openxmlformats.org/officeDocument/2006/relationships/tags" Target="../tags/tag247.xml"/><Relationship Id="rId24" Type="http://schemas.openxmlformats.org/officeDocument/2006/relationships/tags" Target="../tags/tag260.xml"/><Relationship Id="rId5" Type="http://schemas.openxmlformats.org/officeDocument/2006/relationships/tags" Target="../tags/tag241.xml"/><Relationship Id="rId15" Type="http://schemas.openxmlformats.org/officeDocument/2006/relationships/tags" Target="../tags/tag251.xml"/><Relationship Id="rId23" Type="http://schemas.openxmlformats.org/officeDocument/2006/relationships/tags" Target="../tags/tag259.xml"/><Relationship Id="rId28" Type="http://schemas.openxmlformats.org/officeDocument/2006/relationships/slideLayout" Target="../slideLayouts/slideLayout2.xml"/><Relationship Id="rId10" Type="http://schemas.openxmlformats.org/officeDocument/2006/relationships/tags" Target="../tags/tag246.xml"/><Relationship Id="rId19" Type="http://schemas.openxmlformats.org/officeDocument/2006/relationships/tags" Target="../tags/tag255.xml"/><Relationship Id="rId4" Type="http://schemas.openxmlformats.org/officeDocument/2006/relationships/tags" Target="../tags/tag240.xml"/><Relationship Id="rId9" Type="http://schemas.openxmlformats.org/officeDocument/2006/relationships/tags" Target="../tags/tag245.xml"/><Relationship Id="rId14" Type="http://schemas.openxmlformats.org/officeDocument/2006/relationships/tags" Target="../tags/tag250.xml"/><Relationship Id="rId22" Type="http://schemas.openxmlformats.org/officeDocument/2006/relationships/tags" Target="../tags/tag258.xml"/><Relationship Id="rId27" Type="http://schemas.openxmlformats.org/officeDocument/2006/relationships/tags" Target="../tags/tag263.xml"/></Relationships>
</file>

<file path=ppt/slides/_rels/slide17.xml.rels><?xml version="1.0" encoding="UTF-8" standalone="yes"?>
<Relationships xmlns="http://schemas.openxmlformats.org/package/2006/relationships"><Relationship Id="rId8" Type="http://schemas.openxmlformats.org/officeDocument/2006/relationships/tags" Target="../tags/tag271.xml"/><Relationship Id="rId13" Type="http://schemas.openxmlformats.org/officeDocument/2006/relationships/tags" Target="../tags/tag276.xml"/><Relationship Id="rId18" Type="http://schemas.openxmlformats.org/officeDocument/2006/relationships/tags" Target="../tags/tag281.xml"/><Relationship Id="rId26" Type="http://schemas.openxmlformats.org/officeDocument/2006/relationships/slideLayout" Target="../slideLayouts/slideLayout2.xml"/><Relationship Id="rId3" Type="http://schemas.openxmlformats.org/officeDocument/2006/relationships/tags" Target="../tags/tag266.xml"/><Relationship Id="rId21" Type="http://schemas.openxmlformats.org/officeDocument/2006/relationships/tags" Target="../tags/tag284.xml"/><Relationship Id="rId7" Type="http://schemas.openxmlformats.org/officeDocument/2006/relationships/tags" Target="../tags/tag270.xml"/><Relationship Id="rId12" Type="http://schemas.openxmlformats.org/officeDocument/2006/relationships/tags" Target="../tags/tag275.xml"/><Relationship Id="rId17" Type="http://schemas.openxmlformats.org/officeDocument/2006/relationships/tags" Target="../tags/tag280.xml"/><Relationship Id="rId25" Type="http://schemas.openxmlformats.org/officeDocument/2006/relationships/tags" Target="../tags/tag288.xml"/><Relationship Id="rId2" Type="http://schemas.openxmlformats.org/officeDocument/2006/relationships/tags" Target="../tags/tag265.xml"/><Relationship Id="rId16" Type="http://schemas.openxmlformats.org/officeDocument/2006/relationships/tags" Target="../tags/tag279.xml"/><Relationship Id="rId20" Type="http://schemas.openxmlformats.org/officeDocument/2006/relationships/tags" Target="../tags/tag283.xml"/><Relationship Id="rId1" Type="http://schemas.openxmlformats.org/officeDocument/2006/relationships/tags" Target="../tags/tag264.xml"/><Relationship Id="rId6" Type="http://schemas.openxmlformats.org/officeDocument/2006/relationships/tags" Target="../tags/tag269.xml"/><Relationship Id="rId11" Type="http://schemas.openxmlformats.org/officeDocument/2006/relationships/tags" Target="../tags/tag274.xml"/><Relationship Id="rId24" Type="http://schemas.openxmlformats.org/officeDocument/2006/relationships/tags" Target="../tags/tag287.xml"/><Relationship Id="rId5" Type="http://schemas.openxmlformats.org/officeDocument/2006/relationships/tags" Target="../tags/tag268.xml"/><Relationship Id="rId15" Type="http://schemas.openxmlformats.org/officeDocument/2006/relationships/tags" Target="../tags/tag278.xml"/><Relationship Id="rId23" Type="http://schemas.openxmlformats.org/officeDocument/2006/relationships/tags" Target="../tags/tag286.xml"/><Relationship Id="rId10" Type="http://schemas.openxmlformats.org/officeDocument/2006/relationships/tags" Target="../tags/tag273.xml"/><Relationship Id="rId19" Type="http://schemas.openxmlformats.org/officeDocument/2006/relationships/tags" Target="../tags/tag282.xml"/><Relationship Id="rId4" Type="http://schemas.openxmlformats.org/officeDocument/2006/relationships/tags" Target="../tags/tag267.xml"/><Relationship Id="rId9" Type="http://schemas.openxmlformats.org/officeDocument/2006/relationships/tags" Target="../tags/tag272.xml"/><Relationship Id="rId14" Type="http://schemas.openxmlformats.org/officeDocument/2006/relationships/tags" Target="../tags/tag277.xml"/><Relationship Id="rId22" Type="http://schemas.openxmlformats.org/officeDocument/2006/relationships/tags" Target="../tags/tag285.xml"/><Relationship Id="rId27"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tags" Target="../tags/tag296.xml"/><Relationship Id="rId13" Type="http://schemas.openxmlformats.org/officeDocument/2006/relationships/tags" Target="../tags/tag301.xml"/><Relationship Id="rId18" Type="http://schemas.openxmlformats.org/officeDocument/2006/relationships/notesSlide" Target="../notesSlides/notesSlide18.xml"/><Relationship Id="rId3" Type="http://schemas.openxmlformats.org/officeDocument/2006/relationships/tags" Target="../tags/tag291.xml"/><Relationship Id="rId7" Type="http://schemas.openxmlformats.org/officeDocument/2006/relationships/tags" Target="../tags/tag295.xml"/><Relationship Id="rId12" Type="http://schemas.openxmlformats.org/officeDocument/2006/relationships/tags" Target="../tags/tag300.xml"/><Relationship Id="rId17" Type="http://schemas.openxmlformats.org/officeDocument/2006/relationships/slideLayout" Target="../slideLayouts/slideLayout2.xml"/><Relationship Id="rId2" Type="http://schemas.openxmlformats.org/officeDocument/2006/relationships/tags" Target="../tags/tag290.xml"/><Relationship Id="rId16" Type="http://schemas.openxmlformats.org/officeDocument/2006/relationships/tags" Target="../tags/tag304.xml"/><Relationship Id="rId20" Type="http://schemas.openxmlformats.org/officeDocument/2006/relationships/chart" Target="../charts/chart1.xml"/><Relationship Id="rId1" Type="http://schemas.openxmlformats.org/officeDocument/2006/relationships/tags" Target="../tags/tag289.xml"/><Relationship Id="rId6" Type="http://schemas.openxmlformats.org/officeDocument/2006/relationships/tags" Target="../tags/tag294.xml"/><Relationship Id="rId11" Type="http://schemas.openxmlformats.org/officeDocument/2006/relationships/tags" Target="../tags/tag299.xml"/><Relationship Id="rId5" Type="http://schemas.openxmlformats.org/officeDocument/2006/relationships/tags" Target="../tags/tag293.xml"/><Relationship Id="rId15" Type="http://schemas.openxmlformats.org/officeDocument/2006/relationships/tags" Target="../tags/tag303.xml"/><Relationship Id="rId10" Type="http://schemas.openxmlformats.org/officeDocument/2006/relationships/tags" Target="../tags/tag298.xml"/><Relationship Id="rId19" Type="http://schemas.openxmlformats.org/officeDocument/2006/relationships/image" Target="../media/image4.jpg"/><Relationship Id="rId4" Type="http://schemas.openxmlformats.org/officeDocument/2006/relationships/tags" Target="../tags/tag292.xml"/><Relationship Id="rId9" Type="http://schemas.openxmlformats.org/officeDocument/2006/relationships/tags" Target="../tags/tag297.xml"/><Relationship Id="rId14" Type="http://schemas.openxmlformats.org/officeDocument/2006/relationships/tags" Target="../tags/tag302.xml"/></Relationships>
</file>

<file path=ppt/slides/_rels/slide1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07.xml"/><Relationship Id="rId7" Type="http://schemas.openxmlformats.org/officeDocument/2006/relationships/notesSlide" Target="../notesSlides/notesSlide19.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slideLayout" Target="../slideLayouts/slideLayout13.xml"/><Relationship Id="rId5" Type="http://schemas.openxmlformats.org/officeDocument/2006/relationships/tags" Target="../tags/tag309.xml"/><Relationship Id="rId4" Type="http://schemas.openxmlformats.org/officeDocument/2006/relationships/tags" Target="../tags/tag308.xml"/></Relationships>
</file>

<file path=ppt/slides/_rels/slide2.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tags" Target="../tags/tag26.xml"/><Relationship Id="rId26" Type="http://schemas.openxmlformats.org/officeDocument/2006/relationships/slideLayout" Target="../slideLayouts/slideLayout2.xml"/><Relationship Id="rId3" Type="http://schemas.openxmlformats.org/officeDocument/2006/relationships/tags" Target="../tags/tag11.xml"/><Relationship Id="rId21" Type="http://schemas.openxmlformats.org/officeDocument/2006/relationships/tags" Target="../tags/tag29.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tags" Target="../tags/tag25.xml"/><Relationship Id="rId25" Type="http://schemas.openxmlformats.org/officeDocument/2006/relationships/tags" Target="../tags/tag33.xml"/><Relationship Id="rId2" Type="http://schemas.openxmlformats.org/officeDocument/2006/relationships/tags" Target="../tags/tag10.xml"/><Relationship Id="rId16" Type="http://schemas.openxmlformats.org/officeDocument/2006/relationships/tags" Target="../tags/tag24.xml"/><Relationship Id="rId20" Type="http://schemas.openxmlformats.org/officeDocument/2006/relationships/tags" Target="../tags/tag28.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tags" Target="../tags/tag32.xml"/><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tags" Target="../tags/tag31.xml"/><Relationship Id="rId28" Type="http://schemas.openxmlformats.org/officeDocument/2006/relationships/image" Target="../media/image1.png"/><Relationship Id="rId10" Type="http://schemas.openxmlformats.org/officeDocument/2006/relationships/tags" Target="../tags/tag18.xml"/><Relationship Id="rId19" Type="http://schemas.openxmlformats.org/officeDocument/2006/relationships/tags" Target="../tags/tag27.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tags" Target="../tags/tag30.xml"/><Relationship Id="rId27"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tags" Target="../tags/tag317.xml"/><Relationship Id="rId13" Type="http://schemas.openxmlformats.org/officeDocument/2006/relationships/tags" Target="../tags/tag322.xml"/><Relationship Id="rId18" Type="http://schemas.openxmlformats.org/officeDocument/2006/relationships/tags" Target="../tags/tag327.xml"/><Relationship Id="rId26" Type="http://schemas.openxmlformats.org/officeDocument/2006/relationships/tags" Target="../tags/tag335.xml"/><Relationship Id="rId3" Type="http://schemas.openxmlformats.org/officeDocument/2006/relationships/tags" Target="../tags/tag312.xml"/><Relationship Id="rId21" Type="http://schemas.openxmlformats.org/officeDocument/2006/relationships/tags" Target="../tags/tag330.xml"/><Relationship Id="rId7" Type="http://schemas.openxmlformats.org/officeDocument/2006/relationships/tags" Target="../tags/tag316.xml"/><Relationship Id="rId12" Type="http://schemas.openxmlformats.org/officeDocument/2006/relationships/tags" Target="../tags/tag321.xml"/><Relationship Id="rId17" Type="http://schemas.openxmlformats.org/officeDocument/2006/relationships/tags" Target="../tags/tag326.xml"/><Relationship Id="rId25" Type="http://schemas.openxmlformats.org/officeDocument/2006/relationships/tags" Target="../tags/tag334.xml"/><Relationship Id="rId2" Type="http://schemas.openxmlformats.org/officeDocument/2006/relationships/tags" Target="../tags/tag311.xml"/><Relationship Id="rId16" Type="http://schemas.openxmlformats.org/officeDocument/2006/relationships/tags" Target="../tags/tag325.xml"/><Relationship Id="rId20" Type="http://schemas.openxmlformats.org/officeDocument/2006/relationships/tags" Target="../tags/tag329.xml"/><Relationship Id="rId29" Type="http://schemas.openxmlformats.org/officeDocument/2006/relationships/notesSlide" Target="../notesSlides/notesSlide20.xml"/><Relationship Id="rId1" Type="http://schemas.openxmlformats.org/officeDocument/2006/relationships/tags" Target="../tags/tag310.xml"/><Relationship Id="rId6" Type="http://schemas.openxmlformats.org/officeDocument/2006/relationships/tags" Target="../tags/tag315.xml"/><Relationship Id="rId11" Type="http://schemas.openxmlformats.org/officeDocument/2006/relationships/tags" Target="../tags/tag320.xml"/><Relationship Id="rId24" Type="http://schemas.openxmlformats.org/officeDocument/2006/relationships/tags" Target="../tags/tag333.xml"/><Relationship Id="rId5" Type="http://schemas.openxmlformats.org/officeDocument/2006/relationships/tags" Target="../tags/tag314.xml"/><Relationship Id="rId15" Type="http://schemas.openxmlformats.org/officeDocument/2006/relationships/tags" Target="../tags/tag324.xml"/><Relationship Id="rId23" Type="http://schemas.openxmlformats.org/officeDocument/2006/relationships/tags" Target="../tags/tag332.xml"/><Relationship Id="rId28" Type="http://schemas.openxmlformats.org/officeDocument/2006/relationships/slideLayout" Target="../slideLayouts/slideLayout8.xml"/><Relationship Id="rId10" Type="http://schemas.openxmlformats.org/officeDocument/2006/relationships/tags" Target="../tags/tag319.xml"/><Relationship Id="rId19" Type="http://schemas.openxmlformats.org/officeDocument/2006/relationships/tags" Target="../tags/tag328.xml"/><Relationship Id="rId4" Type="http://schemas.openxmlformats.org/officeDocument/2006/relationships/tags" Target="../tags/tag313.xml"/><Relationship Id="rId9" Type="http://schemas.openxmlformats.org/officeDocument/2006/relationships/tags" Target="../tags/tag318.xml"/><Relationship Id="rId14" Type="http://schemas.openxmlformats.org/officeDocument/2006/relationships/tags" Target="../tags/tag323.xml"/><Relationship Id="rId22" Type="http://schemas.openxmlformats.org/officeDocument/2006/relationships/tags" Target="../tags/tag331.xml"/><Relationship Id="rId27" Type="http://schemas.openxmlformats.org/officeDocument/2006/relationships/tags" Target="../tags/tag336.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39.xml"/><Relationship Id="rId7" Type="http://schemas.openxmlformats.org/officeDocument/2006/relationships/tags" Target="../tags/tag343.xml"/><Relationship Id="rId2" Type="http://schemas.openxmlformats.org/officeDocument/2006/relationships/tags" Target="../tags/tag338.xml"/><Relationship Id="rId1" Type="http://schemas.openxmlformats.org/officeDocument/2006/relationships/tags" Target="../tags/tag337.xml"/><Relationship Id="rId6" Type="http://schemas.openxmlformats.org/officeDocument/2006/relationships/tags" Target="../tags/tag342.xml"/><Relationship Id="rId5" Type="http://schemas.openxmlformats.org/officeDocument/2006/relationships/tags" Target="../tags/tag341.xml"/><Relationship Id="rId10" Type="http://schemas.openxmlformats.org/officeDocument/2006/relationships/chart" Target="../charts/chart2.xml"/><Relationship Id="rId4" Type="http://schemas.openxmlformats.org/officeDocument/2006/relationships/tags" Target="../tags/tag340.xml"/><Relationship Id="rId9"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tags" Target="../tags/tag351.xml"/><Relationship Id="rId13" Type="http://schemas.openxmlformats.org/officeDocument/2006/relationships/tags" Target="../tags/tag356.xml"/><Relationship Id="rId18" Type="http://schemas.openxmlformats.org/officeDocument/2006/relationships/notesSlide" Target="../notesSlides/notesSlide22.xml"/><Relationship Id="rId3" Type="http://schemas.openxmlformats.org/officeDocument/2006/relationships/tags" Target="../tags/tag346.xml"/><Relationship Id="rId7" Type="http://schemas.openxmlformats.org/officeDocument/2006/relationships/tags" Target="../tags/tag350.xml"/><Relationship Id="rId12" Type="http://schemas.openxmlformats.org/officeDocument/2006/relationships/tags" Target="../tags/tag355.xml"/><Relationship Id="rId17" Type="http://schemas.openxmlformats.org/officeDocument/2006/relationships/slideLayout" Target="../slideLayouts/slideLayout2.xml"/><Relationship Id="rId2" Type="http://schemas.openxmlformats.org/officeDocument/2006/relationships/tags" Target="../tags/tag345.xml"/><Relationship Id="rId16" Type="http://schemas.openxmlformats.org/officeDocument/2006/relationships/tags" Target="../tags/tag359.xml"/><Relationship Id="rId1" Type="http://schemas.openxmlformats.org/officeDocument/2006/relationships/tags" Target="../tags/tag344.xml"/><Relationship Id="rId6" Type="http://schemas.openxmlformats.org/officeDocument/2006/relationships/tags" Target="../tags/tag349.xml"/><Relationship Id="rId11" Type="http://schemas.openxmlformats.org/officeDocument/2006/relationships/tags" Target="../tags/tag354.xml"/><Relationship Id="rId5" Type="http://schemas.openxmlformats.org/officeDocument/2006/relationships/tags" Target="../tags/tag348.xml"/><Relationship Id="rId15" Type="http://schemas.openxmlformats.org/officeDocument/2006/relationships/tags" Target="../tags/tag358.xml"/><Relationship Id="rId10" Type="http://schemas.openxmlformats.org/officeDocument/2006/relationships/tags" Target="../tags/tag353.xml"/><Relationship Id="rId4" Type="http://schemas.openxmlformats.org/officeDocument/2006/relationships/tags" Target="../tags/tag347.xml"/><Relationship Id="rId9" Type="http://schemas.openxmlformats.org/officeDocument/2006/relationships/tags" Target="../tags/tag352.xml"/><Relationship Id="rId14" Type="http://schemas.openxmlformats.org/officeDocument/2006/relationships/tags" Target="../tags/tag357.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62.xml"/><Relationship Id="rId7" Type="http://schemas.openxmlformats.org/officeDocument/2006/relationships/tags" Target="../tags/tag366.xml"/><Relationship Id="rId2" Type="http://schemas.openxmlformats.org/officeDocument/2006/relationships/tags" Target="../tags/tag361.xml"/><Relationship Id="rId1" Type="http://schemas.openxmlformats.org/officeDocument/2006/relationships/tags" Target="../tags/tag360.xml"/><Relationship Id="rId6" Type="http://schemas.openxmlformats.org/officeDocument/2006/relationships/tags" Target="../tags/tag365.xml"/><Relationship Id="rId5" Type="http://schemas.openxmlformats.org/officeDocument/2006/relationships/tags" Target="../tags/tag364.xml"/><Relationship Id="rId10" Type="http://schemas.openxmlformats.org/officeDocument/2006/relationships/image" Target="../media/image1.png"/><Relationship Id="rId4" Type="http://schemas.openxmlformats.org/officeDocument/2006/relationships/tags" Target="../tags/tag363.xml"/><Relationship Id="rId9"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3" Type="http://schemas.openxmlformats.org/officeDocument/2006/relationships/tags" Target="../tags/tag369.xml"/><Relationship Id="rId7" Type="http://schemas.openxmlformats.org/officeDocument/2006/relationships/slideLayout" Target="../slideLayouts/slideLayout1.xml"/><Relationship Id="rId2" Type="http://schemas.openxmlformats.org/officeDocument/2006/relationships/tags" Target="../tags/tag368.xml"/><Relationship Id="rId1" Type="http://schemas.openxmlformats.org/officeDocument/2006/relationships/tags" Target="../tags/tag367.xml"/><Relationship Id="rId6" Type="http://schemas.openxmlformats.org/officeDocument/2006/relationships/tags" Target="../tags/tag372.xml"/><Relationship Id="rId5" Type="http://schemas.openxmlformats.org/officeDocument/2006/relationships/tags" Target="../tags/tag371.xml"/><Relationship Id="rId4" Type="http://schemas.openxmlformats.org/officeDocument/2006/relationships/tags" Target="../tags/tag370.xml"/><Relationship Id="rId9" Type="http://schemas.openxmlformats.org/officeDocument/2006/relationships/image" Target="../media/image1.png"/></Relationships>
</file>

<file path=ppt/slides/_rels/slide2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6.png"/><Relationship Id="rId1" Type="http://schemas.openxmlformats.org/officeDocument/2006/relationships/slideLayout" Target="../slideLayouts/slideLayout17.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customXml" Target="../ink/ink1.xm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6.xml"/><Relationship Id="rId7" Type="http://schemas.openxmlformats.org/officeDocument/2006/relationships/notesSlide" Target="../notesSlides/notesSlide3.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Layout" Target="../slideLayouts/slideLayout13.xml"/><Relationship Id="rId5" Type="http://schemas.openxmlformats.org/officeDocument/2006/relationships/tags" Target="../tags/tag38.xml"/><Relationship Id="rId4" Type="http://schemas.openxmlformats.org/officeDocument/2006/relationships/tags" Target="../tags/tag37.xml"/></Relationships>
</file>

<file path=ppt/slides/_rels/slide4.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18" Type="http://schemas.openxmlformats.org/officeDocument/2006/relationships/notesSlide" Target="../notesSlides/notesSlide4.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slideLayout" Target="../slideLayouts/slideLayout8.xml"/><Relationship Id="rId2" Type="http://schemas.openxmlformats.org/officeDocument/2006/relationships/tags" Target="../tags/tag40.xml"/><Relationship Id="rId16" Type="http://schemas.openxmlformats.org/officeDocument/2006/relationships/tags" Target="../tags/tag54.xml"/><Relationship Id="rId20" Type="http://schemas.microsoft.com/office/2007/relationships/hdphoto" Target="../media/hdphoto1.wdp"/><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5" Type="http://schemas.openxmlformats.org/officeDocument/2006/relationships/tags" Target="../tags/tag53.xml"/><Relationship Id="rId10" Type="http://schemas.openxmlformats.org/officeDocument/2006/relationships/tags" Target="../tags/tag48.xml"/><Relationship Id="rId19" Type="http://schemas.openxmlformats.org/officeDocument/2006/relationships/image" Target="../media/image2.png"/><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s>
</file>

<file path=ppt/slides/_rels/slide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tags" Target="../tags/tag72.xml"/><Relationship Id="rId3" Type="http://schemas.openxmlformats.org/officeDocument/2006/relationships/tags" Target="../tags/tag57.xml"/><Relationship Id="rId21" Type="http://schemas.openxmlformats.org/officeDocument/2006/relationships/tags" Target="../tags/tag75.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5" Type="http://schemas.openxmlformats.org/officeDocument/2006/relationships/image" Target="../media/image3.png"/><Relationship Id="rId2" Type="http://schemas.openxmlformats.org/officeDocument/2006/relationships/tags" Target="../tags/tag56.xml"/><Relationship Id="rId16" Type="http://schemas.openxmlformats.org/officeDocument/2006/relationships/tags" Target="../tags/tag70.xml"/><Relationship Id="rId20" Type="http://schemas.openxmlformats.org/officeDocument/2006/relationships/tags" Target="../tags/tag74.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24" Type="http://schemas.openxmlformats.org/officeDocument/2006/relationships/notesSlide" Target="../notesSlides/notesSlide5.xml"/><Relationship Id="rId5" Type="http://schemas.openxmlformats.org/officeDocument/2006/relationships/tags" Target="../tags/tag59.xml"/><Relationship Id="rId15" Type="http://schemas.openxmlformats.org/officeDocument/2006/relationships/tags" Target="../tags/tag69.xml"/><Relationship Id="rId23" Type="http://schemas.openxmlformats.org/officeDocument/2006/relationships/slideLayout" Target="../slideLayouts/slideLayout14.xml"/><Relationship Id="rId10" Type="http://schemas.openxmlformats.org/officeDocument/2006/relationships/tags" Target="../tags/tag64.xml"/><Relationship Id="rId19" Type="http://schemas.openxmlformats.org/officeDocument/2006/relationships/tags" Target="../tags/tag73.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tags" Target="../tags/tag76.xml"/></Relationships>
</file>

<file path=ppt/slides/_rels/slide6.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tags" Target="../tags/tag89.xml"/><Relationship Id="rId18" Type="http://schemas.openxmlformats.org/officeDocument/2006/relationships/slideLayout" Target="../slideLayouts/slideLayout8.xml"/><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tags" Target="../tags/tag88.xml"/><Relationship Id="rId17" Type="http://schemas.openxmlformats.org/officeDocument/2006/relationships/tags" Target="../tags/tag93.xml"/><Relationship Id="rId2" Type="http://schemas.openxmlformats.org/officeDocument/2006/relationships/tags" Target="../tags/tag78.xml"/><Relationship Id="rId16" Type="http://schemas.openxmlformats.org/officeDocument/2006/relationships/tags" Target="../tags/tag92.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5" Type="http://schemas.openxmlformats.org/officeDocument/2006/relationships/tags" Target="../tags/tag81.xml"/><Relationship Id="rId15" Type="http://schemas.openxmlformats.org/officeDocument/2006/relationships/tags" Target="../tags/tag91.xml"/><Relationship Id="rId10" Type="http://schemas.openxmlformats.org/officeDocument/2006/relationships/tags" Target="../tags/tag86.xml"/><Relationship Id="rId19" Type="http://schemas.openxmlformats.org/officeDocument/2006/relationships/notesSlide" Target="../notesSlides/notesSlide6.xml"/><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tags" Target="../tags/tag90.xml"/></Relationships>
</file>

<file path=ppt/slides/_rels/slide7.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tags" Target="../tags/tag106.xml"/><Relationship Id="rId18" Type="http://schemas.openxmlformats.org/officeDocument/2006/relationships/tags" Target="../tags/tag111.xml"/><Relationship Id="rId3" Type="http://schemas.openxmlformats.org/officeDocument/2006/relationships/tags" Target="../tags/tag96.xml"/><Relationship Id="rId21" Type="http://schemas.openxmlformats.org/officeDocument/2006/relationships/slideLayout" Target="../slideLayouts/slideLayout2.xml"/><Relationship Id="rId7" Type="http://schemas.openxmlformats.org/officeDocument/2006/relationships/tags" Target="../tags/tag100.xml"/><Relationship Id="rId12" Type="http://schemas.openxmlformats.org/officeDocument/2006/relationships/tags" Target="../tags/tag105.xml"/><Relationship Id="rId17" Type="http://schemas.openxmlformats.org/officeDocument/2006/relationships/tags" Target="../tags/tag110.xml"/><Relationship Id="rId2" Type="http://schemas.openxmlformats.org/officeDocument/2006/relationships/tags" Target="../tags/tag95.xml"/><Relationship Id="rId16" Type="http://schemas.openxmlformats.org/officeDocument/2006/relationships/tags" Target="../tags/tag109.xml"/><Relationship Id="rId20" Type="http://schemas.openxmlformats.org/officeDocument/2006/relationships/tags" Target="../tags/tag113.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tags" Target="../tags/tag104.xml"/><Relationship Id="rId5" Type="http://schemas.openxmlformats.org/officeDocument/2006/relationships/tags" Target="../tags/tag98.xml"/><Relationship Id="rId15" Type="http://schemas.openxmlformats.org/officeDocument/2006/relationships/tags" Target="../tags/tag108.xml"/><Relationship Id="rId10" Type="http://schemas.openxmlformats.org/officeDocument/2006/relationships/tags" Target="../tags/tag103.xml"/><Relationship Id="rId19" Type="http://schemas.openxmlformats.org/officeDocument/2006/relationships/tags" Target="../tags/tag112.xml"/><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tags" Target="../tags/tag107.xml"/><Relationship Id="rId2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16.xml"/><Relationship Id="rId7" Type="http://schemas.openxmlformats.org/officeDocument/2006/relationships/notesSlide" Target="../notesSlides/notesSlide8.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slideLayout" Target="../slideLayouts/slideLayout13.xml"/><Relationship Id="rId5" Type="http://schemas.openxmlformats.org/officeDocument/2006/relationships/tags" Target="../tags/tag118.xml"/><Relationship Id="rId4" Type="http://schemas.openxmlformats.org/officeDocument/2006/relationships/tags" Target="../tags/tag117.xml"/></Relationships>
</file>

<file path=ppt/slides/_rels/slide9.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tags" Target="../tags/tag131.xml"/><Relationship Id="rId18" Type="http://schemas.openxmlformats.org/officeDocument/2006/relationships/notesSlide" Target="../notesSlides/notesSlide9.xml"/><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tags" Target="../tags/tag130.xml"/><Relationship Id="rId17" Type="http://schemas.openxmlformats.org/officeDocument/2006/relationships/slideLayout" Target="../slideLayouts/slideLayout1.xml"/><Relationship Id="rId2" Type="http://schemas.openxmlformats.org/officeDocument/2006/relationships/tags" Target="../tags/tag120.xml"/><Relationship Id="rId16" Type="http://schemas.openxmlformats.org/officeDocument/2006/relationships/tags" Target="../tags/tag134.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tags" Target="../tags/tag129.xml"/><Relationship Id="rId5" Type="http://schemas.openxmlformats.org/officeDocument/2006/relationships/tags" Target="../tags/tag123.xml"/><Relationship Id="rId15" Type="http://schemas.openxmlformats.org/officeDocument/2006/relationships/tags" Target="../tags/tag133.xml"/><Relationship Id="rId10" Type="http://schemas.openxmlformats.org/officeDocument/2006/relationships/tags" Target="../tags/tag128.xml"/><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tags" Target="../tags/tag1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A-图片 6">
            <a:extLst>
              <a:ext uri="{FF2B5EF4-FFF2-40B4-BE49-F238E27FC236}">
                <a16:creationId xmlns:a16="http://schemas.microsoft.com/office/drawing/2014/main" id="{C88E9C21-22FC-496B-A48C-C7454F1B2176}"/>
              </a:ext>
            </a:extLst>
          </p:cNvPr>
          <p:cNvPicPr>
            <a:picLocks noChangeAspect="1"/>
          </p:cNvPicPr>
          <p:nvPr>
            <p:custDataLst>
              <p:tags r:id="rId2"/>
            </p:custDataLst>
          </p:nvPr>
        </p:nvPicPr>
        <p:blipFill rotWithShape="1">
          <a:blip r:embed="rId10">
            <a:extLst>
              <a:ext uri="{28A0092B-C50C-407E-A947-70E740481C1C}">
                <a14:useLocalDpi xmlns:a14="http://schemas.microsoft.com/office/drawing/2010/main" val="0"/>
              </a:ext>
            </a:extLst>
          </a:blip>
          <a:srcRect r="30830"/>
          <a:stretch/>
        </p:blipFill>
        <p:spPr>
          <a:xfrm>
            <a:off x="-660092" y="988072"/>
            <a:ext cx="7014000" cy="6149717"/>
          </a:xfrm>
          <a:prstGeom prst="rect">
            <a:avLst/>
          </a:prstGeom>
        </p:spPr>
      </p:pic>
      <p:pic>
        <p:nvPicPr>
          <p:cNvPr id="9" name="PA-图片 8">
            <a:extLst>
              <a:ext uri="{FF2B5EF4-FFF2-40B4-BE49-F238E27FC236}">
                <a16:creationId xmlns:a16="http://schemas.microsoft.com/office/drawing/2014/main" id="{0BABEAB2-266C-4931-AF23-12877218C3D2}"/>
              </a:ext>
            </a:extLst>
          </p:cNvPr>
          <p:cNvPicPr>
            <a:picLocks noChangeAspect="1"/>
          </p:cNvPicPr>
          <p:nvPr>
            <p:custDataLst>
              <p:tags r:id="rId3"/>
            </p:custDataLst>
          </p:nvPr>
        </p:nvPicPr>
        <p:blipFill rotWithShape="1">
          <a:blip r:embed="rId10">
            <a:extLst>
              <a:ext uri="{28A0092B-C50C-407E-A947-70E740481C1C}">
                <a14:useLocalDpi xmlns:a14="http://schemas.microsoft.com/office/drawing/2010/main" val="0"/>
              </a:ext>
            </a:extLst>
          </a:blip>
          <a:srcRect l="67831" b="50000"/>
          <a:stretch/>
        </p:blipFill>
        <p:spPr>
          <a:xfrm>
            <a:off x="8792308" y="-117230"/>
            <a:ext cx="3637754" cy="3429000"/>
          </a:xfrm>
          <a:prstGeom prst="rect">
            <a:avLst/>
          </a:prstGeom>
        </p:spPr>
      </p:pic>
      <p:sp>
        <p:nvSpPr>
          <p:cNvPr id="11" name="PA-文本框 10">
            <a:extLst>
              <a:ext uri="{FF2B5EF4-FFF2-40B4-BE49-F238E27FC236}">
                <a16:creationId xmlns:a16="http://schemas.microsoft.com/office/drawing/2014/main" id="{EDFE391F-D9E2-48E6-A708-8CAB7978CF0F}"/>
              </a:ext>
            </a:extLst>
          </p:cNvPr>
          <p:cNvSpPr txBox="1"/>
          <p:nvPr>
            <p:custDataLst>
              <p:tags r:id="rId4"/>
            </p:custDataLst>
          </p:nvPr>
        </p:nvSpPr>
        <p:spPr>
          <a:xfrm>
            <a:off x="2079516" y="2149767"/>
            <a:ext cx="8032969" cy="1266822"/>
          </a:xfrm>
          <a:prstGeom prst="rect">
            <a:avLst/>
          </a:prstGeom>
          <a:noFill/>
        </p:spPr>
        <p:txBody>
          <a:bodyPr vert="horz" wrap="none" rtlCol="0">
            <a:spAutoFit/>
          </a:bodyPr>
          <a:lstStyle/>
          <a:p>
            <a:pPr algn="ctr">
              <a:lnSpc>
                <a:spcPct val="108421"/>
              </a:lnSpc>
            </a:pPr>
            <a:r>
              <a:rPr lang="zh-CN" altLang="en-US" sz="7200" spc="450" dirty="0">
                <a:solidFill>
                  <a:schemeClr val="accent1">
                    <a:lumMod val="50000"/>
                  </a:schemeClr>
                </a:solidFill>
                <a:latin typeface="造字工房悦黑体验版纤细体" pitchFamily="50" charset="-122"/>
                <a:ea typeface="造字工房悦黑体验版纤细体" pitchFamily="50" charset="-122"/>
                <a:cs typeface="+mn-ea"/>
                <a:sym typeface="+mn-lt"/>
              </a:rPr>
              <a:t>清新文艺商务汇报</a:t>
            </a:r>
          </a:p>
        </p:txBody>
      </p:sp>
      <p:sp>
        <p:nvSpPr>
          <p:cNvPr id="12" name="PA-矩形 11">
            <a:extLst>
              <a:ext uri="{FF2B5EF4-FFF2-40B4-BE49-F238E27FC236}">
                <a16:creationId xmlns:a16="http://schemas.microsoft.com/office/drawing/2014/main" id="{18ED50AB-E133-4904-877F-6042073845FC}"/>
              </a:ext>
            </a:extLst>
          </p:cNvPr>
          <p:cNvSpPr/>
          <p:nvPr>
            <p:custDataLst>
              <p:tags r:id="rId5"/>
            </p:custDataLst>
          </p:nvPr>
        </p:nvSpPr>
        <p:spPr>
          <a:xfrm>
            <a:off x="2337600" y="3402690"/>
            <a:ext cx="7516801" cy="424732"/>
          </a:xfrm>
          <a:prstGeom prst="rect">
            <a:avLst/>
          </a:prstGeom>
        </p:spPr>
        <p:txBody>
          <a:bodyPr vert="horz" wrap="square">
            <a:spAutoFit/>
          </a:bodyPr>
          <a:lstStyle/>
          <a:p>
            <a:pPr algn="dist" fontAlgn="t">
              <a:lnSpc>
                <a:spcPct val="108421"/>
              </a:lnSpc>
            </a:pPr>
            <a:r>
              <a:rPr lang="en-US" altLang="zh-CN" sz="2000" dirty="0">
                <a:solidFill>
                  <a:schemeClr val="tx2">
                    <a:lumMod val="40000"/>
                    <a:lumOff val="60000"/>
                  </a:schemeClr>
                </a:solidFill>
                <a:cs typeface="+mn-ea"/>
                <a:sym typeface="+mn-lt"/>
              </a:rPr>
              <a:t>MINIMALIST LITERATURE AND ART</a:t>
            </a:r>
          </a:p>
        </p:txBody>
      </p:sp>
      <p:pic>
        <p:nvPicPr>
          <p:cNvPr id="8" name="PA-图片 8">
            <a:extLst>
              <a:ext uri="{FF2B5EF4-FFF2-40B4-BE49-F238E27FC236}">
                <a16:creationId xmlns:a16="http://schemas.microsoft.com/office/drawing/2014/main" id="{72E557F1-9E4B-4B0F-974A-A9335A429AB6}"/>
              </a:ext>
            </a:extLst>
          </p:cNvPr>
          <p:cNvPicPr>
            <a:picLocks noChangeAspect="1"/>
          </p:cNvPicPr>
          <p:nvPr>
            <p:custDataLst>
              <p:tags r:id="rId6"/>
            </p:custDataLst>
          </p:nvPr>
        </p:nvPicPr>
        <p:blipFill rotWithShape="1">
          <a:blip r:embed="rId10">
            <a:extLst>
              <a:ext uri="{28A0092B-C50C-407E-A947-70E740481C1C}">
                <a14:useLocalDpi xmlns:a14="http://schemas.microsoft.com/office/drawing/2010/main" val="0"/>
              </a:ext>
            </a:extLst>
          </a:blip>
          <a:srcRect l="67831" b="50000"/>
          <a:stretch/>
        </p:blipFill>
        <p:spPr>
          <a:xfrm rot="5400000">
            <a:off x="10327333" y="4980296"/>
            <a:ext cx="2072723" cy="1953779"/>
          </a:xfrm>
          <a:prstGeom prst="rect">
            <a:avLst/>
          </a:prstGeom>
        </p:spPr>
      </p:pic>
      <p:sp>
        <p:nvSpPr>
          <p:cNvPr id="3" name="PA-矩形 11">
            <a:extLst>
              <a:ext uri="{FF2B5EF4-FFF2-40B4-BE49-F238E27FC236}">
                <a16:creationId xmlns:a16="http://schemas.microsoft.com/office/drawing/2014/main" id="{DDA1DFF8-20DB-60AC-D8D2-84F828842B55}"/>
              </a:ext>
            </a:extLst>
          </p:cNvPr>
          <p:cNvSpPr/>
          <p:nvPr>
            <p:custDataLst>
              <p:tags r:id="rId7"/>
            </p:custDataLst>
          </p:nvPr>
        </p:nvSpPr>
        <p:spPr>
          <a:xfrm>
            <a:off x="2431944" y="3932460"/>
            <a:ext cx="7516801" cy="424732"/>
          </a:xfrm>
          <a:prstGeom prst="rect">
            <a:avLst/>
          </a:prstGeom>
        </p:spPr>
        <p:txBody>
          <a:bodyPr vert="horz" wrap="square">
            <a:spAutoFit/>
          </a:bodyPr>
          <a:lstStyle/>
          <a:p>
            <a:pPr algn="ctr" fontAlgn="t">
              <a:lnSpc>
                <a:spcPct val="108421"/>
              </a:lnSpc>
            </a:pPr>
            <a:r>
              <a:rPr lang="zh-CN" altLang="en-US" sz="2000" dirty="0">
                <a:solidFill>
                  <a:schemeClr val="tx2">
                    <a:lumMod val="40000"/>
                    <a:lumOff val="60000"/>
                  </a:schemeClr>
                </a:solidFill>
                <a:cs typeface="+mn-ea"/>
                <a:sym typeface="+mn-lt"/>
              </a:rPr>
              <a:t>汇报人：第一</a:t>
            </a:r>
            <a:r>
              <a:rPr lang="en-US" altLang="zh-CN" sz="2000" dirty="0">
                <a:solidFill>
                  <a:schemeClr val="tx2">
                    <a:lumMod val="40000"/>
                    <a:lumOff val="60000"/>
                  </a:schemeClr>
                </a:solidFill>
                <a:cs typeface="+mn-ea"/>
                <a:sym typeface="+mn-lt"/>
              </a:rPr>
              <a:t>PPT   </a:t>
            </a:r>
            <a:r>
              <a:rPr lang="zh-CN" altLang="en-US" sz="2000" dirty="0">
                <a:solidFill>
                  <a:schemeClr val="tx2">
                    <a:lumMod val="40000"/>
                    <a:lumOff val="60000"/>
                  </a:schemeClr>
                </a:solidFill>
                <a:cs typeface="+mn-ea"/>
                <a:sym typeface="+mn-lt"/>
              </a:rPr>
              <a:t>时间：</a:t>
            </a:r>
            <a:r>
              <a:rPr lang="en-US" altLang="zh-CN" sz="2000" dirty="0">
                <a:solidFill>
                  <a:schemeClr val="tx2">
                    <a:lumMod val="40000"/>
                    <a:lumOff val="60000"/>
                  </a:schemeClr>
                </a:solidFill>
                <a:cs typeface="+mn-ea"/>
                <a:sym typeface="+mn-lt"/>
              </a:rPr>
              <a:t>20XX.XX</a:t>
            </a:r>
          </a:p>
        </p:txBody>
      </p:sp>
      <p:sp>
        <p:nvSpPr>
          <p:cNvPr id="5" name="TextBox 3">
            <a:extLst>
              <a:ext uri="{FF2B5EF4-FFF2-40B4-BE49-F238E27FC236}">
                <a16:creationId xmlns:a16="http://schemas.microsoft.com/office/drawing/2014/main" id="{8D601EBC-0166-58C1-2F4D-3BDCE2474347}"/>
              </a:ext>
            </a:extLst>
          </p:cNvPr>
          <p:cNvSpPr txBox="1"/>
          <p:nvPr/>
        </p:nvSpPr>
        <p:spPr>
          <a:xfrm>
            <a:off x="138866" y="0"/>
            <a:ext cx="540060" cy="118430"/>
          </a:xfrm>
          <a:prstGeom prst="rect">
            <a:avLst/>
          </a:prstGeom>
          <a:noFill/>
        </p:spPr>
        <p:txBody>
          <a:bodyPr wrap="square" rtlCol="0">
            <a:spAutoFit/>
          </a:bodyPr>
          <a:lstStyle/>
          <a:p>
            <a:pPr>
              <a:lnSpc>
                <a:spcPct val="200000"/>
              </a:lnSpc>
            </a:pPr>
            <a:r>
              <a:rPr lang="en-US" altLang="zh-CN" sz="100" dirty="0">
                <a:solidFill>
                  <a:schemeClr val="bg1"/>
                </a:solidFill>
                <a:ea typeface="微软雅黑" panose="020B0503020204020204" pitchFamily="34" charset="-122"/>
              </a:rPr>
              <a:t>PPT</a:t>
            </a:r>
            <a:r>
              <a:rPr lang="zh-CN" altLang="en-US" sz="100" dirty="0">
                <a:solidFill>
                  <a:schemeClr val="bg1"/>
                </a:solidFill>
                <a:ea typeface="微软雅黑" panose="020B0503020204020204" pitchFamily="34" charset="-122"/>
              </a:rPr>
              <a:t>模板 </a:t>
            </a:r>
            <a:r>
              <a:rPr lang="en-US" altLang="zh-CN" sz="100" dirty="0">
                <a:solidFill>
                  <a:schemeClr val="bg1"/>
                </a:solidFill>
                <a:ea typeface="微软雅黑" panose="020B0503020204020204" pitchFamily="34" charset="-122"/>
              </a:rPr>
              <a:t>http://www.1ppt.com/moban/</a:t>
            </a:r>
            <a:r>
              <a:rPr lang="zh-CN" altLang="en-US" sz="100" dirty="0">
                <a:solidFill>
                  <a:schemeClr val="bg1"/>
                </a:solidFill>
                <a:ea typeface="微软雅黑" panose="020B0503020204020204" pitchFamily="34" charset="-122"/>
              </a:rPr>
              <a:t> </a:t>
            </a:r>
            <a:endParaRPr lang="en-US" altLang="zh-CN" sz="100" dirty="0">
              <a:solidFill>
                <a:schemeClr val="bg1"/>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val="403882664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1.5"/>
                                          </p:val>
                                        </p:tav>
                                      </p:tavLst>
                                    </p:anim>
                                    <p:anim calcmode="lin" valueType="num">
                                      <p:cBhvr>
                                        <p:cTn id="8" dur="500" fill="hold"/>
                                        <p:tgtEl>
                                          <p:spTgt spid="11"/>
                                        </p:tgtEl>
                                        <p:attrNameLst>
                                          <p:attrName>ppt_h</p:attrName>
                                        </p:attrNameLst>
                                      </p:cBhvr>
                                      <p:tavLst>
                                        <p:tav tm="0">
                                          <p:val>
                                            <p:fltVal val="0"/>
                                          </p:val>
                                        </p:tav>
                                        <p:tav tm="100000">
                                          <p:val>
                                            <p:strVal val="#ppt_h*1.5"/>
                                          </p:val>
                                        </p:tav>
                                      </p:tavLst>
                                    </p:anim>
                                    <p:animEffect transition="in" filter="fade">
                                      <p:cBhvr>
                                        <p:cTn id="9" dur="500"/>
                                        <p:tgtEl>
                                          <p:spTgt spid="11"/>
                                        </p:tgtEl>
                                      </p:cBhvr>
                                    </p:animEffect>
                                    <p:anim to="" calcmode="lin" valueType="num">
                                      <p:cBhvr>
                                        <p:cTn id="10" dur="500" fill="hold">
                                          <p:stCondLst>
                                            <p:cond delay="0"/>
                                          </p:stCondLst>
                                        </p:cTn>
                                        <p:tgtEl>
                                          <p:spTgt spid="11"/>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11"/>
                                        </p:tgtEl>
                                        <p:attrNameLst>
                                          <p:attrName>ppt_y</p:attrName>
                                        </p:attrNameLst>
                                      </p:cBhvr>
                                      <p:tavLst>
                                        <p:tav tm="0">
                                          <p:val>
                                            <p:strVal val="#ppt_y"/>
                                          </p:val>
                                        </p:tav>
                                        <p:tav tm="100000">
                                          <p:val>
                                            <p:strVal val="0.5"/>
                                          </p:val>
                                        </p:tav>
                                      </p:tavLst>
                                    </p:anim>
                                  </p:childTnLst>
                                </p:cTn>
                              </p:par>
                            </p:childTnLst>
                          </p:cTn>
                        </p:par>
                        <p:par>
                          <p:cTn id="12" fill="hold">
                            <p:stCondLst>
                              <p:cond delay="500"/>
                            </p:stCondLst>
                            <p:childTnLst>
                              <p:par>
                                <p:cTn id="13" presetID="53" presetClass="entr" presetSubtype="16" fill="hold" grpId="1"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strVal val="#ppt_w*1.5"/>
                                          </p:val>
                                        </p:tav>
                                        <p:tav tm="100000">
                                          <p:val>
                                            <p:strVal val="#ppt_w"/>
                                          </p:val>
                                        </p:tav>
                                      </p:tavLst>
                                    </p:anim>
                                    <p:anim calcmode="lin" valueType="num">
                                      <p:cBhvr>
                                        <p:cTn id="16" dur="500" fill="hold"/>
                                        <p:tgtEl>
                                          <p:spTgt spid="11"/>
                                        </p:tgtEl>
                                        <p:attrNameLst>
                                          <p:attrName>ppt_h</p:attrName>
                                        </p:attrNameLst>
                                      </p:cBhvr>
                                      <p:tavLst>
                                        <p:tav tm="0">
                                          <p:val>
                                            <p:strVal val="#ppt_h*1.5"/>
                                          </p:val>
                                        </p:tav>
                                        <p:tav tm="100000">
                                          <p:val>
                                            <p:strVal val="#ppt_h"/>
                                          </p:val>
                                        </p:tav>
                                      </p:tavLst>
                                    </p:anim>
                                    <p:animEffect transition="in" filter="fade">
                                      <p:cBhvr>
                                        <p:cTn id="17" dur="500"/>
                                        <p:tgtEl>
                                          <p:spTgt spid="11"/>
                                        </p:tgtEl>
                                      </p:cBhvr>
                                    </p:animEffect>
                                    <p:anim to="" calcmode="lin" valueType="num">
                                      <p:cBhvr>
                                        <p:cTn id="18" dur="500" fill="hold">
                                          <p:stCondLst>
                                            <p:cond delay="0"/>
                                          </p:stCondLst>
                                        </p:cTn>
                                        <p:tgtEl>
                                          <p:spTgt spid="11"/>
                                        </p:tgtEl>
                                        <p:attrNameLst>
                                          <p:attrName>ppt_x</p:attrName>
                                        </p:attrNameLst>
                                      </p:cBhvr>
                                      <p:tavLst>
                                        <p:tav tm="0">
                                          <p:val>
                                            <p:strVal val="0.5"/>
                                          </p:val>
                                        </p:tav>
                                        <p:tav tm="100000">
                                          <p:val>
                                            <p:strVal val="#ppt_x"/>
                                          </p:val>
                                        </p:tav>
                                      </p:tavLst>
                                    </p:anim>
                                    <p:anim to="" calcmode="lin" valueType="num">
                                      <p:cBhvr>
                                        <p:cTn id="19" dur="500" fill="hold">
                                          <p:stCondLst>
                                            <p:cond delay="0"/>
                                          </p:stCondLst>
                                        </p:cTn>
                                        <p:tgtEl>
                                          <p:spTgt spid="11"/>
                                        </p:tgtEl>
                                        <p:attrNameLst>
                                          <p:attrName>ppt_y</p:attrName>
                                        </p:attrNameLst>
                                      </p:cBhvr>
                                      <p:tavLst>
                                        <p:tav tm="0">
                                          <p:val>
                                            <p:strVal val="0.5"/>
                                          </p:val>
                                        </p:tav>
                                        <p:tav tm="100000">
                                          <p:val>
                                            <p:strVal val="#ppt_y"/>
                                          </p:val>
                                        </p:tav>
                                      </p:tavLst>
                                    </p:anim>
                                  </p:childTnLst>
                                </p:cTn>
                              </p:par>
                            </p:childTnLst>
                          </p:cTn>
                        </p:par>
                        <p:par>
                          <p:cTn id="20" fill="hold">
                            <p:stCondLst>
                              <p:cond delay="1000"/>
                            </p:stCondLst>
                            <p:childTnLst>
                              <p:par>
                                <p:cTn id="21" presetID="3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800" decel="100000"/>
                                        <p:tgtEl>
                                          <p:spTgt spid="7"/>
                                        </p:tgtEl>
                                      </p:cBhvr>
                                    </p:animEffect>
                                    <p:anim calcmode="lin" valueType="num">
                                      <p:cBhvr>
                                        <p:cTn id="24" dur="800" decel="100000" fill="hold"/>
                                        <p:tgtEl>
                                          <p:spTgt spid="7"/>
                                        </p:tgtEl>
                                        <p:attrNameLst>
                                          <p:attrName>style.rotation</p:attrName>
                                        </p:attrNameLst>
                                      </p:cBhvr>
                                      <p:tavLst>
                                        <p:tav tm="0">
                                          <p:val>
                                            <p:fltVal val="-90"/>
                                          </p:val>
                                        </p:tav>
                                        <p:tav tm="100000">
                                          <p:val>
                                            <p:fltVal val="0"/>
                                          </p:val>
                                        </p:tav>
                                      </p:tavLst>
                                    </p:anim>
                                    <p:anim calcmode="lin" valueType="num">
                                      <p:cBhvr>
                                        <p:cTn id="25" dur="800" decel="100000" fill="hold"/>
                                        <p:tgtEl>
                                          <p:spTgt spid="7"/>
                                        </p:tgtEl>
                                        <p:attrNameLst>
                                          <p:attrName>ppt_x</p:attrName>
                                        </p:attrNameLst>
                                      </p:cBhvr>
                                      <p:tavLst>
                                        <p:tav tm="0">
                                          <p:val>
                                            <p:strVal val="#ppt_x+0.4"/>
                                          </p:val>
                                        </p:tav>
                                        <p:tav tm="100000">
                                          <p:val>
                                            <p:strVal val="#ppt_x-0.05"/>
                                          </p:val>
                                        </p:tav>
                                      </p:tavLst>
                                    </p:anim>
                                    <p:anim calcmode="lin" valueType="num">
                                      <p:cBhvr>
                                        <p:cTn id="26" dur="800" decel="100000" fill="hold"/>
                                        <p:tgtEl>
                                          <p:spTgt spid="7"/>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par>
                          <p:cTn id="29" fill="hold">
                            <p:stCondLst>
                              <p:cond delay="2000"/>
                            </p:stCondLst>
                            <p:childTnLst>
                              <p:par>
                                <p:cTn id="30" presetID="30" presetClass="entr" presetSubtype="0"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800" decel="100000"/>
                                        <p:tgtEl>
                                          <p:spTgt spid="9"/>
                                        </p:tgtEl>
                                      </p:cBhvr>
                                    </p:animEffect>
                                    <p:anim calcmode="lin" valueType="num">
                                      <p:cBhvr>
                                        <p:cTn id="33" dur="800" decel="100000" fill="hold"/>
                                        <p:tgtEl>
                                          <p:spTgt spid="9"/>
                                        </p:tgtEl>
                                        <p:attrNameLst>
                                          <p:attrName>style.rotation</p:attrName>
                                        </p:attrNameLst>
                                      </p:cBhvr>
                                      <p:tavLst>
                                        <p:tav tm="0">
                                          <p:val>
                                            <p:fltVal val="-90"/>
                                          </p:val>
                                        </p:tav>
                                        <p:tav tm="100000">
                                          <p:val>
                                            <p:fltVal val="0"/>
                                          </p:val>
                                        </p:tav>
                                      </p:tavLst>
                                    </p:anim>
                                    <p:anim calcmode="lin" valueType="num">
                                      <p:cBhvr>
                                        <p:cTn id="34" dur="800" decel="100000" fill="hold"/>
                                        <p:tgtEl>
                                          <p:spTgt spid="9"/>
                                        </p:tgtEl>
                                        <p:attrNameLst>
                                          <p:attrName>ppt_x</p:attrName>
                                        </p:attrNameLst>
                                      </p:cBhvr>
                                      <p:tavLst>
                                        <p:tav tm="0">
                                          <p:val>
                                            <p:strVal val="#ppt_x+0.4"/>
                                          </p:val>
                                        </p:tav>
                                        <p:tav tm="100000">
                                          <p:val>
                                            <p:strVal val="#ppt_x-0.05"/>
                                          </p:val>
                                        </p:tav>
                                      </p:tavLst>
                                    </p:anim>
                                    <p:anim calcmode="lin" valueType="num">
                                      <p:cBhvr>
                                        <p:cTn id="35" dur="800" decel="100000" fill="hold"/>
                                        <p:tgtEl>
                                          <p:spTgt spid="9"/>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par>
                          <p:cTn id="38" fill="hold">
                            <p:stCondLst>
                              <p:cond delay="3000"/>
                            </p:stCondLst>
                            <p:childTnLst>
                              <p:par>
                                <p:cTn id="39" presetID="30" presetClass="entr" presetSubtype="0"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800" decel="100000"/>
                                        <p:tgtEl>
                                          <p:spTgt spid="12"/>
                                        </p:tgtEl>
                                      </p:cBhvr>
                                    </p:animEffect>
                                    <p:anim calcmode="lin" valueType="num">
                                      <p:cBhvr>
                                        <p:cTn id="42" dur="800" decel="100000" fill="hold"/>
                                        <p:tgtEl>
                                          <p:spTgt spid="12"/>
                                        </p:tgtEl>
                                        <p:attrNameLst>
                                          <p:attrName>style.rotation</p:attrName>
                                        </p:attrNameLst>
                                      </p:cBhvr>
                                      <p:tavLst>
                                        <p:tav tm="0">
                                          <p:val>
                                            <p:fltVal val="-90"/>
                                          </p:val>
                                        </p:tav>
                                        <p:tav tm="100000">
                                          <p:val>
                                            <p:fltVal val="0"/>
                                          </p:val>
                                        </p:tav>
                                      </p:tavLst>
                                    </p:anim>
                                    <p:anim calcmode="lin" valueType="num">
                                      <p:cBhvr>
                                        <p:cTn id="43" dur="800" decel="100000" fill="hold"/>
                                        <p:tgtEl>
                                          <p:spTgt spid="12"/>
                                        </p:tgtEl>
                                        <p:attrNameLst>
                                          <p:attrName>ppt_x</p:attrName>
                                        </p:attrNameLst>
                                      </p:cBhvr>
                                      <p:tavLst>
                                        <p:tav tm="0">
                                          <p:val>
                                            <p:strVal val="#ppt_x+0.4"/>
                                          </p:val>
                                        </p:tav>
                                        <p:tav tm="100000">
                                          <p:val>
                                            <p:strVal val="#ppt_x-0.05"/>
                                          </p:val>
                                        </p:tav>
                                      </p:tavLst>
                                    </p:anim>
                                    <p:anim calcmode="lin" valueType="num">
                                      <p:cBhvr>
                                        <p:cTn id="44" dur="800" decel="100000" fill="hold"/>
                                        <p:tgtEl>
                                          <p:spTgt spid="12"/>
                                        </p:tgtEl>
                                        <p:attrNameLst>
                                          <p:attrName>ppt_y</p:attrName>
                                        </p:attrNameLst>
                                      </p:cBhvr>
                                      <p:tavLst>
                                        <p:tav tm="0">
                                          <p:val>
                                            <p:strVal val="#ppt_y-0.4"/>
                                          </p:val>
                                        </p:tav>
                                        <p:tav tm="100000">
                                          <p:val>
                                            <p:strVal val="#ppt_y+0.1"/>
                                          </p:val>
                                        </p:tav>
                                      </p:tavLst>
                                    </p:anim>
                                    <p:anim calcmode="lin" valueType="num">
                                      <p:cBhvr>
                                        <p:cTn id="45"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46"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childTnLst>
                          </p:cTn>
                        </p:par>
                        <p:par>
                          <p:cTn id="47" fill="hold">
                            <p:stCondLst>
                              <p:cond delay="4000"/>
                            </p:stCondLst>
                            <p:childTnLst>
                              <p:par>
                                <p:cTn id="48" presetID="30" presetClass="entr" presetSubtype="0" fill="hold"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800" decel="100000"/>
                                        <p:tgtEl>
                                          <p:spTgt spid="8"/>
                                        </p:tgtEl>
                                      </p:cBhvr>
                                    </p:animEffect>
                                    <p:anim calcmode="lin" valueType="num">
                                      <p:cBhvr>
                                        <p:cTn id="51" dur="800" decel="100000" fill="hold"/>
                                        <p:tgtEl>
                                          <p:spTgt spid="8"/>
                                        </p:tgtEl>
                                        <p:attrNameLst>
                                          <p:attrName>style.rotation</p:attrName>
                                        </p:attrNameLst>
                                      </p:cBhvr>
                                      <p:tavLst>
                                        <p:tav tm="0">
                                          <p:val>
                                            <p:fltVal val="-90"/>
                                          </p:val>
                                        </p:tav>
                                        <p:tav tm="100000">
                                          <p:val>
                                            <p:fltVal val="0"/>
                                          </p:val>
                                        </p:tav>
                                      </p:tavLst>
                                    </p:anim>
                                    <p:anim calcmode="lin" valueType="num">
                                      <p:cBhvr>
                                        <p:cTn id="52" dur="800" decel="100000" fill="hold"/>
                                        <p:tgtEl>
                                          <p:spTgt spid="8"/>
                                        </p:tgtEl>
                                        <p:attrNameLst>
                                          <p:attrName>ppt_x</p:attrName>
                                        </p:attrNameLst>
                                      </p:cBhvr>
                                      <p:tavLst>
                                        <p:tav tm="0">
                                          <p:val>
                                            <p:strVal val="#ppt_x+0.4"/>
                                          </p:val>
                                        </p:tav>
                                        <p:tav tm="100000">
                                          <p:val>
                                            <p:strVal val="#ppt_x-0.05"/>
                                          </p:val>
                                        </p:tav>
                                      </p:tavLst>
                                    </p:anim>
                                    <p:anim calcmode="lin" valueType="num">
                                      <p:cBhvr>
                                        <p:cTn id="53" dur="800" decel="100000" fill="hold"/>
                                        <p:tgtEl>
                                          <p:spTgt spid="8"/>
                                        </p:tgtEl>
                                        <p:attrNameLst>
                                          <p:attrName>ppt_y</p:attrName>
                                        </p:attrNameLst>
                                      </p:cBhvr>
                                      <p:tavLst>
                                        <p:tav tm="0">
                                          <p:val>
                                            <p:strVal val="#ppt_y-0.4"/>
                                          </p:val>
                                        </p:tav>
                                        <p:tav tm="100000">
                                          <p:val>
                                            <p:strVal val="#ppt_y+0.1"/>
                                          </p:val>
                                        </p:tav>
                                      </p:tavLst>
                                    </p:anim>
                                    <p:anim calcmode="lin" valueType="num">
                                      <p:cBhvr>
                                        <p:cTn id="54"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55"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par>
                          <p:cTn id="56" fill="hold">
                            <p:stCondLst>
                              <p:cond delay="5000"/>
                            </p:stCondLst>
                            <p:childTnLst>
                              <p:par>
                                <p:cTn id="57" presetID="30"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800" decel="100000"/>
                                        <p:tgtEl>
                                          <p:spTgt spid="3"/>
                                        </p:tgtEl>
                                      </p:cBhvr>
                                    </p:animEffect>
                                    <p:anim calcmode="lin" valueType="num">
                                      <p:cBhvr>
                                        <p:cTn id="60" dur="800" decel="100000" fill="hold"/>
                                        <p:tgtEl>
                                          <p:spTgt spid="3"/>
                                        </p:tgtEl>
                                        <p:attrNameLst>
                                          <p:attrName>style.rotation</p:attrName>
                                        </p:attrNameLst>
                                      </p:cBhvr>
                                      <p:tavLst>
                                        <p:tav tm="0">
                                          <p:val>
                                            <p:fltVal val="-90"/>
                                          </p:val>
                                        </p:tav>
                                        <p:tav tm="100000">
                                          <p:val>
                                            <p:fltVal val="0"/>
                                          </p:val>
                                        </p:tav>
                                      </p:tavLst>
                                    </p:anim>
                                    <p:anim calcmode="lin" valueType="num">
                                      <p:cBhvr>
                                        <p:cTn id="61" dur="800" decel="100000" fill="hold"/>
                                        <p:tgtEl>
                                          <p:spTgt spid="3"/>
                                        </p:tgtEl>
                                        <p:attrNameLst>
                                          <p:attrName>ppt_x</p:attrName>
                                        </p:attrNameLst>
                                      </p:cBhvr>
                                      <p:tavLst>
                                        <p:tav tm="0">
                                          <p:val>
                                            <p:strVal val="#ppt_x+0.4"/>
                                          </p:val>
                                        </p:tav>
                                        <p:tav tm="100000">
                                          <p:val>
                                            <p:strVal val="#ppt_x-0.05"/>
                                          </p:val>
                                        </p:tav>
                                      </p:tavLst>
                                    </p:anim>
                                    <p:anim calcmode="lin" valueType="num">
                                      <p:cBhvr>
                                        <p:cTn id="62" dur="800" decel="100000" fill="hold"/>
                                        <p:tgtEl>
                                          <p:spTgt spid="3"/>
                                        </p:tgtEl>
                                        <p:attrNameLst>
                                          <p:attrName>ppt_y</p:attrName>
                                        </p:attrNameLst>
                                      </p:cBhvr>
                                      <p:tavLst>
                                        <p:tav tm="0">
                                          <p:val>
                                            <p:strVal val="#ppt_y-0.4"/>
                                          </p:val>
                                        </p:tav>
                                        <p:tav tm="100000">
                                          <p:val>
                                            <p:strVal val="#ppt_y+0.1"/>
                                          </p:val>
                                        </p:tav>
                                      </p:tavLst>
                                    </p:anim>
                                    <p:anim calcmode="lin" valueType="num">
                                      <p:cBhvr>
                                        <p:cTn id="63"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64"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iṣļiḍe">
            <a:extLst>
              <a:ext uri="{FF2B5EF4-FFF2-40B4-BE49-F238E27FC236}">
                <a16:creationId xmlns:a16="http://schemas.microsoft.com/office/drawing/2014/main" id="{F0FBE19B-8613-42F2-B87C-DABD007B5AF0}"/>
              </a:ext>
            </a:extLst>
          </p:cNvPr>
          <p:cNvSpPr/>
          <p:nvPr>
            <p:custDataLst>
              <p:tags r:id="rId2"/>
            </p:custDataLst>
          </p:nvPr>
        </p:nvSpPr>
        <p:spPr>
          <a:xfrm flipH="1">
            <a:off x="0" y="2523744"/>
            <a:ext cx="12192000" cy="1810512"/>
          </a:xfrm>
          <a:custGeom>
            <a:avLst/>
            <a:gdLst>
              <a:gd name="connsiteX0" fmla="*/ 2620852 w 12192000"/>
              <a:gd name="connsiteY0" fmla="*/ 1491 h 3798476"/>
              <a:gd name="connsiteX1" fmla="*/ 4943992 w 12192000"/>
              <a:gd name="connsiteY1" fmla="*/ 528576 h 3798476"/>
              <a:gd name="connsiteX2" fmla="*/ 8156610 w 12192000"/>
              <a:gd name="connsiteY2" fmla="*/ 1638581 h 3798476"/>
              <a:gd name="connsiteX3" fmla="*/ 11479040 w 12192000"/>
              <a:gd name="connsiteY3" fmla="*/ 1457674 h 3798476"/>
              <a:gd name="connsiteX4" fmla="*/ 12189563 w 12192000"/>
              <a:gd name="connsiteY4" fmla="*/ 1072481 h 3798476"/>
              <a:gd name="connsiteX5" fmla="*/ 12192000 w 12192000"/>
              <a:gd name="connsiteY5" fmla="*/ 1070752 h 3798476"/>
              <a:gd name="connsiteX6" fmla="*/ 12192000 w 12192000"/>
              <a:gd name="connsiteY6" fmla="*/ 2862868 h 3798476"/>
              <a:gd name="connsiteX7" fmla="*/ 12060214 w 12192000"/>
              <a:gd name="connsiteY7" fmla="*/ 2961586 h 3798476"/>
              <a:gd name="connsiteX8" fmla="*/ 7884520 w 12192000"/>
              <a:gd name="connsiteY8" fmla="*/ 3769626 h 3798476"/>
              <a:gd name="connsiteX9" fmla="*/ 0 w 12192000"/>
              <a:gd name="connsiteY9" fmla="*/ 1908079 h 3798476"/>
              <a:gd name="connsiteX10" fmla="*/ 0 w 12192000"/>
              <a:gd name="connsiteY10" fmla="*/ 1272674 h 3798476"/>
              <a:gd name="connsiteX11" fmla="*/ 2620852 w 12192000"/>
              <a:gd name="connsiteY11" fmla="*/ 1491 h 3798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3798476">
                <a:moveTo>
                  <a:pt x="2620852" y="1491"/>
                </a:moveTo>
                <a:cubicBezTo>
                  <a:pt x="3417601" y="-22332"/>
                  <a:pt x="4191168" y="243072"/>
                  <a:pt x="4943992" y="528576"/>
                </a:cubicBezTo>
                <a:cubicBezTo>
                  <a:pt x="6001850" y="935056"/>
                  <a:pt x="7053607" y="1393278"/>
                  <a:pt x="8156610" y="1638581"/>
                </a:cubicBezTo>
                <a:cubicBezTo>
                  <a:pt x="9260833" y="1883884"/>
                  <a:pt x="10433384" y="1908079"/>
                  <a:pt x="11479040" y="1457674"/>
                </a:cubicBezTo>
                <a:cubicBezTo>
                  <a:pt x="11713535" y="1356124"/>
                  <a:pt x="12130335" y="1111278"/>
                  <a:pt x="12189563" y="1072481"/>
                </a:cubicBezTo>
                <a:lnTo>
                  <a:pt x="12192000" y="1070752"/>
                </a:lnTo>
                <a:lnTo>
                  <a:pt x="12192000" y="2862868"/>
                </a:lnTo>
                <a:lnTo>
                  <a:pt x="12060214" y="2961586"/>
                </a:lnTo>
                <a:cubicBezTo>
                  <a:pt x="11325017" y="3468901"/>
                  <a:pt x="9791363" y="3918287"/>
                  <a:pt x="7884520" y="3769626"/>
                </a:cubicBezTo>
                <a:cubicBezTo>
                  <a:pt x="5851773" y="3611054"/>
                  <a:pt x="1837525" y="2052878"/>
                  <a:pt x="0" y="1908079"/>
                </a:cubicBezTo>
                <a:lnTo>
                  <a:pt x="0" y="1272674"/>
                </a:lnTo>
                <a:cubicBezTo>
                  <a:pt x="717440" y="532670"/>
                  <a:pt x="1639863" y="37970"/>
                  <a:pt x="2620852" y="1491"/>
                </a:cubicBezTo>
                <a:close/>
              </a:path>
            </a:pathLst>
          </a:cu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08421"/>
              </a:lnSpc>
            </a:pPr>
            <a:endParaRPr lang="en-US" dirty="0">
              <a:solidFill>
                <a:schemeClr val="tx1">
                  <a:lumMod val="75000"/>
                  <a:lumOff val="25000"/>
                </a:schemeClr>
              </a:solidFill>
              <a:cs typeface="+mn-ea"/>
              <a:sym typeface="+mn-lt"/>
            </a:endParaRPr>
          </a:p>
        </p:txBody>
      </p:sp>
      <p:sp>
        <p:nvSpPr>
          <p:cNvPr id="5" name="PA-íṩliďê">
            <a:extLst>
              <a:ext uri="{FF2B5EF4-FFF2-40B4-BE49-F238E27FC236}">
                <a16:creationId xmlns:a16="http://schemas.microsoft.com/office/drawing/2014/main" id="{4E884175-BFF1-4C8A-B3FF-A3CB2EB999AD}"/>
              </a:ext>
            </a:extLst>
          </p:cNvPr>
          <p:cNvSpPr/>
          <p:nvPr>
            <p:custDataLst>
              <p:tags r:id="rId3"/>
            </p:custDataLst>
          </p:nvPr>
        </p:nvSpPr>
        <p:spPr>
          <a:xfrm>
            <a:off x="1977389" y="2888760"/>
            <a:ext cx="819912" cy="819910"/>
          </a:xfrm>
          <a:prstGeom prst="ellipse">
            <a:avLst/>
          </a:prstGeom>
          <a:solidFill>
            <a:schemeClr val="accent1"/>
          </a:solidFill>
          <a:ln w="38100">
            <a:solidFill>
              <a:schemeClr val="bg1"/>
            </a:solid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08421"/>
              </a:lnSpc>
            </a:pPr>
            <a:r>
              <a:rPr lang="zh-CN" altLang="en-US" dirty="0">
                <a:solidFill>
                  <a:schemeClr val="bg1"/>
                </a:solidFill>
                <a:cs typeface="+mn-ea"/>
                <a:sym typeface="+mn-lt"/>
              </a:rPr>
              <a:t>标题</a:t>
            </a:r>
          </a:p>
        </p:txBody>
      </p:sp>
      <p:sp>
        <p:nvSpPr>
          <p:cNvPr id="6" name="PA-iṣḻiḓé">
            <a:extLst>
              <a:ext uri="{FF2B5EF4-FFF2-40B4-BE49-F238E27FC236}">
                <a16:creationId xmlns:a16="http://schemas.microsoft.com/office/drawing/2014/main" id="{305BD863-A488-431C-8CEB-A9B988DE6752}"/>
              </a:ext>
            </a:extLst>
          </p:cNvPr>
          <p:cNvSpPr/>
          <p:nvPr>
            <p:custDataLst>
              <p:tags r:id="rId4"/>
            </p:custDataLst>
          </p:nvPr>
        </p:nvSpPr>
        <p:spPr>
          <a:xfrm>
            <a:off x="3831717" y="3880850"/>
            <a:ext cx="819912" cy="819910"/>
          </a:xfrm>
          <a:prstGeom prst="ellipse">
            <a:avLst/>
          </a:prstGeom>
          <a:solidFill>
            <a:schemeClr val="accent1"/>
          </a:solidFill>
          <a:ln w="38100">
            <a:solidFill>
              <a:schemeClr val="bg1"/>
            </a:solid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08421"/>
              </a:lnSpc>
            </a:pPr>
            <a:r>
              <a:rPr lang="zh-CN" altLang="en-US" dirty="0">
                <a:solidFill>
                  <a:schemeClr val="bg1"/>
                </a:solidFill>
                <a:cs typeface="+mn-ea"/>
                <a:sym typeface="+mn-lt"/>
              </a:rPr>
              <a:t>标题</a:t>
            </a:r>
          </a:p>
        </p:txBody>
      </p:sp>
      <p:sp>
        <p:nvSpPr>
          <p:cNvPr id="7" name="PA-ï$líḑè">
            <a:extLst>
              <a:ext uri="{FF2B5EF4-FFF2-40B4-BE49-F238E27FC236}">
                <a16:creationId xmlns:a16="http://schemas.microsoft.com/office/drawing/2014/main" id="{8C3496A2-A2EE-425A-A3F7-02DC1729AECD}"/>
              </a:ext>
            </a:extLst>
          </p:cNvPr>
          <p:cNvSpPr/>
          <p:nvPr>
            <p:custDataLst>
              <p:tags r:id="rId5"/>
            </p:custDataLst>
          </p:nvPr>
        </p:nvSpPr>
        <p:spPr>
          <a:xfrm>
            <a:off x="5686045" y="2694436"/>
            <a:ext cx="819912" cy="819910"/>
          </a:xfrm>
          <a:prstGeom prst="ellipse">
            <a:avLst/>
          </a:prstGeom>
          <a:solidFill>
            <a:schemeClr val="accent1"/>
          </a:solidFill>
          <a:ln w="38100">
            <a:solidFill>
              <a:schemeClr val="bg1"/>
            </a:solid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08421"/>
              </a:lnSpc>
            </a:pPr>
            <a:r>
              <a:rPr lang="zh-CN" altLang="en-US" dirty="0">
                <a:solidFill>
                  <a:schemeClr val="bg1"/>
                </a:solidFill>
                <a:cs typeface="+mn-ea"/>
                <a:sym typeface="+mn-lt"/>
              </a:rPr>
              <a:t>标题</a:t>
            </a:r>
          </a:p>
        </p:txBody>
      </p:sp>
      <p:sp>
        <p:nvSpPr>
          <p:cNvPr id="8" name="PA-iSļïdè">
            <a:extLst>
              <a:ext uri="{FF2B5EF4-FFF2-40B4-BE49-F238E27FC236}">
                <a16:creationId xmlns:a16="http://schemas.microsoft.com/office/drawing/2014/main" id="{CA65CC47-059E-4E67-A95A-69EFBB106E08}"/>
              </a:ext>
            </a:extLst>
          </p:cNvPr>
          <p:cNvSpPr/>
          <p:nvPr>
            <p:custDataLst>
              <p:tags r:id="rId6"/>
            </p:custDataLst>
          </p:nvPr>
        </p:nvSpPr>
        <p:spPr>
          <a:xfrm>
            <a:off x="7540373" y="3697598"/>
            <a:ext cx="819912" cy="819910"/>
          </a:xfrm>
          <a:prstGeom prst="ellipse">
            <a:avLst/>
          </a:prstGeom>
          <a:solidFill>
            <a:schemeClr val="accent1"/>
          </a:solidFill>
          <a:ln w="38100">
            <a:solidFill>
              <a:schemeClr val="bg1"/>
            </a:solid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08421"/>
              </a:lnSpc>
            </a:pPr>
            <a:r>
              <a:rPr lang="zh-CN" altLang="en-US" dirty="0">
                <a:solidFill>
                  <a:schemeClr val="bg1"/>
                </a:solidFill>
                <a:cs typeface="+mn-ea"/>
                <a:sym typeface="+mn-lt"/>
              </a:rPr>
              <a:t>标题</a:t>
            </a:r>
          </a:p>
        </p:txBody>
      </p:sp>
      <p:sp>
        <p:nvSpPr>
          <p:cNvPr id="9" name="PA-ïs1îḍe">
            <a:extLst>
              <a:ext uri="{FF2B5EF4-FFF2-40B4-BE49-F238E27FC236}">
                <a16:creationId xmlns:a16="http://schemas.microsoft.com/office/drawing/2014/main" id="{02B2AC86-6F7E-4708-A04D-1984EEE6CCCB}"/>
              </a:ext>
            </a:extLst>
          </p:cNvPr>
          <p:cNvSpPr/>
          <p:nvPr>
            <p:custDataLst>
              <p:tags r:id="rId7"/>
            </p:custDataLst>
          </p:nvPr>
        </p:nvSpPr>
        <p:spPr>
          <a:xfrm>
            <a:off x="9394699" y="2113789"/>
            <a:ext cx="819912" cy="819910"/>
          </a:xfrm>
          <a:prstGeom prst="ellipse">
            <a:avLst/>
          </a:prstGeom>
          <a:solidFill>
            <a:schemeClr val="accent1"/>
          </a:solidFill>
          <a:ln w="38100">
            <a:solidFill>
              <a:schemeClr val="bg1"/>
            </a:solid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08421"/>
              </a:lnSpc>
            </a:pPr>
            <a:r>
              <a:rPr lang="zh-CN" altLang="en-US" dirty="0">
                <a:solidFill>
                  <a:schemeClr val="bg1"/>
                </a:solidFill>
                <a:cs typeface="+mn-ea"/>
                <a:sym typeface="+mn-lt"/>
              </a:rPr>
              <a:t>标题</a:t>
            </a:r>
          </a:p>
        </p:txBody>
      </p:sp>
      <p:sp>
        <p:nvSpPr>
          <p:cNvPr id="10" name="PA-isliḋê">
            <a:extLst>
              <a:ext uri="{FF2B5EF4-FFF2-40B4-BE49-F238E27FC236}">
                <a16:creationId xmlns:a16="http://schemas.microsoft.com/office/drawing/2014/main" id="{13FA62CB-9F1B-416F-BDC7-FA08802862E5}"/>
              </a:ext>
            </a:extLst>
          </p:cNvPr>
          <p:cNvSpPr txBox="1"/>
          <p:nvPr>
            <p:custDataLst>
              <p:tags r:id="rId8"/>
            </p:custDataLst>
          </p:nvPr>
        </p:nvSpPr>
        <p:spPr bwMode="auto">
          <a:xfrm>
            <a:off x="1693162" y="3763175"/>
            <a:ext cx="1388366" cy="3516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8421"/>
              </a:lnSpc>
              <a:spcBef>
                <a:spcPct val="0"/>
              </a:spcBef>
            </a:pPr>
            <a:r>
              <a:rPr lang="en-US" altLang="zh-CN" dirty="0">
                <a:solidFill>
                  <a:schemeClr val="tx1">
                    <a:lumMod val="75000"/>
                    <a:lumOff val="25000"/>
                  </a:schemeClr>
                </a:solidFill>
                <a:cs typeface="+mn-ea"/>
                <a:sym typeface="+mn-lt"/>
              </a:rPr>
              <a:t>2029</a:t>
            </a:r>
          </a:p>
        </p:txBody>
      </p:sp>
      <p:sp>
        <p:nvSpPr>
          <p:cNvPr id="11" name="PA-îṥḷíďê">
            <a:extLst>
              <a:ext uri="{FF2B5EF4-FFF2-40B4-BE49-F238E27FC236}">
                <a16:creationId xmlns:a16="http://schemas.microsoft.com/office/drawing/2014/main" id="{A770A8D0-EF66-4204-A23D-877F4067CAF4}"/>
              </a:ext>
            </a:extLst>
          </p:cNvPr>
          <p:cNvSpPr txBox="1"/>
          <p:nvPr>
            <p:custDataLst>
              <p:tags r:id="rId9"/>
            </p:custDataLst>
          </p:nvPr>
        </p:nvSpPr>
        <p:spPr bwMode="auto">
          <a:xfrm>
            <a:off x="3547490" y="3532857"/>
            <a:ext cx="1388366" cy="3516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08421"/>
              </a:lnSpc>
              <a:spcBef>
                <a:spcPct val="0"/>
              </a:spcBef>
            </a:pPr>
            <a:r>
              <a:rPr lang="en-US" altLang="zh-CN" dirty="0">
                <a:solidFill>
                  <a:schemeClr val="tx1">
                    <a:lumMod val="75000"/>
                    <a:lumOff val="25000"/>
                  </a:schemeClr>
                </a:solidFill>
                <a:cs typeface="+mn-ea"/>
                <a:sym typeface="+mn-lt"/>
              </a:rPr>
              <a:t>2030</a:t>
            </a:r>
          </a:p>
        </p:txBody>
      </p:sp>
      <p:sp>
        <p:nvSpPr>
          <p:cNvPr id="12" name="PA-íṥľïďé">
            <a:extLst>
              <a:ext uri="{FF2B5EF4-FFF2-40B4-BE49-F238E27FC236}">
                <a16:creationId xmlns:a16="http://schemas.microsoft.com/office/drawing/2014/main" id="{CAC25ADD-78B2-4692-9631-5F592F6EF198}"/>
              </a:ext>
            </a:extLst>
          </p:cNvPr>
          <p:cNvSpPr txBox="1"/>
          <p:nvPr>
            <p:custDataLst>
              <p:tags r:id="rId10"/>
            </p:custDataLst>
          </p:nvPr>
        </p:nvSpPr>
        <p:spPr bwMode="auto">
          <a:xfrm>
            <a:off x="5401818" y="3532857"/>
            <a:ext cx="1388366" cy="3516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08421"/>
              </a:lnSpc>
              <a:spcBef>
                <a:spcPct val="0"/>
              </a:spcBef>
            </a:pPr>
            <a:r>
              <a:rPr lang="en-US" altLang="zh-CN" dirty="0">
                <a:solidFill>
                  <a:schemeClr val="tx1">
                    <a:lumMod val="75000"/>
                    <a:lumOff val="25000"/>
                  </a:schemeClr>
                </a:solidFill>
                <a:cs typeface="+mn-ea"/>
                <a:sym typeface="+mn-lt"/>
              </a:rPr>
              <a:t>2031</a:t>
            </a:r>
          </a:p>
        </p:txBody>
      </p:sp>
      <p:sp>
        <p:nvSpPr>
          <p:cNvPr id="13" name="PA-îŝ1idè">
            <a:extLst>
              <a:ext uri="{FF2B5EF4-FFF2-40B4-BE49-F238E27FC236}">
                <a16:creationId xmlns:a16="http://schemas.microsoft.com/office/drawing/2014/main" id="{2F19CCF2-E763-4A42-A54D-9D7278CA2933}"/>
              </a:ext>
            </a:extLst>
          </p:cNvPr>
          <p:cNvSpPr txBox="1"/>
          <p:nvPr>
            <p:custDataLst>
              <p:tags r:id="rId11"/>
            </p:custDataLst>
          </p:nvPr>
        </p:nvSpPr>
        <p:spPr bwMode="auto">
          <a:xfrm>
            <a:off x="7256146" y="3316808"/>
            <a:ext cx="1388366" cy="3516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08421"/>
              </a:lnSpc>
              <a:spcBef>
                <a:spcPct val="0"/>
              </a:spcBef>
            </a:pPr>
            <a:r>
              <a:rPr lang="en-US" altLang="zh-CN" dirty="0">
                <a:solidFill>
                  <a:schemeClr val="tx1">
                    <a:lumMod val="75000"/>
                    <a:lumOff val="25000"/>
                  </a:schemeClr>
                </a:solidFill>
                <a:cs typeface="+mn-ea"/>
                <a:sym typeface="+mn-lt"/>
              </a:rPr>
              <a:t>2032</a:t>
            </a:r>
          </a:p>
        </p:txBody>
      </p:sp>
      <p:sp>
        <p:nvSpPr>
          <p:cNvPr id="14" name="PA-îṥľïḋê">
            <a:extLst>
              <a:ext uri="{FF2B5EF4-FFF2-40B4-BE49-F238E27FC236}">
                <a16:creationId xmlns:a16="http://schemas.microsoft.com/office/drawing/2014/main" id="{809E8F10-2621-4888-904F-BD1CD80F7214}"/>
              </a:ext>
            </a:extLst>
          </p:cNvPr>
          <p:cNvSpPr txBox="1"/>
          <p:nvPr>
            <p:custDataLst>
              <p:tags r:id="rId12"/>
            </p:custDataLst>
          </p:nvPr>
        </p:nvSpPr>
        <p:spPr bwMode="auto">
          <a:xfrm>
            <a:off x="9110472" y="2940750"/>
            <a:ext cx="1388366" cy="3516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8421"/>
              </a:lnSpc>
              <a:spcBef>
                <a:spcPct val="0"/>
              </a:spcBef>
            </a:pPr>
            <a:r>
              <a:rPr lang="en-US" altLang="zh-CN" dirty="0">
                <a:solidFill>
                  <a:schemeClr val="tx1">
                    <a:lumMod val="75000"/>
                    <a:lumOff val="25000"/>
                  </a:schemeClr>
                </a:solidFill>
                <a:cs typeface="+mn-ea"/>
                <a:sym typeface="+mn-lt"/>
              </a:rPr>
              <a:t>2033</a:t>
            </a:r>
          </a:p>
        </p:txBody>
      </p:sp>
      <p:sp>
        <p:nvSpPr>
          <p:cNvPr id="34" name="PA-矩形 33">
            <a:extLst>
              <a:ext uri="{FF2B5EF4-FFF2-40B4-BE49-F238E27FC236}">
                <a16:creationId xmlns:a16="http://schemas.microsoft.com/office/drawing/2014/main" id="{E2B7CA86-DBD4-4521-82A3-85835B5D399B}"/>
              </a:ext>
            </a:extLst>
          </p:cNvPr>
          <p:cNvSpPr/>
          <p:nvPr>
            <p:custDataLst>
              <p:tags r:id="rId13"/>
            </p:custDataLst>
          </p:nvPr>
        </p:nvSpPr>
        <p:spPr>
          <a:xfrm>
            <a:off x="1304742" y="1859461"/>
            <a:ext cx="2242748" cy="977575"/>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dirty="0">
                <a:solidFill>
                  <a:schemeClr val="tx1">
                    <a:lumMod val="75000"/>
                    <a:lumOff val="25000"/>
                  </a:schemeClr>
                </a:solidFill>
                <a:cs typeface="+mn-ea"/>
                <a:sym typeface="+mn-lt"/>
              </a:rPr>
              <a:t>用户可以在投影仪打印出来制成应用到更广泛的领域中</a:t>
            </a:r>
          </a:p>
        </p:txBody>
      </p:sp>
      <p:sp>
        <p:nvSpPr>
          <p:cNvPr id="35" name="PA-矩形 34">
            <a:extLst>
              <a:ext uri="{FF2B5EF4-FFF2-40B4-BE49-F238E27FC236}">
                <a16:creationId xmlns:a16="http://schemas.microsoft.com/office/drawing/2014/main" id="{B621DF56-7812-407A-9CB5-443F1B733DCF}"/>
              </a:ext>
            </a:extLst>
          </p:cNvPr>
          <p:cNvSpPr/>
          <p:nvPr>
            <p:custDataLst>
              <p:tags r:id="rId14"/>
            </p:custDataLst>
          </p:nvPr>
        </p:nvSpPr>
        <p:spPr>
          <a:xfrm>
            <a:off x="3120299" y="4927400"/>
            <a:ext cx="2242748" cy="977575"/>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dirty="0">
                <a:solidFill>
                  <a:schemeClr val="tx1">
                    <a:lumMod val="75000"/>
                    <a:lumOff val="25000"/>
                  </a:schemeClr>
                </a:solidFill>
                <a:cs typeface="+mn-ea"/>
                <a:sym typeface="+mn-lt"/>
              </a:rPr>
              <a:t>用户可以在投影仪打印出来制成应用到更广泛的领域中</a:t>
            </a:r>
          </a:p>
        </p:txBody>
      </p:sp>
      <p:sp>
        <p:nvSpPr>
          <p:cNvPr id="36" name="PA-矩形 35">
            <a:extLst>
              <a:ext uri="{FF2B5EF4-FFF2-40B4-BE49-F238E27FC236}">
                <a16:creationId xmlns:a16="http://schemas.microsoft.com/office/drawing/2014/main" id="{E8984081-E31C-4683-937F-6E196D1B4F3A}"/>
              </a:ext>
            </a:extLst>
          </p:cNvPr>
          <p:cNvSpPr/>
          <p:nvPr>
            <p:custDataLst>
              <p:tags r:id="rId15"/>
            </p:custDataLst>
          </p:nvPr>
        </p:nvSpPr>
        <p:spPr>
          <a:xfrm>
            <a:off x="6894070" y="4739488"/>
            <a:ext cx="2242748" cy="977575"/>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dirty="0">
                <a:solidFill>
                  <a:schemeClr val="tx1">
                    <a:lumMod val="75000"/>
                    <a:lumOff val="25000"/>
                  </a:schemeClr>
                </a:solidFill>
                <a:cs typeface="+mn-ea"/>
                <a:sym typeface="+mn-lt"/>
              </a:rPr>
              <a:t>用户可以在投影仪打印出来制成应用到更广泛的领域中</a:t>
            </a:r>
          </a:p>
        </p:txBody>
      </p:sp>
      <p:sp>
        <p:nvSpPr>
          <p:cNvPr id="37" name="PA-矩形 36">
            <a:extLst>
              <a:ext uri="{FF2B5EF4-FFF2-40B4-BE49-F238E27FC236}">
                <a16:creationId xmlns:a16="http://schemas.microsoft.com/office/drawing/2014/main" id="{B6FFA91A-5B72-4A6A-B16A-71EA180F3CA6}"/>
              </a:ext>
            </a:extLst>
          </p:cNvPr>
          <p:cNvSpPr/>
          <p:nvPr>
            <p:custDataLst>
              <p:tags r:id="rId16"/>
            </p:custDataLst>
          </p:nvPr>
        </p:nvSpPr>
        <p:spPr>
          <a:xfrm>
            <a:off x="8690685" y="977210"/>
            <a:ext cx="2242748" cy="977575"/>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dirty="0">
                <a:solidFill>
                  <a:schemeClr val="tx1">
                    <a:lumMod val="75000"/>
                    <a:lumOff val="25000"/>
                  </a:schemeClr>
                </a:solidFill>
                <a:cs typeface="+mn-ea"/>
                <a:sym typeface="+mn-lt"/>
              </a:rPr>
              <a:t>用户可以在投影仪打印出来制成应用到更广泛的领域中</a:t>
            </a:r>
          </a:p>
        </p:txBody>
      </p:sp>
      <p:grpSp>
        <p:nvGrpSpPr>
          <p:cNvPr id="21" name="PA-组合 1">
            <a:extLst>
              <a:ext uri="{FF2B5EF4-FFF2-40B4-BE49-F238E27FC236}">
                <a16:creationId xmlns:a16="http://schemas.microsoft.com/office/drawing/2014/main" id="{D65D9BA9-2AD5-48DC-AF6C-D5C2A403FC80}"/>
              </a:ext>
            </a:extLst>
          </p:cNvPr>
          <p:cNvGrpSpPr/>
          <p:nvPr>
            <p:custDataLst>
              <p:tags r:id="rId17"/>
            </p:custDataLst>
          </p:nvPr>
        </p:nvGrpSpPr>
        <p:grpSpPr>
          <a:xfrm>
            <a:off x="2608078" y="521369"/>
            <a:ext cx="6975844" cy="651784"/>
            <a:chOff x="2608078" y="521369"/>
            <a:chExt cx="6975844" cy="651784"/>
          </a:xfrm>
        </p:grpSpPr>
        <p:sp>
          <p:nvSpPr>
            <p:cNvPr id="22" name="PA-文本框 18">
              <a:extLst>
                <a:ext uri="{FF2B5EF4-FFF2-40B4-BE49-F238E27FC236}">
                  <a16:creationId xmlns:a16="http://schemas.microsoft.com/office/drawing/2014/main" id="{6A0B27F1-5A88-41F2-B6D9-D1247B6EE840}"/>
                </a:ext>
              </a:extLst>
            </p:cNvPr>
            <p:cNvSpPr txBox="1"/>
            <p:nvPr>
              <p:custDataLst>
                <p:tags r:id="rId18"/>
              </p:custDataLst>
            </p:nvPr>
          </p:nvSpPr>
          <p:spPr>
            <a:xfrm>
              <a:off x="4782653" y="521369"/>
              <a:ext cx="2626694" cy="461665"/>
            </a:xfrm>
            <a:prstGeom prst="rect">
              <a:avLst/>
            </a:prstGeom>
            <a:noFill/>
          </p:spPr>
          <p:txBody>
            <a:bodyPr wrap="square" rtlCol="0">
              <a:spAutoFit/>
            </a:bodyPr>
            <a:lstStyle/>
            <a:p>
              <a:pPr algn="ctr"/>
              <a:r>
                <a:rPr lang="zh-CN" altLang="en-US" sz="2400" dirty="0">
                  <a:solidFill>
                    <a:schemeClr val="accent2">
                      <a:lumMod val="85000"/>
                      <a:lumOff val="15000"/>
                    </a:schemeClr>
                  </a:solidFill>
                  <a:cs typeface="+mn-ea"/>
                  <a:sym typeface="+mn-lt"/>
                </a:rPr>
                <a:t>输入您的标题文本</a:t>
              </a:r>
            </a:p>
          </p:txBody>
        </p:sp>
        <p:sp>
          <p:nvSpPr>
            <p:cNvPr id="23" name="PA-文本框 10">
              <a:extLst>
                <a:ext uri="{FF2B5EF4-FFF2-40B4-BE49-F238E27FC236}">
                  <a16:creationId xmlns:a16="http://schemas.microsoft.com/office/drawing/2014/main" id="{A070BECE-02E2-40F8-903A-A2EE34DD7E2F}"/>
                </a:ext>
              </a:extLst>
            </p:cNvPr>
            <p:cNvSpPr txBox="1">
              <a:spLocks noChangeArrowheads="1"/>
            </p:cNvSpPr>
            <p:nvPr>
              <p:custDataLst>
                <p:tags r:id="rId19"/>
              </p:custDataLst>
            </p:nvPr>
          </p:nvSpPr>
          <p:spPr bwMode="auto">
            <a:xfrm>
              <a:off x="2608078" y="959633"/>
              <a:ext cx="6975844" cy="213520"/>
            </a:xfrm>
            <a:prstGeom prst="rect">
              <a:avLst/>
            </a:prstGeom>
            <a:noFill/>
            <a:ln w="9525">
              <a:noFill/>
              <a:miter lim="800000"/>
              <a:headEnd/>
              <a:tailEnd/>
            </a:ln>
          </p:spPr>
          <p:txBody>
            <a:bodyPr wrap="square" lIns="45720" tIns="22860" rIns="45720" bIns="22860">
              <a:spAutoFit/>
            </a:bodyPr>
            <a:lstStyle/>
            <a:p>
              <a:pPr algn="ctr">
                <a:lnSpc>
                  <a:spcPct val="108421"/>
                </a:lnSpc>
              </a:pPr>
              <a:r>
                <a:rPr lang="zh-CN" altLang="en-US" sz="1050" dirty="0">
                  <a:solidFill>
                    <a:schemeClr val="accent2">
                      <a:lumMod val="50000"/>
                      <a:lumOff val="50000"/>
                    </a:schemeClr>
                  </a:solidFill>
                  <a:cs typeface="+mn-ea"/>
                  <a:sym typeface="+mn-lt"/>
                </a:rPr>
                <a:t>用户可以在投影仪或者计算机上演示也可以将应用到更广泛的领域中</a:t>
              </a:r>
            </a:p>
          </p:txBody>
        </p:sp>
      </p:grpSp>
    </p:spTree>
    <p:custDataLst>
      <p:tags r:id="rId1"/>
    </p:custDataLst>
    <p:extLst>
      <p:ext uri="{BB962C8B-B14F-4D97-AF65-F5344CB8AC3E}">
        <p14:creationId xmlns:p14="http://schemas.microsoft.com/office/powerpoint/2010/main" val="3557130202"/>
      </p:ext>
    </p:extLst>
  </p:cSld>
  <p:clrMapOvr>
    <a:masterClrMapping/>
  </p:clrMapOvr>
  <mc:AlternateContent xmlns:mc="http://schemas.openxmlformats.org/markup-compatibility/2006" xmlns:p14="http://schemas.microsoft.com/office/powerpoint/2010/main">
    <mc:Choice Requires="p14">
      <p:transition spd="slow" p14:dur="2000" advClick="0">
        <p:cut/>
      </p:transition>
    </mc:Choice>
    <mc:Fallback xmlns="">
      <p:transition spd="slow" advClick="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31" fill="hold"/>
                                        <p:tgtEl>
                                          <p:spTgt spid="12"/>
                                        </p:tgtEl>
                                        <p:attrNameLst>
                                          <p:attrName>ppt_w</p:attrName>
                                        </p:attrNameLst>
                                      </p:cBhvr>
                                      <p:tavLst>
                                        <p:tav tm="0">
                                          <p:val>
                                            <p:strVal val="(6*min(max(#ppt_w*#ppt_h,.3),1)-7.4)/-.7*#ppt_w"/>
                                          </p:val>
                                        </p:tav>
                                        <p:tav tm="100000">
                                          <p:val>
                                            <p:strVal val="#ppt_w"/>
                                          </p:val>
                                        </p:tav>
                                      </p:tavLst>
                                    </p:anim>
                                    <p:anim calcmode="lin" valueType="num">
                                      <p:cBhvr>
                                        <p:cTn id="8" dur="31" fill="hold"/>
                                        <p:tgtEl>
                                          <p:spTgt spid="12"/>
                                        </p:tgtEl>
                                        <p:attrNameLst>
                                          <p:attrName>ppt_h</p:attrName>
                                        </p:attrNameLst>
                                      </p:cBhvr>
                                      <p:tavLst>
                                        <p:tav tm="0">
                                          <p:val>
                                            <p:strVal val="(6*min(max(#ppt_w*#ppt_h,.3),1)-7.4)/-.7*#ppt_h"/>
                                          </p:val>
                                        </p:tav>
                                        <p:tav tm="100000">
                                          <p:val>
                                            <p:strVal val="#ppt_h"/>
                                          </p:val>
                                        </p:tav>
                                      </p:tavLst>
                                    </p:anim>
                                    <p:anim calcmode="lin" valueType="num">
                                      <p:cBhvr>
                                        <p:cTn id="9" dur="31" fill="hold"/>
                                        <p:tgtEl>
                                          <p:spTgt spid="12"/>
                                        </p:tgtEl>
                                        <p:attrNameLst>
                                          <p:attrName>ppt_x</p:attrName>
                                        </p:attrNameLst>
                                      </p:cBhvr>
                                      <p:tavLst>
                                        <p:tav tm="0">
                                          <p:val>
                                            <p:fltVal val="0.5"/>
                                          </p:val>
                                        </p:tav>
                                        <p:tav tm="100000">
                                          <p:val>
                                            <p:strVal val="#ppt_x"/>
                                          </p:val>
                                        </p:tav>
                                      </p:tavLst>
                                    </p:anim>
                                    <p:anim calcmode="lin" valueType="num">
                                      <p:cBhvr>
                                        <p:cTn id="10" dur="31"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31"/>
                            </p:stCondLst>
                            <p:childTnLst>
                              <p:par>
                                <p:cTn id="12" presetID="3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49" decel="100000"/>
                                        <p:tgtEl>
                                          <p:spTgt spid="4"/>
                                        </p:tgtEl>
                                      </p:cBhvr>
                                    </p:animEffect>
                                    <p:anim calcmode="lin" valueType="num">
                                      <p:cBhvr>
                                        <p:cTn id="15" dur="49" decel="100000" fill="hold"/>
                                        <p:tgtEl>
                                          <p:spTgt spid="4"/>
                                        </p:tgtEl>
                                        <p:attrNameLst>
                                          <p:attrName>style.rotation</p:attrName>
                                        </p:attrNameLst>
                                      </p:cBhvr>
                                      <p:tavLst>
                                        <p:tav tm="0">
                                          <p:val>
                                            <p:fltVal val="-90"/>
                                          </p:val>
                                        </p:tav>
                                        <p:tav tm="100000">
                                          <p:val>
                                            <p:fltVal val="0"/>
                                          </p:val>
                                        </p:tav>
                                      </p:tavLst>
                                    </p:anim>
                                    <p:anim calcmode="lin" valueType="num">
                                      <p:cBhvr>
                                        <p:cTn id="16" dur="49" decel="100000" fill="hold"/>
                                        <p:tgtEl>
                                          <p:spTgt spid="4"/>
                                        </p:tgtEl>
                                        <p:attrNameLst>
                                          <p:attrName>ppt_x</p:attrName>
                                        </p:attrNameLst>
                                      </p:cBhvr>
                                      <p:tavLst>
                                        <p:tav tm="0">
                                          <p:val>
                                            <p:strVal val="#ppt_x+0.4"/>
                                          </p:val>
                                        </p:tav>
                                        <p:tav tm="100000">
                                          <p:val>
                                            <p:strVal val="#ppt_x-0.05"/>
                                          </p:val>
                                        </p:tav>
                                      </p:tavLst>
                                    </p:anim>
                                    <p:anim calcmode="lin" valueType="num">
                                      <p:cBhvr>
                                        <p:cTn id="17" dur="49" decel="100000" fill="hold"/>
                                        <p:tgtEl>
                                          <p:spTgt spid="4"/>
                                        </p:tgtEl>
                                        <p:attrNameLst>
                                          <p:attrName>ppt_y</p:attrName>
                                        </p:attrNameLst>
                                      </p:cBhvr>
                                      <p:tavLst>
                                        <p:tav tm="0">
                                          <p:val>
                                            <p:strVal val="#ppt_y-0.4"/>
                                          </p:val>
                                        </p:tav>
                                        <p:tav tm="100000">
                                          <p:val>
                                            <p:strVal val="#ppt_y+0.1"/>
                                          </p:val>
                                        </p:tav>
                                      </p:tavLst>
                                    </p:anim>
                                    <p:anim calcmode="lin" valueType="num">
                                      <p:cBhvr>
                                        <p:cTn id="18" dur="12" accel="100000" fill="hold">
                                          <p:stCondLst>
                                            <p:cond delay="49"/>
                                          </p:stCondLst>
                                        </p:cTn>
                                        <p:tgtEl>
                                          <p:spTgt spid="4"/>
                                        </p:tgtEl>
                                        <p:attrNameLst>
                                          <p:attrName>ppt_x</p:attrName>
                                        </p:attrNameLst>
                                      </p:cBhvr>
                                      <p:tavLst>
                                        <p:tav tm="0">
                                          <p:val>
                                            <p:strVal val="#ppt_x-0.05"/>
                                          </p:val>
                                        </p:tav>
                                        <p:tav tm="100000">
                                          <p:val>
                                            <p:strVal val="#ppt_x"/>
                                          </p:val>
                                        </p:tav>
                                      </p:tavLst>
                                    </p:anim>
                                    <p:anim calcmode="lin" valueType="num">
                                      <p:cBhvr>
                                        <p:cTn id="19" dur="12" accel="100000" fill="hold">
                                          <p:stCondLst>
                                            <p:cond delay="49"/>
                                          </p:stCondLst>
                                        </p:cTn>
                                        <p:tgtEl>
                                          <p:spTgt spid="4"/>
                                        </p:tgtEl>
                                        <p:attrNameLst>
                                          <p:attrName>ppt_y</p:attrName>
                                        </p:attrNameLst>
                                      </p:cBhvr>
                                      <p:tavLst>
                                        <p:tav tm="0">
                                          <p:val>
                                            <p:strVal val="#ppt_y+0.1"/>
                                          </p:val>
                                        </p:tav>
                                        <p:tav tm="100000">
                                          <p:val>
                                            <p:strVal val="#ppt_y"/>
                                          </p:val>
                                        </p:tav>
                                      </p:tavLst>
                                    </p:anim>
                                  </p:childTnLst>
                                </p:cTn>
                              </p:par>
                            </p:childTnLst>
                          </p:cTn>
                        </p:par>
                        <p:par>
                          <p:cTn id="20" fill="hold">
                            <p:stCondLst>
                              <p:cond delay="92"/>
                            </p:stCondLst>
                            <p:childTnLst>
                              <p:par>
                                <p:cTn id="21" presetID="3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49" decel="100000"/>
                                        <p:tgtEl>
                                          <p:spTgt spid="5"/>
                                        </p:tgtEl>
                                      </p:cBhvr>
                                    </p:animEffect>
                                    <p:anim calcmode="lin" valueType="num">
                                      <p:cBhvr>
                                        <p:cTn id="24" dur="49" decel="100000" fill="hold"/>
                                        <p:tgtEl>
                                          <p:spTgt spid="5"/>
                                        </p:tgtEl>
                                        <p:attrNameLst>
                                          <p:attrName>style.rotation</p:attrName>
                                        </p:attrNameLst>
                                      </p:cBhvr>
                                      <p:tavLst>
                                        <p:tav tm="0">
                                          <p:val>
                                            <p:fltVal val="-90"/>
                                          </p:val>
                                        </p:tav>
                                        <p:tav tm="100000">
                                          <p:val>
                                            <p:fltVal val="0"/>
                                          </p:val>
                                        </p:tav>
                                      </p:tavLst>
                                    </p:anim>
                                    <p:anim calcmode="lin" valueType="num">
                                      <p:cBhvr>
                                        <p:cTn id="25" dur="49" decel="100000" fill="hold"/>
                                        <p:tgtEl>
                                          <p:spTgt spid="5"/>
                                        </p:tgtEl>
                                        <p:attrNameLst>
                                          <p:attrName>ppt_x</p:attrName>
                                        </p:attrNameLst>
                                      </p:cBhvr>
                                      <p:tavLst>
                                        <p:tav tm="0">
                                          <p:val>
                                            <p:strVal val="#ppt_x+0.4"/>
                                          </p:val>
                                        </p:tav>
                                        <p:tav tm="100000">
                                          <p:val>
                                            <p:strVal val="#ppt_x-0.05"/>
                                          </p:val>
                                        </p:tav>
                                      </p:tavLst>
                                    </p:anim>
                                    <p:anim calcmode="lin" valueType="num">
                                      <p:cBhvr>
                                        <p:cTn id="26" dur="49" decel="100000" fill="hold"/>
                                        <p:tgtEl>
                                          <p:spTgt spid="5"/>
                                        </p:tgtEl>
                                        <p:attrNameLst>
                                          <p:attrName>ppt_y</p:attrName>
                                        </p:attrNameLst>
                                      </p:cBhvr>
                                      <p:tavLst>
                                        <p:tav tm="0">
                                          <p:val>
                                            <p:strVal val="#ppt_y-0.4"/>
                                          </p:val>
                                        </p:tav>
                                        <p:tav tm="100000">
                                          <p:val>
                                            <p:strVal val="#ppt_y+0.1"/>
                                          </p:val>
                                        </p:tav>
                                      </p:tavLst>
                                    </p:anim>
                                    <p:anim calcmode="lin" valueType="num">
                                      <p:cBhvr>
                                        <p:cTn id="27" dur="12" accel="100000" fill="hold">
                                          <p:stCondLst>
                                            <p:cond delay="49"/>
                                          </p:stCondLst>
                                        </p:cTn>
                                        <p:tgtEl>
                                          <p:spTgt spid="5"/>
                                        </p:tgtEl>
                                        <p:attrNameLst>
                                          <p:attrName>ppt_x</p:attrName>
                                        </p:attrNameLst>
                                      </p:cBhvr>
                                      <p:tavLst>
                                        <p:tav tm="0">
                                          <p:val>
                                            <p:strVal val="#ppt_x-0.05"/>
                                          </p:val>
                                        </p:tav>
                                        <p:tav tm="100000">
                                          <p:val>
                                            <p:strVal val="#ppt_x"/>
                                          </p:val>
                                        </p:tav>
                                      </p:tavLst>
                                    </p:anim>
                                    <p:anim calcmode="lin" valueType="num">
                                      <p:cBhvr>
                                        <p:cTn id="28" dur="12" accel="100000" fill="hold">
                                          <p:stCondLst>
                                            <p:cond delay="49"/>
                                          </p:stCondLst>
                                        </p:cTn>
                                        <p:tgtEl>
                                          <p:spTgt spid="5"/>
                                        </p:tgtEl>
                                        <p:attrNameLst>
                                          <p:attrName>ppt_y</p:attrName>
                                        </p:attrNameLst>
                                      </p:cBhvr>
                                      <p:tavLst>
                                        <p:tav tm="0">
                                          <p:val>
                                            <p:strVal val="#ppt_y+0.1"/>
                                          </p:val>
                                        </p:tav>
                                        <p:tav tm="100000">
                                          <p:val>
                                            <p:strVal val="#ppt_y"/>
                                          </p:val>
                                        </p:tav>
                                      </p:tavLst>
                                    </p:anim>
                                  </p:childTnLst>
                                </p:cTn>
                              </p:par>
                            </p:childTnLst>
                          </p:cTn>
                        </p:par>
                        <p:par>
                          <p:cTn id="29" fill="hold">
                            <p:stCondLst>
                              <p:cond delay="154"/>
                            </p:stCondLst>
                            <p:childTnLst>
                              <p:par>
                                <p:cTn id="30" presetID="30" presetClass="entr" presetSubtype="0"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49" decel="100000"/>
                                        <p:tgtEl>
                                          <p:spTgt spid="6"/>
                                        </p:tgtEl>
                                      </p:cBhvr>
                                    </p:animEffect>
                                    <p:anim calcmode="lin" valueType="num">
                                      <p:cBhvr>
                                        <p:cTn id="33" dur="49" decel="100000" fill="hold"/>
                                        <p:tgtEl>
                                          <p:spTgt spid="6"/>
                                        </p:tgtEl>
                                        <p:attrNameLst>
                                          <p:attrName>style.rotation</p:attrName>
                                        </p:attrNameLst>
                                      </p:cBhvr>
                                      <p:tavLst>
                                        <p:tav tm="0">
                                          <p:val>
                                            <p:fltVal val="-90"/>
                                          </p:val>
                                        </p:tav>
                                        <p:tav tm="100000">
                                          <p:val>
                                            <p:fltVal val="0"/>
                                          </p:val>
                                        </p:tav>
                                      </p:tavLst>
                                    </p:anim>
                                    <p:anim calcmode="lin" valueType="num">
                                      <p:cBhvr>
                                        <p:cTn id="34" dur="49" decel="100000" fill="hold"/>
                                        <p:tgtEl>
                                          <p:spTgt spid="6"/>
                                        </p:tgtEl>
                                        <p:attrNameLst>
                                          <p:attrName>ppt_x</p:attrName>
                                        </p:attrNameLst>
                                      </p:cBhvr>
                                      <p:tavLst>
                                        <p:tav tm="0">
                                          <p:val>
                                            <p:strVal val="#ppt_x+0.4"/>
                                          </p:val>
                                        </p:tav>
                                        <p:tav tm="100000">
                                          <p:val>
                                            <p:strVal val="#ppt_x-0.05"/>
                                          </p:val>
                                        </p:tav>
                                      </p:tavLst>
                                    </p:anim>
                                    <p:anim calcmode="lin" valueType="num">
                                      <p:cBhvr>
                                        <p:cTn id="35" dur="49" decel="100000" fill="hold"/>
                                        <p:tgtEl>
                                          <p:spTgt spid="6"/>
                                        </p:tgtEl>
                                        <p:attrNameLst>
                                          <p:attrName>ppt_y</p:attrName>
                                        </p:attrNameLst>
                                      </p:cBhvr>
                                      <p:tavLst>
                                        <p:tav tm="0">
                                          <p:val>
                                            <p:strVal val="#ppt_y-0.4"/>
                                          </p:val>
                                        </p:tav>
                                        <p:tav tm="100000">
                                          <p:val>
                                            <p:strVal val="#ppt_y+0.1"/>
                                          </p:val>
                                        </p:tav>
                                      </p:tavLst>
                                    </p:anim>
                                    <p:anim calcmode="lin" valueType="num">
                                      <p:cBhvr>
                                        <p:cTn id="36" dur="12" accel="100000" fill="hold">
                                          <p:stCondLst>
                                            <p:cond delay="49"/>
                                          </p:stCondLst>
                                        </p:cTn>
                                        <p:tgtEl>
                                          <p:spTgt spid="6"/>
                                        </p:tgtEl>
                                        <p:attrNameLst>
                                          <p:attrName>ppt_x</p:attrName>
                                        </p:attrNameLst>
                                      </p:cBhvr>
                                      <p:tavLst>
                                        <p:tav tm="0">
                                          <p:val>
                                            <p:strVal val="#ppt_x-0.05"/>
                                          </p:val>
                                        </p:tav>
                                        <p:tav tm="100000">
                                          <p:val>
                                            <p:strVal val="#ppt_x"/>
                                          </p:val>
                                        </p:tav>
                                      </p:tavLst>
                                    </p:anim>
                                    <p:anim calcmode="lin" valueType="num">
                                      <p:cBhvr>
                                        <p:cTn id="37" dur="12" accel="100000" fill="hold">
                                          <p:stCondLst>
                                            <p:cond delay="49"/>
                                          </p:stCondLst>
                                        </p:cTn>
                                        <p:tgtEl>
                                          <p:spTgt spid="6"/>
                                        </p:tgtEl>
                                        <p:attrNameLst>
                                          <p:attrName>ppt_y</p:attrName>
                                        </p:attrNameLst>
                                      </p:cBhvr>
                                      <p:tavLst>
                                        <p:tav tm="0">
                                          <p:val>
                                            <p:strVal val="#ppt_y+0.1"/>
                                          </p:val>
                                        </p:tav>
                                        <p:tav tm="100000">
                                          <p:val>
                                            <p:strVal val="#ppt_y"/>
                                          </p:val>
                                        </p:tav>
                                      </p:tavLst>
                                    </p:anim>
                                  </p:childTnLst>
                                </p:cTn>
                              </p:par>
                            </p:childTnLst>
                          </p:cTn>
                        </p:par>
                        <p:par>
                          <p:cTn id="38" fill="hold">
                            <p:stCondLst>
                              <p:cond delay="215"/>
                            </p:stCondLst>
                            <p:childTnLst>
                              <p:par>
                                <p:cTn id="39" presetID="30" presetClass="entr" presetSubtype="0"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49" decel="100000"/>
                                        <p:tgtEl>
                                          <p:spTgt spid="7"/>
                                        </p:tgtEl>
                                      </p:cBhvr>
                                    </p:animEffect>
                                    <p:anim calcmode="lin" valueType="num">
                                      <p:cBhvr>
                                        <p:cTn id="42" dur="49" decel="100000" fill="hold"/>
                                        <p:tgtEl>
                                          <p:spTgt spid="7"/>
                                        </p:tgtEl>
                                        <p:attrNameLst>
                                          <p:attrName>style.rotation</p:attrName>
                                        </p:attrNameLst>
                                      </p:cBhvr>
                                      <p:tavLst>
                                        <p:tav tm="0">
                                          <p:val>
                                            <p:fltVal val="-90"/>
                                          </p:val>
                                        </p:tav>
                                        <p:tav tm="100000">
                                          <p:val>
                                            <p:fltVal val="0"/>
                                          </p:val>
                                        </p:tav>
                                      </p:tavLst>
                                    </p:anim>
                                    <p:anim calcmode="lin" valueType="num">
                                      <p:cBhvr>
                                        <p:cTn id="43" dur="49" decel="100000" fill="hold"/>
                                        <p:tgtEl>
                                          <p:spTgt spid="7"/>
                                        </p:tgtEl>
                                        <p:attrNameLst>
                                          <p:attrName>ppt_x</p:attrName>
                                        </p:attrNameLst>
                                      </p:cBhvr>
                                      <p:tavLst>
                                        <p:tav tm="0">
                                          <p:val>
                                            <p:strVal val="#ppt_x+0.4"/>
                                          </p:val>
                                        </p:tav>
                                        <p:tav tm="100000">
                                          <p:val>
                                            <p:strVal val="#ppt_x-0.05"/>
                                          </p:val>
                                        </p:tav>
                                      </p:tavLst>
                                    </p:anim>
                                    <p:anim calcmode="lin" valueType="num">
                                      <p:cBhvr>
                                        <p:cTn id="44" dur="49" decel="100000" fill="hold"/>
                                        <p:tgtEl>
                                          <p:spTgt spid="7"/>
                                        </p:tgtEl>
                                        <p:attrNameLst>
                                          <p:attrName>ppt_y</p:attrName>
                                        </p:attrNameLst>
                                      </p:cBhvr>
                                      <p:tavLst>
                                        <p:tav tm="0">
                                          <p:val>
                                            <p:strVal val="#ppt_y-0.4"/>
                                          </p:val>
                                        </p:tav>
                                        <p:tav tm="100000">
                                          <p:val>
                                            <p:strVal val="#ppt_y+0.1"/>
                                          </p:val>
                                        </p:tav>
                                      </p:tavLst>
                                    </p:anim>
                                    <p:anim calcmode="lin" valueType="num">
                                      <p:cBhvr>
                                        <p:cTn id="45" dur="12" accel="100000" fill="hold">
                                          <p:stCondLst>
                                            <p:cond delay="49"/>
                                          </p:stCondLst>
                                        </p:cTn>
                                        <p:tgtEl>
                                          <p:spTgt spid="7"/>
                                        </p:tgtEl>
                                        <p:attrNameLst>
                                          <p:attrName>ppt_x</p:attrName>
                                        </p:attrNameLst>
                                      </p:cBhvr>
                                      <p:tavLst>
                                        <p:tav tm="0">
                                          <p:val>
                                            <p:strVal val="#ppt_x-0.05"/>
                                          </p:val>
                                        </p:tav>
                                        <p:tav tm="100000">
                                          <p:val>
                                            <p:strVal val="#ppt_x"/>
                                          </p:val>
                                        </p:tav>
                                      </p:tavLst>
                                    </p:anim>
                                    <p:anim calcmode="lin" valueType="num">
                                      <p:cBhvr>
                                        <p:cTn id="46" dur="12" accel="100000" fill="hold">
                                          <p:stCondLst>
                                            <p:cond delay="49"/>
                                          </p:stCondLst>
                                        </p:cTn>
                                        <p:tgtEl>
                                          <p:spTgt spid="7"/>
                                        </p:tgtEl>
                                        <p:attrNameLst>
                                          <p:attrName>ppt_y</p:attrName>
                                        </p:attrNameLst>
                                      </p:cBhvr>
                                      <p:tavLst>
                                        <p:tav tm="0">
                                          <p:val>
                                            <p:strVal val="#ppt_y+0.1"/>
                                          </p:val>
                                        </p:tav>
                                        <p:tav tm="100000">
                                          <p:val>
                                            <p:strVal val="#ppt_y"/>
                                          </p:val>
                                        </p:tav>
                                      </p:tavLst>
                                    </p:anim>
                                  </p:childTnLst>
                                </p:cTn>
                              </p:par>
                            </p:childTnLst>
                          </p:cTn>
                        </p:par>
                        <p:par>
                          <p:cTn id="47" fill="hold">
                            <p:stCondLst>
                              <p:cond delay="277"/>
                            </p:stCondLst>
                            <p:childTnLst>
                              <p:par>
                                <p:cTn id="48" presetID="30" presetClass="entr" presetSubtype="0"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49" decel="100000"/>
                                        <p:tgtEl>
                                          <p:spTgt spid="8"/>
                                        </p:tgtEl>
                                      </p:cBhvr>
                                    </p:animEffect>
                                    <p:anim calcmode="lin" valueType="num">
                                      <p:cBhvr>
                                        <p:cTn id="51" dur="49" decel="100000" fill="hold"/>
                                        <p:tgtEl>
                                          <p:spTgt spid="8"/>
                                        </p:tgtEl>
                                        <p:attrNameLst>
                                          <p:attrName>style.rotation</p:attrName>
                                        </p:attrNameLst>
                                      </p:cBhvr>
                                      <p:tavLst>
                                        <p:tav tm="0">
                                          <p:val>
                                            <p:fltVal val="-90"/>
                                          </p:val>
                                        </p:tav>
                                        <p:tav tm="100000">
                                          <p:val>
                                            <p:fltVal val="0"/>
                                          </p:val>
                                        </p:tav>
                                      </p:tavLst>
                                    </p:anim>
                                    <p:anim calcmode="lin" valueType="num">
                                      <p:cBhvr>
                                        <p:cTn id="52" dur="49" decel="100000" fill="hold"/>
                                        <p:tgtEl>
                                          <p:spTgt spid="8"/>
                                        </p:tgtEl>
                                        <p:attrNameLst>
                                          <p:attrName>ppt_x</p:attrName>
                                        </p:attrNameLst>
                                      </p:cBhvr>
                                      <p:tavLst>
                                        <p:tav tm="0">
                                          <p:val>
                                            <p:strVal val="#ppt_x+0.4"/>
                                          </p:val>
                                        </p:tav>
                                        <p:tav tm="100000">
                                          <p:val>
                                            <p:strVal val="#ppt_x-0.05"/>
                                          </p:val>
                                        </p:tav>
                                      </p:tavLst>
                                    </p:anim>
                                    <p:anim calcmode="lin" valueType="num">
                                      <p:cBhvr>
                                        <p:cTn id="53" dur="49" decel="100000" fill="hold"/>
                                        <p:tgtEl>
                                          <p:spTgt spid="8"/>
                                        </p:tgtEl>
                                        <p:attrNameLst>
                                          <p:attrName>ppt_y</p:attrName>
                                        </p:attrNameLst>
                                      </p:cBhvr>
                                      <p:tavLst>
                                        <p:tav tm="0">
                                          <p:val>
                                            <p:strVal val="#ppt_y-0.4"/>
                                          </p:val>
                                        </p:tav>
                                        <p:tav tm="100000">
                                          <p:val>
                                            <p:strVal val="#ppt_y+0.1"/>
                                          </p:val>
                                        </p:tav>
                                      </p:tavLst>
                                    </p:anim>
                                    <p:anim calcmode="lin" valueType="num">
                                      <p:cBhvr>
                                        <p:cTn id="54" dur="12" accel="100000" fill="hold">
                                          <p:stCondLst>
                                            <p:cond delay="49"/>
                                          </p:stCondLst>
                                        </p:cTn>
                                        <p:tgtEl>
                                          <p:spTgt spid="8"/>
                                        </p:tgtEl>
                                        <p:attrNameLst>
                                          <p:attrName>ppt_x</p:attrName>
                                        </p:attrNameLst>
                                      </p:cBhvr>
                                      <p:tavLst>
                                        <p:tav tm="0">
                                          <p:val>
                                            <p:strVal val="#ppt_x-0.05"/>
                                          </p:val>
                                        </p:tav>
                                        <p:tav tm="100000">
                                          <p:val>
                                            <p:strVal val="#ppt_x"/>
                                          </p:val>
                                        </p:tav>
                                      </p:tavLst>
                                    </p:anim>
                                    <p:anim calcmode="lin" valueType="num">
                                      <p:cBhvr>
                                        <p:cTn id="55" dur="12" accel="100000" fill="hold">
                                          <p:stCondLst>
                                            <p:cond delay="49"/>
                                          </p:stCondLst>
                                        </p:cTn>
                                        <p:tgtEl>
                                          <p:spTgt spid="8"/>
                                        </p:tgtEl>
                                        <p:attrNameLst>
                                          <p:attrName>ppt_y</p:attrName>
                                        </p:attrNameLst>
                                      </p:cBhvr>
                                      <p:tavLst>
                                        <p:tav tm="0">
                                          <p:val>
                                            <p:strVal val="#ppt_y+0.1"/>
                                          </p:val>
                                        </p:tav>
                                        <p:tav tm="100000">
                                          <p:val>
                                            <p:strVal val="#ppt_y"/>
                                          </p:val>
                                        </p:tav>
                                      </p:tavLst>
                                    </p:anim>
                                  </p:childTnLst>
                                </p:cTn>
                              </p:par>
                            </p:childTnLst>
                          </p:cTn>
                        </p:par>
                        <p:par>
                          <p:cTn id="56" fill="hold">
                            <p:stCondLst>
                              <p:cond delay="338"/>
                            </p:stCondLst>
                            <p:childTnLst>
                              <p:par>
                                <p:cTn id="57" presetID="30"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49" decel="100000"/>
                                        <p:tgtEl>
                                          <p:spTgt spid="9"/>
                                        </p:tgtEl>
                                      </p:cBhvr>
                                    </p:animEffect>
                                    <p:anim calcmode="lin" valueType="num">
                                      <p:cBhvr>
                                        <p:cTn id="60" dur="49" decel="100000" fill="hold"/>
                                        <p:tgtEl>
                                          <p:spTgt spid="9"/>
                                        </p:tgtEl>
                                        <p:attrNameLst>
                                          <p:attrName>style.rotation</p:attrName>
                                        </p:attrNameLst>
                                      </p:cBhvr>
                                      <p:tavLst>
                                        <p:tav tm="0">
                                          <p:val>
                                            <p:fltVal val="-90"/>
                                          </p:val>
                                        </p:tav>
                                        <p:tav tm="100000">
                                          <p:val>
                                            <p:fltVal val="0"/>
                                          </p:val>
                                        </p:tav>
                                      </p:tavLst>
                                    </p:anim>
                                    <p:anim calcmode="lin" valueType="num">
                                      <p:cBhvr>
                                        <p:cTn id="61" dur="49" decel="100000" fill="hold"/>
                                        <p:tgtEl>
                                          <p:spTgt spid="9"/>
                                        </p:tgtEl>
                                        <p:attrNameLst>
                                          <p:attrName>ppt_x</p:attrName>
                                        </p:attrNameLst>
                                      </p:cBhvr>
                                      <p:tavLst>
                                        <p:tav tm="0">
                                          <p:val>
                                            <p:strVal val="#ppt_x+0.4"/>
                                          </p:val>
                                        </p:tav>
                                        <p:tav tm="100000">
                                          <p:val>
                                            <p:strVal val="#ppt_x-0.05"/>
                                          </p:val>
                                        </p:tav>
                                      </p:tavLst>
                                    </p:anim>
                                    <p:anim calcmode="lin" valueType="num">
                                      <p:cBhvr>
                                        <p:cTn id="62" dur="49" decel="100000" fill="hold"/>
                                        <p:tgtEl>
                                          <p:spTgt spid="9"/>
                                        </p:tgtEl>
                                        <p:attrNameLst>
                                          <p:attrName>ppt_y</p:attrName>
                                        </p:attrNameLst>
                                      </p:cBhvr>
                                      <p:tavLst>
                                        <p:tav tm="0">
                                          <p:val>
                                            <p:strVal val="#ppt_y-0.4"/>
                                          </p:val>
                                        </p:tav>
                                        <p:tav tm="100000">
                                          <p:val>
                                            <p:strVal val="#ppt_y+0.1"/>
                                          </p:val>
                                        </p:tav>
                                      </p:tavLst>
                                    </p:anim>
                                    <p:anim calcmode="lin" valueType="num">
                                      <p:cBhvr>
                                        <p:cTn id="63" dur="12" accel="100000" fill="hold">
                                          <p:stCondLst>
                                            <p:cond delay="49"/>
                                          </p:stCondLst>
                                        </p:cTn>
                                        <p:tgtEl>
                                          <p:spTgt spid="9"/>
                                        </p:tgtEl>
                                        <p:attrNameLst>
                                          <p:attrName>ppt_x</p:attrName>
                                        </p:attrNameLst>
                                      </p:cBhvr>
                                      <p:tavLst>
                                        <p:tav tm="0">
                                          <p:val>
                                            <p:strVal val="#ppt_x-0.05"/>
                                          </p:val>
                                        </p:tav>
                                        <p:tav tm="100000">
                                          <p:val>
                                            <p:strVal val="#ppt_x"/>
                                          </p:val>
                                        </p:tav>
                                      </p:tavLst>
                                    </p:anim>
                                    <p:anim calcmode="lin" valueType="num">
                                      <p:cBhvr>
                                        <p:cTn id="64" dur="12" accel="100000" fill="hold">
                                          <p:stCondLst>
                                            <p:cond delay="49"/>
                                          </p:stCondLst>
                                        </p:cTn>
                                        <p:tgtEl>
                                          <p:spTgt spid="9"/>
                                        </p:tgtEl>
                                        <p:attrNameLst>
                                          <p:attrName>ppt_y</p:attrName>
                                        </p:attrNameLst>
                                      </p:cBhvr>
                                      <p:tavLst>
                                        <p:tav tm="0">
                                          <p:val>
                                            <p:strVal val="#ppt_y+0.1"/>
                                          </p:val>
                                        </p:tav>
                                        <p:tav tm="100000">
                                          <p:val>
                                            <p:strVal val="#ppt_y"/>
                                          </p:val>
                                        </p:tav>
                                      </p:tavLst>
                                    </p:anim>
                                  </p:childTnLst>
                                </p:cTn>
                              </p:par>
                            </p:childTnLst>
                          </p:cTn>
                        </p:par>
                        <p:par>
                          <p:cTn id="65" fill="hold">
                            <p:stCondLst>
                              <p:cond delay="400"/>
                            </p:stCondLst>
                            <p:childTnLst>
                              <p:par>
                                <p:cTn id="66" presetID="30" presetClass="entr" presetSubtype="0" fill="hold" grpId="0" nodeType="after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49" decel="100000"/>
                                        <p:tgtEl>
                                          <p:spTgt spid="10"/>
                                        </p:tgtEl>
                                      </p:cBhvr>
                                    </p:animEffect>
                                    <p:anim calcmode="lin" valueType="num">
                                      <p:cBhvr>
                                        <p:cTn id="69" dur="49" decel="100000" fill="hold"/>
                                        <p:tgtEl>
                                          <p:spTgt spid="10"/>
                                        </p:tgtEl>
                                        <p:attrNameLst>
                                          <p:attrName>style.rotation</p:attrName>
                                        </p:attrNameLst>
                                      </p:cBhvr>
                                      <p:tavLst>
                                        <p:tav tm="0">
                                          <p:val>
                                            <p:fltVal val="-90"/>
                                          </p:val>
                                        </p:tav>
                                        <p:tav tm="100000">
                                          <p:val>
                                            <p:fltVal val="0"/>
                                          </p:val>
                                        </p:tav>
                                      </p:tavLst>
                                    </p:anim>
                                    <p:anim calcmode="lin" valueType="num">
                                      <p:cBhvr>
                                        <p:cTn id="70" dur="49" decel="100000" fill="hold"/>
                                        <p:tgtEl>
                                          <p:spTgt spid="10"/>
                                        </p:tgtEl>
                                        <p:attrNameLst>
                                          <p:attrName>ppt_x</p:attrName>
                                        </p:attrNameLst>
                                      </p:cBhvr>
                                      <p:tavLst>
                                        <p:tav tm="0">
                                          <p:val>
                                            <p:strVal val="#ppt_x+0.4"/>
                                          </p:val>
                                        </p:tav>
                                        <p:tav tm="100000">
                                          <p:val>
                                            <p:strVal val="#ppt_x-0.05"/>
                                          </p:val>
                                        </p:tav>
                                      </p:tavLst>
                                    </p:anim>
                                    <p:anim calcmode="lin" valueType="num">
                                      <p:cBhvr>
                                        <p:cTn id="71" dur="49" decel="100000" fill="hold"/>
                                        <p:tgtEl>
                                          <p:spTgt spid="10"/>
                                        </p:tgtEl>
                                        <p:attrNameLst>
                                          <p:attrName>ppt_y</p:attrName>
                                        </p:attrNameLst>
                                      </p:cBhvr>
                                      <p:tavLst>
                                        <p:tav tm="0">
                                          <p:val>
                                            <p:strVal val="#ppt_y-0.4"/>
                                          </p:val>
                                        </p:tav>
                                        <p:tav tm="100000">
                                          <p:val>
                                            <p:strVal val="#ppt_y+0.1"/>
                                          </p:val>
                                        </p:tav>
                                      </p:tavLst>
                                    </p:anim>
                                    <p:anim calcmode="lin" valueType="num">
                                      <p:cBhvr>
                                        <p:cTn id="72" dur="12" accel="100000" fill="hold">
                                          <p:stCondLst>
                                            <p:cond delay="49"/>
                                          </p:stCondLst>
                                        </p:cTn>
                                        <p:tgtEl>
                                          <p:spTgt spid="10"/>
                                        </p:tgtEl>
                                        <p:attrNameLst>
                                          <p:attrName>ppt_x</p:attrName>
                                        </p:attrNameLst>
                                      </p:cBhvr>
                                      <p:tavLst>
                                        <p:tav tm="0">
                                          <p:val>
                                            <p:strVal val="#ppt_x-0.05"/>
                                          </p:val>
                                        </p:tav>
                                        <p:tav tm="100000">
                                          <p:val>
                                            <p:strVal val="#ppt_x"/>
                                          </p:val>
                                        </p:tav>
                                      </p:tavLst>
                                    </p:anim>
                                    <p:anim calcmode="lin" valueType="num">
                                      <p:cBhvr>
                                        <p:cTn id="73" dur="12" accel="100000" fill="hold">
                                          <p:stCondLst>
                                            <p:cond delay="49"/>
                                          </p:stCondLst>
                                        </p:cTn>
                                        <p:tgtEl>
                                          <p:spTgt spid="10"/>
                                        </p:tgtEl>
                                        <p:attrNameLst>
                                          <p:attrName>ppt_y</p:attrName>
                                        </p:attrNameLst>
                                      </p:cBhvr>
                                      <p:tavLst>
                                        <p:tav tm="0">
                                          <p:val>
                                            <p:strVal val="#ppt_y+0.1"/>
                                          </p:val>
                                        </p:tav>
                                        <p:tav tm="100000">
                                          <p:val>
                                            <p:strVal val="#ppt_y"/>
                                          </p:val>
                                        </p:tav>
                                      </p:tavLst>
                                    </p:anim>
                                  </p:childTnLst>
                                </p:cTn>
                              </p:par>
                            </p:childTnLst>
                          </p:cTn>
                        </p:par>
                        <p:par>
                          <p:cTn id="74" fill="hold">
                            <p:stCondLst>
                              <p:cond delay="462"/>
                            </p:stCondLst>
                            <p:childTnLst>
                              <p:par>
                                <p:cTn id="75" presetID="30" presetClass="entr" presetSubtype="0" fill="hold" grpId="0" nodeType="after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49" decel="100000"/>
                                        <p:tgtEl>
                                          <p:spTgt spid="11"/>
                                        </p:tgtEl>
                                      </p:cBhvr>
                                    </p:animEffect>
                                    <p:anim calcmode="lin" valueType="num">
                                      <p:cBhvr>
                                        <p:cTn id="78" dur="49" decel="100000" fill="hold"/>
                                        <p:tgtEl>
                                          <p:spTgt spid="11"/>
                                        </p:tgtEl>
                                        <p:attrNameLst>
                                          <p:attrName>style.rotation</p:attrName>
                                        </p:attrNameLst>
                                      </p:cBhvr>
                                      <p:tavLst>
                                        <p:tav tm="0">
                                          <p:val>
                                            <p:fltVal val="-90"/>
                                          </p:val>
                                        </p:tav>
                                        <p:tav tm="100000">
                                          <p:val>
                                            <p:fltVal val="0"/>
                                          </p:val>
                                        </p:tav>
                                      </p:tavLst>
                                    </p:anim>
                                    <p:anim calcmode="lin" valueType="num">
                                      <p:cBhvr>
                                        <p:cTn id="79" dur="49" decel="100000" fill="hold"/>
                                        <p:tgtEl>
                                          <p:spTgt spid="11"/>
                                        </p:tgtEl>
                                        <p:attrNameLst>
                                          <p:attrName>ppt_x</p:attrName>
                                        </p:attrNameLst>
                                      </p:cBhvr>
                                      <p:tavLst>
                                        <p:tav tm="0">
                                          <p:val>
                                            <p:strVal val="#ppt_x+0.4"/>
                                          </p:val>
                                        </p:tav>
                                        <p:tav tm="100000">
                                          <p:val>
                                            <p:strVal val="#ppt_x-0.05"/>
                                          </p:val>
                                        </p:tav>
                                      </p:tavLst>
                                    </p:anim>
                                    <p:anim calcmode="lin" valueType="num">
                                      <p:cBhvr>
                                        <p:cTn id="80" dur="49" decel="100000" fill="hold"/>
                                        <p:tgtEl>
                                          <p:spTgt spid="11"/>
                                        </p:tgtEl>
                                        <p:attrNameLst>
                                          <p:attrName>ppt_y</p:attrName>
                                        </p:attrNameLst>
                                      </p:cBhvr>
                                      <p:tavLst>
                                        <p:tav tm="0">
                                          <p:val>
                                            <p:strVal val="#ppt_y-0.4"/>
                                          </p:val>
                                        </p:tav>
                                        <p:tav tm="100000">
                                          <p:val>
                                            <p:strVal val="#ppt_y+0.1"/>
                                          </p:val>
                                        </p:tav>
                                      </p:tavLst>
                                    </p:anim>
                                    <p:anim calcmode="lin" valueType="num">
                                      <p:cBhvr>
                                        <p:cTn id="81" dur="12" accel="100000" fill="hold">
                                          <p:stCondLst>
                                            <p:cond delay="49"/>
                                          </p:stCondLst>
                                        </p:cTn>
                                        <p:tgtEl>
                                          <p:spTgt spid="11"/>
                                        </p:tgtEl>
                                        <p:attrNameLst>
                                          <p:attrName>ppt_x</p:attrName>
                                        </p:attrNameLst>
                                      </p:cBhvr>
                                      <p:tavLst>
                                        <p:tav tm="0">
                                          <p:val>
                                            <p:strVal val="#ppt_x-0.05"/>
                                          </p:val>
                                        </p:tav>
                                        <p:tav tm="100000">
                                          <p:val>
                                            <p:strVal val="#ppt_x"/>
                                          </p:val>
                                        </p:tav>
                                      </p:tavLst>
                                    </p:anim>
                                    <p:anim calcmode="lin" valueType="num">
                                      <p:cBhvr>
                                        <p:cTn id="82" dur="12" accel="100000" fill="hold">
                                          <p:stCondLst>
                                            <p:cond delay="49"/>
                                          </p:stCondLst>
                                        </p:cTn>
                                        <p:tgtEl>
                                          <p:spTgt spid="11"/>
                                        </p:tgtEl>
                                        <p:attrNameLst>
                                          <p:attrName>ppt_y</p:attrName>
                                        </p:attrNameLst>
                                      </p:cBhvr>
                                      <p:tavLst>
                                        <p:tav tm="0">
                                          <p:val>
                                            <p:strVal val="#ppt_y+0.1"/>
                                          </p:val>
                                        </p:tav>
                                        <p:tav tm="100000">
                                          <p:val>
                                            <p:strVal val="#ppt_y"/>
                                          </p:val>
                                        </p:tav>
                                      </p:tavLst>
                                    </p:anim>
                                  </p:childTnLst>
                                </p:cTn>
                              </p:par>
                            </p:childTnLst>
                          </p:cTn>
                        </p:par>
                        <p:par>
                          <p:cTn id="83" fill="hold">
                            <p:stCondLst>
                              <p:cond delay="523"/>
                            </p:stCondLst>
                            <p:childTnLst>
                              <p:par>
                                <p:cTn id="84" presetID="30" presetClass="entr" presetSubtype="0" fill="hold" grpId="0" nodeType="after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49" decel="100000"/>
                                        <p:tgtEl>
                                          <p:spTgt spid="13"/>
                                        </p:tgtEl>
                                      </p:cBhvr>
                                    </p:animEffect>
                                    <p:anim calcmode="lin" valueType="num">
                                      <p:cBhvr>
                                        <p:cTn id="87" dur="49" decel="100000" fill="hold"/>
                                        <p:tgtEl>
                                          <p:spTgt spid="13"/>
                                        </p:tgtEl>
                                        <p:attrNameLst>
                                          <p:attrName>style.rotation</p:attrName>
                                        </p:attrNameLst>
                                      </p:cBhvr>
                                      <p:tavLst>
                                        <p:tav tm="0">
                                          <p:val>
                                            <p:fltVal val="-90"/>
                                          </p:val>
                                        </p:tav>
                                        <p:tav tm="100000">
                                          <p:val>
                                            <p:fltVal val="0"/>
                                          </p:val>
                                        </p:tav>
                                      </p:tavLst>
                                    </p:anim>
                                    <p:anim calcmode="lin" valueType="num">
                                      <p:cBhvr>
                                        <p:cTn id="88" dur="49" decel="100000" fill="hold"/>
                                        <p:tgtEl>
                                          <p:spTgt spid="13"/>
                                        </p:tgtEl>
                                        <p:attrNameLst>
                                          <p:attrName>ppt_x</p:attrName>
                                        </p:attrNameLst>
                                      </p:cBhvr>
                                      <p:tavLst>
                                        <p:tav tm="0">
                                          <p:val>
                                            <p:strVal val="#ppt_x+0.4"/>
                                          </p:val>
                                        </p:tav>
                                        <p:tav tm="100000">
                                          <p:val>
                                            <p:strVal val="#ppt_x-0.05"/>
                                          </p:val>
                                        </p:tav>
                                      </p:tavLst>
                                    </p:anim>
                                    <p:anim calcmode="lin" valueType="num">
                                      <p:cBhvr>
                                        <p:cTn id="89" dur="49" decel="100000" fill="hold"/>
                                        <p:tgtEl>
                                          <p:spTgt spid="13"/>
                                        </p:tgtEl>
                                        <p:attrNameLst>
                                          <p:attrName>ppt_y</p:attrName>
                                        </p:attrNameLst>
                                      </p:cBhvr>
                                      <p:tavLst>
                                        <p:tav tm="0">
                                          <p:val>
                                            <p:strVal val="#ppt_y-0.4"/>
                                          </p:val>
                                        </p:tav>
                                        <p:tav tm="100000">
                                          <p:val>
                                            <p:strVal val="#ppt_y+0.1"/>
                                          </p:val>
                                        </p:tav>
                                      </p:tavLst>
                                    </p:anim>
                                    <p:anim calcmode="lin" valueType="num">
                                      <p:cBhvr>
                                        <p:cTn id="90" dur="12" accel="100000" fill="hold">
                                          <p:stCondLst>
                                            <p:cond delay="49"/>
                                          </p:stCondLst>
                                        </p:cTn>
                                        <p:tgtEl>
                                          <p:spTgt spid="13"/>
                                        </p:tgtEl>
                                        <p:attrNameLst>
                                          <p:attrName>ppt_x</p:attrName>
                                        </p:attrNameLst>
                                      </p:cBhvr>
                                      <p:tavLst>
                                        <p:tav tm="0">
                                          <p:val>
                                            <p:strVal val="#ppt_x-0.05"/>
                                          </p:val>
                                        </p:tav>
                                        <p:tav tm="100000">
                                          <p:val>
                                            <p:strVal val="#ppt_x"/>
                                          </p:val>
                                        </p:tav>
                                      </p:tavLst>
                                    </p:anim>
                                    <p:anim calcmode="lin" valueType="num">
                                      <p:cBhvr>
                                        <p:cTn id="91" dur="12" accel="100000" fill="hold">
                                          <p:stCondLst>
                                            <p:cond delay="49"/>
                                          </p:stCondLst>
                                        </p:cTn>
                                        <p:tgtEl>
                                          <p:spTgt spid="13"/>
                                        </p:tgtEl>
                                        <p:attrNameLst>
                                          <p:attrName>ppt_y</p:attrName>
                                        </p:attrNameLst>
                                      </p:cBhvr>
                                      <p:tavLst>
                                        <p:tav tm="0">
                                          <p:val>
                                            <p:strVal val="#ppt_y+0.1"/>
                                          </p:val>
                                        </p:tav>
                                        <p:tav tm="100000">
                                          <p:val>
                                            <p:strVal val="#ppt_y"/>
                                          </p:val>
                                        </p:tav>
                                      </p:tavLst>
                                    </p:anim>
                                  </p:childTnLst>
                                </p:cTn>
                              </p:par>
                            </p:childTnLst>
                          </p:cTn>
                        </p:par>
                        <p:par>
                          <p:cTn id="92" fill="hold">
                            <p:stCondLst>
                              <p:cond delay="585"/>
                            </p:stCondLst>
                            <p:childTnLst>
                              <p:par>
                                <p:cTn id="93" presetID="30" presetClass="entr" presetSubtype="0" fill="hold" grpId="0" nodeType="after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fade">
                                      <p:cBhvr>
                                        <p:cTn id="95" dur="49" decel="100000"/>
                                        <p:tgtEl>
                                          <p:spTgt spid="14"/>
                                        </p:tgtEl>
                                      </p:cBhvr>
                                    </p:animEffect>
                                    <p:anim calcmode="lin" valueType="num">
                                      <p:cBhvr>
                                        <p:cTn id="96" dur="49" decel="100000" fill="hold"/>
                                        <p:tgtEl>
                                          <p:spTgt spid="14"/>
                                        </p:tgtEl>
                                        <p:attrNameLst>
                                          <p:attrName>style.rotation</p:attrName>
                                        </p:attrNameLst>
                                      </p:cBhvr>
                                      <p:tavLst>
                                        <p:tav tm="0">
                                          <p:val>
                                            <p:fltVal val="-90"/>
                                          </p:val>
                                        </p:tav>
                                        <p:tav tm="100000">
                                          <p:val>
                                            <p:fltVal val="0"/>
                                          </p:val>
                                        </p:tav>
                                      </p:tavLst>
                                    </p:anim>
                                    <p:anim calcmode="lin" valueType="num">
                                      <p:cBhvr>
                                        <p:cTn id="97" dur="49" decel="100000" fill="hold"/>
                                        <p:tgtEl>
                                          <p:spTgt spid="14"/>
                                        </p:tgtEl>
                                        <p:attrNameLst>
                                          <p:attrName>ppt_x</p:attrName>
                                        </p:attrNameLst>
                                      </p:cBhvr>
                                      <p:tavLst>
                                        <p:tav tm="0">
                                          <p:val>
                                            <p:strVal val="#ppt_x+0.4"/>
                                          </p:val>
                                        </p:tav>
                                        <p:tav tm="100000">
                                          <p:val>
                                            <p:strVal val="#ppt_x-0.05"/>
                                          </p:val>
                                        </p:tav>
                                      </p:tavLst>
                                    </p:anim>
                                    <p:anim calcmode="lin" valueType="num">
                                      <p:cBhvr>
                                        <p:cTn id="98" dur="49" decel="100000" fill="hold"/>
                                        <p:tgtEl>
                                          <p:spTgt spid="14"/>
                                        </p:tgtEl>
                                        <p:attrNameLst>
                                          <p:attrName>ppt_y</p:attrName>
                                        </p:attrNameLst>
                                      </p:cBhvr>
                                      <p:tavLst>
                                        <p:tav tm="0">
                                          <p:val>
                                            <p:strVal val="#ppt_y-0.4"/>
                                          </p:val>
                                        </p:tav>
                                        <p:tav tm="100000">
                                          <p:val>
                                            <p:strVal val="#ppt_y+0.1"/>
                                          </p:val>
                                        </p:tav>
                                      </p:tavLst>
                                    </p:anim>
                                    <p:anim calcmode="lin" valueType="num">
                                      <p:cBhvr>
                                        <p:cTn id="99" dur="12" accel="100000" fill="hold">
                                          <p:stCondLst>
                                            <p:cond delay="49"/>
                                          </p:stCondLst>
                                        </p:cTn>
                                        <p:tgtEl>
                                          <p:spTgt spid="14"/>
                                        </p:tgtEl>
                                        <p:attrNameLst>
                                          <p:attrName>ppt_x</p:attrName>
                                        </p:attrNameLst>
                                      </p:cBhvr>
                                      <p:tavLst>
                                        <p:tav tm="0">
                                          <p:val>
                                            <p:strVal val="#ppt_x-0.05"/>
                                          </p:val>
                                        </p:tav>
                                        <p:tav tm="100000">
                                          <p:val>
                                            <p:strVal val="#ppt_x"/>
                                          </p:val>
                                        </p:tav>
                                      </p:tavLst>
                                    </p:anim>
                                    <p:anim calcmode="lin" valueType="num">
                                      <p:cBhvr>
                                        <p:cTn id="100" dur="12" accel="100000" fill="hold">
                                          <p:stCondLst>
                                            <p:cond delay="49"/>
                                          </p:stCondLst>
                                        </p:cTn>
                                        <p:tgtEl>
                                          <p:spTgt spid="14"/>
                                        </p:tgtEl>
                                        <p:attrNameLst>
                                          <p:attrName>ppt_y</p:attrName>
                                        </p:attrNameLst>
                                      </p:cBhvr>
                                      <p:tavLst>
                                        <p:tav tm="0">
                                          <p:val>
                                            <p:strVal val="#ppt_y+0.1"/>
                                          </p:val>
                                        </p:tav>
                                        <p:tav tm="100000">
                                          <p:val>
                                            <p:strVal val="#ppt_y"/>
                                          </p:val>
                                        </p:tav>
                                      </p:tavLst>
                                    </p:anim>
                                  </p:childTnLst>
                                </p:cTn>
                              </p:par>
                            </p:childTnLst>
                          </p:cTn>
                        </p:par>
                        <p:par>
                          <p:cTn id="101" fill="hold">
                            <p:stCondLst>
                              <p:cond delay="646"/>
                            </p:stCondLst>
                            <p:childTnLst>
                              <p:par>
                                <p:cTn id="102" presetID="30" presetClass="entr" presetSubtype="0" fill="hold" grpId="0" nodeType="after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49" decel="100000"/>
                                        <p:tgtEl>
                                          <p:spTgt spid="34"/>
                                        </p:tgtEl>
                                      </p:cBhvr>
                                    </p:animEffect>
                                    <p:anim calcmode="lin" valueType="num">
                                      <p:cBhvr>
                                        <p:cTn id="105" dur="49" decel="100000" fill="hold"/>
                                        <p:tgtEl>
                                          <p:spTgt spid="34"/>
                                        </p:tgtEl>
                                        <p:attrNameLst>
                                          <p:attrName>style.rotation</p:attrName>
                                        </p:attrNameLst>
                                      </p:cBhvr>
                                      <p:tavLst>
                                        <p:tav tm="0">
                                          <p:val>
                                            <p:fltVal val="-90"/>
                                          </p:val>
                                        </p:tav>
                                        <p:tav tm="100000">
                                          <p:val>
                                            <p:fltVal val="0"/>
                                          </p:val>
                                        </p:tav>
                                      </p:tavLst>
                                    </p:anim>
                                    <p:anim calcmode="lin" valueType="num">
                                      <p:cBhvr>
                                        <p:cTn id="106" dur="49" decel="100000" fill="hold"/>
                                        <p:tgtEl>
                                          <p:spTgt spid="34"/>
                                        </p:tgtEl>
                                        <p:attrNameLst>
                                          <p:attrName>ppt_x</p:attrName>
                                        </p:attrNameLst>
                                      </p:cBhvr>
                                      <p:tavLst>
                                        <p:tav tm="0">
                                          <p:val>
                                            <p:strVal val="#ppt_x+0.4"/>
                                          </p:val>
                                        </p:tav>
                                        <p:tav tm="100000">
                                          <p:val>
                                            <p:strVal val="#ppt_x-0.05"/>
                                          </p:val>
                                        </p:tav>
                                      </p:tavLst>
                                    </p:anim>
                                    <p:anim calcmode="lin" valueType="num">
                                      <p:cBhvr>
                                        <p:cTn id="107" dur="49" decel="100000" fill="hold"/>
                                        <p:tgtEl>
                                          <p:spTgt spid="34"/>
                                        </p:tgtEl>
                                        <p:attrNameLst>
                                          <p:attrName>ppt_y</p:attrName>
                                        </p:attrNameLst>
                                      </p:cBhvr>
                                      <p:tavLst>
                                        <p:tav tm="0">
                                          <p:val>
                                            <p:strVal val="#ppt_y-0.4"/>
                                          </p:val>
                                        </p:tav>
                                        <p:tav tm="100000">
                                          <p:val>
                                            <p:strVal val="#ppt_y+0.1"/>
                                          </p:val>
                                        </p:tav>
                                      </p:tavLst>
                                    </p:anim>
                                    <p:anim calcmode="lin" valueType="num">
                                      <p:cBhvr>
                                        <p:cTn id="108" dur="12" accel="100000" fill="hold">
                                          <p:stCondLst>
                                            <p:cond delay="49"/>
                                          </p:stCondLst>
                                        </p:cTn>
                                        <p:tgtEl>
                                          <p:spTgt spid="34"/>
                                        </p:tgtEl>
                                        <p:attrNameLst>
                                          <p:attrName>ppt_x</p:attrName>
                                        </p:attrNameLst>
                                      </p:cBhvr>
                                      <p:tavLst>
                                        <p:tav tm="0">
                                          <p:val>
                                            <p:strVal val="#ppt_x-0.05"/>
                                          </p:val>
                                        </p:tav>
                                        <p:tav tm="100000">
                                          <p:val>
                                            <p:strVal val="#ppt_x"/>
                                          </p:val>
                                        </p:tav>
                                      </p:tavLst>
                                    </p:anim>
                                    <p:anim calcmode="lin" valueType="num">
                                      <p:cBhvr>
                                        <p:cTn id="109" dur="12" accel="100000" fill="hold">
                                          <p:stCondLst>
                                            <p:cond delay="49"/>
                                          </p:stCondLst>
                                        </p:cTn>
                                        <p:tgtEl>
                                          <p:spTgt spid="34"/>
                                        </p:tgtEl>
                                        <p:attrNameLst>
                                          <p:attrName>ppt_y</p:attrName>
                                        </p:attrNameLst>
                                      </p:cBhvr>
                                      <p:tavLst>
                                        <p:tav tm="0">
                                          <p:val>
                                            <p:strVal val="#ppt_y+0.1"/>
                                          </p:val>
                                        </p:tav>
                                        <p:tav tm="100000">
                                          <p:val>
                                            <p:strVal val="#ppt_y"/>
                                          </p:val>
                                        </p:tav>
                                      </p:tavLst>
                                    </p:anim>
                                  </p:childTnLst>
                                </p:cTn>
                              </p:par>
                            </p:childTnLst>
                          </p:cTn>
                        </p:par>
                        <p:par>
                          <p:cTn id="110" fill="hold">
                            <p:stCondLst>
                              <p:cond delay="708"/>
                            </p:stCondLst>
                            <p:childTnLst>
                              <p:par>
                                <p:cTn id="111" presetID="30" presetClass="entr" presetSubtype="0" fill="hold" grpId="0" nodeType="after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fade">
                                      <p:cBhvr>
                                        <p:cTn id="113" dur="49" decel="100000"/>
                                        <p:tgtEl>
                                          <p:spTgt spid="35"/>
                                        </p:tgtEl>
                                      </p:cBhvr>
                                    </p:animEffect>
                                    <p:anim calcmode="lin" valueType="num">
                                      <p:cBhvr>
                                        <p:cTn id="114" dur="49" decel="100000" fill="hold"/>
                                        <p:tgtEl>
                                          <p:spTgt spid="35"/>
                                        </p:tgtEl>
                                        <p:attrNameLst>
                                          <p:attrName>style.rotation</p:attrName>
                                        </p:attrNameLst>
                                      </p:cBhvr>
                                      <p:tavLst>
                                        <p:tav tm="0">
                                          <p:val>
                                            <p:fltVal val="-90"/>
                                          </p:val>
                                        </p:tav>
                                        <p:tav tm="100000">
                                          <p:val>
                                            <p:fltVal val="0"/>
                                          </p:val>
                                        </p:tav>
                                      </p:tavLst>
                                    </p:anim>
                                    <p:anim calcmode="lin" valueType="num">
                                      <p:cBhvr>
                                        <p:cTn id="115" dur="49" decel="100000" fill="hold"/>
                                        <p:tgtEl>
                                          <p:spTgt spid="35"/>
                                        </p:tgtEl>
                                        <p:attrNameLst>
                                          <p:attrName>ppt_x</p:attrName>
                                        </p:attrNameLst>
                                      </p:cBhvr>
                                      <p:tavLst>
                                        <p:tav tm="0">
                                          <p:val>
                                            <p:strVal val="#ppt_x+0.4"/>
                                          </p:val>
                                        </p:tav>
                                        <p:tav tm="100000">
                                          <p:val>
                                            <p:strVal val="#ppt_x-0.05"/>
                                          </p:val>
                                        </p:tav>
                                      </p:tavLst>
                                    </p:anim>
                                    <p:anim calcmode="lin" valueType="num">
                                      <p:cBhvr>
                                        <p:cTn id="116" dur="49" decel="100000" fill="hold"/>
                                        <p:tgtEl>
                                          <p:spTgt spid="35"/>
                                        </p:tgtEl>
                                        <p:attrNameLst>
                                          <p:attrName>ppt_y</p:attrName>
                                        </p:attrNameLst>
                                      </p:cBhvr>
                                      <p:tavLst>
                                        <p:tav tm="0">
                                          <p:val>
                                            <p:strVal val="#ppt_y-0.4"/>
                                          </p:val>
                                        </p:tav>
                                        <p:tav tm="100000">
                                          <p:val>
                                            <p:strVal val="#ppt_y+0.1"/>
                                          </p:val>
                                        </p:tav>
                                      </p:tavLst>
                                    </p:anim>
                                    <p:anim calcmode="lin" valueType="num">
                                      <p:cBhvr>
                                        <p:cTn id="117" dur="12" accel="100000" fill="hold">
                                          <p:stCondLst>
                                            <p:cond delay="49"/>
                                          </p:stCondLst>
                                        </p:cTn>
                                        <p:tgtEl>
                                          <p:spTgt spid="35"/>
                                        </p:tgtEl>
                                        <p:attrNameLst>
                                          <p:attrName>ppt_x</p:attrName>
                                        </p:attrNameLst>
                                      </p:cBhvr>
                                      <p:tavLst>
                                        <p:tav tm="0">
                                          <p:val>
                                            <p:strVal val="#ppt_x-0.05"/>
                                          </p:val>
                                        </p:tav>
                                        <p:tav tm="100000">
                                          <p:val>
                                            <p:strVal val="#ppt_x"/>
                                          </p:val>
                                        </p:tav>
                                      </p:tavLst>
                                    </p:anim>
                                    <p:anim calcmode="lin" valueType="num">
                                      <p:cBhvr>
                                        <p:cTn id="118" dur="12" accel="100000" fill="hold">
                                          <p:stCondLst>
                                            <p:cond delay="49"/>
                                          </p:stCondLst>
                                        </p:cTn>
                                        <p:tgtEl>
                                          <p:spTgt spid="35"/>
                                        </p:tgtEl>
                                        <p:attrNameLst>
                                          <p:attrName>ppt_y</p:attrName>
                                        </p:attrNameLst>
                                      </p:cBhvr>
                                      <p:tavLst>
                                        <p:tav tm="0">
                                          <p:val>
                                            <p:strVal val="#ppt_y+0.1"/>
                                          </p:val>
                                        </p:tav>
                                        <p:tav tm="100000">
                                          <p:val>
                                            <p:strVal val="#ppt_y"/>
                                          </p:val>
                                        </p:tav>
                                      </p:tavLst>
                                    </p:anim>
                                  </p:childTnLst>
                                </p:cTn>
                              </p:par>
                            </p:childTnLst>
                          </p:cTn>
                        </p:par>
                        <p:par>
                          <p:cTn id="119" fill="hold">
                            <p:stCondLst>
                              <p:cond delay="769"/>
                            </p:stCondLst>
                            <p:childTnLst>
                              <p:par>
                                <p:cTn id="120" presetID="30" presetClass="entr" presetSubtype="0" fill="hold" grpId="0" nodeType="afterEffect">
                                  <p:stCondLst>
                                    <p:cond delay="0"/>
                                  </p:stCondLst>
                                  <p:childTnLst>
                                    <p:set>
                                      <p:cBhvr>
                                        <p:cTn id="121" dur="1" fill="hold">
                                          <p:stCondLst>
                                            <p:cond delay="0"/>
                                          </p:stCondLst>
                                        </p:cTn>
                                        <p:tgtEl>
                                          <p:spTgt spid="36"/>
                                        </p:tgtEl>
                                        <p:attrNameLst>
                                          <p:attrName>style.visibility</p:attrName>
                                        </p:attrNameLst>
                                      </p:cBhvr>
                                      <p:to>
                                        <p:strVal val="visible"/>
                                      </p:to>
                                    </p:set>
                                    <p:animEffect transition="in" filter="fade">
                                      <p:cBhvr>
                                        <p:cTn id="122" dur="49" decel="100000"/>
                                        <p:tgtEl>
                                          <p:spTgt spid="36"/>
                                        </p:tgtEl>
                                      </p:cBhvr>
                                    </p:animEffect>
                                    <p:anim calcmode="lin" valueType="num">
                                      <p:cBhvr>
                                        <p:cTn id="123" dur="49" decel="100000" fill="hold"/>
                                        <p:tgtEl>
                                          <p:spTgt spid="36"/>
                                        </p:tgtEl>
                                        <p:attrNameLst>
                                          <p:attrName>style.rotation</p:attrName>
                                        </p:attrNameLst>
                                      </p:cBhvr>
                                      <p:tavLst>
                                        <p:tav tm="0">
                                          <p:val>
                                            <p:fltVal val="-90"/>
                                          </p:val>
                                        </p:tav>
                                        <p:tav tm="100000">
                                          <p:val>
                                            <p:fltVal val="0"/>
                                          </p:val>
                                        </p:tav>
                                      </p:tavLst>
                                    </p:anim>
                                    <p:anim calcmode="lin" valueType="num">
                                      <p:cBhvr>
                                        <p:cTn id="124" dur="49" decel="100000" fill="hold"/>
                                        <p:tgtEl>
                                          <p:spTgt spid="36"/>
                                        </p:tgtEl>
                                        <p:attrNameLst>
                                          <p:attrName>ppt_x</p:attrName>
                                        </p:attrNameLst>
                                      </p:cBhvr>
                                      <p:tavLst>
                                        <p:tav tm="0">
                                          <p:val>
                                            <p:strVal val="#ppt_x+0.4"/>
                                          </p:val>
                                        </p:tav>
                                        <p:tav tm="100000">
                                          <p:val>
                                            <p:strVal val="#ppt_x-0.05"/>
                                          </p:val>
                                        </p:tav>
                                      </p:tavLst>
                                    </p:anim>
                                    <p:anim calcmode="lin" valueType="num">
                                      <p:cBhvr>
                                        <p:cTn id="125" dur="49" decel="100000" fill="hold"/>
                                        <p:tgtEl>
                                          <p:spTgt spid="36"/>
                                        </p:tgtEl>
                                        <p:attrNameLst>
                                          <p:attrName>ppt_y</p:attrName>
                                        </p:attrNameLst>
                                      </p:cBhvr>
                                      <p:tavLst>
                                        <p:tav tm="0">
                                          <p:val>
                                            <p:strVal val="#ppt_y-0.4"/>
                                          </p:val>
                                        </p:tav>
                                        <p:tav tm="100000">
                                          <p:val>
                                            <p:strVal val="#ppt_y+0.1"/>
                                          </p:val>
                                        </p:tav>
                                      </p:tavLst>
                                    </p:anim>
                                    <p:anim calcmode="lin" valueType="num">
                                      <p:cBhvr>
                                        <p:cTn id="126" dur="12" accel="100000" fill="hold">
                                          <p:stCondLst>
                                            <p:cond delay="49"/>
                                          </p:stCondLst>
                                        </p:cTn>
                                        <p:tgtEl>
                                          <p:spTgt spid="36"/>
                                        </p:tgtEl>
                                        <p:attrNameLst>
                                          <p:attrName>ppt_x</p:attrName>
                                        </p:attrNameLst>
                                      </p:cBhvr>
                                      <p:tavLst>
                                        <p:tav tm="0">
                                          <p:val>
                                            <p:strVal val="#ppt_x-0.05"/>
                                          </p:val>
                                        </p:tav>
                                        <p:tav tm="100000">
                                          <p:val>
                                            <p:strVal val="#ppt_x"/>
                                          </p:val>
                                        </p:tav>
                                      </p:tavLst>
                                    </p:anim>
                                    <p:anim calcmode="lin" valueType="num">
                                      <p:cBhvr>
                                        <p:cTn id="127" dur="12" accel="100000" fill="hold">
                                          <p:stCondLst>
                                            <p:cond delay="49"/>
                                          </p:stCondLst>
                                        </p:cTn>
                                        <p:tgtEl>
                                          <p:spTgt spid="36"/>
                                        </p:tgtEl>
                                        <p:attrNameLst>
                                          <p:attrName>ppt_y</p:attrName>
                                        </p:attrNameLst>
                                      </p:cBhvr>
                                      <p:tavLst>
                                        <p:tav tm="0">
                                          <p:val>
                                            <p:strVal val="#ppt_y+0.1"/>
                                          </p:val>
                                        </p:tav>
                                        <p:tav tm="100000">
                                          <p:val>
                                            <p:strVal val="#ppt_y"/>
                                          </p:val>
                                        </p:tav>
                                      </p:tavLst>
                                    </p:anim>
                                  </p:childTnLst>
                                </p:cTn>
                              </p:par>
                            </p:childTnLst>
                          </p:cTn>
                        </p:par>
                        <p:par>
                          <p:cTn id="128" fill="hold">
                            <p:stCondLst>
                              <p:cond delay="831"/>
                            </p:stCondLst>
                            <p:childTnLst>
                              <p:par>
                                <p:cTn id="129" presetID="30" presetClass="entr" presetSubtype="0" fill="hold" grpId="0" nodeType="afterEffect">
                                  <p:stCondLst>
                                    <p:cond delay="0"/>
                                  </p:stCondLst>
                                  <p:childTnLst>
                                    <p:set>
                                      <p:cBhvr>
                                        <p:cTn id="130" dur="1" fill="hold">
                                          <p:stCondLst>
                                            <p:cond delay="0"/>
                                          </p:stCondLst>
                                        </p:cTn>
                                        <p:tgtEl>
                                          <p:spTgt spid="37"/>
                                        </p:tgtEl>
                                        <p:attrNameLst>
                                          <p:attrName>style.visibility</p:attrName>
                                        </p:attrNameLst>
                                      </p:cBhvr>
                                      <p:to>
                                        <p:strVal val="visible"/>
                                      </p:to>
                                    </p:set>
                                    <p:animEffect transition="in" filter="fade">
                                      <p:cBhvr>
                                        <p:cTn id="131" dur="49" decel="100000"/>
                                        <p:tgtEl>
                                          <p:spTgt spid="37"/>
                                        </p:tgtEl>
                                      </p:cBhvr>
                                    </p:animEffect>
                                    <p:anim calcmode="lin" valueType="num">
                                      <p:cBhvr>
                                        <p:cTn id="132" dur="49" decel="100000" fill="hold"/>
                                        <p:tgtEl>
                                          <p:spTgt spid="37"/>
                                        </p:tgtEl>
                                        <p:attrNameLst>
                                          <p:attrName>style.rotation</p:attrName>
                                        </p:attrNameLst>
                                      </p:cBhvr>
                                      <p:tavLst>
                                        <p:tav tm="0">
                                          <p:val>
                                            <p:fltVal val="-90"/>
                                          </p:val>
                                        </p:tav>
                                        <p:tav tm="100000">
                                          <p:val>
                                            <p:fltVal val="0"/>
                                          </p:val>
                                        </p:tav>
                                      </p:tavLst>
                                    </p:anim>
                                    <p:anim calcmode="lin" valueType="num">
                                      <p:cBhvr>
                                        <p:cTn id="133" dur="49" decel="100000" fill="hold"/>
                                        <p:tgtEl>
                                          <p:spTgt spid="37"/>
                                        </p:tgtEl>
                                        <p:attrNameLst>
                                          <p:attrName>ppt_x</p:attrName>
                                        </p:attrNameLst>
                                      </p:cBhvr>
                                      <p:tavLst>
                                        <p:tav tm="0">
                                          <p:val>
                                            <p:strVal val="#ppt_x+0.4"/>
                                          </p:val>
                                        </p:tav>
                                        <p:tav tm="100000">
                                          <p:val>
                                            <p:strVal val="#ppt_x-0.05"/>
                                          </p:val>
                                        </p:tav>
                                      </p:tavLst>
                                    </p:anim>
                                    <p:anim calcmode="lin" valueType="num">
                                      <p:cBhvr>
                                        <p:cTn id="134" dur="49" decel="100000" fill="hold"/>
                                        <p:tgtEl>
                                          <p:spTgt spid="37"/>
                                        </p:tgtEl>
                                        <p:attrNameLst>
                                          <p:attrName>ppt_y</p:attrName>
                                        </p:attrNameLst>
                                      </p:cBhvr>
                                      <p:tavLst>
                                        <p:tav tm="0">
                                          <p:val>
                                            <p:strVal val="#ppt_y-0.4"/>
                                          </p:val>
                                        </p:tav>
                                        <p:tav tm="100000">
                                          <p:val>
                                            <p:strVal val="#ppt_y+0.1"/>
                                          </p:val>
                                        </p:tav>
                                      </p:tavLst>
                                    </p:anim>
                                    <p:anim calcmode="lin" valueType="num">
                                      <p:cBhvr>
                                        <p:cTn id="135" dur="12" accel="100000" fill="hold">
                                          <p:stCondLst>
                                            <p:cond delay="49"/>
                                          </p:stCondLst>
                                        </p:cTn>
                                        <p:tgtEl>
                                          <p:spTgt spid="37"/>
                                        </p:tgtEl>
                                        <p:attrNameLst>
                                          <p:attrName>ppt_x</p:attrName>
                                        </p:attrNameLst>
                                      </p:cBhvr>
                                      <p:tavLst>
                                        <p:tav tm="0">
                                          <p:val>
                                            <p:strVal val="#ppt_x-0.05"/>
                                          </p:val>
                                        </p:tav>
                                        <p:tav tm="100000">
                                          <p:val>
                                            <p:strVal val="#ppt_x"/>
                                          </p:val>
                                        </p:tav>
                                      </p:tavLst>
                                    </p:anim>
                                    <p:anim calcmode="lin" valueType="num">
                                      <p:cBhvr>
                                        <p:cTn id="136" dur="12" accel="100000" fill="hold">
                                          <p:stCondLst>
                                            <p:cond delay="49"/>
                                          </p:stCondLst>
                                        </p:cTn>
                                        <p:tgtEl>
                                          <p:spTgt spid="37"/>
                                        </p:tgtEl>
                                        <p:attrNameLst>
                                          <p:attrName>ppt_y</p:attrName>
                                        </p:attrNameLst>
                                      </p:cBhvr>
                                      <p:tavLst>
                                        <p:tav tm="0">
                                          <p:val>
                                            <p:strVal val="#ppt_y+0.1"/>
                                          </p:val>
                                        </p:tav>
                                        <p:tav tm="100000">
                                          <p:val>
                                            <p:strVal val="#ppt_y"/>
                                          </p:val>
                                        </p:tav>
                                      </p:tavLst>
                                    </p:anim>
                                  </p:childTnLst>
                                </p:cTn>
                              </p:par>
                            </p:childTnLst>
                          </p:cTn>
                        </p:par>
                        <p:par>
                          <p:cTn id="137" fill="hold">
                            <p:stCondLst>
                              <p:cond delay="892"/>
                            </p:stCondLst>
                            <p:childTnLst>
                              <p:par>
                                <p:cTn id="138" presetID="30" presetClass="entr" presetSubtype="0" fill="hold" nodeType="afterEffect">
                                  <p:stCondLst>
                                    <p:cond delay="0"/>
                                  </p:stCondLst>
                                  <p:childTnLst>
                                    <p:set>
                                      <p:cBhvr>
                                        <p:cTn id="139" dur="1" fill="hold">
                                          <p:stCondLst>
                                            <p:cond delay="0"/>
                                          </p:stCondLst>
                                        </p:cTn>
                                        <p:tgtEl>
                                          <p:spTgt spid="21"/>
                                        </p:tgtEl>
                                        <p:attrNameLst>
                                          <p:attrName>style.visibility</p:attrName>
                                        </p:attrNameLst>
                                      </p:cBhvr>
                                      <p:to>
                                        <p:strVal val="visible"/>
                                      </p:to>
                                    </p:set>
                                    <p:animEffect transition="in" filter="fade">
                                      <p:cBhvr>
                                        <p:cTn id="140" dur="800" decel="100000"/>
                                        <p:tgtEl>
                                          <p:spTgt spid="21"/>
                                        </p:tgtEl>
                                      </p:cBhvr>
                                    </p:animEffect>
                                    <p:anim calcmode="lin" valueType="num">
                                      <p:cBhvr>
                                        <p:cTn id="141" dur="800" decel="100000" fill="hold"/>
                                        <p:tgtEl>
                                          <p:spTgt spid="21"/>
                                        </p:tgtEl>
                                        <p:attrNameLst>
                                          <p:attrName>style.rotation</p:attrName>
                                        </p:attrNameLst>
                                      </p:cBhvr>
                                      <p:tavLst>
                                        <p:tav tm="0">
                                          <p:val>
                                            <p:fltVal val="-90"/>
                                          </p:val>
                                        </p:tav>
                                        <p:tav tm="100000">
                                          <p:val>
                                            <p:fltVal val="0"/>
                                          </p:val>
                                        </p:tav>
                                      </p:tavLst>
                                    </p:anim>
                                    <p:anim calcmode="lin" valueType="num">
                                      <p:cBhvr>
                                        <p:cTn id="142" dur="800" decel="100000" fill="hold"/>
                                        <p:tgtEl>
                                          <p:spTgt spid="21"/>
                                        </p:tgtEl>
                                        <p:attrNameLst>
                                          <p:attrName>ppt_x</p:attrName>
                                        </p:attrNameLst>
                                      </p:cBhvr>
                                      <p:tavLst>
                                        <p:tav tm="0">
                                          <p:val>
                                            <p:strVal val="#ppt_x+0.4"/>
                                          </p:val>
                                        </p:tav>
                                        <p:tav tm="100000">
                                          <p:val>
                                            <p:strVal val="#ppt_x-0.05"/>
                                          </p:val>
                                        </p:tav>
                                      </p:tavLst>
                                    </p:anim>
                                    <p:anim calcmode="lin" valueType="num">
                                      <p:cBhvr>
                                        <p:cTn id="143" dur="800" decel="100000" fill="hold"/>
                                        <p:tgtEl>
                                          <p:spTgt spid="21"/>
                                        </p:tgtEl>
                                        <p:attrNameLst>
                                          <p:attrName>ppt_y</p:attrName>
                                        </p:attrNameLst>
                                      </p:cBhvr>
                                      <p:tavLst>
                                        <p:tav tm="0">
                                          <p:val>
                                            <p:strVal val="#ppt_y-0.4"/>
                                          </p:val>
                                        </p:tav>
                                        <p:tav tm="100000">
                                          <p:val>
                                            <p:strVal val="#ppt_y+0.1"/>
                                          </p:val>
                                        </p:tav>
                                      </p:tavLst>
                                    </p:anim>
                                    <p:anim calcmode="lin" valueType="num">
                                      <p:cBhvr>
                                        <p:cTn id="144" dur="200" accel="100000" fill="hold">
                                          <p:stCondLst>
                                            <p:cond delay="800"/>
                                          </p:stCondLst>
                                        </p:cTn>
                                        <p:tgtEl>
                                          <p:spTgt spid="21"/>
                                        </p:tgtEl>
                                        <p:attrNameLst>
                                          <p:attrName>ppt_x</p:attrName>
                                        </p:attrNameLst>
                                      </p:cBhvr>
                                      <p:tavLst>
                                        <p:tav tm="0">
                                          <p:val>
                                            <p:strVal val="#ppt_x-0.05"/>
                                          </p:val>
                                        </p:tav>
                                        <p:tav tm="100000">
                                          <p:val>
                                            <p:strVal val="#ppt_x"/>
                                          </p:val>
                                        </p:tav>
                                      </p:tavLst>
                                    </p:anim>
                                    <p:anim calcmode="lin" valueType="num">
                                      <p:cBhvr>
                                        <p:cTn id="145" dur="200" accel="100000" fill="hold">
                                          <p:stCondLst>
                                            <p:cond delay="800"/>
                                          </p:stCondLst>
                                        </p:cTn>
                                        <p:tgtEl>
                                          <p:spTgt spid="2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p:bldP spid="11" grpId="0"/>
      <p:bldP spid="12" grpId="0"/>
      <p:bldP spid="13" grpId="0"/>
      <p:bldP spid="14" grpId="0"/>
      <p:bldP spid="34" grpId="0"/>
      <p:bldP spid="35" grpId="0"/>
      <p:bldP spid="36"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组合 1">
            <a:extLst>
              <a:ext uri="{FF2B5EF4-FFF2-40B4-BE49-F238E27FC236}">
                <a16:creationId xmlns:a16="http://schemas.microsoft.com/office/drawing/2014/main" id="{035CB4C0-27CC-4642-AEB7-775155C3BC4B}"/>
              </a:ext>
            </a:extLst>
          </p:cNvPr>
          <p:cNvGrpSpPr/>
          <p:nvPr>
            <p:custDataLst>
              <p:tags r:id="rId2"/>
            </p:custDataLst>
          </p:nvPr>
        </p:nvGrpSpPr>
        <p:grpSpPr>
          <a:xfrm>
            <a:off x="5628618" y="2508814"/>
            <a:ext cx="656956" cy="656956"/>
            <a:chOff x="4125834" y="3212932"/>
            <a:chExt cx="1342663" cy="1342663"/>
          </a:xfrm>
        </p:grpSpPr>
        <p:sp>
          <p:nvSpPr>
            <p:cNvPr id="3" name="PA-椭圆 2">
              <a:extLst>
                <a:ext uri="{FF2B5EF4-FFF2-40B4-BE49-F238E27FC236}">
                  <a16:creationId xmlns:a16="http://schemas.microsoft.com/office/drawing/2014/main" id="{AE55EEB0-2BA8-F740-93AA-F96B205ED2D0}"/>
                </a:ext>
              </a:extLst>
            </p:cNvPr>
            <p:cNvSpPr/>
            <p:nvPr>
              <p:custDataLst>
                <p:tags r:id="rId19"/>
              </p:custDataLst>
            </p:nvPr>
          </p:nvSpPr>
          <p:spPr>
            <a:xfrm>
              <a:off x="4125834" y="3212932"/>
              <a:ext cx="1342663" cy="1342663"/>
            </a:xfrm>
            <a:prstGeom prst="ellipse">
              <a:avLst/>
            </a:prstGeom>
            <a:solidFill>
              <a:schemeClr val="accent1"/>
            </a:solidFill>
            <a:ln w="38100">
              <a:solidFill>
                <a:schemeClr val="bg1"/>
              </a:solid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sz="2400" dirty="0">
                <a:solidFill>
                  <a:schemeClr val="bg1"/>
                </a:solidFill>
                <a:cs typeface="+mn-ea"/>
                <a:sym typeface="+mn-lt"/>
              </a:endParaRPr>
            </a:p>
          </p:txBody>
        </p:sp>
        <p:sp>
          <p:nvSpPr>
            <p:cNvPr id="4" name="PA-black-closed-envelope_16297">
              <a:extLst>
                <a:ext uri="{FF2B5EF4-FFF2-40B4-BE49-F238E27FC236}">
                  <a16:creationId xmlns:a16="http://schemas.microsoft.com/office/drawing/2014/main" id="{952AB842-3AC1-EB43-BB6C-11A037FB6F31}"/>
                </a:ext>
              </a:extLst>
            </p:cNvPr>
            <p:cNvSpPr>
              <a:spLocks noChangeAspect="1"/>
            </p:cNvSpPr>
            <p:nvPr>
              <p:custDataLst>
                <p:tags r:id="rId20"/>
              </p:custDataLst>
            </p:nvPr>
          </p:nvSpPr>
          <p:spPr bwMode="auto">
            <a:xfrm>
              <a:off x="4492323" y="3680775"/>
              <a:ext cx="609685" cy="406976"/>
            </a:xfrm>
            <a:custGeom>
              <a:avLst/>
              <a:gdLst>
                <a:gd name="connsiteX0" fmla="*/ 596670 w 607215"/>
                <a:gd name="connsiteY0" fmla="*/ 16865 h 405328"/>
                <a:gd name="connsiteX1" fmla="*/ 607215 w 607215"/>
                <a:gd name="connsiteY1" fmla="*/ 45623 h 405328"/>
                <a:gd name="connsiteX2" fmla="*/ 607215 w 607215"/>
                <a:gd name="connsiteY2" fmla="*/ 356613 h 405328"/>
                <a:gd name="connsiteX3" fmla="*/ 497513 w 607215"/>
                <a:gd name="connsiteY3" fmla="*/ 216911 h 405328"/>
                <a:gd name="connsiteX4" fmla="*/ 465720 w 607215"/>
                <a:gd name="connsiteY4" fmla="*/ 241740 h 405328"/>
                <a:gd name="connsiteX5" fmla="*/ 587698 w 607215"/>
                <a:gd name="connsiteY5" fmla="*/ 396999 h 405328"/>
                <a:gd name="connsiteX6" fmla="*/ 561572 w 607215"/>
                <a:gd name="connsiteY6" fmla="*/ 405328 h 405328"/>
                <a:gd name="connsiteX7" fmla="*/ 45643 w 607215"/>
                <a:gd name="connsiteY7" fmla="*/ 405328 h 405328"/>
                <a:gd name="connsiteX8" fmla="*/ 17628 w 607215"/>
                <a:gd name="connsiteY8" fmla="*/ 395428 h 405328"/>
                <a:gd name="connsiteX9" fmla="*/ 138189 w 607215"/>
                <a:gd name="connsiteY9" fmla="*/ 241740 h 405328"/>
                <a:gd name="connsiteX10" fmla="*/ 106554 w 607215"/>
                <a:gd name="connsiteY10" fmla="*/ 217068 h 405328"/>
                <a:gd name="connsiteX11" fmla="*/ 0 w 607215"/>
                <a:gd name="connsiteY11" fmla="*/ 352527 h 405328"/>
                <a:gd name="connsiteX12" fmla="*/ 0 w 607215"/>
                <a:gd name="connsiteY12" fmla="*/ 45623 h 405328"/>
                <a:gd name="connsiteX13" fmla="*/ 4407 w 607215"/>
                <a:gd name="connsiteY13" fmla="*/ 26294 h 405328"/>
                <a:gd name="connsiteX14" fmla="*/ 304237 w 607215"/>
                <a:gd name="connsiteY14" fmla="*/ 347184 h 405328"/>
                <a:gd name="connsiteX15" fmla="*/ 45676 w 607215"/>
                <a:gd name="connsiteY15" fmla="*/ 0 h 405328"/>
                <a:gd name="connsiteX16" fmla="*/ 557819 w 607215"/>
                <a:gd name="connsiteY16" fmla="*/ 0 h 405328"/>
                <a:gd name="connsiteX17" fmla="*/ 303479 w 607215"/>
                <a:gd name="connsiteY17" fmla="*/ 287484 h 405328"/>
                <a:gd name="connsiteX18" fmla="*/ 35918 w 607215"/>
                <a:gd name="connsiteY18" fmla="*/ 1100 h 405328"/>
                <a:gd name="connsiteX19" fmla="*/ 45676 w 607215"/>
                <a:gd name="connsiteY19" fmla="*/ 0 h 405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7215" h="405328">
                  <a:moveTo>
                    <a:pt x="596670" y="16865"/>
                  </a:moveTo>
                  <a:cubicBezTo>
                    <a:pt x="603280" y="24722"/>
                    <a:pt x="607215" y="34623"/>
                    <a:pt x="607215" y="45623"/>
                  </a:cubicBezTo>
                  <a:lnTo>
                    <a:pt x="607215" y="356613"/>
                  </a:lnTo>
                  <a:lnTo>
                    <a:pt x="497513" y="216911"/>
                  </a:lnTo>
                  <a:lnTo>
                    <a:pt x="465720" y="241740"/>
                  </a:lnTo>
                  <a:lnTo>
                    <a:pt x="587698" y="396999"/>
                  </a:lnTo>
                  <a:cubicBezTo>
                    <a:pt x="580301" y="402185"/>
                    <a:pt x="571330" y="405328"/>
                    <a:pt x="561572" y="405328"/>
                  </a:cubicBezTo>
                  <a:lnTo>
                    <a:pt x="45643" y="405328"/>
                  </a:lnTo>
                  <a:cubicBezTo>
                    <a:pt x="34941" y="405328"/>
                    <a:pt x="25340" y="401400"/>
                    <a:pt x="17628" y="395428"/>
                  </a:cubicBezTo>
                  <a:lnTo>
                    <a:pt x="138189" y="241740"/>
                  </a:lnTo>
                  <a:lnTo>
                    <a:pt x="106554" y="217068"/>
                  </a:lnTo>
                  <a:lnTo>
                    <a:pt x="0" y="352527"/>
                  </a:lnTo>
                  <a:lnTo>
                    <a:pt x="0" y="45623"/>
                  </a:lnTo>
                  <a:cubicBezTo>
                    <a:pt x="0" y="38708"/>
                    <a:pt x="1574" y="32265"/>
                    <a:pt x="4407" y="26294"/>
                  </a:cubicBezTo>
                  <a:lnTo>
                    <a:pt x="304237" y="347184"/>
                  </a:lnTo>
                  <a:close/>
                  <a:moveTo>
                    <a:pt x="45676" y="0"/>
                  </a:moveTo>
                  <a:lnTo>
                    <a:pt x="557819" y="0"/>
                  </a:lnTo>
                  <a:lnTo>
                    <a:pt x="303479" y="287484"/>
                  </a:lnTo>
                  <a:lnTo>
                    <a:pt x="35918" y="1100"/>
                  </a:lnTo>
                  <a:cubicBezTo>
                    <a:pt x="39066" y="314"/>
                    <a:pt x="42371" y="0"/>
                    <a:pt x="45676" y="0"/>
                  </a:cubicBezTo>
                  <a:close/>
                </a:path>
              </a:pathLst>
            </a:custGeom>
            <a:solidFill>
              <a:schemeClr val="bg1"/>
            </a:solidFill>
            <a:ln>
              <a:noFill/>
            </a:ln>
          </p:spPr>
          <p:txBody>
            <a:bodyPr/>
            <a:lstStyle/>
            <a:p>
              <a:pPr>
                <a:lnSpc>
                  <a:spcPct val="108421"/>
                </a:lnSpc>
              </a:pPr>
              <a:endParaRPr lang="zh-CN" altLang="en-US" sz="2400">
                <a:cs typeface="+mn-ea"/>
                <a:sym typeface="+mn-lt"/>
              </a:endParaRPr>
            </a:p>
          </p:txBody>
        </p:sp>
      </p:grpSp>
      <p:grpSp>
        <p:nvGrpSpPr>
          <p:cNvPr id="5" name="PA-组合 4">
            <a:extLst>
              <a:ext uri="{FF2B5EF4-FFF2-40B4-BE49-F238E27FC236}">
                <a16:creationId xmlns:a16="http://schemas.microsoft.com/office/drawing/2014/main" id="{8FE44002-9190-7144-886F-D673E4339EF9}"/>
              </a:ext>
            </a:extLst>
          </p:cNvPr>
          <p:cNvGrpSpPr/>
          <p:nvPr>
            <p:custDataLst>
              <p:tags r:id="rId3"/>
            </p:custDataLst>
          </p:nvPr>
        </p:nvGrpSpPr>
        <p:grpSpPr>
          <a:xfrm>
            <a:off x="2193609" y="2508814"/>
            <a:ext cx="656956" cy="656956"/>
            <a:chOff x="1632063" y="3212932"/>
            <a:chExt cx="1342663" cy="1342663"/>
          </a:xfrm>
        </p:grpSpPr>
        <p:sp>
          <p:nvSpPr>
            <p:cNvPr id="6" name="PA-椭圆 5">
              <a:extLst>
                <a:ext uri="{FF2B5EF4-FFF2-40B4-BE49-F238E27FC236}">
                  <a16:creationId xmlns:a16="http://schemas.microsoft.com/office/drawing/2014/main" id="{67BD298E-6B36-5645-A23F-5942FB0BA526}"/>
                </a:ext>
              </a:extLst>
            </p:cNvPr>
            <p:cNvSpPr/>
            <p:nvPr>
              <p:custDataLst>
                <p:tags r:id="rId17"/>
              </p:custDataLst>
            </p:nvPr>
          </p:nvSpPr>
          <p:spPr>
            <a:xfrm>
              <a:off x="1632063" y="3212932"/>
              <a:ext cx="1342663" cy="1342663"/>
            </a:xfrm>
            <a:prstGeom prst="ellipse">
              <a:avLst/>
            </a:prstGeom>
            <a:solidFill>
              <a:schemeClr val="accent1"/>
            </a:solidFill>
            <a:ln w="38100">
              <a:solidFill>
                <a:schemeClr val="bg1"/>
              </a:solid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sz="2400" dirty="0">
                <a:solidFill>
                  <a:schemeClr val="bg1"/>
                </a:solidFill>
                <a:cs typeface="+mn-ea"/>
                <a:sym typeface="+mn-lt"/>
              </a:endParaRPr>
            </a:p>
          </p:txBody>
        </p:sp>
        <p:sp>
          <p:nvSpPr>
            <p:cNvPr id="7" name="PA-vintage-airplane_84995">
              <a:extLst>
                <a:ext uri="{FF2B5EF4-FFF2-40B4-BE49-F238E27FC236}">
                  <a16:creationId xmlns:a16="http://schemas.microsoft.com/office/drawing/2014/main" id="{FA202A98-DAB2-8143-87FE-1F2E332F3712}"/>
                </a:ext>
              </a:extLst>
            </p:cNvPr>
            <p:cNvSpPr>
              <a:spLocks noChangeAspect="1"/>
            </p:cNvSpPr>
            <p:nvPr>
              <p:custDataLst>
                <p:tags r:id="rId18"/>
              </p:custDataLst>
            </p:nvPr>
          </p:nvSpPr>
          <p:spPr bwMode="auto">
            <a:xfrm>
              <a:off x="2034004" y="3579421"/>
              <a:ext cx="538781" cy="609685"/>
            </a:xfrm>
            <a:custGeom>
              <a:avLst/>
              <a:gdLst>
                <a:gd name="T0" fmla="*/ 1682 w 2071"/>
                <a:gd name="T1" fmla="*/ 729 h 2347"/>
                <a:gd name="T2" fmla="*/ 1682 w 2071"/>
                <a:gd name="T3" fmla="*/ 633 h 2347"/>
                <a:gd name="T4" fmla="*/ 1635 w 2071"/>
                <a:gd name="T5" fmla="*/ 587 h 2347"/>
                <a:gd name="T6" fmla="*/ 1462 w 2071"/>
                <a:gd name="T7" fmla="*/ 587 h 2347"/>
                <a:gd name="T8" fmla="*/ 1415 w 2071"/>
                <a:gd name="T9" fmla="*/ 633 h 2347"/>
                <a:gd name="T10" fmla="*/ 1415 w 2071"/>
                <a:gd name="T11" fmla="*/ 684 h 2347"/>
                <a:gd name="T12" fmla="*/ 1291 w 2071"/>
                <a:gd name="T13" fmla="*/ 673 h 2347"/>
                <a:gd name="T14" fmla="*/ 1303 w 2071"/>
                <a:gd name="T15" fmla="*/ 374 h 2347"/>
                <a:gd name="T16" fmla="*/ 1056 w 2071"/>
                <a:gd name="T17" fmla="*/ 0 h 2347"/>
                <a:gd name="T18" fmla="*/ 1049 w 2071"/>
                <a:gd name="T19" fmla="*/ 0 h 2347"/>
                <a:gd name="T20" fmla="*/ 802 w 2071"/>
                <a:gd name="T21" fmla="*/ 376 h 2347"/>
                <a:gd name="T22" fmla="*/ 814 w 2071"/>
                <a:gd name="T23" fmla="*/ 670 h 2347"/>
                <a:gd name="T24" fmla="*/ 709 w 2071"/>
                <a:gd name="T25" fmla="*/ 679 h 2347"/>
                <a:gd name="T26" fmla="*/ 709 w 2071"/>
                <a:gd name="T27" fmla="*/ 633 h 2347"/>
                <a:gd name="T28" fmla="*/ 662 w 2071"/>
                <a:gd name="T29" fmla="*/ 587 h 2347"/>
                <a:gd name="T30" fmla="*/ 489 w 2071"/>
                <a:gd name="T31" fmla="*/ 587 h 2347"/>
                <a:gd name="T32" fmla="*/ 442 w 2071"/>
                <a:gd name="T33" fmla="*/ 633 h 2347"/>
                <a:gd name="T34" fmla="*/ 442 w 2071"/>
                <a:gd name="T35" fmla="*/ 717 h 2347"/>
                <a:gd name="T36" fmla="*/ 282 w 2071"/>
                <a:gd name="T37" fmla="*/ 757 h 2347"/>
                <a:gd name="T38" fmla="*/ 0 w 2071"/>
                <a:gd name="T39" fmla="*/ 1004 h 2347"/>
                <a:gd name="T40" fmla="*/ 124 w 2071"/>
                <a:gd name="T41" fmla="*/ 1141 h 2347"/>
                <a:gd name="T42" fmla="*/ 401 w 2071"/>
                <a:gd name="T43" fmla="*/ 1164 h 2347"/>
                <a:gd name="T44" fmla="*/ 539 w 2071"/>
                <a:gd name="T45" fmla="*/ 1163 h 2347"/>
                <a:gd name="T46" fmla="*/ 712 w 2071"/>
                <a:gd name="T47" fmla="*/ 1161 h 2347"/>
                <a:gd name="T48" fmla="*/ 840 w 2071"/>
                <a:gd name="T49" fmla="*/ 1163 h 2347"/>
                <a:gd name="T50" fmla="*/ 851 w 2071"/>
                <a:gd name="T51" fmla="*/ 1346 h 2347"/>
                <a:gd name="T52" fmla="*/ 903 w 2071"/>
                <a:gd name="T53" fmla="*/ 1957 h 2347"/>
                <a:gd name="T54" fmla="*/ 875 w 2071"/>
                <a:gd name="T55" fmla="*/ 1957 h 2347"/>
                <a:gd name="T56" fmla="*/ 817 w 2071"/>
                <a:gd name="T57" fmla="*/ 1956 h 2347"/>
                <a:gd name="T58" fmla="*/ 644 w 2071"/>
                <a:gd name="T59" fmla="*/ 2019 h 2347"/>
                <a:gd name="T60" fmla="*/ 939 w 2071"/>
                <a:gd name="T61" fmla="*/ 2195 h 2347"/>
                <a:gd name="T62" fmla="*/ 1023 w 2071"/>
                <a:gd name="T63" fmla="*/ 2347 h 2347"/>
                <a:gd name="T64" fmla="*/ 1082 w 2071"/>
                <a:gd name="T65" fmla="*/ 2347 h 2347"/>
                <a:gd name="T66" fmla="*/ 1167 w 2071"/>
                <a:gd name="T67" fmla="*/ 2194 h 2347"/>
                <a:gd name="T68" fmla="*/ 1453 w 2071"/>
                <a:gd name="T69" fmla="*/ 2020 h 2347"/>
                <a:gd name="T70" fmla="*/ 1284 w 2071"/>
                <a:gd name="T71" fmla="*/ 1958 h 2347"/>
                <a:gd name="T72" fmla="*/ 1232 w 2071"/>
                <a:gd name="T73" fmla="*/ 1958 h 2347"/>
                <a:gd name="T74" fmla="*/ 1201 w 2071"/>
                <a:gd name="T75" fmla="*/ 1959 h 2347"/>
                <a:gd name="T76" fmla="*/ 1254 w 2071"/>
                <a:gd name="T77" fmla="*/ 1346 h 2347"/>
                <a:gd name="T78" fmla="*/ 1265 w 2071"/>
                <a:gd name="T79" fmla="*/ 1163 h 2347"/>
                <a:gd name="T80" fmla="*/ 1310 w 2071"/>
                <a:gd name="T81" fmla="*/ 1163 h 2347"/>
                <a:gd name="T82" fmla="*/ 1506 w 2071"/>
                <a:gd name="T83" fmla="*/ 1165 h 2347"/>
                <a:gd name="T84" fmla="*/ 1662 w 2071"/>
                <a:gd name="T85" fmla="*/ 1167 h 2347"/>
                <a:gd name="T86" fmla="*/ 2071 w 2071"/>
                <a:gd name="T87" fmla="*/ 1004 h 2347"/>
                <a:gd name="T88" fmla="*/ 1682 w 2071"/>
                <a:gd name="T89" fmla="*/ 729 h 2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71" h="2347">
                  <a:moveTo>
                    <a:pt x="1682" y="729"/>
                  </a:moveTo>
                  <a:lnTo>
                    <a:pt x="1682" y="633"/>
                  </a:lnTo>
                  <a:cubicBezTo>
                    <a:pt x="1682" y="608"/>
                    <a:pt x="1661" y="587"/>
                    <a:pt x="1635" y="587"/>
                  </a:cubicBezTo>
                  <a:lnTo>
                    <a:pt x="1462" y="587"/>
                  </a:lnTo>
                  <a:cubicBezTo>
                    <a:pt x="1436" y="587"/>
                    <a:pt x="1415" y="608"/>
                    <a:pt x="1415" y="633"/>
                  </a:cubicBezTo>
                  <a:lnTo>
                    <a:pt x="1415" y="684"/>
                  </a:lnTo>
                  <a:cubicBezTo>
                    <a:pt x="1371" y="679"/>
                    <a:pt x="1329" y="676"/>
                    <a:pt x="1291" y="673"/>
                  </a:cubicBezTo>
                  <a:cubicBezTo>
                    <a:pt x="1299" y="496"/>
                    <a:pt x="1303" y="377"/>
                    <a:pt x="1303" y="374"/>
                  </a:cubicBezTo>
                  <a:cubicBezTo>
                    <a:pt x="1303" y="243"/>
                    <a:pt x="1201" y="0"/>
                    <a:pt x="1056" y="0"/>
                  </a:cubicBezTo>
                  <a:lnTo>
                    <a:pt x="1049" y="0"/>
                  </a:lnTo>
                  <a:cubicBezTo>
                    <a:pt x="904" y="0"/>
                    <a:pt x="802" y="243"/>
                    <a:pt x="802" y="376"/>
                  </a:cubicBezTo>
                  <a:cubicBezTo>
                    <a:pt x="802" y="378"/>
                    <a:pt x="806" y="495"/>
                    <a:pt x="814" y="670"/>
                  </a:cubicBezTo>
                  <a:cubicBezTo>
                    <a:pt x="778" y="672"/>
                    <a:pt x="743" y="675"/>
                    <a:pt x="709" y="679"/>
                  </a:cubicBezTo>
                  <a:lnTo>
                    <a:pt x="709" y="633"/>
                  </a:lnTo>
                  <a:cubicBezTo>
                    <a:pt x="709" y="608"/>
                    <a:pt x="688" y="587"/>
                    <a:pt x="662" y="587"/>
                  </a:cubicBezTo>
                  <a:lnTo>
                    <a:pt x="489" y="587"/>
                  </a:lnTo>
                  <a:cubicBezTo>
                    <a:pt x="463" y="587"/>
                    <a:pt x="442" y="608"/>
                    <a:pt x="442" y="633"/>
                  </a:cubicBezTo>
                  <a:lnTo>
                    <a:pt x="442" y="717"/>
                  </a:lnTo>
                  <a:cubicBezTo>
                    <a:pt x="384" y="728"/>
                    <a:pt x="330" y="742"/>
                    <a:pt x="282" y="757"/>
                  </a:cubicBezTo>
                  <a:cubicBezTo>
                    <a:pt x="95" y="817"/>
                    <a:pt x="0" y="900"/>
                    <a:pt x="0" y="1004"/>
                  </a:cubicBezTo>
                  <a:cubicBezTo>
                    <a:pt x="0" y="1072"/>
                    <a:pt x="42" y="1118"/>
                    <a:pt x="124" y="1141"/>
                  </a:cubicBezTo>
                  <a:cubicBezTo>
                    <a:pt x="196" y="1161"/>
                    <a:pt x="300" y="1164"/>
                    <a:pt x="401" y="1164"/>
                  </a:cubicBezTo>
                  <a:cubicBezTo>
                    <a:pt x="444" y="1164"/>
                    <a:pt x="490" y="1163"/>
                    <a:pt x="539" y="1163"/>
                  </a:cubicBezTo>
                  <a:cubicBezTo>
                    <a:pt x="595" y="1162"/>
                    <a:pt x="651" y="1161"/>
                    <a:pt x="712" y="1161"/>
                  </a:cubicBezTo>
                  <a:cubicBezTo>
                    <a:pt x="757" y="1161"/>
                    <a:pt x="800" y="1162"/>
                    <a:pt x="840" y="1163"/>
                  </a:cubicBezTo>
                  <a:cubicBezTo>
                    <a:pt x="844" y="1223"/>
                    <a:pt x="847" y="1285"/>
                    <a:pt x="851" y="1346"/>
                  </a:cubicBezTo>
                  <a:cubicBezTo>
                    <a:pt x="868" y="1596"/>
                    <a:pt x="885" y="1801"/>
                    <a:pt x="903" y="1957"/>
                  </a:cubicBezTo>
                  <a:cubicBezTo>
                    <a:pt x="894" y="1957"/>
                    <a:pt x="884" y="1957"/>
                    <a:pt x="875" y="1957"/>
                  </a:cubicBezTo>
                  <a:cubicBezTo>
                    <a:pt x="854" y="1957"/>
                    <a:pt x="835" y="1956"/>
                    <a:pt x="817" y="1956"/>
                  </a:cubicBezTo>
                  <a:cubicBezTo>
                    <a:pt x="732" y="1956"/>
                    <a:pt x="644" y="1956"/>
                    <a:pt x="644" y="2019"/>
                  </a:cubicBezTo>
                  <a:cubicBezTo>
                    <a:pt x="644" y="2084"/>
                    <a:pt x="781" y="2171"/>
                    <a:pt x="939" y="2195"/>
                  </a:cubicBezTo>
                  <a:cubicBezTo>
                    <a:pt x="966" y="2333"/>
                    <a:pt x="993" y="2347"/>
                    <a:pt x="1023" y="2347"/>
                  </a:cubicBezTo>
                  <a:lnTo>
                    <a:pt x="1082" y="2347"/>
                  </a:lnTo>
                  <a:cubicBezTo>
                    <a:pt x="1112" y="2347"/>
                    <a:pt x="1139" y="2333"/>
                    <a:pt x="1167" y="2194"/>
                  </a:cubicBezTo>
                  <a:cubicBezTo>
                    <a:pt x="1320" y="2169"/>
                    <a:pt x="1453" y="2083"/>
                    <a:pt x="1453" y="2020"/>
                  </a:cubicBezTo>
                  <a:cubicBezTo>
                    <a:pt x="1453" y="1957"/>
                    <a:pt x="1367" y="1958"/>
                    <a:pt x="1284" y="1958"/>
                  </a:cubicBezTo>
                  <a:cubicBezTo>
                    <a:pt x="1267" y="1958"/>
                    <a:pt x="1250" y="1958"/>
                    <a:pt x="1232" y="1958"/>
                  </a:cubicBezTo>
                  <a:cubicBezTo>
                    <a:pt x="1222" y="1959"/>
                    <a:pt x="1212" y="1959"/>
                    <a:pt x="1201" y="1959"/>
                  </a:cubicBezTo>
                  <a:cubicBezTo>
                    <a:pt x="1219" y="1803"/>
                    <a:pt x="1237" y="1597"/>
                    <a:pt x="1254" y="1346"/>
                  </a:cubicBezTo>
                  <a:cubicBezTo>
                    <a:pt x="1258" y="1285"/>
                    <a:pt x="1261" y="1224"/>
                    <a:pt x="1265" y="1163"/>
                  </a:cubicBezTo>
                  <a:cubicBezTo>
                    <a:pt x="1280" y="1163"/>
                    <a:pt x="1295" y="1163"/>
                    <a:pt x="1310" y="1163"/>
                  </a:cubicBezTo>
                  <a:cubicBezTo>
                    <a:pt x="1379" y="1163"/>
                    <a:pt x="1443" y="1164"/>
                    <a:pt x="1506" y="1165"/>
                  </a:cubicBezTo>
                  <a:cubicBezTo>
                    <a:pt x="1561" y="1166"/>
                    <a:pt x="1613" y="1167"/>
                    <a:pt x="1662" y="1167"/>
                  </a:cubicBezTo>
                  <a:cubicBezTo>
                    <a:pt x="1877" y="1167"/>
                    <a:pt x="2071" y="1154"/>
                    <a:pt x="2071" y="1004"/>
                  </a:cubicBezTo>
                  <a:cubicBezTo>
                    <a:pt x="2071" y="860"/>
                    <a:pt x="1890" y="777"/>
                    <a:pt x="1682" y="729"/>
                  </a:cubicBezTo>
                  <a:close/>
                </a:path>
              </a:pathLst>
            </a:custGeom>
            <a:solidFill>
              <a:schemeClr val="bg1"/>
            </a:solidFill>
            <a:ln>
              <a:noFill/>
            </a:ln>
          </p:spPr>
          <p:txBody>
            <a:bodyPr/>
            <a:lstStyle/>
            <a:p>
              <a:pPr>
                <a:lnSpc>
                  <a:spcPct val="108421"/>
                </a:lnSpc>
              </a:pPr>
              <a:endParaRPr lang="zh-CN" altLang="en-US" sz="2400">
                <a:cs typeface="+mn-ea"/>
                <a:sym typeface="+mn-lt"/>
              </a:endParaRPr>
            </a:p>
          </p:txBody>
        </p:sp>
      </p:grpSp>
      <p:grpSp>
        <p:nvGrpSpPr>
          <p:cNvPr id="8" name="PA-组合 7">
            <a:extLst>
              <a:ext uri="{FF2B5EF4-FFF2-40B4-BE49-F238E27FC236}">
                <a16:creationId xmlns:a16="http://schemas.microsoft.com/office/drawing/2014/main" id="{749A5A5C-41F0-CA45-BF58-EAE883E1F8C2}"/>
              </a:ext>
            </a:extLst>
          </p:cNvPr>
          <p:cNvGrpSpPr/>
          <p:nvPr>
            <p:custDataLst>
              <p:tags r:id="rId4"/>
            </p:custDataLst>
          </p:nvPr>
        </p:nvGrpSpPr>
        <p:grpSpPr>
          <a:xfrm>
            <a:off x="5628618" y="4761744"/>
            <a:ext cx="656956" cy="656956"/>
            <a:chOff x="4827369" y="3664419"/>
            <a:chExt cx="803962" cy="803962"/>
          </a:xfrm>
        </p:grpSpPr>
        <p:sp>
          <p:nvSpPr>
            <p:cNvPr id="9" name="PA-椭圆 8">
              <a:extLst>
                <a:ext uri="{FF2B5EF4-FFF2-40B4-BE49-F238E27FC236}">
                  <a16:creationId xmlns:a16="http://schemas.microsoft.com/office/drawing/2014/main" id="{5077DBD9-4009-0F40-9CB5-32382E9DAE6B}"/>
                </a:ext>
              </a:extLst>
            </p:cNvPr>
            <p:cNvSpPr/>
            <p:nvPr>
              <p:custDataLst>
                <p:tags r:id="rId15"/>
              </p:custDataLst>
            </p:nvPr>
          </p:nvSpPr>
          <p:spPr>
            <a:xfrm>
              <a:off x="4827369" y="3664419"/>
              <a:ext cx="803962" cy="803962"/>
            </a:xfrm>
            <a:prstGeom prst="ellipse">
              <a:avLst/>
            </a:prstGeom>
            <a:solidFill>
              <a:schemeClr val="accent1"/>
            </a:solidFill>
            <a:ln w="38100">
              <a:solidFill>
                <a:schemeClr val="bg1"/>
              </a:solid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sz="2400" dirty="0">
                <a:solidFill>
                  <a:schemeClr val="bg1"/>
                </a:solidFill>
                <a:cs typeface="+mn-ea"/>
                <a:sym typeface="+mn-lt"/>
              </a:endParaRPr>
            </a:p>
          </p:txBody>
        </p:sp>
        <p:sp>
          <p:nvSpPr>
            <p:cNvPr id="10" name="PA-pie-graphic-symbol-for-business-stats_44639">
              <a:extLst>
                <a:ext uri="{FF2B5EF4-FFF2-40B4-BE49-F238E27FC236}">
                  <a16:creationId xmlns:a16="http://schemas.microsoft.com/office/drawing/2014/main" id="{AC8FC1C1-CD87-394C-8C40-CA73875B1D8C}"/>
                </a:ext>
              </a:extLst>
            </p:cNvPr>
            <p:cNvSpPr>
              <a:spLocks noChangeAspect="1"/>
            </p:cNvSpPr>
            <p:nvPr>
              <p:custDataLst>
                <p:tags r:id="rId16"/>
              </p:custDataLst>
            </p:nvPr>
          </p:nvSpPr>
          <p:spPr bwMode="auto">
            <a:xfrm>
              <a:off x="5046816" y="3880876"/>
              <a:ext cx="371456" cy="371048"/>
            </a:xfrm>
            <a:custGeom>
              <a:avLst/>
              <a:gdLst>
                <a:gd name="T0" fmla="*/ 199 w 439"/>
                <a:gd name="T1" fmla="*/ 199 h 439"/>
                <a:gd name="T2" fmla="*/ 0 w 439"/>
                <a:gd name="T3" fmla="*/ 199 h 439"/>
                <a:gd name="T4" fmla="*/ 199 w 439"/>
                <a:gd name="T5" fmla="*/ 0 h 439"/>
                <a:gd name="T6" fmla="*/ 199 w 439"/>
                <a:gd name="T7" fmla="*/ 199 h 439"/>
                <a:gd name="T8" fmla="*/ 239 w 439"/>
                <a:gd name="T9" fmla="*/ 0 h 439"/>
                <a:gd name="T10" fmla="*/ 239 w 439"/>
                <a:gd name="T11" fmla="*/ 219 h 439"/>
                <a:gd name="T12" fmla="*/ 219 w 439"/>
                <a:gd name="T13" fmla="*/ 239 h 439"/>
                <a:gd name="T14" fmla="*/ 0 w 439"/>
                <a:gd name="T15" fmla="*/ 239 h 439"/>
                <a:gd name="T16" fmla="*/ 219 w 439"/>
                <a:gd name="T17" fmla="*/ 439 h 439"/>
                <a:gd name="T18" fmla="*/ 439 w 439"/>
                <a:gd name="T19" fmla="*/ 219 h 439"/>
                <a:gd name="T20" fmla="*/ 239 w 439"/>
                <a:gd name="T21" fmla="*/ 0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439">
                  <a:moveTo>
                    <a:pt x="199" y="199"/>
                  </a:moveTo>
                  <a:lnTo>
                    <a:pt x="0" y="199"/>
                  </a:lnTo>
                  <a:cubicBezTo>
                    <a:pt x="10" y="93"/>
                    <a:pt x="93" y="10"/>
                    <a:pt x="199" y="0"/>
                  </a:cubicBezTo>
                  <a:lnTo>
                    <a:pt x="199" y="199"/>
                  </a:lnTo>
                  <a:close/>
                  <a:moveTo>
                    <a:pt x="239" y="0"/>
                  </a:moveTo>
                  <a:lnTo>
                    <a:pt x="239" y="219"/>
                  </a:lnTo>
                  <a:cubicBezTo>
                    <a:pt x="239" y="230"/>
                    <a:pt x="230" y="239"/>
                    <a:pt x="219" y="239"/>
                  </a:cubicBezTo>
                  <a:lnTo>
                    <a:pt x="0" y="239"/>
                  </a:lnTo>
                  <a:cubicBezTo>
                    <a:pt x="10" y="351"/>
                    <a:pt x="104" y="439"/>
                    <a:pt x="219" y="439"/>
                  </a:cubicBezTo>
                  <a:cubicBezTo>
                    <a:pt x="340" y="439"/>
                    <a:pt x="439" y="340"/>
                    <a:pt x="439" y="219"/>
                  </a:cubicBezTo>
                  <a:cubicBezTo>
                    <a:pt x="439" y="104"/>
                    <a:pt x="351" y="10"/>
                    <a:pt x="239" y="0"/>
                  </a:cubicBezTo>
                  <a:close/>
                </a:path>
              </a:pathLst>
            </a:custGeom>
            <a:solidFill>
              <a:schemeClr val="bg1"/>
            </a:solidFill>
            <a:ln>
              <a:noFill/>
            </a:ln>
          </p:spPr>
          <p:txBody>
            <a:bodyPr/>
            <a:lstStyle/>
            <a:p>
              <a:pPr>
                <a:lnSpc>
                  <a:spcPct val="108421"/>
                </a:lnSpc>
              </a:pPr>
              <a:endParaRPr lang="zh-CN" altLang="en-US" sz="2400">
                <a:cs typeface="+mn-ea"/>
                <a:sym typeface="+mn-lt"/>
              </a:endParaRPr>
            </a:p>
          </p:txBody>
        </p:sp>
      </p:grpSp>
      <p:grpSp>
        <p:nvGrpSpPr>
          <p:cNvPr id="11" name="PA-组合 10">
            <a:extLst>
              <a:ext uri="{FF2B5EF4-FFF2-40B4-BE49-F238E27FC236}">
                <a16:creationId xmlns:a16="http://schemas.microsoft.com/office/drawing/2014/main" id="{7B2DA6C0-6728-4D4F-80A2-E5A497A9A543}"/>
              </a:ext>
            </a:extLst>
          </p:cNvPr>
          <p:cNvGrpSpPr/>
          <p:nvPr>
            <p:custDataLst>
              <p:tags r:id="rId5"/>
            </p:custDataLst>
          </p:nvPr>
        </p:nvGrpSpPr>
        <p:grpSpPr>
          <a:xfrm>
            <a:off x="2193609" y="4761744"/>
            <a:ext cx="656956" cy="656956"/>
            <a:chOff x="1392360" y="3664419"/>
            <a:chExt cx="803962" cy="803962"/>
          </a:xfrm>
        </p:grpSpPr>
        <p:sp>
          <p:nvSpPr>
            <p:cNvPr id="12" name="PA-椭圆 11">
              <a:extLst>
                <a:ext uri="{FF2B5EF4-FFF2-40B4-BE49-F238E27FC236}">
                  <a16:creationId xmlns:a16="http://schemas.microsoft.com/office/drawing/2014/main" id="{3A5EE898-D5C9-F740-AACB-A5D496C8DCB8}"/>
                </a:ext>
              </a:extLst>
            </p:cNvPr>
            <p:cNvSpPr/>
            <p:nvPr>
              <p:custDataLst>
                <p:tags r:id="rId13"/>
              </p:custDataLst>
            </p:nvPr>
          </p:nvSpPr>
          <p:spPr>
            <a:xfrm>
              <a:off x="1392360" y="3664419"/>
              <a:ext cx="803962" cy="803962"/>
            </a:xfrm>
            <a:prstGeom prst="ellipse">
              <a:avLst/>
            </a:prstGeom>
            <a:solidFill>
              <a:schemeClr val="accent1"/>
            </a:solidFill>
            <a:ln w="38100">
              <a:solidFill>
                <a:schemeClr val="bg1"/>
              </a:solid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sz="2400" dirty="0">
                <a:solidFill>
                  <a:schemeClr val="bg1"/>
                </a:solidFill>
                <a:cs typeface="+mn-ea"/>
                <a:sym typeface="+mn-lt"/>
              </a:endParaRPr>
            </a:p>
          </p:txBody>
        </p:sp>
        <p:sp>
          <p:nvSpPr>
            <p:cNvPr id="13" name="PA-analysis-update_66105">
              <a:extLst>
                <a:ext uri="{FF2B5EF4-FFF2-40B4-BE49-F238E27FC236}">
                  <a16:creationId xmlns:a16="http://schemas.microsoft.com/office/drawing/2014/main" id="{284218ED-8050-CA4A-9088-EF3559BBCDFE}"/>
                </a:ext>
              </a:extLst>
            </p:cNvPr>
            <p:cNvSpPr>
              <a:spLocks noChangeAspect="1"/>
            </p:cNvSpPr>
            <p:nvPr>
              <p:custDataLst>
                <p:tags r:id="rId14"/>
              </p:custDataLst>
            </p:nvPr>
          </p:nvSpPr>
          <p:spPr bwMode="auto">
            <a:xfrm>
              <a:off x="1589647" y="3877610"/>
              <a:ext cx="409389" cy="377581"/>
            </a:xfrm>
            <a:custGeom>
              <a:avLst/>
              <a:gdLst>
                <a:gd name="connsiteX0" fmla="*/ 176147 w 578111"/>
                <a:gd name="connsiteY0" fmla="*/ 221031 h 533197"/>
                <a:gd name="connsiteX1" fmla="*/ 212154 w 578111"/>
                <a:gd name="connsiteY1" fmla="*/ 256947 h 533197"/>
                <a:gd name="connsiteX2" fmla="*/ 212154 w 578111"/>
                <a:gd name="connsiteY2" fmla="*/ 348118 h 533197"/>
                <a:gd name="connsiteX3" fmla="*/ 176147 w 578111"/>
                <a:gd name="connsiteY3" fmla="*/ 384955 h 533197"/>
                <a:gd name="connsiteX4" fmla="*/ 139217 w 578111"/>
                <a:gd name="connsiteY4" fmla="*/ 348118 h 533197"/>
                <a:gd name="connsiteX5" fmla="*/ 139217 w 578111"/>
                <a:gd name="connsiteY5" fmla="*/ 256947 h 533197"/>
                <a:gd name="connsiteX6" fmla="*/ 176147 w 578111"/>
                <a:gd name="connsiteY6" fmla="*/ 221031 h 533197"/>
                <a:gd name="connsiteX7" fmla="*/ 267503 w 578111"/>
                <a:gd name="connsiteY7" fmla="*/ 184193 h 533197"/>
                <a:gd name="connsiteX8" fmla="*/ 303437 w 578111"/>
                <a:gd name="connsiteY8" fmla="*/ 221030 h 533197"/>
                <a:gd name="connsiteX9" fmla="*/ 303437 w 578111"/>
                <a:gd name="connsiteY9" fmla="*/ 348119 h 533197"/>
                <a:gd name="connsiteX10" fmla="*/ 267503 w 578111"/>
                <a:gd name="connsiteY10" fmla="*/ 384956 h 533197"/>
                <a:gd name="connsiteX11" fmla="*/ 230648 w 578111"/>
                <a:gd name="connsiteY11" fmla="*/ 348119 h 533197"/>
                <a:gd name="connsiteX12" fmla="*/ 230648 w 578111"/>
                <a:gd name="connsiteY12" fmla="*/ 221030 h 533197"/>
                <a:gd name="connsiteX13" fmla="*/ 267503 w 578111"/>
                <a:gd name="connsiteY13" fmla="*/ 184193 h 533197"/>
                <a:gd name="connsiteX14" fmla="*/ 357937 w 578111"/>
                <a:gd name="connsiteY14" fmla="*/ 148390 h 533197"/>
                <a:gd name="connsiteX15" fmla="*/ 394867 w 578111"/>
                <a:gd name="connsiteY15" fmla="*/ 184289 h 533197"/>
                <a:gd name="connsiteX16" fmla="*/ 394867 w 578111"/>
                <a:gd name="connsiteY16" fmla="*/ 348136 h 533197"/>
                <a:gd name="connsiteX17" fmla="*/ 357937 w 578111"/>
                <a:gd name="connsiteY17" fmla="*/ 384955 h 533197"/>
                <a:gd name="connsiteX18" fmla="*/ 321930 w 578111"/>
                <a:gd name="connsiteY18" fmla="*/ 348136 h 533197"/>
                <a:gd name="connsiteX19" fmla="*/ 321930 w 578111"/>
                <a:gd name="connsiteY19" fmla="*/ 184289 h 533197"/>
                <a:gd name="connsiteX20" fmla="*/ 357937 w 578111"/>
                <a:gd name="connsiteY20" fmla="*/ 148390 h 533197"/>
                <a:gd name="connsiteX21" fmla="*/ 267469 w 578111"/>
                <a:gd name="connsiteY21" fmla="*/ 0 h 533197"/>
                <a:gd name="connsiteX22" fmla="*/ 529404 w 578111"/>
                <a:gd name="connsiteY22" fmla="*/ 218252 h 533197"/>
                <a:gd name="connsiteX23" fmla="*/ 566296 w 578111"/>
                <a:gd name="connsiteY23" fmla="*/ 218252 h 533197"/>
                <a:gd name="connsiteX24" fmla="*/ 576441 w 578111"/>
                <a:gd name="connsiteY24" fmla="*/ 224698 h 533197"/>
                <a:gd name="connsiteX25" fmla="*/ 575519 w 578111"/>
                <a:gd name="connsiteY25" fmla="*/ 237590 h 533197"/>
                <a:gd name="connsiteX26" fmla="*/ 514647 w 578111"/>
                <a:gd name="connsiteY26" fmla="*/ 310341 h 533197"/>
                <a:gd name="connsiteX27" fmla="*/ 505424 w 578111"/>
                <a:gd name="connsiteY27" fmla="*/ 314945 h 533197"/>
                <a:gd name="connsiteX28" fmla="*/ 496201 w 578111"/>
                <a:gd name="connsiteY28" fmla="*/ 310341 h 533197"/>
                <a:gd name="connsiteX29" fmla="*/ 435328 w 578111"/>
                <a:gd name="connsiteY29" fmla="*/ 237590 h 533197"/>
                <a:gd name="connsiteX30" fmla="*/ 433484 w 578111"/>
                <a:gd name="connsiteY30" fmla="*/ 224698 h 533197"/>
                <a:gd name="connsiteX31" fmla="*/ 444551 w 578111"/>
                <a:gd name="connsiteY31" fmla="*/ 218252 h 533197"/>
                <a:gd name="connsiteX32" fmla="*/ 480521 w 578111"/>
                <a:gd name="connsiteY32" fmla="*/ 218252 h 533197"/>
                <a:gd name="connsiteX33" fmla="*/ 267469 w 578111"/>
                <a:gd name="connsiteY33" fmla="*/ 47886 h 533197"/>
                <a:gd name="connsiteX34" fmla="*/ 48882 w 578111"/>
                <a:gd name="connsiteY34" fmla="*/ 266138 h 533197"/>
                <a:gd name="connsiteX35" fmla="*/ 267469 w 578111"/>
                <a:gd name="connsiteY35" fmla="*/ 484390 h 533197"/>
                <a:gd name="connsiteX36" fmla="*/ 456541 w 578111"/>
                <a:gd name="connsiteY36" fmla="*/ 375724 h 533197"/>
                <a:gd name="connsiteX37" fmla="*/ 489744 w 578111"/>
                <a:gd name="connsiteY37" fmla="*/ 366515 h 533197"/>
                <a:gd name="connsiteX38" fmla="*/ 498967 w 578111"/>
                <a:gd name="connsiteY38" fmla="*/ 399668 h 533197"/>
                <a:gd name="connsiteX39" fmla="*/ 267469 w 578111"/>
                <a:gd name="connsiteY39" fmla="*/ 533197 h 533197"/>
                <a:gd name="connsiteX40" fmla="*/ 0 w 578111"/>
                <a:gd name="connsiteY40" fmla="*/ 266138 h 533197"/>
                <a:gd name="connsiteX41" fmla="*/ 267469 w 578111"/>
                <a:gd name="connsiteY4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78111" h="533197">
                  <a:moveTo>
                    <a:pt x="176147" y="221031"/>
                  </a:moveTo>
                  <a:cubicBezTo>
                    <a:pt x="196459" y="221031"/>
                    <a:pt x="212154" y="237608"/>
                    <a:pt x="212154" y="256947"/>
                  </a:cubicBezTo>
                  <a:lnTo>
                    <a:pt x="212154" y="348118"/>
                  </a:lnTo>
                  <a:cubicBezTo>
                    <a:pt x="212154" y="368378"/>
                    <a:pt x="196459" y="384955"/>
                    <a:pt x="176147" y="384955"/>
                  </a:cubicBezTo>
                  <a:cubicBezTo>
                    <a:pt x="155836" y="384955"/>
                    <a:pt x="139217" y="368378"/>
                    <a:pt x="139217" y="348118"/>
                  </a:cubicBezTo>
                  <a:lnTo>
                    <a:pt x="139217" y="256947"/>
                  </a:lnTo>
                  <a:cubicBezTo>
                    <a:pt x="139217" y="237608"/>
                    <a:pt x="155836" y="221031"/>
                    <a:pt x="176147" y="221031"/>
                  </a:cubicBezTo>
                  <a:close/>
                  <a:moveTo>
                    <a:pt x="267503" y="184193"/>
                  </a:moveTo>
                  <a:cubicBezTo>
                    <a:pt x="286852" y="184193"/>
                    <a:pt x="303437" y="200770"/>
                    <a:pt x="303437" y="221030"/>
                  </a:cubicBezTo>
                  <a:lnTo>
                    <a:pt x="303437" y="348119"/>
                  </a:lnTo>
                  <a:cubicBezTo>
                    <a:pt x="303437" y="368379"/>
                    <a:pt x="287774" y="384956"/>
                    <a:pt x="267503" y="384956"/>
                  </a:cubicBezTo>
                  <a:cubicBezTo>
                    <a:pt x="247233" y="384956"/>
                    <a:pt x="230648" y="368379"/>
                    <a:pt x="230648" y="348119"/>
                  </a:cubicBezTo>
                  <a:lnTo>
                    <a:pt x="230648" y="221030"/>
                  </a:lnTo>
                  <a:cubicBezTo>
                    <a:pt x="230648" y="200770"/>
                    <a:pt x="247233" y="184193"/>
                    <a:pt x="267503" y="184193"/>
                  </a:cubicBezTo>
                  <a:close/>
                  <a:moveTo>
                    <a:pt x="357937" y="148390"/>
                  </a:moveTo>
                  <a:cubicBezTo>
                    <a:pt x="378249" y="148390"/>
                    <a:pt x="394867" y="164959"/>
                    <a:pt x="394867" y="184289"/>
                  </a:cubicBezTo>
                  <a:lnTo>
                    <a:pt x="394867" y="348136"/>
                  </a:lnTo>
                  <a:cubicBezTo>
                    <a:pt x="394867" y="368386"/>
                    <a:pt x="378249" y="384955"/>
                    <a:pt x="357937" y="384955"/>
                  </a:cubicBezTo>
                  <a:cubicBezTo>
                    <a:pt x="338549" y="384955"/>
                    <a:pt x="321930" y="368386"/>
                    <a:pt x="321930" y="348136"/>
                  </a:cubicBezTo>
                  <a:lnTo>
                    <a:pt x="321930" y="184289"/>
                  </a:lnTo>
                  <a:cubicBezTo>
                    <a:pt x="321930" y="164959"/>
                    <a:pt x="338549" y="148390"/>
                    <a:pt x="357937" y="148390"/>
                  </a:cubicBezTo>
                  <a:close/>
                  <a:moveTo>
                    <a:pt x="267469" y="0"/>
                  </a:moveTo>
                  <a:cubicBezTo>
                    <a:pt x="397514" y="0"/>
                    <a:pt x="507268" y="93931"/>
                    <a:pt x="529404" y="218252"/>
                  </a:cubicBezTo>
                  <a:lnTo>
                    <a:pt x="566296" y="218252"/>
                  </a:lnTo>
                  <a:cubicBezTo>
                    <a:pt x="570907" y="218252"/>
                    <a:pt x="574597" y="221014"/>
                    <a:pt x="576441" y="224698"/>
                  </a:cubicBezTo>
                  <a:cubicBezTo>
                    <a:pt x="579208" y="229302"/>
                    <a:pt x="578286" y="233907"/>
                    <a:pt x="575519" y="237590"/>
                  </a:cubicBezTo>
                  <a:lnTo>
                    <a:pt x="514647" y="310341"/>
                  </a:lnTo>
                  <a:cubicBezTo>
                    <a:pt x="511880" y="313104"/>
                    <a:pt x="509113" y="314945"/>
                    <a:pt x="505424" y="314945"/>
                  </a:cubicBezTo>
                  <a:cubicBezTo>
                    <a:pt x="501734" y="314945"/>
                    <a:pt x="498045" y="313104"/>
                    <a:pt x="496201" y="310341"/>
                  </a:cubicBezTo>
                  <a:lnTo>
                    <a:pt x="435328" y="237590"/>
                  </a:lnTo>
                  <a:cubicBezTo>
                    <a:pt x="431639" y="233907"/>
                    <a:pt x="431639" y="229302"/>
                    <a:pt x="433484" y="224698"/>
                  </a:cubicBezTo>
                  <a:cubicBezTo>
                    <a:pt x="435328" y="221014"/>
                    <a:pt x="439940" y="218252"/>
                    <a:pt x="444551" y="218252"/>
                  </a:cubicBezTo>
                  <a:lnTo>
                    <a:pt x="480521" y="218252"/>
                  </a:lnTo>
                  <a:cubicBezTo>
                    <a:pt x="458386" y="120637"/>
                    <a:pt x="370767" y="47886"/>
                    <a:pt x="267469" y="47886"/>
                  </a:cubicBezTo>
                  <a:cubicBezTo>
                    <a:pt x="146647" y="47886"/>
                    <a:pt x="48882" y="146422"/>
                    <a:pt x="48882" y="266138"/>
                  </a:cubicBezTo>
                  <a:cubicBezTo>
                    <a:pt x="48882" y="386775"/>
                    <a:pt x="146647" y="484390"/>
                    <a:pt x="267469" y="484390"/>
                  </a:cubicBezTo>
                  <a:cubicBezTo>
                    <a:pt x="344942" y="484390"/>
                    <a:pt x="417805" y="442949"/>
                    <a:pt x="456541" y="375724"/>
                  </a:cubicBezTo>
                  <a:cubicBezTo>
                    <a:pt x="462998" y="363753"/>
                    <a:pt x="477754" y="360069"/>
                    <a:pt x="489744" y="366515"/>
                  </a:cubicBezTo>
                  <a:cubicBezTo>
                    <a:pt x="501734" y="373883"/>
                    <a:pt x="505424" y="388617"/>
                    <a:pt x="498967" y="399668"/>
                  </a:cubicBezTo>
                  <a:cubicBezTo>
                    <a:pt x="451008" y="482548"/>
                    <a:pt x="362466" y="533197"/>
                    <a:pt x="267469" y="533197"/>
                  </a:cubicBezTo>
                  <a:cubicBezTo>
                    <a:pt x="119900" y="533197"/>
                    <a:pt x="0" y="413481"/>
                    <a:pt x="0" y="266138"/>
                  </a:cubicBezTo>
                  <a:cubicBezTo>
                    <a:pt x="0" y="119716"/>
                    <a:pt x="119900" y="0"/>
                    <a:pt x="267469" y="0"/>
                  </a:cubicBezTo>
                  <a:close/>
                </a:path>
              </a:pathLst>
            </a:custGeom>
            <a:solidFill>
              <a:schemeClr val="bg1"/>
            </a:solidFill>
            <a:ln>
              <a:noFill/>
            </a:ln>
          </p:spPr>
          <p:txBody>
            <a:bodyPr/>
            <a:lstStyle/>
            <a:p>
              <a:pPr>
                <a:lnSpc>
                  <a:spcPct val="108421"/>
                </a:lnSpc>
              </a:pPr>
              <a:endParaRPr lang="zh-CN" altLang="en-US" sz="2400">
                <a:cs typeface="+mn-ea"/>
                <a:sym typeface="+mn-lt"/>
              </a:endParaRPr>
            </a:p>
          </p:txBody>
        </p:sp>
      </p:grpSp>
      <p:grpSp>
        <p:nvGrpSpPr>
          <p:cNvPr id="37" name="PA-组合 36">
            <a:extLst>
              <a:ext uri="{FF2B5EF4-FFF2-40B4-BE49-F238E27FC236}">
                <a16:creationId xmlns:a16="http://schemas.microsoft.com/office/drawing/2014/main" id="{9CE7E91D-1A4D-458A-8704-2DDC340533D7}"/>
              </a:ext>
            </a:extLst>
          </p:cNvPr>
          <p:cNvGrpSpPr/>
          <p:nvPr>
            <p:custDataLst>
              <p:tags r:id="rId6"/>
            </p:custDataLst>
          </p:nvPr>
        </p:nvGrpSpPr>
        <p:grpSpPr>
          <a:xfrm>
            <a:off x="2888346" y="2427109"/>
            <a:ext cx="2206608" cy="3381731"/>
            <a:chOff x="2217750" y="1705346"/>
            <a:chExt cx="2206608" cy="3381731"/>
          </a:xfrm>
        </p:grpSpPr>
        <p:sp>
          <p:nvSpPr>
            <p:cNvPr id="35" name="PA-矩形 34">
              <a:extLst>
                <a:ext uri="{FF2B5EF4-FFF2-40B4-BE49-F238E27FC236}">
                  <a16:creationId xmlns:a16="http://schemas.microsoft.com/office/drawing/2014/main" id="{546F1FA8-72B6-4322-BC3A-8B47129DDDA7}"/>
                </a:ext>
              </a:extLst>
            </p:cNvPr>
            <p:cNvSpPr/>
            <p:nvPr>
              <p:custDataLst>
                <p:tags r:id="rId11"/>
              </p:custDataLst>
            </p:nvPr>
          </p:nvSpPr>
          <p:spPr>
            <a:xfrm>
              <a:off x="2217750" y="1705346"/>
              <a:ext cx="2202572" cy="1144993"/>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用户可以在投影仪或者计算机上演示也可以将演示文广泛的领域中更广泛的领域中</a:t>
              </a:r>
            </a:p>
          </p:txBody>
        </p:sp>
        <p:sp>
          <p:nvSpPr>
            <p:cNvPr id="36" name="PA-矩形 35">
              <a:extLst>
                <a:ext uri="{FF2B5EF4-FFF2-40B4-BE49-F238E27FC236}">
                  <a16:creationId xmlns:a16="http://schemas.microsoft.com/office/drawing/2014/main" id="{31F5DBBB-CCE3-4A19-9DCF-EB2F98AE3F07}"/>
                </a:ext>
              </a:extLst>
            </p:cNvPr>
            <p:cNvSpPr/>
            <p:nvPr>
              <p:custDataLst>
                <p:tags r:id="rId12"/>
              </p:custDataLst>
            </p:nvPr>
          </p:nvSpPr>
          <p:spPr>
            <a:xfrm>
              <a:off x="2221786" y="3942084"/>
              <a:ext cx="2202572" cy="1144993"/>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用户可以在投影仪或者计算机上演示也可以将演示文广泛的领域中更广泛的领域中</a:t>
              </a:r>
            </a:p>
          </p:txBody>
        </p:sp>
      </p:grpSp>
      <p:grpSp>
        <p:nvGrpSpPr>
          <p:cNvPr id="38" name="PA-组合 37">
            <a:extLst>
              <a:ext uri="{FF2B5EF4-FFF2-40B4-BE49-F238E27FC236}">
                <a16:creationId xmlns:a16="http://schemas.microsoft.com/office/drawing/2014/main" id="{3A15A4E0-1BAB-4E3C-8689-5A696F0CDD9E}"/>
              </a:ext>
            </a:extLst>
          </p:cNvPr>
          <p:cNvGrpSpPr/>
          <p:nvPr>
            <p:custDataLst>
              <p:tags r:id="rId7"/>
            </p:custDataLst>
          </p:nvPr>
        </p:nvGrpSpPr>
        <p:grpSpPr>
          <a:xfrm>
            <a:off x="6308315" y="2427109"/>
            <a:ext cx="2206608" cy="3381731"/>
            <a:chOff x="2217750" y="1705346"/>
            <a:chExt cx="2206608" cy="3381731"/>
          </a:xfrm>
        </p:grpSpPr>
        <p:sp>
          <p:nvSpPr>
            <p:cNvPr id="39" name="PA-矩形 38">
              <a:extLst>
                <a:ext uri="{FF2B5EF4-FFF2-40B4-BE49-F238E27FC236}">
                  <a16:creationId xmlns:a16="http://schemas.microsoft.com/office/drawing/2014/main" id="{D932FA3D-DEB4-427C-9DD9-0F4BBDD06CFB}"/>
                </a:ext>
              </a:extLst>
            </p:cNvPr>
            <p:cNvSpPr/>
            <p:nvPr>
              <p:custDataLst>
                <p:tags r:id="rId9"/>
              </p:custDataLst>
            </p:nvPr>
          </p:nvSpPr>
          <p:spPr>
            <a:xfrm>
              <a:off x="2217750" y="1705346"/>
              <a:ext cx="2202572" cy="1144993"/>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用户可以在投影仪或者计算机上演示也可以将演示文广泛的领域中更广泛的领域中</a:t>
              </a:r>
            </a:p>
          </p:txBody>
        </p:sp>
        <p:sp>
          <p:nvSpPr>
            <p:cNvPr id="40" name="PA-矩形 39">
              <a:extLst>
                <a:ext uri="{FF2B5EF4-FFF2-40B4-BE49-F238E27FC236}">
                  <a16:creationId xmlns:a16="http://schemas.microsoft.com/office/drawing/2014/main" id="{E69221E4-4DC4-40D2-BFB8-A33222A5582B}"/>
                </a:ext>
              </a:extLst>
            </p:cNvPr>
            <p:cNvSpPr/>
            <p:nvPr>
              <p:custDataLst>
                <p:tags r:id="rId10"/>
              </p:custDataLst>
            </p:nvPr>
          </p:nvSpPr>
          <p:spPr>
            <a:xfrm>
              <a:off x="2221786" y="3942084"/>
              <a:ext cx="2202572" cy="1144993"/>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用户可以在投影仪或者计算机上演示也可以将演示文广泛的领域中更广泛的领域中</a:t>
              </a:r>
            </a:p>
          </p:txBody>
        </p:sp>
      </p:grpSp>
      <p:pic>
        <p:nvPicPr>
          <p:cNvPr id="21" name="PA-图片 4">
            <a:extLst>
              <a:ext uri="{FF2B5EF4-FFF2-40B4-BE49-F238E27FC236}">
                <a16:creationId xmlns:a16="http://schemas.microsoft.com/office/drawing/2014/main" id="{EAD0076B-189F-4BAB-8D20-5FD838281563}"/>
              </a:ext>
            </a:extLst>
          </p:cNvPr>
          <p:cNvPicPr>
            <a:picLocks noChangeAspect="1"/>
          </p:cNvPicPr>
          <p:nvPr>
            <p:custDataLst>
              <p:tags r:id="rId8"/>
            </p:custDataLst>
          </p:nvPr>
        </p:nvPicPr>
        <p:blipFill rotWithShape="1">
          <a:blip r:embed="rId23">
            <a:extLst>
              <a:ext uri="{28A0092B-C50C-407E-A947-70E740481C1C}">
                <a14:useLocalDpi xmlns:a14="http://schemas.microsoft.com/office/drawing/2010/main" val="0"/>
              </a:ext>
            </a:extLst>
          </a:blip>
          <a:srcRect r="30830"/>
          <a:stretch/>
        </p:blipFill>
        <p:spPr>
          <a:xfrm flipH="1" flipV="1">
            <a:off x="5405490" y="-298269"/>
            <a:ext cx="7484894" cy="6562586"/>
          </a:xfrm>
          <a:prstGeom prst="rect">
            <a:avLst/>
          </a:prstGeom>
        </p:spPr>
      </p:pic>
    </p:spTree>
    <p:custDataLst>
      <p:tags r:id="rId1"/>
    </p:custDataLst>
    <p:extLst>
      <p:ext uri="{BB962C8B-B14F-4D97-AF65-F5344CB8AC3E}">
        <p14:creationId xmlns:p14="http://schemas.microsoft.com/office/powerpoint/2010/main" val="422758176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800" decel="100000"/>
                                        <p:tgtEl>
                                          <p:spTgt spid="5"/>
                                        </p:tgtEl>
                                      </p:cBhvr>
                                    </p:animEffect>
                                    <p:anim calcmode="lin" valueType="num">
                                      <p:cBhvr>
                                        <p:cTn id="17" dur="800" decel="100000" fill="hold"/>
                                        <p:tgtEl>
                                          <p:spTgt spid="5"/>
                                        </p:tgtEl>
                                        <p:attrNameLst>
                                          <p:attrName>style.rotation</p:attrName>
                                        </p:attrNameLst>
                                      </p:cBhvr>
                                      <p:tavLst>
                                        <p:tav tm="0">
                                          <p:val>
                                            <p:fltVal val="-90"/>
                                          </p:val>
                                        </p:tav>
                                        <p:tav tm="100000">
                                          <p:val>
                                            <p:fltVal val="0"/>
                                          </p:val>
                                        </p:tav>
                                      </p:tavLst>
                                    </p:anim>
                                    <p:anim calcmode="lin" valueType="num">
                                      <p:cBhvr>
                                        <p:cTn id="18" dur="800" decel="100000" fill="hold"/>
                                        <p:tgtEl>
                                          <p:spTgt spid="5"/>
                                        </p:tgtEl>
                                        <p:attrNameLst>
                                          <p:attrName>ppt_x</p:attrName>
                                        </p:attrNameLst>
                                      </p:cBhvr>
                                      <p:tavLst>
                                        <p:tav tm="0">
                                          <p:val>
                                            <p:strVal val="#ppt_x+0.4"/>
                                          </p:val>
                                        </p:tav>
                                        <p:tav tm="100000">
                                          <p:val>
                                            <p:strVal val="#ppt_x-0.05"/>
                                          </p:val>
                                        </p:tav>
                                      </p:tavLst>
                                    </p:anim>
                                    <p:anim calcmode="lin" valueType="num">
                                      <p:cBhvr>
                                        <p:cTn id="19" dur="800" decel="100000" fill="hold"/>
                                        <p:tgtEl>
                                          <p:spTgt spid="5"/>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par>
                          <p:cTn id="22" fill="hold">
                            <p:stCondLst>
                              <p:cond delay="2000"/>
                            </p:stCondLst>
                            <p:childTnLst>
                              <p:par>
                                <p:cTn id="23" presetID="30"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800" decel="100000"/>
                                        <p:tgtEl>
                                          <p:spTgt spid="8"/>
                                        </p:tgtEl>
                                      </p:cBhvr>
                                    </p:animEffect>
                                    <p:anim calcmode="lin" valueType="num">
                                      <p:cBhvr>
                                        <p:cTn id="26" dur="800" decel="100000" fill="hold"/>
                                        <p:tgtEl>
                                          <p:spTgt spid="8"/>
                                        </p:tgtEl>
                                        <p:attrNameLst>
                                          <p:attrName>style.rotation</p:attrName>
                                        </p:attrNameLst>
                                      </p:cBhvr>
                                      <p:tavLst>
                                        <p:tav tm="0">
                                          <p:val>
                                            <p:fltVal val="-90"/>
                                          </p:val>
                                        </p:tav>
                                        <p:tav tm="100000">
                                          <p:val>
                                            <p:fltVal val="0"/>
                                          </p:val>
                                        </p:tav>
                                      </p:tavLst>
                                    </p:anim>
                                    <p:anim calcmode="lin" valueType="num">
                                      <p:cBhvr>
                                        <p:cTn id="27" dur="800" decel="100000" fill="hold"/>
                                        <p:tgtEl>
                                          <p:spTgt spid="8"/>
                                        </p:tgtEl>
                                        <p:attrNameLst>
                                          <p:attrName>ppt_x</p:attrName>
                                        </p:attrNameLst>
                                      </p:cBhvr>
                                      <p:tavLst>
                                        <p:tav tm="0">
                                          <p:val>
                                            <p:strVal val="#ppt_x+0.4"/>
                                          </p:val>
                                        </p:tav>
                                        <p:tav tm="100000">
                                          <p:val>
                                            <p:strVal val="#ppt_x-0.05"/>
                                          </p:val>
                                        </p:tav>
                                      </p:tavLst>
                                    </p:anim>
                                    <p:anim calcmode="lin" valueType="num">
                                      <p:cBhvr>
                                        <p:cTn id="28" dur="800" decel="100000" fill="hold"/>
                                        <p:tgtEl>
                                          <p:spTgt spid="8"/>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par>
                          <p:cTn id="31" fill="hold">
                            <p:stCondLst>
                              <p:cond delay="3000"/>
                            </p:stCondLst>
                            <p:childTnLst>
                              <p:par>
                                <p:cTn id="32" presetID="30"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800" decel="100000"/>
                                        <p:tgtEl>
                                          <p:spTgt spid="11"/>
                                        </p:tgtEl>
                                      </p:cBhvr>
                                    </p:animEffect>
                                    <p:anim calcmode="lin" valueType="num">
                                      <p:cBhvr>
                                        <p:cTn id="35" dur="800" decel="100000" fill="hold"/>
                                        <p:tgtEl>
                                          <p:spTgt spid="11"/>
                                        </p:tgtEl>
                                        <p:attrNameLst>
                                          <p:attrName>style.rotation</p:attrName>
                                        </p:attrNameLst>
                                      </p:cBhvr>
                                      <p:tavLst>
                                        <p:tav tm="0">
                                          <p:val>
                                            <p:fltVal val="-90"/>
                                          </p:val>
                                        </p:tav>
                                        <p:tav tm="100000">
                                          <p:val>
                                            <p:fltVal val="0"/>
                                          </p:val>
                                        </p:tav>
                                      </p:tavLst>
                                    </p:anim>
                                    <p:anim calcmode="lin" valueType="num">
                                      <p:cBhvr>
                                        <p:cTn id="36" dur="800" decel="100000" fill="hold"/>
                                        <p:tgtEl>
                                          <p:spTgt spid="11"/>
                                        </p:tgtEl>
                                        <p:attrNameLst>
                                          <p:attrName>ppt_x</p:attrName>
                                        </p:attrNameLst>
                                      </p:cBhvr>
                                      <p:tavLst>
                                        <p:tav tm="0">
                                          <p:val>
                                            <p:strVal val="#ppt_x+0.4"/>
                                          </p:val>
                                        </p:tav>
                                        <p:tav tm="100000">
                                          <p:val>
                                            <p:strVal val="#ppt_x-0.05"/>
                                          </p:val>
                                        </p:tav>
                                      </p:tavLst>
                                    </p:anim>
                                    <p:anim calcmode="lin" valueType="num">
                                      <p:cBhvr>
                                        <p:cTn id="37" dur="800" decel="100000" fill="hold"/>
                                        <p:tgtEl>
                                          <p:spTgt spid="11"/>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par>
                          <p:cTn id="40" fill="hold">
                            <p:stCondLst>
                              <p:cond delay="4000"/>
                            </p:stCondLst>
                            <p:childTnLst>
                              <p:par>
                                <p:cTn id="41" presetID="30" presetClass="entr" presetSubtype="0" fill="hold" nodeType="after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800" decel="100000"/>
                                        <p:tgtEl>
                                          <p:spTgt spid="37"/>
                                        </p:tgtEl>
                                      </p:cBhvr>
                                    </p:animEffect>
                                    <p:anim calcmode="lin" valueType="num">
                                      <p:cBhvr>
                                        <p:cTn id="44" dur="800" decel="100000" fill="hold"/>
                                        <p:tgtEl>
                                          <p:spTgt spid="37"/>
                                        </p:tgtEl>
                                        <p:attrNameLst>
                                          <p:attrName>style.rotation</p:attrName>
                                        </p:attrNameLst>
                                      </p:cBhvr>
                                      <p:tavLst>
                                        <p:tav tm="0">
                                          <p:val>
                                            <p:fltVal val="-90"/>
                                          </p:val>
                                        </p:tav>
                                        <p:tav tm="100000">
                                          <p:val>
                                            <p:fltVal val="0"/>
                                          </p:val>
                                        </p:tav>
                                      </p:tavLst>
                                    </p:anim>
                                    <p:anim calcmode="lin" valueType="num">
                                      <p:cBhvr>
                                        <p:cTn id="45" dur="800" decel="100000" fill="hold"/>
                                        <p:tgtEl>
                                          <p:spTgt spid="37"/>
                                        </p:tgtEl>
                                        <p:attrNameLst>
                                          <p:attrName>ppt_x</p:attrName>
                                        </p:attrNameLst>
                                      </p:cBhvr>
                                      <p:tavLst>
                                        <p:tav tm="0">
                                          <p:val>
                                            <p:strVal val="#ppt_x+0.4"/>
                                          </p:val>
                                        </p:tav>
                                        <p:tav tm="100000">
                                          <p:val>
                                            <p:strVal val="#ppt_x-0.05"/>
                                          </p:val>
                                        </p:tav>
                                      </p:tavLst>
                                    </p:anim>
                                    <p:anim calcmode="lin" valueType="num">
                                      <p:cBhvr>
                                        <p:cTn id="46" dur="800" decel="100000" fill="hold"/>
                                        <p:tgtEl>
                                          <p:spTgt spid="37"/>
                                        </p:tgtEl>
                                        <p:attrNameLst>
                                          <p:attrName>ppt_y</p:attrName>
                                        </p:attrNameLst>
                                      </p:cBhvr>
                                      <p:tavLst>
                                        <p:tav tm="0">
                                          <p:val>
                                            <p:strVal val="#ppt_y-0.4"/>
                                          </p:val>
                                        </p:tav>
                                        <p:tav tm="100000">
                                          <p:val>
                                            <p:strVal val="#ppt_y+0.1"/>
                                          </p:val>
                                        </p:tav>
                                      </p:tavLst>
                                    </p:anim>
                                    <p:anim calcmode="lin" valueType="num">
                                      <p:cBhvr>
                                        <p:cTn id="47" dur="200" accel="100000" fill="hold">
                                          <p:stCondLst>
                                            <p:cond delay="800"/>
                                          </p:stCondLst>
                                        </p:cTn>
                                        <p:tgtEl>
                                          <p:spTgt spid="37"/>
                                        </p:tgtEl>
                                        <p:attrNameLst>
                                          <p:attrName>ppt_x</p:attrName>
                                        </p:attrNameLst>
                                      </p:cBhvr>
                                      <p:tavLst>
                                        <p:tav tm="0">
                                          <p:val>
                                            <p:strVal val="#ppt_x-0.05"/>
                                          </p:val>
                                        </p:tav>
                                        <p:tav tm="100000">
                                          <p:val>
                                            <p:strVal val="#ppt_x"/>
                                          </p:val>
                                        </p:tav>
                                      </p:tavLst>
                                    </p:anim>
                                    <p:anim calcmode="lin" valueType="num">
                                      <p:cBhvr>
                                        <p:cTn id="48" dur="200" accel="100000" fill="hold">
                                          <p:stCondLst>
                                            <p:cond delay="800"/>
                                          </p:stCondLst>
                                        </p:cTn>
                                        <p:tgtEl>
                                          <p:spTgt spid="37"/>
                                        </p:tgtEl>
                                        <p:attrNameLst>
                                          <p:attrName>ppt_y</p:attrName>
                                        </p:attrNameLst>
                                      </p:cBhvr>
                                      <p:tavLst>
                                        <p:tav tm="0">
                                          <p:val>
                                            <p:strVal val="#ppt_y+0.1"/>
                                          </p:val>
                                        </p:tav>
                                        <p:tav tm="100000">
                                          <p:val>
                                            <p:strVal val="#ppt_y"/>
                                          </p:val>
                                        </p:tav>
                                      </p:tavLst>
                                    </p:anim>
                                  </p:childTnLst>
                                </p:cTn>
                              </p:par>
                            </p:childTnLst>
                          </p:cTn>
                        </p:par>
                        <p:par>
                          <p:cTn id="49" fill="hold">
                            <p:stCondLst>
                              <p:cond delay="5000"/>
                            </p:stCondLst>
                            <p:childTnLst>
                              <p:par>
                                <p:cTn id="50" presetID="30" presetClass="entr" presetSubtype="0" fill="hold"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800" decel="100000"/>
                                        <p:tgtEl>
                                          <p:spTgt spid="38"/>
                                        </p:tgtEl>
                                      </p:cBhvr>
                                    </p:animEffect>
                                    <p:anim calcmode="lin" valueType="num">
                                      <p:cBhvr>
                                        <p:cTn id="53" dur="800" decel="100000" fill="hold"/>
                                        <p:tgtEl>
                                          <p:spTgt spid="38"/>
                                        </p:tgtEl>
                                        <p:attrNameLst>
                                          <p:attrName>style.rotation</p:attrName>
                                        </p:attrNameLst>
                                      </p:cBhvr>
                                      <p:tavLst>
                                        <p:tav tm="0">
                                          <p:val>
                                            <p:fltVal val="-90"/>
                                          </p:val>
                                        </p:tav>
                                        <p:tav tm="100000">
                                          <p:val>
                                            <p:fltVal val="0"/>
                                          </p:val>
                                        </p:tav>
                                      </p:tavLst>
                                    </p:anim>
                                    <p:anim calcmode="lin" valueType="num">
                                      <p:cBhvr>
                                        <p:cTn id="54" dur="800" decel="100000" fill="hold"/>
                                        <p:tgtEl>
                                          <p:spTgt spid="38"/>
                                        </p:tgtEl>
                                        <p:attrNameLst>
                                          <p:attrName>ppt_x</p:attrName>
                                        </p:attrNameLst>
                                      </p:cBhvr>
                                      <p:tavLst>
                                        <p:tav tm="0">
                                          <p:val>
                                            <p:strVal val="#ppt_x+0.4"/>
                                          </p:val>
                                        </p:tav>
                                        <p:tav tm="100000">
                                          <p:val>
                                            <p:strVal val="#ppt_x-0.05"/>
                                          </p:val>
                                        </p:tav>
                                      </p:tavLst>
                                    </p:anim>
                                    <p:anim calcmode="lin" valueType="num">
                                      <p:cBhvr>
                                        <p:cTn id="55" dur="800" decel="100000" fill="hold"/>
                                        <p:tgtEl>
                                          <p:spTgt spid="38"/>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38"/>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38"/>
                                        </p:tgtEl>
                                        <p:attrNameLst>
                                          <p:attrName>ppt_y</p:attrName>
                                        </p:attrNameLst>
                                      </p:cBhvr>
                                      <p:tavLst>
                                        <p:tav tm="0">
                                          <p:val>
                                            <p:strVal val="#ppt_y+0.1"/>
                                          </p:val>
                                        </p:tav>
                                        <p:tav tm="100000">
                                          <p:val>
                                            <p:strVal val="#ppt_y"/>
                                          </p:val>
                                        </p:tav>
                                      </p:tavLst>
                                    </p:anim>
                                  </p:childTnLst>
                                </p:cTn>
                              </p:par>
                            </p:childTnLst>
                          </p:cTn>
                        </p:par>
                        <p:par>
                          <p:cTn id="58" fill="hold">
                            <p:stCondLst>
                              <p:cond delay="6000"/>
                            </p:stCondLst>
                            <p:childTnLst>
                              <p:par>
                                <p:cTn id="59" presetID="30" presetClass="entr" presetSubtype="0" fill="hold" nodeType="after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800" decel="100000"/>
                                        <p:tgtEl>
                                          <p:spTgt spid="21"/>
                                        </p:tgtEl>
                                      </p:cBhvr>
                                    </p:animEffect>
                                    <p:anim calcmode="lin" valueType="num">
                                      <p:cBhvr>
                                        <p:cTn id="62" dur="800" decel="100000" fill="hold"/>
                                        <p:tgtEl>
                                          <p:spTgt spid="21"/>
                                        </p:tgtEl>
                                        <p:attrNameLst>
                                          <p:attrName>style.rotation</p:attrName>
                                        </p:attrNameLst>
                                      </p:cBhvr>
                                      <p:tavLst>
                                        <p:tav tm="0">
                                          <p:val>
                                            <p:fltVal val="-90"/>
                                          </p:val>
                                        </p:tav>
                                        <p:tav tm="100000">
                                          <p:val>
                                            <p:fltVal val="0"/>
                                          </p:val>
                                        </p:tav>
                                      </p:tavLst>
                                    </p:anim>
                                    <p:anim calcmode="lin" valueType="num">
                                      <p:cBhvr>
                                        <p:cTn id="63" dur="800" decel="100000" fill="hold"/>
                                        <p:tgtEl>
                                          <p:spTgt spid="21"/>
                                        </p:tgtEl>
                                        <p:attrNameLst>
                                          <p:attrName>ppt_x</p:attrName>
                                        </p:attrNameLst>
                                      </p:cBhvr>
                                      <p:tavLst>
                                        <p:tav tm="0">
                                          <p:val>
                                            <p:strVal val="#ppt_x+0.4"/>
                                          </p:val>
                                        </p:tav>
                                        <p:tav tm="100000">
                                          <p:val>
                                            <p:strVal val="#ppt_x-0.05"/>
                                          </p:val>
                                        </p:tav>
                                      </p:tavLst>
                                    </p:anim>
                                    <p:anim calcmode="lin" valueType="num">
                                      <p:cBhvr>
                                        <p:cTn id="64" dur="800" decel="100000" fill="hold"/>
                                        <p:tgtEl>
                                          <p:spTgt spid="21"/>
                                        </p:tgtEl>
                                        <p:attrNameLst>
                                          <p:attrName>ppt_y</p:attrName>
                                        </p:attrNameLst>
                                      </p:cBhvr>
                                      <p:tavLst>
                                        <p:tav tm="0">
                                          <p:val>
                                            <p:strVal val="#ppt_y-0.4"/>
                                          </p:val>
                                        </p:tav>
                                        <p:tav tm="100000">
                                          <p:val>
                                            <p:strVal val="#ppt_y+0.1"/>
                                          </p:val>
                                        </p:tav>
                                      </p:tavLst>
                                    </p:anim>
                                    <p:anim calcmode="lin" valueType="num">
                                      <p:cBhvr>
                                        <p:cTn id="65" dur="200" accel="100000" fill="hold">
                                          <p:stCondLst>
                                            <p:cond delay="800"/>
                                          </p:stCondLst>
                                        </p:cTn>
                                        <p:tgtEl>
                                          <p:spTgt spid="21"/>
                                        </p:tgtEl>
                                        <p:attrNameLst>
                                          <p:attrName>ppt_x</p:attrName>
                                        </p:attrNameLst>
                                      </p:cBhvr>
                                      <p:tavLst>
                                        <p:tav tm="0">
                                          <p:val>
                                            <p:strVal val="#ppt_x-0.05"/>
                                          </p:val>
                                        </p:tav>
                                        <p:tav tm="100000">
                                          <p:val>
                                            <p:strVal val="#ppt_x"/>
                                          </p:val>
                                        </p:tav>
                                      </p:tavLst>
                                    </p:anim>
                                    <p:anim calcmode="lin" valueType="num">
                                      <p:cBhvr>
                                        <p:cTn id="66" dur="200" accel="100000" fill="hold">
                                          <p:stCondLst>
                                            <p:cond delay="800"/>
                                          </p:stCondLst>
                                        </p:cTn>
                                        <p:tgtEl>
                                          <p:spTgt spid="2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PA-组合 13">
            <a:extLst>
              <a:ext uri="{FF2B5EF4-FFF2-40B4-BE49-F238E27FC236}">
                <a16:creationId xmlns:a16="http://schemas.microsoft.com/office/drawing/2014/main" id="{D174BE97-7039-4277-8F05-309843370A82}"/>
              </a:ext>
            </a:extLst>
          </p:cNvPr>
          <p:cNvGrpSpPr/>
          <p:nvPr>
            <p:custDataLst>
              <p:tags r:id="rId2"/>
            </p:custDataLst>
          </p:nvPr>
        </p:nvGrpSpPr>
        <p:grpSpPr>
          <a:xfrm>
            <a:off x="1192078" y="1611286"/>
            <a:ext cx="9807844" cy="3635427"/>
            <a:chOff x="1272328" y="2108200"/>
            <a:chExt cx="9807844" cy="3635427"/>
          </a:xfrm>
        </p:grpSpPr>
        <p:grpSp>
          <p:nvGrpSpPr>
            <p:cNvPr id="9" name="组合 8">
              <a:extLst>
                <a:ext uri="{FF2B5EF4-FFF2-40B4-BE49-F238E27FC236}">
                  <a16:creationId xmlns:a16="http://schemas.microsoft.com/office/drawing/2014/main" id="{7DFA63C1-4F24-4BAD-B1F2-4A111886A7A5}"/>
                </a:ext>
              </a:extLst>
            </p:cNvPr>
            <p:cNvGrpSpPr/>
            <p:nvPr/>
          </p:nvGrpSpPr>
          <p:grpSpPr>
            <a:xfrm>
              <a:off x="1272328" y="2108200"/>
              <a:ext cx="9647345" cy="2032000"/>
              <a:chOff x="1323127" y="2108200"/>
              <a:chExt cx="9647345" cy="2032000"/>
            </a:xfrm>
          </p:grpSpPr>
          <p:sp>
            <p:nvSpPr>
              <p:cNvPr id="3" name="PA-任意多边形 2"/>
              <p:cNvSpPr/>
              <p:nvPr>
                <p:custDataLst>
                  <p:tags r:id="rId17"/>
                </p:custDataLst>
              </p:nvPr>
            </p:nvSpPr>
            <p:spPr>
              <a:xfrm>
                <a:off x="1323127" y="2108200"/>
                <a:ext cx="2283395" cy="20320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bg1"/>
              </a:solidFill>
              <a:ln>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50333" tIns="406400" rIns="550333" bIns="406400" numCol="1" spcCol="1270" anchor="ctr" anchorCtr="0">
                <a:noAutofit/>
              </a:bodyPr>
              <a:lstStyle/>
              <a:p>
                <a:pPr marL="0" marR="0" lvl="0" indent="0" algn="ctr" defTabSz="3852237" rtl="0" eaLnBrk="1" fontAlgn="auto" latinLnBrk="0" hangingPunct="1">
                  <a:lnSpc>
                    <a:spcPct val="108421"/>
                  </a:lnSpc>
                  <a:spcBef>
                    <a:spcPct val="0"/>
                  </a:spcBef>
                  <a:spcAft>
                    <a:spcPct val="0"/>
                  </a:spcAft>
                  <a:buClrTx/>
                  <a:buSzTx/>
                  <a:buFontTx/>
                  <a:buNone/>
                  <a:tabLst/>
                  <a:defRPr/>
                </a:pPr>
                <a:endParaRPr kumimoji="0" lang="en-US" sz="8666"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5" name="PA-任意多边形 4"/>
              <p:cNvSpPr/>
              <p:nvPr>
                <p:custDataLst>
                  <p:tags r:id="rId18"/>
                </p:custDataLst>
              </p:nvPr>
            </p:nvSpPr>
            <p:spPr>
              <a:xfrm>
                <a:off x="3777777" y="2108200"/>
                <a:ext cx="2283395" cy="20320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bg1"/>
              </a:solidFill>
              <a:ln>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50333" tIns="406400" rIns="550333" bIns="406400" numCol="1" spcCol="1270" anchor="ctr" anchorCtr="0">
                <a:noAutofit/>
              </a:bodyPr>
              <a:lstStyle/>
              <a:p>
                <a:pPr algn="ctr" defTabSz="3852237">
                  <a:lnSpc>
                    <a:spcPct val="108421"/>
                  </a:lnSpc>
                  <a:spcBef>
                    <a:spcPct val="0"/>
                  </a:spcBef>
                  <a:spcAft>
                    <a:spcPct val="0"/>
                  </a:spcAft>
                </a:pPr>
                <a:endParaRPr lang="en-US" sz="8666">
                  <a:solidFill>
                    <a:schemeClr val="tx1">
                      <a:lumMod val="75000"/>
                      <a:lumOff val="25000"/>
                    </a:schemeClr>
                  </a:solidFill>
                  <a:cs typeface="+mn-ea"/>
                  <a:sym typeface="+mn-lt"/>
                </a:endParaRPr>
              </a:p>
            </p:txBody>
          </p:sp>
          <p:sp>
            <p:nvSpPr>
              <p:cNvPr id="6" name="PA-任意多边形 5"/>
              <p:cNvSpPr/>
              <p:nvPr>
                <p:custDataLst>
                  <p:tags r:id="rId19"/>
                </p:custDataLst>
              </p:nvPr>
            </p:nvSpPr>
            <p:spPr>
              <a:xfrm>
                <a:off x="6232427" y="2108200"/>
                <a:ext cx="2283395" cy="20320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bg1"/>
              </a:solidFill>
              <a:ln>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50333" tIns="406400" rIns="550333" bIns="406400" numCol="1" spcCol="1270" anchor="ctr" anchorCtr="0">
                <a:noAutofit/>
              </a:bodyPr>
              <a:lstStyle/>
              <a:p>
                <a:pPr algn="ctr" defTabSz="3852237">
                  <a:lnSpc>
                    <a:spcPct val="108421"/>
                  </a:lnSpc>
                  <a:spcBef>
                    <a:spcPct val="0"/>
                  </a:spcBef>
                  <a:spcAft>
                    <a:spcPct val="0"/>
                  </a:spcAft>
                </a:pPr>
                <a:endParaRPr lang="en-US" sz="8666" dirty="0">
                  <a:solidFill>
                    <a:schemeClr val="tx1">
                      <a:lumMod val="75000"/>
                      <a:lumOff val="25000"/>
                    </a:schemeClr>
                  </a:solidFill>
                  <a:cs typeface="+mn-ea"/>
                  <a:sym typeface="+mn-lt"/>
                </a:endParaRPr>
              </a:p>
            </p:txBody>
          </p:sp>
          <p:sp>
            <p:nvSpPr>
              <p:cNvPr id="8" name="PA-任意多边形 7"/>
              <p:cNvSpPr/>
              <p:nvPr>
                <p:custDataLst>
                  <p:tags r:id="rId20"/>
                </p:custDataLst>
              </p:nvPr>
            </p:nvSpPr>
            <p:spPr>
              <a:xfrm>
                <a:off x="8687077" y="2108200"/>
                <a:ext cx="2283395" cy="20320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bg1"/>
              </a:solidFill>
              <a:ln>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50333" tIns="406400" rIns="550333" bIns="406400" numCol="1" spcCol="1270" anchor="ctr" anchorCtr="0">
                <a:noAutofit/>
              </a:bodyPr>
              <a:lstStyle/>
              <a:p>
                <a:pPr algn="ctr" defTabSz="3852237">
                  <a:lnSpc>
                    <a:spcPct val="108421"/>
                  </a:lnSpc>
                  <a:spcBef>
                    <a:spcPct val="0"/>
                  </a:spcBef>
                  <a:spcAft>
                    <a:spcPct val="0"/>
                  </a:spcAft>
                </a:pPr>
                <a:endParaRPr lang="en-US" sz="8666" dirty="0">
                  <a:solidFill>
                    <a:schemeClr val="tx1">
                      <a:lumMod val="75000"/>
                      <a:lumOff val="25000"/>
                    </a:schemeClr>
                  </a:solidFill>
                  <a:cs typeface="+mn-ea"/>
                  <a:sym typeface="+mn-lt"/>
                </a:endParaRPr>
              </a:p>
            </p:txBody>
          </p:sp>
          <p:sp>
            <p:nvSpPr>
              <p:cNvPr id="40" name="PA-任意多边形 11"/>
              <p:cNvSpPr>
                <a:spLocks noEditPoints="1"/>
              </p:cNvSpPr>
              <p:nvPr>
                <p:custDataLst>
                  <p:tags r:id="rId21"/>
                </p:custDataLst>
              </p:nvPr>
            </p:nvSpPr>
            <p:spPr bwMode="auto">
              <a:xfrm>
                <a:off x="2211074" y="2541877"/>
                <a:ext cx="307780" cy="495088"/>
              </a:xfrm>
              <a:custGeom>
                <a:avLst/>
                <a:gdLst>
                  <a:gd name="T0" fmla="*/ 450 w 503"/>
                  <a:gd name="T1" fmla="*/ 88 h 809"/>
                  <a:gd name="T2" fmla="*/ 265 w 503"/>
                  <a:gd name="T3" fmla="*/ 0 h 809"/>
                  <a:gd name="T4" fmla="*/ 253 w 503"/>
                  <a:gd name="T5" fmla="*/ 0 h 809"/>
                  <a:gd name="T6" fmla="*/ 239 w 503"/>
                  <a:gd name="T7" fmla="*/ 0 h 809"/>
                  <a:gd name="T8" fmla="*/ 238 w 503"/>
                  <a:gd name="T9" fmla="*/ 0 h 809"/>
                  <a:gd name="T10" fmla="*/ 53 w 503"/>
                  <a:gd name="T11" fmla="*/ 88 h 809"/>
                  <a:gd name="T12" fmla="*/ 0 w 503"/>
                  <a:gd name="T13" fmla="*/ 244 h 809"/>
                  <a:gd name="T14" fmla="*/ 21 w 503"/>
                  <a:gd name="T15" fmla="*/ 338 h 809"/>
                  <a:gd name="T16" fmla="*/ 102 w 503"/>
                  <a:gd name="T17" fmla="*/ 522 h 809"/>
                  <a:gd name="T18" fmla="*/ 135 w 503"/>
                  <a:gd name="T19" fmla="*/ 628 h 809"/>
                  <a:gd name="T20" fmla="*/ 142 w 503"/>
                  <a:gd name="T21" fmla="*/ 642 h 809"/>
                  <a:gd name="T22" fmla="*/ 361 w 503"/>
                  <a:gd name="T23" fmla="*/ 642 h 809"/>
                  <a:gd name="T24" fmla="*/ 368 w 503"/>
                  <a:gd name="T25" fmla="*/ 628 h 809"/>
                  <a:gd name="T26" fmla="*/ 401 w 503"/>
                  <a:gd name="T27" fmla="*/ 522 h 809"/>
                  <a:gd name="T28" fmla="*/ 482 w 503"/>
                  <a:gd name="T29" fmla="*/ 338 h 809"/>
                  <a:gd name="T30" fmla="*/ 503 w 503"/>
                  <a:gd name="T31" fmla="*/ 244 h 809"/>
                  <a:gd name="T32" fmla="*/ 450 w 503"/>
                  <a:gd name="T33" fmla="*/ 88 h 809"/>
                  <a:gd name="T34" fmla="*/ 434 w 503"/>
                  <a:gd name="T35" fmla="*/ 313 h 809"/>
                  <a:gd name="T36" fmla="*/ 347 w 503"/>
                  <a:gd name="T37" fmla="*/ 514 h 809"/>
                  <a:gd name="T38" fmla="*/ 330 w 503"/>
                  <a:gd name="T39" fmla="*/ 579 h 809"/>
                  <a:gd name="T40" fmla="*/ 327 w 503"/>
                  <a:gd name="T41" fmla="*/ 587 h 809"/>
                  <a:gd name="T42" fmla="*/ 176 w 503"/>
                  <a:gd name="T43" fmla="*/ 587 h 809"/>
                  <a:gd name="T44" fmla="*/ 156 w 503"/>
                  <a:gd name="T45" fmla="*/ 514 h 809"/>
                  <a:gd name="T46" fmla="*/ 69 w 503"/>
                  <a:gd name="T47" fmla="*/ 313 h 809"/>
                  <a:gd name="T48" fmla="*/ 55 w 503"/>
                  <a:gd name="T49" fmla="*/ 244 h 809"/>
                  <a:gd name="T50" fmla="*/ 95 w 503"/>
                  <a:gd name="T51" fmla="*/ 123 h 809"/>
                  <a:gd name="T52" fmla="*/ 242 w 503"/>
                  <a:gd name="T53" fmla="*/ 55 h 809"/>
                  <a:gd name="T54" fmla="*/ 253 w 503"/>
                  <a:gd name="T55" fmla="*/ 54 h 809"/>
                  <a:gd name="T56" fmla="*/ 261 w 503"/>
                  <a:gd name="T57" fmla="*/ 55 h 809"/>
                  <a:gd name="T58" fmla="*/ 261 w 503"/>
                  <a:gd name="T59" fmla="*/ 55 h 809"/>
                  <a:gd name="T60" fmla="*/ 407 w 503"/>
                  <a:gd name="T61" fmla="*/ 123 h 809"/>
                  <a:gd name="T62" fmla="*/ 448 w 503"/>
                  <a:gd name="T63" fmla="*/ 244 h 809"/>
                  <a:gd name="T64" fmla="*/ 434 w 503"/>
                  <a:gd name="T65" fmla="*/ 313 h 809"/>
                  <a:gd name="T66" fmla="*/ 366 w 503"/>
                  <a:gd name="T67" fmla="*/ 662 h 809"/>
                  <a:gd name="T68" fmla="*/ 137 w 503"/>
                  <a:gd name="T69" fmla="*/ 662 h 809"/>
                  <a:gd name="T70" fmla="*/ 108 w 503"/>
                  <a:gd name="T71" fmla="*/ 683 h 809"/>
                  <a:gd name="T72" fmla="*/ 108 w 503"/>
                  <a:gd name="T73" fmla="*/ 690 h 809"/>
                  <a:gd name="T74" fmla="*/ 137 w 503"/>
                  <a:gd name="T75" fmla="*/ 711 h 809"/>
                  <a:gd name="T76" fmla="*/ 366 w 503"/>
                  <a:gd name="T77" fmla="*/ 711 h 809"/>
                  <a:gd name="T78" fmla="*/ 395 w 503"/>
                  <a:gd name="T79" fmla="*/ 690 h 809"/>
                  <a:gd name="T80" fmla="*/ 395 w 503"/>
                  <a:gd name="T81" fmla="*/ 683 h 809"/>
                  <a:gd name="T82" fmla="*/ 366 w 503"/>
                  <a:gd name="T83" fmla="*/ 662 h 809"/>
                  <a:gd name="T84" fmla="*/ 251 w 503"/>
                  <a:gd name="T85" fmla="*/ 809 h 809"/>
                  <a:gd name="T86" fmla="*/ 342 w 503"/>
                  <a:gd name="T87" fmla="*/ 730 h 809"/>
                  <a:gd name="T88" fmla="*/ 161 w 503"/>
                  <a:gd name="T89" fmla="*/ 730 h 809"/>
                  <a:gd name="T90" fmla="*/ 251 w 503"/>
                  <a:gd name="T91" fmla="*/ 809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3" h="809">
                    <a:moveTo>
                      <a:pt x="450" y="88"/>
                    </a:moveTo>
                    <a:cubicBezTo>
                      <a:pt x="413" y="41"/>
                      <a:pt x="351" y="5"/>
                      <a:pt x="265" y="0"/>
                    </a:cubicBezTo>
                    <a:cubicBezTo>
                      <a:pt x="261" y="0"/>
                      <a:pt x="257" y="0"/>
                      <a:pt x="253" y="0"/>
                    </a:cubicBezTo>
                    <a:cubicBezTo>
                      <a:pt x="246" y="0"/>
                      <a:pt x="239" y="0"/>
                      <a:pt x="239" y="0"/>
                    </a:cubicBezTo>
                    <a:cubicBezTo>
                      <a:pt x="238" y="0"/>
                      <a:pt x="238" y="0"/>
                      <a:pt x="238" y="0"/>
                    </a:cubicBezTo>
                    <a:cubicBezTo>
                      <a:pt x="152" y="5"/>
                      <a:pt x="90" y="41"/>
                      <a:pt x="53" y="88"/>
                    </a:cubicBezTo>
                    <a:cubicBezTo>
                      <a:pt x="15" y="136"/>
                      <a:pt x="0" y="194"/>
                      <a:pt x="0" y="244"/>
                    </a:cubicBezTo>
                    <a:cubicBezTo>
                      <a:pt x="0" y="280"/>
                      <a:pt x="7" y="313"/>
                      <a:pt x="21" y="338"/>
                    </a:cubicBezTo>
                    <a:cubicBezTo>
                      <a:pt x="59" y="409"/>
                      <a:pt x="94" y="472"/>
                      <a:pt x="102" y="522"/>
                    </a:cubicBezTo>
                    <a:cubicBezTo>
                      <a:pt x="112" y="585"/>
                      <a:pt x="134" y="626"/>
                      <a:pt x="135" y="628"/>
                    </a:cubicBezTo>
                    <a:cubicBezTo>
                      <a:pt x="142" y="642"/>
                      <a:pt x="142" y="642"/>
                      <a:pt x="142" y="642"/>
                    </a:cubicBezTo>
                    <a:cubicBezTo>
                      <a:pt x="361" y="642"/>
                      <a:pt x="361" y="642"/>
                      <a:pt x="361" y="642"/>
                    </a:cubicBezTo>
                    <a:cubicBezTo>
                      <a:pt x="368" y="628"/>
                      <a:pt x="368" y="628"/>
                      <a:pt x="368" y="628"/>
                    </a:cubicBezTo>
                    <a:cubicBezTo>
                      <a:pt x="369" y="626"/>
                      <a:pt x="391" y="585"/>
                      <a:pt x="401" y="522"/>
                    </a:cubicBezTo>
                    <a:cubicBezTo>
                      <a:pt x="409" y="472"/>
                      <a:pt x="444" y="409"/>
                      <a:pt x="482" y="338"/>
                    </a:cubicBezTo>
                    <a:cubicBezTo>
                      <a:pt x="496" y="313"/>
                      <a:pt x="503" y="280"/>
                      <a:pt x="503" y="244"/>
                    </a:cubicBezTo>
                    <a:cubicBezTo>
                      <a:pt x="503" y="194"/>
                      <a:pt x="488" y="136"/>
                      <a:pt x="450" y="88"/>
                    </a:cubicBezTo>
                    <a:close/>
                    <a:moveTo>
                      <a:pt x="434" y="313"/>
                    </a:moveTo>
                    <a:cubicBezTo>
                      <a:pt x="396" y="383"/>
                      <a:pt x="358" y="448"/>
                      <a:pt x="347" y="514"/>
                    </a:cubicBezTo>
                    <a:cubicBezTo>
                      <a:pt x="343" y="541"/>
                      <a:pt x="336" y="563"/>
                      <a:pt x="330" y="579"/>
                    </a:cubicBezTo>
                    <a:cubicBezTo>
                      <a:pt x="329" y="582"/>
                      <a:pt x="328" y="585"/>
                      <a:pt x="327" y="587"/>
                    </a:cubicBezTo>
                    <a:cubicBezTo>
                      <a:pt x="176" y="587"/>
                      <a:pt x="176" y="587"/>
                      <a:pt x="176" y="587"/>
                    </a:cubicBezTo>
                    <a:cubicBezTo>
                      <a:pt x="170" y="572"/>
                      <a:pt x="161" y="546"/>
                      <a:pt x="156" y="514"/>
                    </a:cubicBezTo>
                    <a:cubicBezTo>
                      <a:pt x="145" y="448"/>
                      <a:pt x="107" y="383"/>
                      <a:pt x="69" y="313"/>
                    </a:cubicBezTo>
                    <a:cubicBezTo>
                      <a:pt x="61" y="298"/>
                      <a:pt x="55" y="273"/>
                      <a:pt x="55" y="244"/>
                    </a:cubicBezTo>
                    <a:cubicBezTo>
                      <a:pt x="55" y="204"/>
                      <a:pt x="67" y="158"/>
                      <a:pt x="95" y="123"/>
                    </a:cubicBezTo>
                    <a:cubicBezTo>
                      <a:pt x="124" y="87"/>
                      <a:pt x="168" y="60"/>
                      <a:pt x="242" y="55"/>
                    </a:cubicBezTo>
                    <a:cubicBezTo>
                      <a:pt x="243" y="55"/>
                      <a:pt x="248" y="54"/>
                      <a:pt x="253" y="54"/>
                    </a:cubicBezTo>
                    <a:cubicBezTo>
                      <a:pt x="256" y="54"/>
                      <a:pt x="259" y="55"/>
                      <a:pt x="261" y="55"/>
                    </a:cubicBezTo>
                    <a:cubicBezTo>
                      <a:pt x="261" y="55"/>
                      <a:pt x="261" y="55"/>
                      <a:pt x="261" y="55"/>
                    </a:cubicBezTo>
                    <a:cubicBezTo>
                      <a:pt x="335" y="60"/>
                      <a:pt x="379" y="87"/>
                      <a:pt x="407" y="123"/>
                    </a:cubicBezTo>
                    <a:cubicBezTo>
                      <a:pt x="436" y="158"/>
                      <a:pt x="448" y="204"/>
                      <a:pt x="448" y="244"/>
                    </a:cubicBezTo>
                    <a:cubicBezTo>
                      <a:pt x="448" y="273"/>
                      <a:pt x="442" y="298"/>
                      <a:pt x="434" y="313"/>
                    </a:cubicBezTo>
                    <a:close/>
                    <a:moveTo>
                      <a:pt x="366" y="662"/>
                    </a:moveTo>
                    <a:cubicBezTo>
                      <a:pt x="137" y="662"/>
                      <a:pt x="137" y="662"/>
                      <a:pt x="137" y="662"/>
                    </a:cubicBezTo>
                    <a:cubicBezTo>
                      <a:pt x="121" y="662"/>
                      <a:pt x="108" y="671"/>
                      <a:pt x="108" y="683"/>
                    </a:cubicBezTo>
                    <a:cubicBezTo>
                      <a:pt x="108" y="690"/>
                      <a:pt x="108" y="690"/>
                      <a:pt x="108" y="690"/>
                    </a:cubicBezTo>
                    <a:cubicBezTo>
                      <a:pt x="108" y="701"/>
                      <a:pt x="121" y="711"/>
                      <a:pt x="137" y="711"/>
                    </a:cubicBezTo>
                    <a:cubicBezTo>
                      <a:pt x="366" y="711"/>
                      <a:pt x="366" y="711"/>
                      <a:pt x="366" y="711"/>
                    </a:cubicBezTo>
                    <a:cubicBezTo>
                      <a:pt x="382" y="711"/>
                      <a:pt x="395" y="701"/>
                      <a:pt x="395" y="690"/>
                    </a:cubicBezTo>
                    <a:cubicBezTo>
                      <a:pt x="395" y="683"/>
                      <a:pt x="395" y="683"/>
                      <a:pt x="395" y="683"/>
                    </a:cubicBezTo>
                    <a:cubicBezTo>
                      <a:pt x="395" y="671"/>
                      <a:pt x="382" y="662"/>
                      <a:pt x="366" y="662"/>
                    </a:cubicBezTo>
                    <a:close/>
                    <a:moveTo>
                      <a:pt x="251" y="809"/>
                    </a:moveTo>
                    <a:cubicBezTo>
                      <a:pt x="301" y="809"/>
                      <a:pt x="342" y="773"/>
                      <a:pt x="342" y="730"/>
                    </a:cubicBezTo>
                    <a:cubicBezTo>
                      <a:pt x="161" y="730"/>
                      <a:pt x="161" y="730"/>
                      <a:pt x="161" y="730"/>
                    </a:cubicBezTo>
                    <a:cubicBezTo>
                      <a:pt x="161" y="773"/>
                      <a:pt x="201" y="809"/>
                      <a:pt x="251" y="809"/>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8421"/>
                  </a:lnSpc>
                  <a:buClrTx/>
                  <a:buSzTx/>
                  <a:buFontTx/>
                  <a:buNone/>
                  <a:tabLst/>
                  <a:defRPr/>
                </a:pPr>
                <a:endParaRPr kumimoji="0" lang="en-US" sz="24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36" name="PA-任意多边形 6"/>
              <p:cNvSpPr>
                <a:spLocks noEditPoints="1"/>
              </p:cNvSpPr>
              <p:nvPr>
                <p:custDataLst>
                  <p:tags r:id="rId22"/>
                </p:custDataLst>
              </p:nvPr>
            </p:nvSpPr>
            <p:spPr bwMode="auto">
              <a:xfrm>
                <a:off x="4577492" y="2577551"/>
                <a:ext cx="449700" cy="423740"/>
              </a:xfrm>
              <a:custGeom>
                <a:avLst/>
                <a:gdLst>
                  <a:gd name="T0" fmla="*/ 206 w 638"/>
                  <a:gd name="T1" fmla="*/ 360 h 601"/>
                  <a:gd name="T2" fmla="*/ 198 w 638"/>
                  <a:gd name="T3" fmla="*/ 384 h 601"/>
                  <a:gd name="T4" fmla="*/ 58 w 638"/>
                  <a:gd name="T5" fmla="*/ 397 h 601"/>
                  <a:gd name="T6" fmla="*/ 23 w 638"/>
                  <a:gd name="T7" fmla="*/ 499 h 601"/>
                  <a:gd name="T8" fmla="*/ 41 w 638"/>
                  <a:gd name="T9" fmla="*/ 505 h 601"/>
                  <a:gd name="T10" fmla="*/ 42 w 638"/>
                  <a:gd name="T11" fmla="*/ 504 h 601"/>
                  <a:gd name="T12" fmla="*/ 115 w 638"/>
                  <a:gd name="T13" fmla="*/ 436 h 601"/>
                  <a:gd name="T14" fmla="*/ 142 w 638"/>
                  <a:gd name="T15" fmla="*/ 437 h 601"/>
                  <a:gd name="T16" fmla="*/ 181 w 638"/>
                  <a:gd name="T17" fmla="*/ 479 h 601"/>
                  <a:gd name="T18" fmla="*/ 180 w 638"/>
                  <a:gd name="T19" fmla="*/ 505 h 601"/>
                  <a:gd name="T20" fmla="*/ 105 w 638"/>
                  <a:gd name="T21" fmla="*/ 575 h 601"/>
                  <a:gd name="T22" fmla="*/ 110 w 638"/>
                  <a:gd name="T23" fmla="*/ 592 h 601"/>
                  <a:gd name="T24" fmla="*/ 214 w 638"/>
                  <a:gd name="T25" fmla="*/ 565 h 601"/>
                  <a:gd name="T26" fmla="*/ 237 w 638"/>
                  <a:gd name="T27" fmla="*/ 426 h 601"/>
                  <a:gd name="T28" fmla="*/ 262 w 638"/>
                  <a:gd name="T29" fmla="*/ 420 h 601"/>
                  <a:gd name="T30" fmla="*/ 288 w 638"/>
                  <a:gd name="T31" fmla="*/ 397 h 601"/>
                  <a:gd name="T32" fmla="*/ 237 w 638"/>
                  <a:gd name="T33" fmla="*/ 331 h 601"/>
                  <a:gd name="T34" fmla="*/ 206 w 638"/>
                  <a:gd name="T35" fmla="*/ 360 h 601"/>
                  <a:gd name="T36" fmla="*/ 264 w 638"/>
                  <a:gd name="T37" fmla="*/ 155 h 601"/>
                  <a:gd name="T38" fmla="*/ 237 w 638"/>
                  <a:gd name="T39" fmla="*/ 143 h 601"/>
                  <a:gd name="T40" fmla="*/ 255 w 638"/>
                  <a:gd name="T41" fmla="*/ 108 h 601"/>
                  <a:gd name="T42" fmla="*/ 278 w 638"/>
                  <a:gd name="T43" fmla="*/ 106 h 601"/>
                  <a:gd name="T44" fmla="*/ 314 w 638"/>
                  <a:gd name="T45" fmla="*/ 78 h 601"/>
                  <a:gd name="T46" fmla="*/ 315 w 638"/>
                  <a:gd name="T47" fmla="*/ 41 h 601"/>
                  <a:gd name="T48" fmla="*/ 296 w 638"/>
                  <a:gd name="T49" fmla="*/ 16 h 601"/>
                  <a:gd name="T50" fmla="*/ 259 w 638"/>
                  <a:gd name="T51" fmla="*/ 8 h 601"/>
                  <a:gd name="T52" fmla="*/ 223 w 638"/>
                  <a:gd name="T53" fmla="*/ 36 h 601"/>
                  <a:gd name="T54" fmla="*/ 216 w 638"/>
                  <a:gd name="T55" fmla="*/ 58 h 601"/>
                  <a:gd name="T56" fmla="*/ 144 w 638"/>
                  <a:gd name="T57" fmla="*/ 86 h 601"/>
                  <a:gd name="T58" fmla="*/ 100 w 638"/>
                  <a:gd name="T59" fmla="*/ 144 h 601"/>
                  <a:gd name="T60" fmla="*/ 61 w 638"/>
                  <a:gd name="T61" fmla="*/ 143 h 601"/>
                  <a:gd name="T62" fmla="*/ 15 w 638"/>
                  <a:gd name="T63" fmla="*/ 178 h 601"/>
                  <a:gd name="T64" fmla="*/ 13 w 638"/>
                  <a:gd name="T65" fmla="*/ 229 h 601"/>
                  <a:gd name="T66" fmla="*/ 39 w 638"/>
                  <a:gd name="T67" fmla="*/ 262 h 601"/>
                  <a:gd name="T68" fmla="*/ 89 w 638"/>
                  <a:gd name="T69" fmla="*/ 273 h 601"/>
                  <a:gd name="T70" fmla="*/ 135 w 638"/>
                  <a:gd name="T71" fmla="*/ 237 h 601"/>
                  <a:gd name="T72" fmla="*/ 143 w 638"/>
                  <a:gd name="T73" fmla="*/ 199 h 601"/>
                  <a:gd name="T74" fmla="*/ 181 w 638"/>
                  <a:gd name="T75" fmla="*/ 189 h 601"/>
                  <a:gd name="T76" fmla="*/ 187 w 638"/>
                  <a:gd name="T77" fmla="*/ 216 h 601"/>
                  <a:gd name="T78" fmla="*/ 435 w 638"/>
                  <a:gd name="T79" fmla="*/ 534 h 601"/>
                  <a:gd name="T80" fmla="*/ 481 w 638"/>
                  <a:gd name="T81" fmla="*/ 540 h 601"/>
                  <a:gd name="T82" fmla="*/ 506 w 638"/>
                  <a:gd name="T83" fmla="*/ 521 h 601"/>
                  <a:gd name="T84" fmla="*/ 512 w 638"/>
                  <a:gd name="T85" fmla="*/ 474 h 601"/>
                  <a:gd name="T86" fmla="*/ 264 w 638"/>
                  <a:gd name="T87" fmla="*/ 155 h 601"/>
                  <a:gd name="T88" fmla="*/ 632 w 638"/>
                  <a:gd name="T89" fmla="*/ 107 h 601"/>
                  <a:gd name="T90" fmla="*/ 614 w 638"/>
                  <a:gd name="T91" fmla="*/ 101 h 601"/>
                  <a:gd name="T92" fmla="*/ 613 w 638"/>
                  <a:gd name="T93" fmla="*/ 102 h 601"/>
                  <a:gd name="T94" fmla="*/ 540 w 638"/>
                  <a:gd name="T95" fmla="*/ 170 h 601"/>
                  <a:gd name="T96" fmla="*/ 513 w 638"/>
                  <a:gd name="T97" fmla="*/ 169 h 601"/>
                  <a:gd name="T98" fmla="*/ 474 w 638"/>
                  <a:gd name="T99" fmla="*/ 127 h 601"/>
                  <a:gd name="T100" fmla="*/ 475 w 638"/>
                  <a:gd name="T101" fmla="*/ 101 h 601"/>
                  <a:gd name="T102" fmla="*/ 550 w 638"/>
                  <a:gd name="T103" fmla="*/ 31 h 601"/>
                  <a:gd name="T104" fmla="*/ 545 w 638"/>
                  <a:gd name="T105" fmla="*/ 14 h 601"/>
                  <a:gd name="T106" fmla="*/ 440 w 638"/>
                  <a:gd name="T107" fmla="*/ 41 h 601"/>
                  <a:gd name="T108" fmla="*/ 418 w 638"/>
                  <a:gd name="T109" fmla="*/ 180 h 601"/>
                  <a:gd name="T110" fmla="*/ 392 w 638"/>
                  <a:gd name="T111" fmla="*/ 186 h 601"/>
                  <a:gd name="T112" fmla="*/ 355 w 638"/>
                  <a:gd name="T113" fmla="*/ 221 h 601"/>
                  <a:gd name="T114" fmla="*/ 406 w 638"/>
                  <a:gd name="T115" fmla="*/ 286 h 601"/>
                  <a:gd name="T116" fmla="*/ 449 w 638"/>
                  <a:gd name="T117" fmla="*/ 247 h 601"/>
                  <a:gd name="T118" fmla="*/ 456 w 638"/>
                  <a:gd name="T119" fmla="*/ 221 h 601"/>
                  <a:gd name="T120" fmla="*/ 597 w 638"/>
                  <a:gd name="T121" fmla="*/ 209 h 601"/>
                  <a:gd name="T122" fmla="*/ 632 w 638"/>
                  <a:gd name="T123" fmla="*/ 107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8" h="601">
                    <a:moveTo>
                      <a:pt x="206" y="360"/>
                    </a:moveTo>
                    <a:cubicBezTo>
                      <a:pt x="199" y="366"/>
                      <a:pt x="196" y="375"/>
                      <a:pt x="198" y="384"/>
                    </a:cubicBezTo>
                    <a:cubicBezTo>
                      <a:pt x="155" y="357"/>
                      <a:pt x="97" y="360"/>
                      <a:pt x="58" y="397"/>
                    </a:cubicBezTo>
                    <a:cubicBezTo>
                      <a:pt x="29" y="424"/>
                      <a:pt x="17" y="463"/>
                      <a:pt x="23" y="499"/>
                    </a:cubicBezTo>
                    <a:cubicBezTo>
                      <a:pt x="24" y="504"/>
                      <a:pt x="29" y="515"/>
                      <a:pt x="41" y="505"/>
                    </a:cubicBezTo>
                    <a:cubicBezTo>
                      <a:pt x="41" y="504"/>
                      <a:pt x="41" y="504"/>
                      <a:pt x="42" y="504"/>
                    </a:cubicBezTo>
                    <a:cubicBezTo>
                      <a:pt x="115" y="436"/>
                      <a:pt x="115" y="436"/>
                      <a:pt x="115" y="436"/>
                    </a:cubicBezTo>
                    <a:cubicBezTo>
                      <a:pt x="122" y="429"/>
                      <a:pt x="134" y="429"/>
                      <a:pt x="142" y="437"/>
                    </a:cubicBezTo>
                    <a:cubicBezTo>
                      <a:pt x="181" y="479"/>
                      <a:pt x="181" y="479"/>
                      <a:pt x="181" y="479"/>
                    </a:cubicBezTo>
                    <a:cubicBezTo>
                      <a:pt x="188" y="486"/>
                      <a:pt x="187" y="498"/>
                      <a:pt x="180" y="505"/>
                    </a:cubicBezTo>
                    <a:cubicBezTo>
                      <a:pt x="105" y="575"/>
                      <a:pt x="105" y="575"/>
                      <a:pt x="105" y="575"/>
                    </a:cubicBezTo>
                    <a:cubicBezTo>
                      <a:pt x="93" y="586"/>
                      <a:pt x="106" y="591"/>
                      <a:pt x="110" y="592"/>
                    </a:cubicBezTo>
                    <a:cubicBezTo>
                      <a:pt x="146" y="601"/>
                      <a:pt x="185" y="592"/>
                      <a:pt x="214" y="565"/>
                    </a:cubicBezTo>
                    <a:cubicBezTo>
                      <a:pt x="254" y="528"/>
                      <a:pt x="261" y="471"/>
                      <a:pt x="237" y="426"/>
                    </a:cubicBezTo>
                    <a:cubicBezTo>
                      <a:pt x="246" y="428"/>
                      <a:pt x="255" y="427"/>
                      <a:pt x="262" y="420"/>
                    </a:cubicBezTo>
                    <a:cubicBezTo>
                      <a:pt x="288" y="397"/>
                      <a:pt x="288" y="397"/>
                      <a:pt x="288" y="397"/>
                    </a:cubicBezTo>
                    <a:cubicBezTo>
                      <a:pt x="237" y="331"/>
                      <a:pt x="237" y="331"/>
                      <a:pt x="237" y="331"/>
                    </a:cubicBezTo>
                    <a:lnTo>
                      <a:pt x="206" y="360"/>
                    </a:lnTo>
                    <a:close/>
                    <a:moveTo>
                      <a:pt x="264" y="155"/>
                    </a:moveTo>
                    <a:cubicBezTo>
                      <a:pt x="258" y="147"/>
                      <a:pt x="247" y="143"/>
                      <a:pt x="237" y="143"/>
                    </a:cubicBezTo>
                    <a:cubicBezTo>
                      <a:pt x="246" y="131"/>
                      <a:pt x="252" y="119"/>
                      <a:pt x="255" y="108"/>
                    </a:cubicBezTo>
                    <a:cubicBezTo>
                      <a:pt x="263" y="111"/>
                      <a:pt x="271" y="111"/>
                      <a:pt x="278" y="106"/>
                    </a:cubicBezTo>
                    <a:cubicBezTo>
                      <a:pt x="314" y="78"/>
                      <a:pt x="314" y="78"/>
                      <a:pt x="314" y="78"/>
                    </a:cubicBezTo>
                    <a:cubicBezTo>
                      <a:pt x="324" y="70"/>
                      <a:pt x="325" y="53"/>
                      <a:pt x="315" y="41"/>
                    </a:cubicBezTo>
                    <a:cubicBezTo>
                      <a:pt x="296" y="16"/>
                      <a:pt x="296" y="16"/>
                      <a:pt x="296" y="16"/>
                    </a:cubicBezTo>
                    <a:cubicBezTo>
                      <a:pt x="286" y="4"/>
                      <a:pt x="270" y="0"/>
                      <a:pt x="259" y="8"/>
                    </a:cubicBezTo>
                    <a:cubicBezTo>
                      <a:pt x="223" y="36"/>
                      <a:pt x="223" y="36"/>
                      <a:pt x="223" y="36"/>
                    </a:cubicBezTo>
                    <a:cubicBezTo>
                      <a:pt x="217" y="41"/>
                      <a:pt x="215" y="50"/>
                      <a:pt x="216" y="58"/>
                    </a:cubicBezTo>
                    <a:cubicBezTo>
                      <a:pt x="194" y="58"/>
                      <a:pt x="168" y="67"/>
                      <a:pt x="144" y="86"/>
                    </a:cubicBezTo>
                    <a:cubicBezTo>
                      <a:pt x="122" y="103"/>
                      <a:pt x="107" y="124"/>
                      <a:pt x="100" y="144"/>
                    </a:cubicBezTo>
                    <a:cubicBezTo>
                      <a:pt x="88" y="135"/>
                      <a:pt x="72" y="134"/>
                      <a:pt x="61" y="143"/>
                    </a:cubicBezTo>
                    <a:cubicBezTo>
                      <a:pt x="15" y="178"/>
                      <a:pt x="15" y="178"/>
                      <a:pt x="15" y="178"/>
                    </a:cubicBezTo>
                    <a:cubicBezTo>
                      <a:pt x="1" y="189"/>
                      <a:pt x="0" y="212"/>
                      <a:pt x="13" y="229"/>
                    </a:cubicBezTo>
                    <a:cubicBezTo>
                      <a:pt x="39" y="262"/>
                      <a:pt x="39" y="262"/>
                      <a:pt x="39" y="262"/>
                    </a:cubicBezTo>
                    <a:cubicBezTo>
                      <a:pt x="52" y="279"/>
                      <a:pt x="75" y="284"/>
                      <a:pt x="89" y="273"/>
                    </a:cubicBezTo>
                    <a:cubicBezTo>
                      <a:pt x="135" y="237"/>
                      <a:pt x="135" y="237"/>
                      <a:pt x="135" y="237"/>
                    </a:cubicBezTo>
                    <a:cubicBezTo>
                      <a:pt x="146" y="229"/>
                      <a:pt x="148" y="213"/>
                      <a:pt x="143" y="199"/>
                    </a:cubicBezTo>
                    <a:cubicBezTo>
                      <a:pt x="155" y="198"/>
                      <a:pt x="168" y="195"/>
                      <a:pt x="181" y="189"/>
                    </a:cubicBezTo>
                    <a:cubicBezTo>
                      <a:pt x="179" y="198"/>
                      <a:pt x="181" y="208"/>
                      <a:pt x="187" y="216"/>
                    </a:cubicBezTo>
                    <a:cubicBezTo>
                      <a:pt x="435" y="534"/>
                      <a:pt x="435" y="534"/>
                      <a:pt x="435" y="534"/>
                    </a:cubicBezTo>
                    <a:cubicBezTo>
                      <a:pt x="446" y="549"/>
                      <a:pt x="467" y="551"/>
                      <a:pt x="481" y="540"/>
                    </a:cubicBezTo>
                    <a:cubicBezTo>
                      <a:pt x="506" y="521"/>
                      <a:pt x="506" y="521"/>
                      <a:pt x="506" y="521"/>
                    </a:cubicBezTo>
                    <a:cubicBezTo>
                      <a:pt x="521" y="509"/>
                      <a:pt x="523" y="488"/>
                      <a:pt x="512" y="474"/>
                    </a:cubicBezTo>
                    <a:lnTo>
                      <a:pt x="264" y="155"/>
                    </a:lnTo>
                    <a:close/>
                    <a:moveTo>
                      <a:pt x="632" y="107"/>
                    </a:moveTo>
                    <a:cubicBezTo>
                      <a:pt x="630" y="102"/>
                      <a:pt x="626" y="91"/>
                      <a:pt x="614" y="101"/>
                    </a:cubicBezTo>
                    <a:cubicBezTo>
                      <a:pt x="614" y="102"/>
                      <a:pt x="613" y="102"/>
                      <a:pt x="613" y="102"/>
                    </a:cubicBezTo>
                    <a:cubicBezTo>
                      <a:pt x="540" y="170"/>
                      <a:pt x="540" y="170"/>
                      <a:pt x="540" y="170"/>
                    </a:cubicBezTo>
                    <a:cubicBezTo>
                      <a:pt x="532" y="177"/>
                      <a:pt x="520" y="177"/>
                      <a:pt x="513" y="169"/>
                    </a:cubicBezTo>
                    <a:cubicBezTo>
                      <a:pt x="474" y="127"/>
                      <a:pt x="474" y="127"/>
                      <a:pt x="474" y="127"/>
                    </a:cubicBezTo>
                    <a:cubicBezTo>
                      <a:pt x="467" y="120"/>
                      <a:pt x="468" y="108"/>
                      <a:pt x="475" y="101"/>
                    </a:cubicBezTo>
                    <a:cubicBezTo>
                      <a:pt x="550" y="31"/>
                      <a:pt x="550" y="31"/>
                      <a:pt x="550" y="31"/>
                    </a:cubicBezTo>
                    <a:cubicBezTo>
                      <a:pt x="561" y="20"/>
                      <a:pt x="549" y="15"/>
                      <a:pt x="545" y="14"/>
                    </a:cubicBezTo>
                    <a:cubicBezTo>
                      <a:pt x="509" y="5"/>
                      <a:pt x="470" y="14"/>
                      <a:pt x="440" y="41"/>
                    </a:cubicBezTo>
                    <a:cubicBezTo>
                      <a:pt x="401" y="78"/>
                      <a:pt x="394" y="135"/>
                      <a:pt x="418" y="180"/>
                    </a:cubicBezTo>
                    <a:cubicBezTo>
                      <a:pt x="409" y="178"/>
                      <a:pt x="399" y="180"/>
                      <a:pt x="392" y="186"/>
                    </a:cubicBezTo>
                    <a:cubicBezTo>
                      <a:pt x="355" y="221"/>
                      <a:pt x="355" y="221"/>
                      <a:pt x="355" y="221"/>
                    </a:cubicBezTo>
                    <a:cubicBezTo>
                      <a:pt x="406" y="286"/>
                      <a:pt x="406" y="286"/>
                      <a:pt x="406" y="286"/>
                    </a:cubicBezTo>
                    <a:cubicBezTo>
                      <a:pt x="449" y="247"/>
                      <a:pt x="449" y="247"/>
                      <a:pt x="449" y="247"/>
                    </a:cubicBezTo>
                    <a:cubicBezTo>
                      <a:pt x="456" y="240"/>
                      <a:pt x="458" y="231"/>
                      <a:pt x="456" y="221"/>
                    </a:cubicBezTo>
                    <a:cubicBezTo>
                      <a:pt x="499" y="249"/>
                      <a:pt x="557" y="246"/>
                      <a:pt x="597" y="209"/>
                    </a:cubicBezTo>
                    <a:cubicBezTo>
                      <a:pt x="626" y="182"/>
                      <a:pt x="638" y="143"/>
                      <a:pt x="632" y="107"/>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8421"/>
                  </a:lnSpc>
                  <a:buClrTx/>
                  <a:buSzTx/>
                  <a:buFontTx/>
                  <a:buNone/>
                  <a:tabLst/>
                  <a:defRPr/>
                </a:pPr>
                <a:endParaRPr kumimoji="0" lang="en-US" sz="24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38" name="PA-任意多边形 11"/>
              <p:cNvSpPr>
                <a:spLocks noEditPoints="1"/>
              </p:cNvSpPr>
              <p:nvPr>
                <p:custDataLst>
                  <p:tags r:id="rId23"/>
                </p:custDataLst>
              </p:nvPr>
            </p:nvSpPr>
            <p:spPr bwMode="auto">
              <a:xfrm>
                <a:off x="7124701" y="2543331"/>
                <a:ext cx="424478" cy="492182"/>
              </a:xfrm>
              <a:custGeom>
                <a:avLst/>
                <a:gdLst>
                  <a:gd name="T0" fmla="*/ 229 w 443"/>
                  <a:gd name="T1" fmla="*/ 257 h 514"/>
                  <a:gd name="T2" fmla="*/ 236 w 443"/>
                  <a:gd name="T3" fmla="*/ 252 h 514"/>
                  <a:gd name="T4" fmla="*/ 268 w 443"/>
                  <a:gd name="T5" fmla="*/ 191 h 514"/>
                  <a:gd name="T6" fmla="*/ 229 w 443"/>
                  <a:gd name="T7" fmla="*/ 191 h 514"/>
                  <a:gd name="T8" fmla="*/ 229 w 443"/>
                  <a:gd name="T9" fmla="*/ 257 h 514"/>
                  <a:gd name="T10" fmla="*/ 167 w 443"/>
                  <a:gd name="T11" fmla="*/ 113 h 514"/>
                  <a:gd name="T12" fmla="*/ 167 w 443"/>
                  <a:gd name="T13" fmla="*/ 265 h 514"/>
                  <a:gd name="T14" fmla="*/ 212 w 443"/>
                  <a:gd name="T15" fmla="*/ 264 h 514"/>
                  <a:gd name="T16" fmla="*/ 212 w 443"/>
                  <a:gd name="T17" fmla="*/ 113 h 514"/>
                  <a:gd name="T18" fmla="*/ 167 w 443"/>
                  <a:gd name="T19" fmla="*/ 113 h 514"/>
                  <a:gd name="T20" fmla="*/ 125 w 443"/>
                  <a:gd name="T21" fmla="*/ 236 h 514"/>
                  <a:gd name="T22" fmla="*/ 150 w 443"/>
                  <a:gd name="T23" fmla="*/ 258 h 514"/>
                  <a:gd name="T24" fmla="*/ 150 w 443"/>
                  <a:gd name="T25" fmla="*/ 155 h 514"/>
                  <a:gd name="T26" fmla="*/ 117 w 443"/>
                  <a:gd name="T27" fmla="*/ 155 h 514"/>
                  <a:gd name="T28" fmla="*/ 125 w 443"/>
                  <a:gd name="T29" fmla="*/ 236 h 514"/>
                  <a:gd name="T30" fmla="*/ 428 w 443"/>
                  <a:gd name="T31" fmla="*/ 431 h 514"/>
                  <a:gd name="T32" fmla="*/ 371 w 443"/>
                  <a:gd name="T33" fmla="*/ 354 h 514"/>
                  <a:gd name="T34" fmla="*/ 329 w 443"/>
                  <a:gd name="T35" fmla="*/ 335 h 514"/>
                  <a:gd name="T36" fmla="*/ 326 w 443"/>
                  <a:gd name="T37" fmla="*/ 326 h 514"/>
                  <a:gd name="T38" fmla="*/ 317 w 443"/>
                  <a:gd name="T39" fmla="*/ 314 h 514"/>
                  <a:gd name="T40" fmla="*/ 305 w 443"/>
                  <a:gd name="T41" fmla="*/ 308 h 514"/>
                  <a:gd name="T42" fmla="*/ 323 w 443"/>
                  <a:gd name="T43" fmla="*/ 90 h 514"/>
                  <a:gd name="T44" fmla="*/ 90 w 443"/>
                  <a:gd name="T45" fmla="*/ 55 h 514"/>
                  <a:gd name="T46" fmla="*/ 55 w 443"/>
                  <a:gd name="T47" fmla="*/ 288 h 514"/>
                  <a:gd name="T48" fmla="*/ 269 w 443"/>
                  <a:gd name="T49" fmla="*/ 335 h 514"/>
                  <a:gd name="T50" fmla="*/ 271 w 443"/>
                  <a:gd name="T51" fmla="*/ 348 h 514"/>
                  <a:gd name="T52" fmla="*/ 280 w 443"/>
                  <a:gd name="T53" fmla="*/ 360 h 514"/>
                  <a:gd name="T54" fmla="*/ 288 w 443"/>
                  <a:gd name="T55" fmla="*/ 365 h 514"/>
                  <a:gd name="T56" fmla="*/ 294 w 443"/>
                  <a:gd name="T57" fmla="*/ 411 h 514"/>
                  <a:gd name="T58" fmla="*/ 351 w 443"/>
                  <a:gd name="T59" fmla="*/ 488 h 514"/>
                  <a:gd name="T60" fmla="*/ 418 w 443"/>
                  <a:gd name="T61" fmla="*/ 498 h 514"/>
                  <a:gd name="T62" fmla="*/ 428 w 443"/>
                  <a:gd name="T63" fmla="*/ 431 h 514"/>
                  <a:gd name="T64" fmla="*/ 250 w 443"/>
                  <a:gd name="T65" fmla="*/ 271 h 514"/>
                  <a:gd name="T66" fmla="*/ 106 w 443"/>
                  <a:gd name="T67" fmla="*/ 250 h 514"/>
                  <a:gd name="T68" fmla="*/ 128 w 443"/>
                  <a:gd name="T69" fmla="*/ 106 h 514"/>
                  <a:gd name="T70" fmla="*/ 271 w 443"/>
                  <a:gd name="T71" fmla="*/ 128 h 514"/>
                  <a:gd name="T72" fmla="*/ 250 w 443"/>
                  <a:gd name="T73" fmla="*/ 271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3" h="514">
                    <a:moveTo>
                      <a:pt x="229" y="257"/>
                    </a:moveTo>
                    <a:cubicBezTo>
                      <a:pt x="231" y="256"/>
                      <a:pt x="234" y="254"/>
                      <a:pt x="236" y="252"/>
                    </a:cubicBezTo>
                    <a:cubicBezTo>
                      <a:pt x="256" y="237"/>
                      <a:pt x="267" y="215"/>
                      <a:pt x="268" y="191"/>
                    </a:cubicBezTo>
                    <a:cubicBezTo>
                      <a:pt x="229" y="191"/>
                      <a:pt x="229" y="191"/>
                      <a:pt x="229" y="191"/>
                    </a:cubicBezTo>
                    <a:lnTo>
                      <a:pt x="229" y="257"/>
                    </a:lnTo>
                    <a:close/>
                    <a:moveTo>
                      <a:pt x="167" y="113"/>
                    </a:moveTo>
                    <a:cubicBezTo>
                      <a:pt x="167" y="265"/>
                      <a:pt x="167" y="265"/>
                      <a:pt x="167" y="265"/>
                    </a:cubicBezTo>
                    <a:cubicBezTo>
                      <a:pt x="182" y="269"/>
                      <a:pt x="197" y="269"/>
                      <a:pt x="212" y="264"/>
                    </a:cubicBezTo>
                    <a:cubicBezTo>
                      <a:pt x="212" y="113"/>
                      <a:pt x="212" y="113"/>
                      <a:pt x="212" y="113"/>
                    </a:cubicBezTo>
                    <a:cubicBezTo>
                      <a:pt x="197" y="109"/>
                      <a:pt x="182" y="109"/>
                      <a:pt x="167" y="113"/>
                    </a:cubicBezTo>
                    <a:close/>
                    <a:moveTo>
                      <a:pt x="125" y="236"/>
                    </a:moveTo>
                    <a:cubicBezTo>
                      <a:pt x="132" y="245"/>
                      <a:pt x="141" y="252"/>
                      <a:pt x="150" y="258"/>
                    </a:cubicBezTo>
                    <a:cubicBezTo>
                      <a:pt x="150" y="155"/>
                      <a:pt x="150" y="155"/>
                      <a:pt x="150" y="155"/>
                    </a:cubicBezTo>
                    <a:cubicBezTo>
                      <a:pt x="117" y="155"/>
                      <a:pt x="117" y="155"/>
                      <a:pt x="117" y="155"/>
                    </a:cubicBezTo>
                    <a:cubicBezTo>
                      <a:pt x="105" y="181"/>
                      <a:pt x="107" y="212"/>
                      <a:pt x="125" y="236"/>
                    </a:cubicBezTo>
                    <a:close/>
                    <a:moveTo>
                      <a:pt x="428" y="431"/>
                    </a:moveTo>
                    <a:cubicBezTo>
                      <a:pt x="371" y="354"/>
                      <a:pt x="371" y="354"/>
                      <a:pt x="371" y="354"/>
                    </a:cubicBezTo>
                    <a:cubicBezTo>
                      <a:pt x="361" y="341"/>
                      <a:pt x="345" y="334"/>
                      <a:pt x="329" y="335"/>
                    </a:cubicBezTo>
                    <a:cubicBezTo>
                      <a:pt x="329" y="332"/>
                      <a:pt x="328" y="328"/>
                      <a:pt x="326" y="326"/>
                    </a:cubicBezTo>
                    <a:cubicBezTo>
                      <a:pt x="317" y="314"/>
                      <a:pt x="317" y="314"/>
                      <a:pt x="317" y="314"/>
                    </a:cubicBezTo>
                    <a:cubicBezTo>
                      <a:pt x="315" y="310"/>
                      <a:pt x="310" y="308"/>
                      <a:pt x="305" y="308"/>
                    </a:cubicBezTo>
                    <a:cubicBezTo>
                      <a:pt x="364" y="251"/>
                      <a:pt x="373" y="157"/>
                      <a:pt x="323" y="90"/>
                    </a:cubicBezTo>
                    <a:cubicBezTo>
                      <a:pt x="268" y="16"/>
                      <a:pt x="164" y="0"/>
                      <a:pt x="90" y="55"/>
                    </a:cubicBezTo>
                    <a:cubicBezTo>
                      <a:pt x="16" y="110"/>
                      <a:pt x="0" y="214"/>
                      <a:pt x="55" y="288"/>
                    </a:cubicBezTo>
                    <a:cubicBezTo>
                      <a:pt x="105" y="356"/>
                      <a:pt x="197" y="375"/>
                      <a:pt x="269" y="335"/>
                    </a:cubicBezTo>
                    <a:cubicBezTo>
                      <a:pt x="268" y="340"/>
                      <a:pt x="268" y="345"/>
                      <a:pt x="271" y="348"/>
                    </a:cubicBezTo>
                    <a:cubicBezTo>
                      <a:pt x="280" y="360"/>
                      <a:pt x="280" y="360"/>
                      <a:pt x="280" y="360"/>
                    </a:cubicBezTo>
                    <a:cubicBezTo>
                      <a:pt x="282" y="363"/>
                      <a:pt x="285" y="364"/>
                      <a:pt x="288" y="365"/>
                    </a:cubicBezTo>
                    <a:cubicBezTo>
                      <a:pt x="282" y="380"/>
                      <a:pt x="284" y="397"/>
                      <a:pt x="294" y="411"/>
                    </a:cubicBezTo>
                    <a:cubicBezTo>
                      <a:pt x="351" y="488"/>
                      <a:pt x="351" y="488"/>
                      <a:pt x="351" y="488"/>
                    </a:cubicBezTo>
                    <a:cubicBezTo>
                      <a:pt x="367" y="509"/>
                      <a:pt x="397" y="514"/>
                      <a:pt x="418" y="498"/>
                    </a:cubicBezTo>
                    <a:cubicBezTo>
                      <a:pt x="439" y="482"/>
                      <a:pt x="443" y="452"/>
                      <a:pt x="428" y="431"/>
                    </a:cubicBezTo>
                    <a:close/>
                    <a:moveTo>
                      <a:pt x="250" y="271"/>
                    </a:moveTo>
                    <a:cubicBezTo>
                      <a:pt x="204" y="305"/>
                      <a:pt x="140" y="296"/>
                      <a:pt x="106" y="250"/>
                    </a:cubicBezTo>
                    <a:cubicBezTo>
                      <a:pt x="73" y="204"/>
                      <a:pt x="82" y="140"/>
                      <a:pt x="128" y="106"/>
                    </a:cubicBezTo>
                    <a:cubicBezTo>
                      <a:pt x="173" y="73"/>
                      <a:pt x="238" y="82"/>
                      <a:pt x="271" y="128"/>
                    </a:cubicBezTo>
                    <a:cubicBezTo>
                      <a:pt x="305" y="173"/>
                      <a:pt x="296" y="238"/>
                      <a:pt x="250" y="271"/>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8421"/>
                  </a:lnSpc>
                  <a:buClrTx/>
                  <a:buSzTx/>
                  <a:buFontTx/>
                  <a:buNone/>
                  <a:tabLst/>
                  <a:defRPr/>
                </a:pPr>
                <a:endParaRPr kumimoji="0" lang="en-US" sz="24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39" name="PA-任意多边形 21"/>
              <p:cNvSpPr>
                <a:spLocks/>
              </p:cNvSpPr>
              <p:nvPr>
                <p:custDataLst>
                  <p:tags r:id="rId24"/>
                </p:custDataLst>
              </p:nvPr>
            </p:nvSpPr>
            <p:spPr bwMode="auto">
              <a:xfrm>
                <a:off x="9651701" y="2612734"/>
                <a:ext cx="464756" cy="353374"/>
              </a:xfrm>
              <a:custGeom>
                <a:avLst/>
                <a:gdLst>
                  <a:gd name="T0" fmla="*/ 49 w 177"/>
                  <a:gd name="T1" fmla="*/ 114 h 115"/>
                  <a:gd name="T2" fmla="*/ 40 w 177"/>
                  <a:gd name="T3" fmla="*/ 108 h 115"/>
                  <a:gd name="T4" fmla="*/ 40 w 177"/>
                  <a:gd name="T5" fmla="*/ 108 h 115"/>
                  <a:gd name="T6" fmla="*/ 5 w 177"/>
                  <a:gd name="T7" fmla="*/ 59 h 115"/>
                  <a:gd name="T8" fmla="*/ 5 w 177"/>
                  <a:gd name="T9" fmla="*/ 59 h 115"/>
                  <a:gd name="T10" fmla="*/ 9 w 177"/>
                  <a:gd name="T11" fmla="*/ 38 h 115"/>
                  <a:gd name="T12" fmla="*/ 9 w 177"/>
                  <a:gd name="T13" fmla="*/ 38 h 115"/>
                  <a:gd name="T14" fmla="*/ 29 w 177"/>
                  <a:gd name="T15" fmla="*/ 42 h 115"/>
                  <a:gd name="T16" fmla="*/ 29 w 177"/>
                  <a:gd name="T17" fmla="*/ 42 h 115"/>
                  <a:gd name="T18" fmla="*/ 55 w 177"/>
                  <a:gd name="T19" fmla="*/ 79 h 115"/>
                  <a:gd name="T20" fmla="*/ 151 w 177"/>
                  <a:gd name="T21" fmla="*/ 5 h 115"/>
                  <a:gd name="T22" fmla="*/ 172 w 177"/>
                  <a:gd name="T23" fmla="*/ 7 h 115"/>
                  <a:gd name="T24" fmla="*/ 172 w 177"/>
                  <a:gd name="T25" fmla="*/ 7 h 115"/>
                  <a:gd name="T26" fmla="*/ 170 w 177"/>
                  <a:gd name="T27" fmla="*/ 28 h 115"/>
                  <a:gd name="T28" fmla="*/ 170 w 177"/>
                  <a:gd name="T29" fmla="*/ 28 h 115"/>
                  <a:gd name="T30" fmla="*/ 61 w 177"/>
                  <a:gd name="T31" fmla="*/ 111 h 115"/>
                  <a:gd name="T32" fmla="*/ 52 w 177"/>
                  <a:gd name="T33" fmla="*/ 115 h 115"/>
                  <a:gd name="T34" fmla="*/ 52 w 177"/>
                  <a:gd name="T35" fmla="*/ 115 h 115"/>
                  <a:gd name="T36" fmla="*/ 49 w 177"/>
                  <a:gd name="T3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15">
                    <a:moveTo>
                      <a:pt x="49" y="114"/>
                    </a:moveTo>
                    <a:cubicBezTo>
                      <a:pt x="46" y="114"/>
                      <a:pt x="42" y="112"/>
                      <a:pt x="40" y="108"/>
                    </a:cubicBezTo>
                    <a:cubicBezTo>
                      <a:pt x="40" y="108"/>
                      <a:pt x="40" y="108"/>
                      <a:pt x="40" y="108"/>
                    </a:cubicBezTo>
                    <a:cubicBezTo>
                      <a:pt x="5" y="59"/>
                      <a:pt x="5" y="59"/>
                      <a:pt x="5" y="59"/>
                    </a:cubicBezTo>
                    <a:cubicBezTo>
                      <a:pt x="5" y="59"/>
                      <a:pt x="5" y="59"/>
                      <a:pt x="5" y="59"/>
                    </a:cubicBezTo>
                    <a:cubicBezTo>
                      <a:pt x="0" y="52"/>
                      <a:pt x="2" y="43"/>
                      <a:pt x="9" y="38"/>
                    </a:cubicBezTo>
                    <a:cubicBezTo>
                      <a:pt x="9" y="38"/>
                      <a:pt x="9" y="38"/>
                      <a:pt x="9" y="38"/>
                    </a:cubicBezTo>
                    <a:cubicBezTo>
                      <a:pt x="15" y="33"/>
                      <a:pt x="25" y="35"/>
                      <a:pt x="29" y="42"/>
                    </a:cubicBezTo>
                    <a:cubicBezTo>
                      <a:pt x="29" y="42"/>
                      <a:pt x="29" y="42"/>
                      <a:pt x="29" y="42"/>
                    </a:cubicBezTo>
                    <a:cubicBezTo>
                      <a:pt x="55" y="79"/>
                      <a:pt x="55" y="79"/>
                      <a:pt x="55" y="79"/>
                    </a:cubicBezTo>
                    <a:cubicBezTo>
                      <a:pt x="151" y="5"/>
                      <a:pt x="151" y="5"/>
                      <a:pt x="151" y="5"/>
                    </a:cubicBezTo>
                    <a:cubicBezTo>
                      <a:pt x="158" y="0"/>
                      <a:pt x="167" y="1"/>
                      <a:pt x="172" y="7"/>
                    </a:cubicBezTo>
                    <a:cubicBezTo>
                      <a:pt x="172" y="7"/>
                      <a:pt x="172" y="7"/>
                      <a:pt x="172" y="7"/>
                    </a:cubicBezTo>
                    <a:cubicBezTo>
                      <a:pt x="177" y="14"/>
                      <a:pt x="176" y="23"/>
                      <a:pt x="170" y="28"/>
                    </a:cubicBezTo>
                    <a:cubicBezTo>
                      <a:pt x="170" y="28"/>
                      <a:pt x="170" y="28"/>
                      <a:pt x="170" y="28"/>
                    </a:cubicBezTo>
                    <a:cubicBezTo>
                      <a:pt x="61" y="111"/>
                      <a:pt x="61" y="111"/>
                      <a:pt x="61" y="111"/>
                    </a:cubicBezTo>
                    <a:cubicBezTo>
                      <a:pt x="58" y="113"/>
                      <a:pt x="55" y="115"/>
                      <a:pt x="52" y="115"/>
                    </a:cubicBezTo>
                    <a:cubicBezTo>
                      <a:pt x="52" y="115"/>
                      <a:pt x="52" y="115"/>
                      <a:pt x="52" y="115"/>
                    </a:cubicBezTo>
                    <a:cubicBezTo>
                      <a:pt x="51" y="115"/>
                      <a:pt x="50" y="114"/>
                      <a:pt x="49" y="114"/>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pPr marL="0" marR="0" lvl="0" indent="0" algn="l" defTabSz="1219170" rtl="0" eaLnBrk="1" fontAlgn="auto" latinLnBrk="0" hangingPunct="1">
                  <a:lnSpc>
                    <a:spcPct val="108421"/>
                  </a:lnSpc>
                  <a:buClrTx/>
                  <a:buSzTx/>
                  <a:buFontTx/>
                  <a:buNone/>
                  <a:tabLst/>
                  <a:defRPr/>
                </a:pPr>
                <a:endParaRPr kumimoji="0" lang="en-US" sz="24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cxnSp>
          <p:nvCxnSpPr>
            <p:cNvPr id="67" name="PA-直接连接符 66"/>
            <p:cNvCxnSpPr/>
            <p:nvPr>
              <p:custDataLst>
                <p:tags r:id="rId6"/>
              </p:custDataLst>
            </p:nvPr>
          </p:nvCxnSpPr>
          <p:spPr>
            <a:xfrm flipV="1">
              <a:off x="3633709" y="4585048"/>
              <a:ext cx="0" cy="115857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PA-直接连接符 67"/>
            <p:cNvCxnSpPr/>
            <p:nvPr>
              <p:custDataLst>
                <p:tags r:id="rId7"/>
              </p:custDataLst>
            </p:nvPr>
          </p:nvCxnSpPr>
          <p:spPr>
            <a:xfrm flipV="1">
              <a:off x="6154056" y="4585048"/>
              <a:ext cx="0" cy="115857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9" name="PA-直接连接符 68"/>
            <p:cNvCxnSpPr/>
            <p:nvPr>
              <p:custDataLst>
                <p:tags r:id="rId8"/>
              </p:custDataLst>
            </p:nvPr>
          </p:nvCxnSpPr>
          <p:spPr>
            <a:xfrm flipV="1">
              <a:off x="8688917" y="4585048"/>
              <a:ext cx="0" cy="115857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PA-文本框 46">
              <a:extLst>
                <a:ext uri="{FF2B5EF4-FFF2-40B4-BE49-F238E27FC236}">
                  <a16:creationId xmlns:a16="http://schemas.microsoft.com/office/drawing/2014/main" id="{B0B08B28-A0D9-412C-B970-561D8E7B61C8}"/>
                </a:ext>
              </a:extLst>
            </p:cNvPr>
            <p:cNvSpPr txBox="1"/>
            <p:nvPr>
              <p:custDataLst>
                <p:tags r:id="rId9"/>
              </p:custDataLst>
            </p:nvPr>
          </p:nvSpPr>
          <p:spPr>
            <a:xfrm>
              <a:off x="1794217" y="3146569"/>
              <a:ext cx="1210588" cy="411010"/>
            </a:xfrm>
            <a:prstGeom prst="rect">
              <a:avLst/>
            </a:prstGeom>
            <a:noFill/>
          </p:spPr>
          <p:txBody>
            <a:bodyPr wrap="none">
              <a:spAutoFit/>
              <a:scene3d>
                <a:camera prst="orthographicFront"/>
                <a:lightRig rig="threePt" dir="t"/>
              </a:scene3d>
              <a:sp3d contourW="12700"/>
            </a:bodyPr>
            <a:lstStyle/>
            <a:p>
              <a:pPr algn="ctr">
                <a:lnSpc>
                  <a:spcPct val="108421"/>
                </a:lnSpc>
                <a:defRPr/>
              </a:pPr>
              <a:r>
                <a:rPr lang="zh-CN" altLang="en-US" sz="2000" dirty="0">
                  <a:solidFill>
                    <a:schemeClr val="tx1">
                      <a:lumMod val="75000"/>
                      <a:lumOff val="25000"/>
                    </a:schemeClr>
                  </a:solidFill>
                  <a:cs typeface="+mn-ea"/>
                  <a:sym typeface="+mn-lt"/>
                </a:rPr>
                <a:t>添加标题</a:t>
              </a:r>
            </a:p>
          </p:txBody>
        </p:sp>
        <p:sp>
          <p:nvSpPr>
            <p:cNvPr id="49" name="PA-文本框 48">
              <a:extLst>
                <a:ext uri="{FF2B5EF4-FFF2-40B4-BE49-F238E27FC236}">
                  <a16:creationId xmlns:a16="http://schemas.microsoft.com/office/drawing/2014/main" id="{6F9B323D-249E-4DE9-AF05-1B0219151812}"/>
                </a:ext>
              </a:extLst>
            </p:cNvPr>
            <p:cNvSpPr txBox="1"/>
            <p:nvPr>
              <p:custDataLst>
                <p:tags r:id="rId10"/>
              </p:custDataLst>
            </p:nvPr>
          </p:nvSpPr>
          <p:spPr>
            <a:xfrm>
              <a:off x="4248867" y="3146569"/>
              <a:ext cx="1210588" cy="411010"/>
            </a:xfrm>
            <a:prstGeom prst="rect">
              <a:avLst/>
            </a:prstGeom>
            <a:noFill/>
          </p:spPr>
          <p:txBody>
            <a:bodyPr wrap="none">
              <a:spAutoFit/>
              <a:scene3d>
                <a:camera prst="orthographicFront"/>
                <a:lightRig rig="threePt" dir="t"/>
              </a:scene3d>
              <a:sp3d contourW="12700"/>
            </a:bodyPr>
            <a:lstStyle/>
            <a:p>
              <a:pPr algn="ctr">
                <a:lnSpc>
                  <a:spcPct val="108421"/>
                </a:lnSpc>
                <a:defRPr/>
              </a:pPr>
              <a:r>
                <a:rPr lang="zh-CN" altLang="en-US" sz="2000" dirty="0">
                  <a:solidFill>
                    <a:schemeClr val="tx1">
                      <a:lumMod val="75000"/>
                      <a:lumOff val="25000"/>
                    </a:schemeClr>
                  </a:solidFill>
                  <a:cs typeface="+mn-ea"/>
                  <a:sym typeface="+mn-lt"/>
                </a:rPr>
                <a:t>添加标题</a:t>
              </a:r>
            </a:p>
          </p:txBody>
        </p:sp>
        <p:sp>
          <p:nvSpPr>
            <p:cNvPr id="51" name="PA-文本框 50">
              <a:extLst>
                <a:ext uri="{FF2B5EF4-FFF2-40B4-BE49-F238E27FC236}">
                  <a16:creationId xmlns:a16="http://schemas.microsoft.com/office/drawing/2014/main" id="{411D4854-0D31-408F-8A20-D080B68CCB6F}"/>
                </a:ext>
              </a:extLst>
            </p:cNvPr>
            <p:cNvSpPr txBox="1"/>
            <p:nvPr>
              <p:custDataLst>
                <p:tags r:id="rId11"/>
              </p:custDataLst>
            </p:nvPr>
          </p:nvSpPr>
          <p:spPr>
            <a:xfrm>
              <a:off x="6703517" y="3146569"/>
              <a:ext cx="1210588" cy="411010"/>
            </a:xfrm>
            <a:prstGeom prst="rect">
              <a:avLst/>
            </a:prstGeom>
            <a:noFill/>
          </p:spPr>
          <p:txBody>
            <a:bodyPr wrap="none">
              <a:spAutoFit/>
              <a:scene3d>
                <a:camera prst="orthographicFront"/>
                <a:lightRig rig="threePt" dir="t"/>
              </a:scene3d>
              <a:sp3d contourW="12700"/>
            </a:bodyPr>
            <a:lstStyle/>
            <a:p>
              <a:pPr algn="ctr">
                <a:lnSpc>
                  <a:spcPct val="108421"/>
                </a:lnSpc>
                <a:defRPr/>
              </a:pPr>
              <a:r>
                <a:rPr lang="zh-CN" altLang="en-US" sz="2000" dirty="0">
                  <a:solidFill>
                    <a:schemeClr val="tx1">
                      <a:lumMod val="75000"/>
                      <a:lumOff val="25000"/>
                    </a:schemeClr>
                  </a:solidFill>
                  <a:cs typeface="+mn-ea"/>
                  <a:sym typeface="+mn-lt"/>
                </a:rPr>
                <a:t>添加标题</a:t>
              </a:r>
            </a:p>
          </p:txBody>
        </p:sp>
        <p:sp>
          <p:nvSpPr>
            <p:cNvPr id="52" name="PA-文本框 51">
              <a:extLst>
                <a:ext uri="{FF2B5EF4-FFF2-40B4-BE49-F238E27FC236}">
                  <a16:creationId xmlns:a16="http://schemas.microsoft.com/office/drawing/2014/main" id="{C722FBBC-6DD5-4A9D-99E5-9C84F500D29A}"/>
                </a:ext>
              </a:extLst>
            </p:cNvPr>
            <p:cNvSpPr txBox="1"/>
            <p:nvPr>
              <p:custDataLst>
                <p:tags r:id="rId12"/>
              </p:custDataLst>
            </p:nvPr>
          </p:nvSpPr>
          <p:spPr>
            <a:xfrm>
              <a:off x="9158167" y="3146569"/>
              <a:ext cx="1210588" cy="411010"/>
            </a:xfrm>
            <a:prstGeom prst="rect">
              <a:avLst/>
            </a:prstGeom>
            <a:noFill/>
          </p:spPr>
          <p:txBody>
            <a:bodyPr wrap="none">
              <a:spAutoFit/>
              <a:scene3d>
                <a:camera prst="orthographicFront"/>
                <a:lightRig rig="threePt" dir="t"/>
              </a:scene3d>
              <a:sp3d contourW="12700"/>
            </a:bodyPr>
            <a:lstStyle/>
            <a:p>
              <a:pPr algn="ctr">
                <a:lnSpc>
                  <a:spcPct val="108421"/>
                </a:lnSpc>
                <a:defRPr/>
              </a:pPr>
              <a:r>
                <a:rPr lang="zh-CN" altLang="en-US" sz="2000" dirty="0">
                  <a:solidFill>
                    <a:schemeClr val="tx1">
                      <a:lumMod val="75000"/>
                      <a:lumOff val="25000"/>
                    </a:schemeClr>
                  </a:solidFill>
                  <a:cs typeface="+mn-ea"/>
                  <a:sym typeface="+mn-lt"/>
                </a:rPr>
                <a:t>添加标题</a:t>
              </a:r>
            </a:p>
          </p:txBody>
        </p:sp>
        <p:sp>
          <p:nvSpPr>
            <p:cNvPr id="55" name="PA-矩形 54">
              <a:extLst>
                <a:ext uri="{FF2B5EF4-FFF2-40B4-BE49-F238E27FC236}">
                  <a16:creationId xmlns:a16="http://schemas.microsoft.com/office/drawing/2014/main" id="{662F92E9-1880-4B0A-8F78-6828DDDF2A17}"/>
                </a:ext>
              </a:extLst>
            </p:cNvPr>
            <p:cNvSpPr/>
            <p:nvPr>
              <p:custDataLst>
                <p:tags r:id="rId13"/>
              </p:custDataLst>
            </p:nvPr>
          </p:nvSpPr>
          <p:spPr>
            <a:xfrm>
              <a:off x="1298225" y="4487223"/>
              <a:ext cx="2202572" cy="1144993"/>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用户可以在投影仪或者计算机上演示也可以将演示文广泛的领域中更广泛的领域中</a:t>
              </a:r>
            </a:p>
          </p:txBody>
        </p:sp>
        <p:sp>
          <p:nvSpPr>
            <p:cNvPr id="56" name="PA-矩形 55">
              <a:extLst>
                <a:ext uri="{FF2B5EF4-FFF2-40B4-BE49-F238E27FC236}">
                  <a16:creationId xmlns:a16="http://schemas.microsoft.com/office/drawing/2014/main" id="{3C14AF04-039D-41F8-A9CB-FD66922F2B99}"/>
                </a:ext>
              </a:extLst>
            </p:cNvPr>
            <p:cNvSpPr/>
            <p:nvPr>
              <p:custDataLst>
                <p:tags r:id="rId14"/>
              </p:custDataLst>
            </p:nvPr>
          </p:nvSpPr>
          <p:spPr>
            <a:xfrm>
              <a:off x="3824683" y="4487223"/>
              <a:ext cx="2202572" cy="1144993"/>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用户可以在投影仪或者计算机上演示也可以将演示文广泛的领域中更广泛的领域中</a:t>
              </a:r>
            </a:p>
          </p:txBody>
        </p:sp>
        <p:sp>
          <p:nvSpPr>
            <p:cNvPr id="57" name="PA-矩形 56">
              <a:extLst>
                <a:ext uri="{FF2B5EF4-FFF2-40B4-BE49-F238E27FC236}">
                  <a16:creationId xmlns:a16="http://schemas.microsoft.com/office/drawing/2014/main" id="{09EF1035-2376-43F8-A66E-6E0AA6BD2B7A}"/>
                </a:ext>
              </a:extLst>
            </p:cNvPr>
            <p:cNvSpPr/>
            <p:nvPr>
              <p:custDataLst>
                <p:tags r:id="rId15"/>
              </p:custDataLst>
            </p:nvPr>
          </p:nvSpPr>
          <p:spPr>
            <a:xfrm>
              <a:off x="6351141" y="4487223"/>
              <a:ext cx="2202572" cy="1144993"/>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用户可以在投影仪或者计算机上演示也可以将演示文广泛的领域中更广泛的领域中</a:t>
              </a:r>
            </a:p>
          </p:txBody>
        </p:sp>
        <p:sp>
          <p:nvSpPr>
            <p:cNvPr id="58" name="PA-矩形 57">
              <a:extLst>
                <a:ext uri="{FF2B5EF4-FFF2-40B4-BE49-F238E27FC236}">
                  <a16:creationId xmlns:a16="http://schemas.microsoft.com/office/drawing/2014/main" id="{9518F8C5-F34D-430C-8581-6A1EA9AE7F26}"/>
                </a:ext>
              </a:extLst>
            </p:cNvPr>
            <p:cNvSpPr/>
            <p:nvPr>
              <p:custDataLst>
                <p:tags r:id="rId16"/>
              </p:custDataLst>
            </p:nvPr>
          </p:nvSpPr>
          <p:spPr>
            <a:xfrm>
              <a:off x="8877600" y="4487223"/>
              <a:ext cx="2202572" cy="1144993"/>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用户可以在投影仪或者计算机上演示也可以将演示文广泛的领域中更广泛的领域中</a:t>
              </a:r>
            </a:p>
          </p:txBody>
        </p:sp>
      </p:grpSp>
      <p:grpSp>
        <p:nvGrpSpPr>
          <p:cNvPr id="24" name="PA-组合 1">
            <a:extLst>
              <a:ext uri="{FF2B5EF4-FFF2-40B4-BE49-F238E27FC236}">
                <a16:creationId xmlns:a16="http://schemas.microsoft.com/office/drawing/2014/main" id="{BD1F2D00-311D-43E0-BC2A-8C819253F923}"/>
              </a:ext>
            </a:extLst>
          </p:cNvPr>
          <p:cNvGrpSpPr/>
          <p:nvPr>
            <p:custDataLst>
              <p:tags r:id="rId3"/>
            </p:custDataLst>
          </p:nvPr>
        </p:nvGrpSpPr>
        <p:grpSpPr>
          <a:xfrm>
            <a:off x="2608078" y="521369"/>
            <a:ext cx="6975844" cy="651784"/>
            <a:chOff x="2608078" y="521369"/>
            <a:chExt cx="6975844" cy="651784"/>
          </a:xfrm>
        </p:grpSpPr>
        <p:sp>
          <p:nvSpPr>
            <p:cNvPr id="25" name="PA-文本框 18">
              <a:extLst>
                <a:ext uri="{FF2B5EF4-FFF2-40B4-BE49-F238E27FC236}">
                  <a16:creationId xmlns:a16="http://schemas.microsoft.com/office/drawing/2014/main" id="{7908457D-EA0B-4BFA-8C05-32EFDCA4CBDF}"/>
                </a:ext>
              </a:extLst>
            </p:cNvPr>
            <p:cNvSpPr txBox="1"/>
            <p:nvPr>
              <p:custDataLst>
                <p:tags r:id="rId4"/>
              </p:custDataLst>
            </p:nvPr>
          </p:nvSpPr>
          <p:spPr>
            <a:xfrm>
              <a:off x="4782653" y="521369"/>
              <a:ext cx="2626694" cy="461665"/>
            </a:xfrm>
            <a:prstGeom prst="rect">
              <a:avLst/>
            </a:prstGeom>
            <a:noFill/>
          </p:spPr>
          <p:txBody>
            <a:bodyPr wrap="square" rtlCol="0">
              <a:spAutoFit/>
            </a:bodyPr>
            <a:lstStyle/>
            <a:p>
              <a:pPr algn="ctr"/>
              <a:r>
                <a:rPr lang="zh-CN" altLang="en-US" sz="2400" dirty="0">
                  <a:solidFill>
                    <a:schemeClr val="accent2">
                      <a:lumMod val="85000"/>
                      <a:lumOff val="15000"/>
                    </a:schemeClr>
                  </a:solidFill>
                  <a:cs typeface="+mn-ea"/>
                  <a:sym typeface="+mn-lt"/>
                </a:rPr>
                <a:t>输入您的标题文本</a:t>
              </a:r>
            </a:p>
          </p:txBody>
        </p:sp>
        <p:sp>
          <p:nvSpPr>
            <p:cNvPr id="26" name="PA-文本框 10">
              <a:extLst>
                <a:ext uri="{FF2B5EF4-FFF2-40B4-BE49-F238E27FC236}">
                  <a16:creationId xmlns:a16="http://schemas.microsoft.com/office/drawing/2014/main" id="{5D9DCB0F-A615-4573-9184-795ED7F626C0}"/>
                </a:ext>
              </a:extLst>
            </p:cNvPr>
            <p:cNvSpPr txBox="1">
              <a:spLocks noChangeArrowheads="1"/>
            </p:cNvSpPr>
            <p:nvPr>
              <p:custDataLst>
                <p:tags r:id="rId5"/>
              </p:custDataLst>
            </p:nvPr>
          </p:nvSpPr>
          <p:spPr bwMode="auto">
            <a:xfrm>
              <a:off x="2608078" y="959633"/>
              <a:ext cx="6975844" cy="213520"/>
            </a:xfrm>
            <a:prstGeom prst="rect">
              <a:avLst/>
            </a:prstGeom>
            <a:noFill/>
            <a:ln w="9525">
              <a:noFill/>
              <a:miter lim="800000"/>
              <a:headEnd/>
              <a:tailEnd/>
            </a:ln>
          </p:spPr>
          <p:txBody>
            <a:bodyPr wrap="square" lIns="45720" tIns="22860" rIns="45720" bIns="22860">
              <a:spAutoFit/>
            </a:bodyPr>
            <a:lstStyle/>
            <a:p>
              <a:pPr algn="ctr">
                <a:lnSpc>
                  <a:spcPct val="108421"/>
                </a:lnSpc>
              </a:pPr>
              <a:r>
                <a:rPr lang="zh-CN" altLang="en-US" sz="1050" dirty="0">
                  <a:solidFill>
                    <a:schemeClr val="accent2">
                      <a:lumMod val="50000"/>
                      <a:lumOff val="50000"/>
                    </a:schemeClr>
                  </a:solidFill>
                  <a:cs typeface="+mn-ea"/>
                  <a:sym typeface="+mn-lt"/>
                </a:rPr>
                <a:t>用户可以在投影仪或者计算机上演示也可以将应用到更广泛的领域中</a:t>
              </a:r>
            </a:p>
          </p:txBody>
        </p:sp>
      </p:grpSp>
    </p:spTree>
    <p:custDataLst>
      <p:tags r:id="rId1"/>
    </p:custDataLst>
    <p:extLst>
      <p:ext uri="{BB962C8B-B14F-4D97-AF65-F5344CB8AC3E}">
        <p14:creationId xmlns:p14="http://schemas.microsoft.com/office/powerpoint/2010/main" val="213539303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800" decel="100000"/>
                                        <p:tgtEl>
                                          <p:spTgt spid="14"/>
                                        </p:tgtEl>
                                      </p:cBhvr>
                                    </p:animEffect>
                                    <p:anim calcmode="lin" valueType="num">
                                      <p:cBhvr>
                                        <p:cTn id="8" dur="800" decel="100000" fill="hold"/>
                                        <p:tgtEl>
                                          <p:spTgt spid="14"/>
                                        </p:tgtEl>
                                        <p:attrNameLst>
                                          <p:attrName>style.rotation</p:attrName>
                                        </p:attrNameLst>
                                      </p:cBhvr>
                                      <p:tavLst>
                                        <p:tav tm="0">
                                          <p:val>
                                            <p:fltVal val="-90"/>
                                          </p:val>
                                        </p:tav>
                                        <p:tav tm="100000">
                                          <p:val>
                                            <p:fltVal val="0"/>
                                          </p:val>
                                        </p:tav>
                                      </p:tavLst>
                                    </p:anim>
                                    <p:anim calcmode="lin" valueType="num">
                                      <p:cBhvr>
                                        <p:cTn id="9" dur="800" decel="100000" fill="hold"/>
                                        <p:tgtEl>
                                          <p:spTgt spid="14"/>
                                        </p:tgtEl>
                                        <p:attrNameLst>
                                          <p:attrName>ppt_x</p:attrName>
                                        </p:attrNameLst>
                                      </p:cBhvr>
                                      <p:tavLst>
                                        <p:tav tm="0">
                                          <p:val>
                                            <p:strVal val="#ppt_x+0.4"/>
                                          </p:val>
                                        </p:tav>
                                        <p:tav tm="100000">
                                          <p:val>
                                            <p:strVal val="#ppt_x-0.05"/>
                                          </p:val>
                                        </p:tav>
                                      </p:tavLst>
                                    </p:anim>
                                    <p:anim calcmode="lin" valueType="num">
                                      <p:cBhvr>
                                        <p:cTn id="10" dur="800" decel="100000" fill="hold"/>
                                        <p:tgtEl>
                                          <p:spTgt spid="1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800" decel="100000"/>
                                        <p:tgtEl>
                                          <p:spTgt spid="24"/>
                                        </p:tgtEl>
                                      </p:cBhvr>
                                    </p:animEffect>
                                    <p:anim calcmode="lin" valueType="num">
                                      <p:cBhvr>
                                        <p:cTn id="17" dur="800" decel="100000" fill="hold"/>
                                        <p:tgtEl>
                                          <p:spTgt spid="24"/>
                                        </p:tgtEl>
                                        <p:attrNameLst>
                                          <p:attrName>style.rotation</p:attrName>
                                        </p:attrNameLst>
                                      </p:cBhvr>
                                      <p:tavLst>
                                        <p:tav tm="0">
                                          <p:val>
                                            <p:fltVal val="-90"/>
                                          </p:val>
                                        </p:tav>
                                        <p:tav tm="100000">
                                          <p:val>
                                            <p:fltVal val="0"/>
                                          </p:val>
                                        </p:tav>
                                      </p:tavLst>
                                    </p:anim>
                                    <p:anim calcmode="lin" valueType="num">
                                      <p:cBhvr>
                                        <p:cTn id="18" dur="800" decel="100000" fill="hold"/>
                                        <p:tgtEl>
                                          <p:spTgt spid="24"/>
                                        </p:tgtEl>
                                        <p:attrNameLst>
                                          <p:attrName>ppt_x</p:attrName>
                                        </p:attrNameLst>
                                      </p:cBhvr>
                                      <p:tavLst>
                                        <p:tav tm="0">
                                          <p:val>
                                            <p:strVal val="#ppt_x+0.4"/>
                                          </p:val>
                                        </p:tav>
                                        <p:tav tm="100000">
                                          <p:val>
                                            <p:strVal val="#ppt_x-0.05"/>
                                          </p:val>
                                        </p:tav>
                                      </p:tavLst>
                                    </p:anim>
                                    <p:anim calcmode="lin" valueType="num">
                                      <p:cBhvr>
                                        <p:cTn id="19" dur="800" decel="100000" fill="hold"/>
                                        <p:tgtEl>
                                          <p:spTgt spid="24"/>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24"/>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2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PA-组合 67">
            <a:extLst>
              <a:ext uri="{FF2B5EF4-FFF2-40B4-BE49-F238E27FC236}">
                <a16:creationId xmlns:a16="http://schemas.microsoft.com/office/drawing/2014/main" id="{42ADDE66-6936-496C-8585-3C75F6852D5C}"/>
              </a:ext>
            </a:extLst>
          </p:cNvPr>
          <p:cNvGrpSpPr/>
          <p:nvPr>
            <p:custDataLst>
              <p:tags r:id="rId2"/>
            </p:custDataLst>
          </p:nvPr>
        </p:nvGrpSpPr>
        <p:grpSpPr>
          <a:xfrm>
            <a:off x="1315808" y="2099316"/>
            <a:ext cx="9560384" cy="3263060"/>
            <a:chOff x="1261017" y="2099316"/>
            <a:chExt cx="9560384" cy="3263060"/>
          </a:xfrm>
        </p:grpSpPr>
        <p:sp>
          <p:nvSpPr>
            <p:cNvPr id="3" name="PA-任意多边形 21">
              <a:extLst>
                <a:ext uri="{FF2B5EF4-FFF2-40B4-BE49-F238E27FC236}">
                  <a16:creationId xmlns:a16="http://schemas.microsoft.com/office/drawing/2014/main" id="{E4D9A962-9C21-5247-A164-23DD3487331B}"/>
                </a:ext>
              </a:extLst>
            </p:cNvPr>
            <p:cNvSpPr/>
            <p:nvPr>
              <p:custDataLst>
                <p:tags r:id="rId10"/>
              </p:custDataLst>
            </p:nvPr>
          </p:nvSpPr>
          <p:spPr bwMode="auto">
            <a:xfrm>
              <a:off x="8956682" y="2702281"/>
              <a:ext cx="1864719" cy="1872687"/>
            </a:xfrm>
            <a:custGeom>
              <a:avLst/>
              <a:gdLst>
                <a:gd name="T0" fmla="*/ 378 w 914"/>
                <a:gd name="T1" fmla="*/ 299 h 915"/>
                <a:gd name="T2" fmla="*/ 304 w 914"/>
                <a:gd name="T3" fmla="*/ 270 h 915"/>
                <a:gd name="T4" fmla="*/ 276 w 914"/>
                <a:gd name="T5" fmla="*/ 197 h 915"/>
                <a:gd name="T6" fmla="*/ 276 w 914"/>
                <a:gd name="T7" fmla="*/ 46 h 915"/>
                <a:gd name="T8" fmla="*/ 230 w 914"/>
                <a:gd name="T9" fmla="*/ 0 h 915"/>
                <a:gd name="T10" fmla="*/ 45 w 914"/>
                <a:gd name="T11" fmla="*/ 0 h 915"/>
                <a:gd name="T12" fmla="*/ 0 w 914"/>
                <a:gd name="T13" fmla="*/ 46 h 915"/>
                <a:gd name="T14" fmla="*/ 0 w 914"/>
                <a:gd name="T15" fmla="*/ 231 h 915"/>
                <a:gd name="T16" fmla="*/ 45 w 914"/>
                <a:gd name="T17" fmla="*/ 276 h 915"/>
                <a:gd name="T18" fmla="*/ 196 w 914"/>
                <a:gd name="T19" fmla="*/ 276 h 915"/>
                <a:gd name="T20" fmla="*/ 270 w 914"/>
                <a:gd name="T21" fmla="*/ 305 h 915"/>
                <a:gd name="T22" fmla="*/ 298 w 914"/>
                <a:gd name="T23" fmla="*/ 379 h 915"/>
                <a:gd name="T24" fmla="*/ 298 w 914"/>
                <a:gd name="T25" fmla="*/ 869 h 915"/>
                <a:gd name="T26" fmla="*/ 343 w 914"/>
                <a:gd name="T27" fmla="*/ 915 h 915"/>
                <a:gd name="T28" fmla="*/ 869 w 914"/>
                <a:gd name="T29" fmla="*/ 915 h 915"/>
                <a:gd name="T30" fmla="*/ 914 w 914"/>
                <a:gd name="T31" fmla="*/ 869 h 915"/>
                <a:gd name="T32" fmla="*/ 914 w 914"/>
                <a:gd name="T33" fmla="*/ 344 h 915"/>
                <a:gd name="T34" fmla="*/ 869 w 914"/>
                <a:gd name="T35" fmla="*/ 299 h 915"/>
                <a:gd name="T36" fmla="*/ 378 w 914"/>
                <a:gd name="T37" fmla="*/ 299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14" h="915">
                  <a:moveTo>
                    <a:pt x="378" y="299"/>
                  </a:moveTo>
                  <a:cubicBezTo>
                    <a:pt x="353" y="299"/>
                    <a:pt x="320" y="286"/>
                    <a:pt x="304" y="270"/>
                  </a:cubicBezTo>
                  <a:cubicBezTo>
                    <a:pt x="288" y="255"/>
                    <a:pt x="276" y="222"/>
                    <a:pt x="276" y="197"/>
                  </a:cubicBezTo>
                  <a:cubicBezTo>
                    <a:pt x="276" y="46"/>
                    <a:pt x="276" y="46"/>
                    <a:pt x="276" y="46"/>
                  </a:cubicBezTo>
                  <a:cubicBezTo>
                    <a:pt x="276" y="21"/>
                    <a:pt x="255" y="0"/>
                    <a:pt x="230" y="0"/>
                  </a:cubicBezTo>
                  <a:cubicBezTo>
                    <a:pt x="45" y="0"/>
                    <a:pt x="45" y="0"/>
                    <a:pt x="45" y="0"/>
                  </a:cubicBezTo>
                  <a:cubicBezTo>
                    <a:pt x="20" y="0"/>
                    <a:pt x="0" y="21"/>
                    <a:pt x="0" y="46"/>
                  </a:cubicBezTo>
                  <a:cubicBezTo>
                    <a:pt x="0" y="231"/>
                    <a:pt x="0" y="231"/>
                    <a:pt x="0" y="231"/>
                  </a:cubicBezTo>
                  <a:cubicBezTo>
                    <a:pt x="0" y="256"/>
                    <a:pt x="20" y="276"/>
                    <a:pt x="45" y="276"/>
                  </a:cubicBezTo>
                  <a:cubicBezTo>
                    <a:pt x="196" y="276"/>
                    <a:pt x="196" y="276"/>
                    <a:pt x="196" y="276"/>
                  </a:cubicBezTo>
                  <a:cubicBezTo>
                    <a:pt x="221" y="276"/>
                    <a:pt x="254" y="289"/>
                    <a:pt x="270" y="305"/>
                  </a:cubicBezTo>
                  <a:cubicBezTo>
                    <a:pt x="285" y="320"/>
                    <a:pt x="298" y="354"/>
                    <a:pt x="298" y="379"/>
                  </a:cubicBezTo>
                  <a:cubicBezTo>
                    <a:pt x="298" y="869"/>
                    <a:pt x="298" y="869"/>
                    <a:pt x="298" y="869"/>
                  </a:cubicBezTo>
                  <a:cubicBezTo>
                    <a:pt x="298" y="894"/>
                    <a:pt x="318" y="915"/>
                    <a:pt x="343" y="915"/>
                  </a:cubicBezTo>
                  <a:cubicBezTo>
                    <a:pt x="869" y="915"/>
                    <a:pt x="869" y="915"/>
                    <a:pt x="869" y="915"/>
                  </a:cubicBezTo>
                  <a:cubicBezTo>
                    <a:pt x="894" y="915"/>
                    <a:pt x="914" y="894"/>
                    <a:pt x="914" y="869"/>
                  </a:cubicBezTo>
                  <a:cubicBezTo>
                    <a:pt x="914" y="344"/>
                    <a:pt x="914" y="344"/>
                    <a:pt x="914" y="344"/>
                  </a:cubicBezTo>
                  <a:cubicBezTo>
                    <a:pt x="914" y="319"/>
                    <a:pt x="894" y="299"/>
                    <a:pt x="869" y="299"/>
                  </a:cubicBezTo>
                  <a:lnTo>
                    <a:pt x="378" y="299"/>
                  </a:lnTo>
                  <a:close/>
                </a:path>
              </a:pathLst>
            </a:custGeom>
            <a:solidFill>
              <a:schemeClr val="accent1"/>
            </a:solidFill>
            <a:ln w="38100">
              <a:no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dirty="0">
                <a:solidFill>
                  <a:schemeClr val="tx1">
                    <a:lumMod val="75000"/>
                    <a:lumOff val="25000"/>
                  </a:schemeClr>
                </a:solidFill>
                <a:cs typeface="+mn-ea"/>
                <a:sym typeface="+mn-lt"/>
              </a:endParaRPr>
            </a:p>
          </p:txBody>
        </p:sp>
        <p:sp>
          <p:nvSpPr>
            <p:cNvPr id="7" name="PA-任意多边形 25">
              <a:extLst>
                <a:ext uri="{FF2B5EF4-FFF2-40B4-BE49-F238E27FC236}">
                  <a16:creationId xmlns:a16="http://schemas.microsoft.com/office/drawing/2014/main" id="{E65AA243-6270-1B4E-A99F-93DC3957CB57}"/>
                </a:ext>
              </a:extLst>
            </p:cNvPr>
            <p:cNvSpPr>
              <a:spLocks noEditPoints="1"/>
            </p:cNvSpPr>
            <p:nvPr>
              <p:custDataLst>
                <p:tags r:id="rId11"/>
              </p:custDataLst>
            </p:nvPr>
          </p:nvSpPr>
          <p:spPr bwMode="auto">
            <a:xfrm>
              <a:off x="9102683" y="2829838"/>
              <a:ext cx="267972" cy="301331"/>
            </a:xfrm>
            <a:custGeom>
              <a:avLst/>
              <a:gdLst>
                <a:gd name="T0" fmla="*/ 28 w 131"/>
                <a:gd name="T1" fmla="*/ 16 h 147"/>
                <a:gd name="T2" fmla="*/ 103 w 131"/>
                <a:gd name="T3" fmla="*/ 16 h 147"/>
                <a:gd name="T4" fmla="*/ 118 w 131"/>
                <a:gd name="T5" fmla="*/ 61 h 147"/>
                <a:gd name="T6" fmla="*/ 127 w 131"/>
                <a:gd name="T7" fmla="*/ 65 h 147"/>
                <a:gd name="T8" fmla="*/ 131 w 131"/>
                <a:gd name="T9" fmla="*/ 74 h 147"/>
                <a:gd name="T10" fmla="*/ 130 w 131"/>
                <a:gd name="T11" fmla="*/ 101 h 147"/>
                <a:gd name="T12" fmla="*/ 123 w 131"/>
                <a:gd name="T13" fmla="*/ 108 h 147"/>
                <a:gd name="T14" fmla="*/ 116 w 131"/>
                <a:gd name="T15" fmla="*/ 109 h 147"/>
                <a:gd name="T16" fmla="*/ 65 w 131"/>
                <a:gd name="T17" fmla="*/ 147 h 147"/>
                <a:gd name="T18" fmla="*/ 76 w 131"/>
                <a:gd name="T19" fmla="*/ 132 h 147"/>
                <a:gd name="T20" fmla="*/ 107 w 131"/>
                <a:gd name="T21" fmla="*/ 109 h 147"/>
                <a:gd name="T22" fmla="*/ 98 w 131"/>
                <a:gd name="T23" fmla="*/ 105 h 147"/>
                <a:gd name="T24" fmla="*/ 95 w 131"/>
                <a:gd name="T25" fmla="*/ 74 h 147"/>
                <a:gd name="T26" fmla="*/ 96 w 131"/>
                <a:gd name="T27" fmla="*/ 69 h 147"/>
                <a:gd name="T28" fmla="*/ 107 w 131"/>
                <a:gd name="T29" fmla="*/ 56 h 147"/>
                <a:gd name="T30" fmla="*/ 35 w 131"/>
                <a:gd name="T31" fmla="*/ 38 h 147"/>
                <a:gd name="T32" fmla="*/ 28 w 131"/>
                <a:gd name="T33" fmla="*/ 62 h 147"/>
                <a:gd name="T34" fmla="*/ 35 w 131"/>
                <a:gd name="T35" fmla="*/ 69 h 147"/>
                <a:gd name="T36" fmla="*/ 36 w 131"/>
                <a:gd name="T37" fmla="*/ 96 h 147"/>
                <a:gd name="T38" fmla="*/ 32 w 131"/>
                <a:gd name="T39" fmla="*/ 105 h 147"/>
                <a:gd name="T40" fmla="*/ 24 w 131"/>
                <a:gd name="T41" fmla="*/ 109 h 147"/>
                <a:gd name="T42" fmla="*/ 8 w 131"/>
                <a:gd name="T43" fmla="*/ 108 h 147"/>
                <a:gd name="T44" fmla="*/ 0 w 131"/>
                <a:gd name="T45" fmla="*/ 96 h 147"/>
                <a:gd name="T46" fmla="*/ 1 w 131"/>
                <a:gd name="T47" fmla="*/ 69 h 147"/>
                <a:gd name="T48" fmla="*/ 13 w 131"/>
                <a:gd name="T49" fmla="*/ 61 h 147"/>
                <a:gd name="T50" fmla="*/ 61 w 131"/>
                <a:gd name="T51" fmla="*/ 135 h 147"/>
                <a:gd name="T52" fmla="*/ 65 w 131"/>
                <a:gd name="T53" fmla="*/ 131 h 147"/>
                <a:gd name="T54" fmla="*/ 13 w 131"/>
                <a:gd name="T55" fmla="*/ 73 h 147"/>
                <a:gd name="T56" fmla="*/ 12 w 131"/>
                <a:gd name="T57" fmla="*/ 74 h 147"/>
                <a:gd name="T58" fmla="*/ 12 w 131"/>
                <a:gd name="T59" fmla="*/ 97 h 147"/>
                <a:gd name="T60" fmla="*/ 18 w 131"/>
                <a:gd name="T61" fmla="*/ 97 h 147"/>
                <a:gd name="T62" fmla="*/ 24 w 131"/>
                <a:gd name="T63" fmla="*/ 97 h 147"/>
                <a:gd name="T64" fmla="*/ 25 w 131"/>
                <a:gd name="T65" fmla="*/ 96 h 147"/>
                <a:gd name="T66" fmla="*/ 25 w 131"/>
                <a:gd name="T67" fmla="*/ 74 h 147"/>
                <a:gd name="T68" fmla="*/ 24 w 131"/>
                <a:gd name="T69" fmla="*/ 73 h 147"/>
                <a:gd name="T70" fmla="*/ 18 w 131"/>
                <a:gd name="T71" fmla="*/ 73 h 147"/>
                <a:gd name="T72" fmla="*/ 107 w 131"/>
                <a:gd name="T73" fmla="*/ 73 h 147"/>
                <a:gd name="T74" fmla="*/ 106 w 131"/>
                <a:gd name="T75" fmla="*/ 74 h 147"/>
                <a:gd name="T76" fmla="*/ 106 w 131"/>
                <a:gd name="T77" fmla="*/ 97 h 147"/>
                <a:gd name="T78" fmla="*/ 113 w 131"/>
                <a:gd name="T79" fmla="*/ 97 h 147"/>
                <a:gd name="T80" fmla="*/ 118 w 131"/>
                <a:gd name="T81" fmla="*/ 97 h 147"/>
                <a:gd name="T82" fmla="*/ 119 w 131"/>
                <a:gd name="T83" fmla="*/ 96 h 147"/>
                <a:gd name="T84" fmla="*/ 119 w 131"/>
                <a:gd name="T85" fmla="*/ 74 h 147"/>
                <a:gd name="T86" fmla="*/ 118 w 131"/>
                <a:gd name="T87" fmla="*/ 73 h 147"/>
                <a:gd name="T88" fmla="*/ 113 w 131"/>
                <a:gd name="T89" fmla="*/ 73 h 147"/>
                <a:gd name="T90" fmla="*/ 95 w 131"/>
                <a:gd name="T91" fmla="*/ 24 h 147"/>
                <a:gd name="T92" fmla="*/ 36 w 131"/>
                <a:gd name="T93" fmla="*/ 24 h 147"/>
                <a:gd name="T94" fmla="*/ 65 w 131"/>
                <a:gd name="T95" fmla="*/ 19 h 147"/>
                <a:gd name="T96" fmla="*/ 103 w 131"/>
                <a:gd name="T97" fmla="*/ 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47">
                  <a:moveTo>
                    <a:pt x="13" y="61"/>
                  </a:moveTo>
                  <a:cubicBezTo>
                    <a:pt x="13" y="53"/>
                    <a:pt x="13" y="53"/>
                    <a:pt x="13" y="53"/>
                  </a:cubicBezTo>
                  <a:cubicBezTo>
                    <a:pt x="13" y="38"/>
                    <a:pt x="19" y="25"/>
                    <a:pt x="28" y="16"/>
                  </a:cubicBezTo>
                  <a:cubicBezTo>
                    <a:pt x="28" y="15"/>
                    <a:pt x="28" y="15"/>
                    <a:pt x="28" y="15"/>
                  </a:cubicBezTo>
                  <a:cubicBezTo>
                    <a:pt x="38" y="6"/>
                    <a:pt x="51" y="0"/>
                    <a:pt x="65" y="0"/>
                  </a:cubicBezTo>
                  <a:cubicBezTo>
                    <a:pt x="80" y="0"/>
                    <a:pt x="93" y="6"/>
                    <a:pt x="103" y="16"/>
                  </a:cubicBezTo>
                  <a:cubicBezTo>
                    <a:pt x="103" y="16"/>
                    <a:pt x="103" y="16"/>
                    <a:pt x="103" y="16"/>
                  </a:cubicBezTo>
                  <a:cubicBezTo>
                    <a:pt x="112" y="25"/>
                    <a:pt x="118" y="38"/>
                    <a:pt x="118" y="53"/>
                  </a:cubicBezTo>
                  <a:cubicBezTo>
                    <a:pt x="118" y="61"/>
                    <a:pt x="118" y="61"/>
                    <a:pt x="118" y="61"/>
                  </a:cubicBezTo>
                  <a:cubicBezTo>
                    <a:pt x="120" y="61"/>
                    <a:pt x="121" y="62"/>
                    <a:pt x="123" y="62"/>
                  </a:cubicBezTo>
                  <a:cubicBezTo>
                    <a:pt x="123" y="62"/>
                    <a:pt x="123" y="62"/>
                    <a:pt x="123" y="62"/>
                  </a:cubicBezTo>
                  <a:cubicBezTo>
                    <a:pt x="124" y="63"/>
                    <a:pt x="126" y="64"/>
                    <a:pt x="127" y="65"/>
                  </a:cubicBezTo>
                  <a:cubicBezTo>
                    <a:pt x="128" y="66"/>
                    <a:pt x="129" y="67"/>
                    <a:pt x="130" y="69"/>
                  </a:cubicBezTo>
                  <a:cubicBezTo>
                    <a:pt x="130" y="69"/>
                    <a:pt x="130" y="69"/>
                    <a:pt x="130" y="69"/>
                  </a:cubicBezTo>
                  <a:cubicBezTo>
                    <a:pt x="130" y="71"/>
                    <a:pt x="131" y="72"/>
                    <a:pt x="131" y="74"/>
                  </a:cubicBezTo>
                  <a:cubicBezTo>
                    <a:pt x="131" y="85"/>
                    <a:pt x="131" y="85"/>
                    <a:pt x="131" y="85"/>
                  </a:cubicBezTo>
                  <a:cubicBezTo>
                    <a:pt x="131" y="96"/>
                    <a:pt x="131" y="96"/>
                    <a:pt x="131" y="96"/>
                  </a:cubicBezTo>
                  <a:cubicBezTo>
                    <a:pt x="131" y="98"/>
                    <a:pt x="130" y="99"/>
                    <a:pt x="130" y="101"/>
                  </a:cubicBezTo>
                  <a:cubicBezTo>
                    <a:pt x="130" y="101"/>
                    <a:pt x="130" y="101"/>
                    <a:pt x="130" y="101"/>
                  </a:cubicBezTo>
                  <a:cubicBezTo>
                    <a:pt x="129" y="103"/>
                    <a:pt x="128" y="104"/>
                    <a:pt x="127" y="105"/>
                  </a:cubicBezTo>
                  <a:cubicBezTo>
                    <a:pt x="126" y="106"/>
                    <a:pt x="124" y="107"/>
                    <a:pt x="123" y="108"/>
                  </a:cubicBezTo>
                  <a:cubicBezTo>
                    <a:pt x="122" y="108"/>
                    <a:pt x="122" y="108"/>
                    <a:pt x="122" y="108"/>
                  </a:cubicBezTo>
                  <a:cubicBezTo>
                    <a:pt x="121" y="108"/>
                    <a:pt x="120" y="109"/>
                    <a:pt x="118" y="109"/>
                  </a:cubicBezTo>
                  <a:cubicBezTo>
                    <a:pt x="116" y="109"/>
                    <a:pt x="116" y="109"/>
                    <a:pt x="116" y="109"/>
                  </a:cubicBezTo>
                  <a:cubicBezTo>
                    <a:pt x="115" y="116"/>
                    <a:pt x="111" y="122"/>
                    <a:pt x="104" y="128"/>
                  </a:cubicBezTo>
                  <a:cubicBezTo>
                    <a:pt x="97" y="133"/>
                    <a:pt x="87" y="137"/>
                    <a:pt x="76" y="138"/>
                  </a:cubicBezTo>
                  <a:cubicBezTo>
                    <a:pt x="75" y="143"/>
                    <a:pt x="70" y="147"/>
                    <a:pt x="65" y="147"/>
                  </a:cubicBezTo>
                  <a:cubicBezTo>
                    <a:pt x="59" y="147"/>
                    <a:pt x="54" y="142"/>
                    <a:pt x="54" y="135"/>
                  </a:cubicBezTo>
                  <a:cubicBezTo>
                    <a:pt x="54" y="129"/>
                    <a:pt x="59" y="124"/>
                    <a:pt x="65" y="124"/>
                  </a:cubicBezTo>
                  <a:cubicBezTo>
                    <a:pt x="70" y="124"/>
                    <a:pt x="74" y="127"/>
                    <a:pt x="76" y="132"/>
                  </a:cubicBezTo>
                  <a:cubicBezTo>
                    <a:pt x="85" y="130"/>
                    <a:pt x="94" y="127"/>
                    <a:pt x="100" y="122"/>
                  </a:cubicBezTo>
                  <a:cubicBezTo>
                    <a:pt x="105" y="118"/>
                    <a:pt x="108" y="114"/>
                    <a:pt x="109" y="109"/>
                  </a:cubicBezTo>
                  <a:cubicBezTo>
                    <a:pt x="107" y="109"/>
                    <a:pt x="107" y="109"/>
                    <a:pt x="107" y="109"/>
                  </a:cubicBezTo>
                  <a:cubicBezTo>
                    <a:pt x="106" y="109"/>
                    <a:pt x="104" y="108"/>
                    <a:pt x="103" y="108"/>
                  </a:cubicBezTo>
                  <a:cubicBezTo>
                    <a:pt x="103" y="108"/>
                    <a:pt x="103" y="108"/>
                    <a:pt x="103" y="108"/>
                  </a:cubicBezTo>
                  <a:cubicBezTo>
                    <a:pt x="101" y="107"/>
                    <a:pt x="100" y="106"/>
                    <a:pt x="98" y="105"/>
                  </a:cubicBezTo>
                  <a:cubicBezTo>
                    <a:pt x="96" y="103"/>
                    <a:pt x="95" y="100"/>
                    <a:pt x="95" y="96"/>
                  </a:cubicBezTo>
                  <a:cubicBezTo>
                    <a:pt x="95" y="85"/>
                    <a:pt x="95" y="85"/>
                    <a:pt x="95" y="85"/>
                  </a:cubicBezTo>
                  <a:cubicBezTo>
                    <a:pt x="95" y="74"/>
                    <a:pt x="95" y="74"/>
                    <a:pt x="95" y="74"/>
                  </a:cubicBezTo>
                  <a:cubicBezTo>
                    <a:pt x="95" y="72"/>
                    <a:pt x="95" y="71"/>
                    <a:pt x="96" y="69"/>
                  </a:cubicBezTo>
                  <a:cubicBezTo>
                    <a:pt x="96" y="69"/>
                    <a:pt x="96" y="69"/>
                    <a:pt x="96" y="69"/>
                  </a:cubicBezTo>
                  <a:cubicBezTo>
                    <a:pt x="96" y="69"/>
                    <a:pt x="96" y="69"/>
                    <a:pt x="96" y="69"/>
                  </a:cubicBezTo>
                  <a:cubicBezTo>
                    <a:pt x="96" y="67"/>
                    <a:pt x="97" y="66"/>
                    <a:pt x="98" y="65"/>
                  </a:cubicBezTo>
                  <a:cubicBezTo>
                    <a:pt x="101" y="63"/>
                    <a:pt x="104" y="61"/>
                    <a:pt x="107" y="61"/>
                  </a:cubicBezTo>
                  <a:cubicBezTo>
                    <a:pt x="107" y="56"/>
                    <a:pt x="107" y="56"/>
                    <a:pt x="107" y="56"/>
                  </a:cubicBezTo>
                  <a:cubicBezTo>
                    <a:pt x="105" y="49"/>
                    <a:pt x="101" y="43"/>
                    <a:pt x="96" y="38"/>
                  </a:cubicBezTo>
                  <a:cubicBezTo>
                    <a:pt x="89" y="30"/>
                    <a:pt x="78" y="26"/>
                    <a:pt x="65" y="26"/>
                  </a:cubicBezTo>
                  <a:cubicBezTo>
                    <a:pt x="53" y="26"/>
                    <a:pt x="42" y="30"/>
                    <a:pt x="35" y="38"/>
                  </a:cubicBezTo>
                  <a:cubicBezTo>
                    <a:pt x="30" y="43"/>
                    <a:pt x="26" y="49"/>
                    <a:pt x="24" y="56"/>
                  </a:cubicBezTo>
                  <a:cubicBezTo>
                    <a:pt x="24" y="61"/>
                    <a:pt x="24" y="61"/>
                    <a:pt x="24" y="61"/>
                  </a:cubicBezTo>
                  <a:cubicBezTo>
                    <a:pt x="25" y="61"/>
                    <a:pt x="27" y="62"/>
                    <a:pt x="28" y="62"/>
                  </a:cubicBezTo>
                  <a:cubicBezTo>
                    <a:pt x="30" y="63"/>
                    <a:pt x="31" y="64"/>
                    <a:pt x="32" y="65"/>
                  </a:cubicBezTo>
                  <a:cubicBezTo>
                    <a:pt x="34" y="66"/>
                    <a:pt x="35" y="67"/>
                    <a:pt x="35" y="69"/>
                  </a:cubicBezTo>
                  <a:cubicBezTo>
                    <a:pt x="35" y="69"/>
                    <a:pt x="35" y="69"/>
                    <a:pt x="35" y="69"/>
                  </a:cubicBezTo>
                  <a:cubicBezTo>
                    <a:pt x="36" y="71"/>
                    <a:pt x="36" y="72"/>
                    <a:pt x="36" y="74"/>
                  </a:cubicBezTo>
                  <a:cubicBezTo>
                    <a:pt x="36" y="85"/>
                    <a:pt x="36" y="85"/>
                    <a:pt x="36" y="85"/>
                  </a:cubicBezTo>
                  <a:cubicBezTo>
                    <a:pt x="36" y="96"/>
                    <a:pt x="36" y="96"/>
                    <a:pt x="36" y="96"/>
                  </a:cubicBezTo>
                  <a:cubicBezTo>
                    <a:pt x="36" y="98"/>
                    <a:pt x="36" y="99"/>
                    <a:pt x="35" y="101"/>
                  </a:cubicBezTo>
                  <a:cubicBezTo>
                    <a:pt x="35" y="101"/>
                    <a:pt x="35" y="101"/>
                    <a:pt x="35" y="101"/>
                  </a:cubicBezTo>
                  <a:cubicBezTo>
                    <a:pt x="35" y="103"/>
                    <a:pt x="34" y="104"/>
                    <a:pt x="32" y="105"/>
                  </a:cubicBezTo>
                  <a:cubicBezTo>
                    <a:pt x="31" y="106"/>
                    <a:pt x="30" y="107"/>
                    <a:pt x="28" y="108"/>
                  </a:cubicBezTo>
                  <a:cubicBezTo>
                    <a:pt x="28" y="108"/>
                    <a:pt x="28" y="108"/>
                    <a:pt x="28" y="108"/>
                  </a:cubicBezTo>
                  <a:cubicBezTo>
                    <a:pt x="27" y="108"/>
                    <a:pt x="25" y="109"/>
                    <a:pt x="24" y="109"/>
                  </a:cubicBezTo>
                  <a:cubicBezTo>
                    <a:pt x="18" y="109"/>
                    <a:pt x="18" y="109"/>
                    <a:pt x="18" y="109"/>
                  </a:cubicBezTo>
                  <a:cubicBezTo>
                    <a:pt x="13" y="109"/>
                    <a:pt x="13" y="109"/>
                    <a:pt x="13" y="109"/>
                  </a:cubicBezTo>
                  <a:cubicBezTo>
                    <a:pt x="11" y="109"/>
                    <a:pt x="10" y="108"/>
                    <a:pt x="8" y="108"/>
                  </a:cubicBezTo>
                  <a:cubicBezTo>
                    <a:pt x="8" y="108"/>
                    <a:pt x="8" y="108"/>
                    <a:pt x="8" y="108"/>
                  </a:cubicBezTo>
                  <a:cubicBezTo>
                    <a:pt x="7" y="107"/>
                    <a:pt x="5" y="106"/>
                    <a:pt x="4" y="105"/>
                  </a:cubicBezTo>
                  <a:cubicBezTo>
                    <a:pt x="2" y="103"/>
                    <a:pt x="0" y="100"/>
                    <a:pt x="0" y="96"/>
                  </a:cubicBezTo>
                  <a:cubicBezTo>
                    <a:pt x="0" y="85"/>
                    <a:pt x="0" y="85"/>
                    <a:pt x="0" y="85"/>
                  </a:cubicBezTo>
                  <a:cubicBezTo>
                    <a:pt x="0" y="74"/>
                    <a:pt x="0" y="74"/>
                    <a:pt x="0" y="74"/>
                  </a:cubicBezTo>
                  <a:cubicBezTo>
                    <a:pt x="0" y="72"/>
                    <a:pt x="1" y="71"/>
                    <a:pt x="1" y="69"/>
                  </a:cubicBezTo>
                  <a:cubicBezTo>
                    <a:pt x="1" y="69"/>
                    <a:pt x="1" y="69"/>
                    <a:pt x="1" y="69"/>
                  </a:cubicBezTo>
                  <a:cubicBezTo>
                    <a:pt x="2" y="67"/>
                    <a:pt x="3" y="66"/>
                    <a:pt x="4" y="65"/>
                  </a:cubicBezTo>
                  <a:cubicBezTo>
                    <a:pt x="6" y="63"/>
                    <a:pt x="9" y="61"/>
                    <a:pt x="13" y="61"/>
                  </a:cubicBezTo>
                  <a:close/>
                  <a:moveTo>
                    <a:pt x="65" y="131"/>
                  </a:moveTo>
                  <a:cubicBezTo>
                    <a:pt x="65" y="131"/>
                    <a:pt x="65" y="131"/>
                    <a:pt x="65" y="131"/>
                  </a:cubicBezTo>
                  <a:cubicBezTo>
                    <a:pt x="63" y="131"/>
                    <a:pt x="61" y="133"/>
                    <a:pt x="61" y="135"/>
                  </a:cubicBezTo>
                  <a:cubicBezTo>
                    <a:pt x="61" y="138"/>
                    <a:pt x="63" y="140"/>
                    <a:pt x="65" y="140"/>
                  </a:cubicBezTo>
                  <a:cubicBezTo>
                    <a:pt x="68" y="140"/>
                    <a:pt x="70" y="138"/>
                    <a:pt x="70" y="135"/>
                  </a:cubicBezTo>
                  <a:cubicBezTo>
                    <a:pt x="70" y="133"/>
                    <a:pt x="68" y="131"/>
                    <a:pt x="65" y="131"/>
                  </a:cubicBezTo>
                  <a:close/>
                  <a:moveTo>
                    <a:pt x="18" y="73"/>
                  </a:moveTo>
                  <a:cubicBezTo>
                    <a:pt x="18" y="73"/>
                    <a:pt x="18" y="73"/>
                    <a:pt x="18" y="73"/>
                  </a:cubicBezTo>
                  <a:cubicBezTo>
                    <a:pt x="13" y="73"/>
                    <a:pt x="13" y="73"/>
                    <a:pt x="13" y="73"/>
                  </a:cubicBezTo>
                  <a:cubicBezTo>
                    <a:pt x="13" y="73"/>
                    <a:pt x="12" y="73"/>
                    <a:pt x="12" y="73"/>
                  </a:cubicBezTo>
                  <a:cubicBezTo>
                    <a:pt x="12" y="73"/>
                    <a:pt x="12" y="73"/>
                    <a:pt x="12" y="73"/>
                  </a:cubicBezTo>
                  <a:cubicBezTo>
                    <a:pt x="12" y="74"/>
                    <a:pt x="12" y="74"/>
                    <a:pt x="12" y="74"/>
                  </a:cubicBezTo>
                  <a:cubicBezTo>
                    <a:pt x="12" y="85"/>
                    <a:pt x="12" y="85"/>
                    <a:pt x="12" y="85"/>
                  </a:cubicBezTo>
                  <a:cubicBezTo>
                    <a:pt x="12" y="96"/>
                    <a:pt x="12" y="96"/>
                    <a:pt x="12" y="96"/>
                  </a:cubicBezTo>
                  <a:cubicBezTo>
                    <a:pt x="12" y="96"/>
                    <a:pt x="12" y="97"/>
                    <a:pt x="12" y="97"/>
                  </a:cubicBezTo>
                  <a:cubicBezTo>
                    <a:pt x="12" y="97"/>
                    <a:pt x="12" y="97"/>
                    <a:pt x="12" y="97"/>
                  </a:cubicBezTo>
                  <a:cubicBezTo>
                    <a:pt x="13" y="97"/>
                    <a:pt x="13" y="97"/>
                    <a:pt x="13" y="97"/>
                  </a:cubicBezTo>
                  <a:cubicBezTo>
                    <a:pt x="18" y="97"/>
                    <a:pt x="18" y="97"/>
                    <a:pt x="18" y="97"/>
                  </a:cubicBezTo>
                  <a:cubicBezTo>
                    <a:pt x="24" y="97"/>
                    <a:pt x="24" y="97"/>
                    <a:pt x="24" y="97"/>
                  </a:cubicBezTo>
                  <a:cubicBezTo>
                    <a:pt x="24" y="97"/>
                    <a:pt x="24" y="97"/>
                    <a:pt x="24" y="97"/>
                  </a:cubicBezTo>
                  <a:cubicBezTo>
                    <a:pt x="24" y="97"/>
                    <a:pt x="24" y="97"/>
                    <a:pt x="24" y="97"/>
                  </a:cubicBezTo>
                  <a:cubicBezTo>
                    <a:pt x="24" y="97"/>
                    <a:pt x="24" y="97"/>
                    <a:pt x="25" y="97"/>
                  </a:cubicBezTo>
                  <a:cubicBezTo>
                    <a:pt x="25" y="97"/>
                    <a:pt x="25" y="97"/>
                    <a:pt x="25" y="97"/>
                  </a:cubicBezTo>
                  <a:cubicBezTo>
                    <a:pt x="25" y="96"/>
                    <a:pt x="25" y="96"/>
                    <a:pt x="25" y="96"/>
                  </a:cubicBezTo>
                  <a:cubicBezTo>
                    <a:pt x="25" y="85"/>
                    <a:pt x="25" y="85"/>
                    <a:pt x="25" y="85"/>
                  </a:cubicBezTo>
                  <a:cubicBezTo>
                    <a:pt x="25" y="74"/>
                    <a:pt x="25" y="74"/>
                    <a:pt x="25" y="74"/>
                  </a:cubicBezTo>
                  <a:cubicBezTo>
                    <a:pt x="25" y="74"/>
                    <a:pt x="25" y="74"/>
                    <a:pt x="25" y="74"/>
                  </a:cubicBezTo>
                  <a:cubicBezTo>
                    <a:pt x="25" y="73"/>
                    <a:pt x="25" y="73"/>
                    <a:pt x="25" y="73"/>
                  </a:cubicBezTo>
                  <a:cubicBezTo>
                    <a:pt x="25" y="73"/>
                    <a:pt x="25" y="73"/>
                    <a:pt x="25" y="73"/>
                  </a:cubicBezTo>
                  <a:cubicBezTo>
                    <a:pt x="24" y="73"/>
                    <a:pt x="24" y="73"/>
                    <a:pt x="24" y="73"/>
                  </a:cubicBezTo>
                  <a:cubicBezTo>
                    <a:pt x="24" y="73"/>
                    <a:pt x="24" y="73"/>
                    <a:pt x="24" y="73"/>
                  </a:cubicBezTo>
                  <a:cubicBezTo>
                    <a:pt x="24" y="73"/>
                    <a:pt x="24" y="73"/>
                    <a:pt x="24" y="73"/>
                  </a:cubicBezTo>
                  <a:cubicBezTo>
                    <a:pt x="18" y="73"/>
                    <a:pt x="18" y="73"/>
                    <a:pt x="18" y="73"/>
                  </a:cubicBezTo>
                  <a:close/>
                  <a:moveTo>
                    <a:pt x="113" y="73"/>
                  </a:moveTo>
                  <a:cubicBezTo>
                    <a:pt x="113" y="73"/>
                    <a:pt x="113" y="73"/>
                    <a:pt x="113" y="73"/>
                  </a:cubicBezTo>
                  <a:cubicBezTo>
                    <a:pt x="107" y="73"/>
                    <a:pt x="107" y="73"/>
                    <a:pt x="107" y="73"/>
                  </a:cubicBezTo>
                  <a:cubicBezTo>
                    <a:pt x="107" y="73"/>
                    <a:pt x="107" y="73"/>
                    <a:pt x="106" y="73"/>
                  </a:cubicBezTo>
                  <a:cubicBezTo>
                    <a:pt x="106" y="73"/>
                    <a:pt x="106" y="73"/>
                    <a:pt x="106" y="73"/>
                  </a:cubicBezTo>
                  <a:cubicBezTo>
                    <a:pt x="106" y="74"/>
                    <a:pt x="106" y="74"/>
                    <a:pt x="106" y="74"/>
                  </a:cubicBezTo>
                  <a:cubicBezTo>
                    <a:pt x="106" y="85"/>
                    <a:pt x="106" y="85"/>
                    <a:pt x="106" y="85"/>
                  </a:cubicBezTo>
                  <a:cubicBezTo>
                    <a:pt x="106" y="96"/>
                    <a:pt x="106" y="96"/>
                    <a:pt x="106" y="96"/>
                  </a:cubicBezTo>
                  <a:cubicBezTo>
                    <a:pt x="106" y="96"/>
                    <a:pt x="106" y="97"/>
                    <a:pt x="106" y="97"/>
                  </a:cubicBezTo>
                  <a:cubicBezTo>
                    <a:pt x="107" y="97"/>
                    <a:pt x="107" y="97"/>
                    <a:pt x="107" y="97"/>
                  </a:cubicBezTo>
                  <a:cubicBezTo>
                    <a:pt x="107" y="97"/>
                    <a:pt x="107" y="97"/>
                    <a:pt x="107" y="97"/>
                  </a:cubicBezTo>
                  <a:cubicBezTo>
                    <a:pt x="113" y="97"/>
                    <a:pt x="113" y="97"/>
                    <a:pt x="113" y="97"/>
                  </a:cubicBezTo>
                  <a:cubicBezTo>
                    <a:pt x="118" y="97"/>
                    <a:pt x="118" y="97"/>
                    <a:pt x="118" y="97"/>
                  </a:cubicBezTo>
                  <a:cubicBezTo>
                    <a:pt x="118" y="97"/>
                    <a:pt x="118" y="97"/>
                    <a:pt x="118" y="97"/>
                  </a:cubicBezTo>
                  <a:cubicBezTo>
                    <a:pt x="118" y="97"/>
                    <a:pt x="118" y="97"/>
                    <a:pt x="118" y="97"/>
                  </a:cubicBezTo>
                  <a:cubicBezTo>
                    <a:pt x="119" y="97"/>
                    <a:pt x="119" y="97"/>
                    <a:pt x="119" y="97"/>
                  </a:cubicBezTo>
                  <a:cubicBezTo>
                    <a:pt x="119" y="97"/>
                    <a:pt x="119" y="97"/>
                    <a:pt x="119" y="97"/>
                  </a:cubicBezTo>
                  <a:cubicBezTo>
                    <a:pt x="119" y="96"/>
                    <a:pt x="119" y="96"/>
                    <a:pt x="119" y="96"/>
                  </a:cubicBezTo>
                  <a:cubicBezTo>
                    <a:pt x="119" y="85"/>
                    <a:pt x="119" y="85"/>
                    <a:pt x="119" y="85"/>
                  </a:cubicBezTo>
                  <a:cubicBezTo>
                    <a:pt x="119" y="74"/>
                    <a:pt x="119" y="74"/>
                    <a:pt x="119" y="74"/>
                  </a:cubicBezTo>
                  <a:cubicBezTo>
                    <a:pt x="119" y="74"/>
                    <a:pt x="119" y="74"/>
                    <a:pt x="119" y="74"/>
                  </a:cubicBezTo>
                  <a:cubicBezTo>
                    <a:pt x="119" y="73"/>
                    <a:pt x="119" y="73"/>
                    <a:pt x="119" y="73"/>
                  </a:cubicBezTo>
                  <a:cubicBezTo>
                    <a:pt x="119" y="73"/>
                    <a:pt x="119" y="73"/>
                    <a:pt x="119" y="73"/>
                  </a:cubicBezTo>
                  <a:cubicBezTo>
                    <a:pt x="119" y="73"/>
                    <a:pt x="119" y="73"/>
                    <a:pt x="118" y="73"/>
                  </a:cubicBezTo>
                  <a:cubicBezTo>
                    <a:pt x="119" y="73"/>
                    <a:pt x="119" y="73"/>
                    <a:pt x="119" y="73"/>
                  </a:cubicBezTo>
                  <a:cubicBezTo>
                    <a:pt x="118" y="73"/>
                    <a:pt x="118" y="73"/>
                    <a:pt x="118" y="73"/>
                  </a:cubicBezTo>
                  <a:cubicBezTo>
                    <a:pt x="113" y="73"/>
                    <a:pt x="113" y="73"/>
                    <a:pt x="113" y="73"/>
                  </a:cubicBezTo>
                  <a:close/>
                  <a:moveTo>
                    <a:pt x="103" y="36"/>
                  </a:moveTo>
                  <a:cubicBezTo>
                    <a:pt x="103" y="36"/>
                    <a:pt x="103" y="36"/>
                    <a:pt x="103" y="36"/>
                  </a:cubicBezTo>
                  <a:cubicBezTo>
                    <a:pt x="101" y="31"/>
                    <a:pt x="98" y="27"/>
                    <a:pt x="95" y="24"/>
                  </a:cubicBezTo>
                  <a:cubicBezTo>
                    <a:pt x="95" y="24"/>
                    <a:pt x="95" y="24"/>
                    <a:pt x="95" y="24"/>
                  </a:cubicBezTo>
                  <a:cubicBezTo>
                    <a:pt x="87" y="16"/>
                    <a:pt x="77" y="11"/>
                    <a:pt x="65" y="11"/>
                  </a:cubicBezTo>
                  <a:cubicBezTo>
                    <a:pt x="54" y="11"/>
                    <a:pt x="44" y="16"/>
                    <a:pt x="36" y="24"/>
                  </a:cubicBezTo>
                  <a:cubicBezTo>
                    <a:pt x="33" y="27"/>
                    <a:pt x="30" y="31"/>
                    <a:pt x="27" y="36"/>
                  </a:cubicBezTo>
                  <a:cubicBezTo>
                    <a:pt x="28" y="35"/>
                    <a:pt x="29" y="34"/>
                    <a:pt x="30" y="34"/>
                  </a:cubicBezTo>
                  <a:cubicBezTo>
                    <a:pt x="39" y="25"/>
                    <a:pt x="52" y="19"/>
                    <a:pt x="65" y="19"/>
                  </a:cubicBezTo>
                  <a:cubicBezTo>
                    <a:pt x="79" y="19"/>
                    <a:pt x="92" y="25"/>
                    <a:pt x="101" y="34"/>
                  </a:cubicBezTo>
                  <a:cubicBezTo>
                    <a:pt x="101" y="34"/>
                    <a:pt x="101" y="34"/>
                    <a:pt x="101" y="34"/>
                  </a:cubicBezTo>
                  <a:cubicBezTo>
                    <a:pt x="102" y="34"/>
                    <a:pt x="103" y="35"/>
                    <a:pt x="103" y="36"/>
                  </a:cubicBezTo>
                  <a:close/>
                </a:path>
              </a:pathLst>
            </a:custGeom>
            <a:solidFill>
              <a:schemeClr val="bg1"/>
            </a:solidFill>
            <a:ln>
              <a:noFill/>
            </a:ln>
          </p:spPr>
          <p:txBody>
            <a:bodyPr/>
            <a:lstStyle/>
            <a:p>
              <a:pPr>
                <a:lnSpc>
                  <a:spcPct val="108421"/>
                </a:lnSpc>
              </a:pPr>
              <a:endParaRPr lang="zh-CN" altLang="en-US" dirty="0">
                <a:solidFill>
                  <a:schemeClr val="tx1">
                    <a:lumMod val="75000"/>
                    <a:lumOff val="25000"/>
                  </a:schemeClr>
                </a:solidFill>
                <a:cs typeface="+mn-ea"/>
                <a:sym typeface="+mn-lt"/>
              </a:endParaRPr>
            </a:p>
          </p:txBody>
        </p:sp>
        <p:sp>
          <p:nvSpPr>
            <p:cNvPr id="5" name="PA-任意多边形 23">
              <a:extLst>
                <a:ext uri="{FF2B5EF4-FFF2-40B4-BE49-F238E27FC236}">
                  <a16:creationId xmlns:a16="http://schemas.microsoft.com/office/drawing/2014/main" id="{A8A1AEF7-775D-DA44-8EDA-FF7136B7F2CA}"/>
                </a:ext>
              </a:extLst>
            </p:cNvPr>
            <p:cNvSpPr/>
            <p:nvPr>
              <p:custDataLst>
                <p:tags r:id="rId12"/>
              </p:custDataLst>
            </p:nvPr>
          </p:nvSpPr>
          <p:spPr bwMode="auto">
            <a:xfrm>
              <a:off x="6826655" y="2852318"/>
              <a:ext cx="1866567" cy="1870840"/>
            </a:xfrm>
            <a:custGeom>
              <a:avLst/>
              <a:gdLst>
                <a:gd name="T0" fmla="*/ 537 w 915"/>
                <a:gd name="T1" fmla="*/ 616 h 914"/>
                <a:gd name="T2" fmla="*/ 610 w 915"/>
                <a:gd name="T3" fmla="*/ 644 h 914"/>
                <a:gd name="T4" fmla="*/ 639 w 915"/>
                <a:gd name="T5" fmla="*/ 718 h 914"/>
                <a:gd name="T6" fmla="*/ 639 w 915"/>
                <a:gd name="T7" fmla="*/ 869 h 914"/>
                <a:gd name="T8" fmla="*/ 684 w 915"/>
                <a:gd name="T9" fmla="*/ 914 h 914"/>
                <a:gd name="T10" fmla="*/ 869 w 915"/>
                <a:gd name="T11" fmla="*/ 914 h 914"/>
                <a:gd name="T12" fmla="*/ 915 w 915"/>
                <a:gd name="T13" fmla="*/ 869 h 914"/>
                <a:gd name="T14" fmla="*/ 915 w 915"/>
                <a:gd name="T15" fmla="*/ 684 h 914"/>
                <a:gd name="T16" fmla="*/ 869 w 915"/>
                <a:gd name="T17" fmla="*/ 638 h 914"/>
                <a:gd name="T18" fmla="*/ 718 w 915"/>
                <a:gd name="T19" fmla="*/ 638 h 914"/>
                <a:gd name="T20" fmla="*/ 645 w 915"/>
                <a:gd name="T21" fmla="*/ 610 h 914"/>
                <a:gd name="T22" fmla="*/ 616 w 915"/>
                <a:gd name="T23" fmla="*/ 536 h 914"/>
                <a:gd name="T24" fmla="*/ 616 w 915"/>
                <a:gd name="T25" fmla="*/ 45 h 914"/>
                <a:gd name="T26" fmla="*/ 571 w 915"/>
                <a:gd name="T27" fmla="*/ 0 h 914"/>
                <a:gd name="T28" fmla="*/ 46 w 915"/>
                <a:gd name="T29" fmla="*/ 0 h 914"/>
                <a:gd name="T30" fmla="*/ 0 w 915"/>
                <a:gd name="T31" fmla="*/ 45 h 914"/>
                <a:gd name="T32" fmla="*/ 0 w 915"/>
                <a:gd name="T33" fmla="*/ 571 h 914"/>
                <a:gd name="T34" fmla="*/ 46 w 915"/>
                <a:gd name="T35" fmla="*/ 616 h 914"/>
                <a:gd name="T36" fmla="*/ 537 w 915"/>
                <a:gd name="T37" fmla="*/ 616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15" h="914">
                  <a:moveTo>
                    <a:pt x="537" y="616"/>
                  </a:moveTo>
                  <a:cubicBezTo>
                    <a:pt x="562" y="616"/>
                    <a:pt x="595" y="629"/>
                    <a:pt x="610" y="644"/>
                  </a:cubicBezTo>
                  <a:cubicBezTo>
                    <a:pt x="626" y="660"/>
                    <a:pt x="639" y="693"/>
                    <a:pt x="639" y="718"/>
                  </a:cubicBezTo>
                  <a:cubicBezTo>
                    <a:pt x="639" y="869"/>
                    <a:pt x="639" y="869"/>
                    <a:pt x="639" y="869"/>
                  </a:cubicBezTo>
                  <a:cubicBezTo>
                    <a:pt x="639" y="894"/>
                    <a:pt x="659" y="914"/>
                    <a:pt x="684" y="914"/>
                  </a:cubicBezTo>
                  <a:cubicBezTo>
                    <a:pt x="869" y="914"/>
                    <a:pt x="869" y="914"/>
                    <a:pt x="869" y="914"/>
                  </a:cubicBezTo>
                  <a:cubicBezTo>
                    <a:pt x="894" y="914"/>
                    <a:pt x="915" y="894"/>
                    <a:pt x="915" y="869"/>
                  </a:cubicBezTo>
                  <a:cubicBezTo>
                    <a:pt x="915" y="684"/>
                    <a:pt x="915" y="684"/>
                    <a:pt x="915" y="684"/>
                  </a:cubicBezTo>
                  <a:cubicBezTo>
                    <a:pt x="915" y="659"/>
                    <a:pt x="894" y="638"/>
                    <a:pt x="869" y="638"/>
                  </a:cubicBezTo>
                  <a:cubicBezTo>
                    <a:pt x="718" y="638"/>
                    <a:pt x="718" y="638"/>
                    <a:pt x="718" y="638"/>
                  </a:cubicBezTo>
                  <a:cubicBezTo>
                    <a:pt x="693" y="638"/>
                    <a:pt x="660" y="625"/>
                    <a:pt x="645" y="610"/>
                  </a:cubicBezTo>
                  <a:cubicBezTo>
                    <a:pt x="629" y="594"/>
                    <a:pt x="616" y="561"/>
                    <a:pt x="616" y="536"/>
                  </a:cubicBezTo>
                  <a:cubicBezTo>
                    <a:pt x="616" y="45"/>
                    <a:pt x="616" y="45"/>
                    <a:pt x="616" y="45"/>
                  </a:cubicBezTo>
                  <a:cubicBezTo>
                    <a:pt x="616" y="20"/>
                    <a:pt x="596" y="0"/>
                    <a:pt x="571" y="0"/>
                  </a:cubicBezTo>
                  <a:cubicBezTo>
                    <a:pt x="46" y="0"/>
                    <a:pt x="46" y="0"/>
                    <a:pt x="46" y="0"/>
                  </a:cubicBezTo>
                  <a:cubicBezTo>
                    <a:pt x="21" y="0"/>
                    <a:pt x="0" y="20"/>
                    <a:pt x="0" y="45"/>
                  </a:cubicBezTo>
                  <a:cubicBezTo>
                    <a:pt x="0" y="571"/>
                    <a:pt x="0" y="571"/>
                    <a:pt x="0" y="571"/>
                  </a:cubicBezTo>
                  <a:cubicBezTo>
                    <a:pt x="0" y="596"/>
                    <a:pt x="21" y="616"/>
                    <a:pt x="46" y="616"/>
                  </a:cubicBezTo>
                  <a:lnTo>
                    <a:pt x="537" y="616"/>
                  </a:lnTo>
                  <a:close/>
                </a:path>
              </a:pathLst>
            </a:custGeom>
            <a:solidFill>
              <a:schemeClr val="accent1"/>
            </a:solidFill>
            <a:ln w="38100">
              <a:no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dirty="0">
                <a:solidFill>
                  <a:schemeClr val="tx1">
                    <a:lumMod val="75000"/>
                    <a:lumOff val="25000"/>
                  </a:schemeClr>
                </a:solidFill>
                <a:cs typeface="+mn-ea"/>
                <a:sym typeface="+mn-lt"/>
              </a:endParaRPr>
            </a:p>
          </p:txBody>
        </p:sp>
        <p:sp>
          <p:nvSpPr>
            <p:cNvPr id="8" name="PA-任意多边形 26">
              <a:extLst>
                <a:ext uri="{FF2B5EF4-FFF2-40B4-BE49-F238E27FC236}">
                  <a16:creationId xmlns:a16="http://schemas.microsoft.com/office/drawing/2014/main" id="{5378DB5F-AA80-2D49-8EBB-D7DA28301616}"/>
                </a:ext>
              </a:extLst>
            </p:cNvPr>
            <p:cNvSpPr>
              <a:spLocks noEditPoints="1"/>
            </p:cNvSpPr>
            <p:nvPr>
              <p:custDataLst>
                <p:tags r:id="rId13"/>
              </p:custDataLst>
            </p:nvPr>
          </p:nvSpPr>
          <p:spPr bwMode="auto">
            <a:xfrm rot="16200000">
              <a:off x="8273705" y="4292422"/>
              <a:ext cx="282757" cy="295784"/>
            </a:xfrm>
            <a:custGeom>
              <a:avLst/>
              <a:gdLst>
                <a:gd name="T0" fmla="*/ 4 w 139"/>
                <a:gd name="T1" fmla="*/ 139 h 145"/>
                <a:gd name="T2" fmla="*/ 56 w 139"/>
                <a:gd name="T3" fmla="*/ 133 h 145"/>
                <a:gd name="T4" fmla="*/ 24 w 139"/>
                <a:gd name="T5" fmla="*/ 117 h 145"/>
                <a:gd name="T6" fmla="*/ 20 w 139"/>
                <a:gd name="T7" fmla="*/ 115 h 145"/>
                <a:gd name="T8" fmla="*/ 2 w 139"/>
                <a:gd name="T9" fmla="*/ 89 h 145"/>
                <a:gd name="T10" fmla="*/ 24 w 139"/>
                <a:gd name="T11" fmla="*/ 70 h 145"/>
                <a:gd name="T12" fmla="*/ 56 w 139"/>
                <a:gd name="T13" fmla="*/ 58 h 145"/>
                <a:gd name="T14" fmla="*/ 19 w 139"/>
                <a:gd name="T15" fmla="*/ 53 h 145"/>
                <a:gd name="T16" fmla="*/ 19 w 139"/>
                <a:gd name="T17" fmla="*/ 18 h 145"/>
                <a:gd name="T18" fmla="*/ 25 w 139"/>
                <a:gd name="T19" fmla="*/ 12 h 145"/>
                <a:gd name="T20" fmla="*/ 56 w 139"/>
                <a:gd name="T21" fmla="*/ 3 h 145"/>
                <a:gd name="T22" fmla="*/ 60 w 139"/>
                <a:gd name="T23" fmla="*/ 0 h 145"/>
                <a:gd name="T24" fmla="*/ 82 w 139"/>
                <a:gd name="T25" fmla="*/ 3 h 145"/>
                <a:gd name="T26" fmla="*/ 82 w 139"/>
                <a:gd name="T27" fmla="*/ 12 h 145"/>
                <a:gd name="T28" fmla="*/ 119 w 139"/>
                <a:gd name="T29" fmla="*/ 14 h 145"/>
                <a:gd name="T30" fmla="*/ 136 w 139"/>
                <a:gd name="T31" fmla="*/ 39 h 145"/>
                <a:gd name="T32" fmla="*/ 119 w 139"/>
                <a:gd name="T33" fmla="*/ 57 h 145"/>
                <a:gd name="T34" fmla="*/ 115 w 139"/>
                <a:gd name="T35" fmla="*/ 58 h 145"/>
                <a:gd name="T36" fmla="*/ 82 w 139"/>
                <a:gd name="T37" fmla="*/ 70 h 145"/>
                <a:gd name="T38" fmla="*/ 114 w 139"/>
                <a:gd name="T39" fmla="*/ 70 h 145"/>
                <a:gd name="T40" fmla="*/ 120 w 139"/>
                <a:gd name="T41" fmla="*/ 111 h 145"/>
                <a:gd name="T42" fmla="*/ 114 w 139"/>
                <a:gd name="T43" fmla="*/ 117 h 145"/>
                <a:gd name="T44" fmla="*/ 82 w 139"/>
                <a:gd name="T45" fmla="*/ 133 h 145"/>
                <a:gd name="T46" fmla="*/ 135 w 139"/>
                <a:gd name="T47" fmla="*/ 139 h 145"/>
                <a:gd name="T48" fmla="*/ 10 w 139"/>
                <a:gd name="T49" fmla="*/ 145 h 145"/>
                <a:gd name="T50" fmla="*/ 63 w 139"/>
                <a:gd name="T51" fmla="*/ 133 h 145"/>
                <a:gd name="T52" fmla="*/ 76 w 139"/>
                <a:gd name="T53" fmla="*/ 117 h 145"/>
                <a:gd name="T54" fmla="*/ 63 w 139"/>
                <a:gd name="T55" fmla="*/ 133 h 145"/>
                <a:gd name="T56" fmla="*/ 76 w 139"/>
                <a:gd name="T57" fmla="*/ 6 h 145"/>
                <a:gd name="T58" fmla="*/ 63 w 139"/>
                <a:gd name="T59" fmla="*/ 12 h 145"/>
                <a:gd name="T60" fmla="*/ 76 w 139"/>
                <a:gd name="T61" fmla="*/ 6 h 145"/>
                <a:gd name="T62" fmla="*/ 76 w 139"/>
                <a:gd name="T63" fmla="*/ 70 h 145"/>
                <a:gd name="T64" fmla="*/ 63 w 139"/>
                <a:gd name="T65" fmla="*/ 58 h 145"/>
                <a:gd name="T66" fmla="*/ 76 w 139"/>
                <a:gd name="T67" fmla="*/ 70 h 145"/>
                <a:gd name="T68" fmla="*/ 113 w 139"/>
                <a:gd name="T69" fmla="*/ 23 h 145"/>
                <a:gd name="T70" fmla="*/ 30 w 139"/>
                <a:gd name="T71" fmla="*/ 47 h 145"/>
                <a:gd name="T72" fmla="*/ 125 w 139"/>
                <a:gd name="T73" fmla="*/ 35 h 145"/>
                <a:gd name="T74" fmla="*/ 109 w 139"/>
                <a:gd name="T75" fmla="*/ 81 h 145"/>
                <a:gd name="T76" fmla="*/ 26 w 139"/>
                <a:gd name="T77" fmla="*/ 81 h 145"/>
                <a:gd name="T78" fmla="*/ 26 w 139"/>
                <a:gd name="T79" fmla="*/ 105 h 145"/>
                <a:gd name="T80" fmla="*/ 109 w 139"/>
                <a:gd name="T81" fmla="*/ 8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9" h="145">
                  <a:moveTo>
                    <a:pt x="10" y="145"/>
                  </a:moveTo>
                  <a:cubicBezTo>
                    <a:pt x="6" y="145"/>
                    <a:pt x="4" y="142"/>
                    <a:pt x="4" y="139"/>
                  </a:cubicBezTo>
                  <a:cubicBezTo>
                    <a:pt x="4" y="136"/>
                    <a:pt x="6" y="133"/>
                    <a:pt x="10" y="133"/>
                  </a:cubicBezTo>
                  <a:cubicBezTo>
                    <a:pt x="56" y="133"/>
                    <a:pt x="56" y="133"/>
                    <a:pt x="56" y="133"/>
                  </a:cubicBezTo>
                  <a:cubicBezTo>
                    <a:pt x="56" y="117"/>
                    <a:pt x="56" y="117"/>
                    <a:pt x="56" y="117"/>
                  </a:cubicBezTo>
                  <a:cubicBezTo>
                    <a:pt x="24" y="117"/>
                    <a:pt x="24" y="117"/>
                    <a:pt x="24" y="117"/>
                  </a:cubicBezTo>
                  <a:cubicBezTo>
                    <a:pt x="24" y="117"/>
                    <a:pt x="24" y="117"/>
                    <a:pt x="24" y="117"/>
                  </a:cubicBezTo>
                  <a:cubicBezTo>
                    <a:pt x="22" y="117"/>
                    <a:pt x="21" y="116"/>
                    <a:pt x="20" y="115"/>
                  </a:cubicBezTo>
                  <a:cubicBezTo>
                    <a:pt x="2" y="97"/>
                    <a:pt x="2" y="97"/>
                    <a:pt x="2" y="97"/>
                  </a:cubicBezTo>
                  <a:cubicBezTo>
                    <a:pt x="0" y="95"/>
                    <a:pt x="0" y="92"/>
                    <a:pt x="2" y="89"/>
                  </a:cubicBezTo>
                  <a:cubicBezTo>
                    <a:pt x="20" y="72"/>
                    <a:pt x="20" y="72"/>
                    <a:pt x="20" y="72"/>
                  </a:cubicBezTo>
                  <a:cubicBezTo>
                    <a:pt x="20" y="71"/>
                    <a:pt x="22" y="70"/>
                    <a:pt x="24" y="70"/>
                  </a:cubicBezTo>
                  <a:cubicBezTo>
                    <a:pt x="56" y="70"/>
                    <a:pt x="56" y="70"/>
                    <a:pt x="56" y="70"/>
                  </a:cubicBezTo>
                  <a:cubicBezTo>
                    <a:pt x="56" y="58"/>
                    <a:pt x="56" y="58"/>
                    <a:pt x="56" y="58"/>
                  </a:cubicBezTo>
                  <a:cubicBezTo>
                    <a:pt x="24" y="58"/>
                    <a:pt x="24" y="58"/>
                    <a:pt x="24" y="58"/>
                  </a:cubicBezTo>
                  <a:cubicBezTo>
                    <a:pt x="21" y="58"/>
                    <a:pt x="19" y="56"/>
                    <a:pt x="19" y="53"/>
                  </a:cubicBezTo>
                  <a:cubicBezTo>
                    <a:pt x="19" y="52"/>
                    <a:pt x="19" y="52"/>
                    <a:pt x="19" y="52"/>
                  </a:cubicBezTo>
                  <a:cubicBezTo>
                    <a:pt x="19" y="18"/>
                    <a:pt x="19" y="18"/>
                    <a:pt x="19" y="18"/>
                  </a:cubicBezTo>
                  <a:cubicBezTo>
                    <a:pt x="19" y="14"/>
                    <a:pt x="21" y="12"/>
                    <a:pt x="24" y="12"/>
                  </a:cubicBezTo>
                  <a:cubicBezTo>
                    <a:pt x="25" y="12"/>
                    <a:pt x="25" y="12"/>
                    <a:pt x="25" y="12"/>
                  </a:cubicBezTo>
                  <a:cubicBezTo>
                    <a:pt x="56" y="12"/>
                    <a:pt x="56" y="12"/>
                    <a:pt x="56" y="12"/>
                  </a:cubicBezTo>
                  <a:cubicBezTo>
                    <a:pt x="56" y="3"/>
                    <a:pt x="56" y="3"/>
                    <a:pt x="56" y="3"/>
                  </a:cubicBezTo>
                  <a:cubicBezTo>
                    <a:pt x="56" y="1"/>
                    <a:pt x="58" y="0"/>
                    <a:pt x="60" y="0"/>
                  </a:cubicBezTo>
                  <a:cubicBezTo>
                    <a:pt x="60" y="0"/>
                    <a:pt x="60" y="0"/>
                    <a:pt x="60" y="0"/>
                  </a:cubicBezTo>
                  <a:cubicBezTo>
                    <a:pt x="79" y="0"/>
                    <a:pt x="79" y="0"/>
                    <a:pt x="79" y="0"/>
                  </a:cubicBezTo>
                  <a:cubicBezTo>
                    <a:pt x="81" y="0"/>
                    <a:pt x="82" y="1"/>
                    <a:pt x="82" y="3"/>
                  </a:cubicBezTo>
                  <a:cubicBezTo>
                    <a:pt x="82" y="3"/>
                    <a:pt x="82" y="3"/>
                    <a:pt x="82" y="3"/>
                  </a:cubicBezTo>
                  <a:cubicBezTo>
                    <a:pt x="82" y="12"/>
                    <a:pt x="82" y="12"/>
                    <a:pt x="82" y="12"/>
                  </a:cubicBezTo>
                  <a:cubicBezTo>
                    <a:pt x="115" y="12"/>
                    <a:pt x="115" y="12"/>
                    <a:pt x="115" y="12"/>
                  </a:cubicBezTo>
                  <a:cubicBezTo>
                    <a:pt x="117" y="12"/>
                    <a:pt x="118" y="13"/>
                    <a:pt x="119" y="14"/>
                  </a:cubicBezTo>
                  <a:cubicBezTo>
                    <a:pt x="136" y="31"/>
                    <a:pt x="136" y="31"/>
                    <a:pt x="136" y="31"/>
                  </a:cubicBezTo>
                  <a:cubicBezTo>
                    <a:pt x="139" y="33"/>
                    <a:pt x="139" y="37"/>
                    <a:pt x="136" y="39"/>
                  </a:cubicBezTo>
                  <a:cubicBezTo>
                    <a:pt x="136" y="39"/>
                    <a:pt x="136" y="39"/>
                    <a:pt x="136" y="39"/>
                  </a:cubicBezTo>
                  <a:cubicBezTo>
                    <a:pt x="119" y="57"/>
                    <a:pt x="119" y="57"/>
                    <a:pt x="119" y="57"/>
                  </a:cubicBezTo>
                  <a:cubicBezTo>
                    <a:pt x="118" y="58"/>
                    <a:pt x="116" y="58"/>
                    <a:pt x="115" y="58"/>
                  </a:cubicBezTo>
                  <a:cubicBezTo>
                    <a:pt x="115" y="58"/>
                    <a:pt x="115" y="58"/>
                    <a:pt x="115" y="58"/>
                  </a:cubicBezTo>
                  <a:cubicBezTo>
                    <a:pt x="82" y="58"/>
                    <a:pt x="82" y="58"/>
                    <a:pt x="82" y="58"/>
                  </a:cubicBezTo>
                  <a:cubicBezTo>
                    <a:pt x="82" y="70"/>
                    <a:pt x="82" y="70"/>
                    <a:pt x="82" y="70"/>
                  </a:cubicBezTo>
                  <a:cubicBezTo>
                    <a:pt x="114" y="70"/>
                    <a:pt x="114" y="70"/>
                    <a:pt x="114" y="70"/>
                  </a:cubicBezTo>
                  <a:cubicBezTo>
                    <a:pt x="114" y="70"/>
                    <a:pt x="114" y="70"/>
                    <a:pt x="114" y="70"/>
                  </a:cubicBezTo>
                  <a:cubicBezTo>
                    <a:pt x="118" y="70"/>
                    <a:pt x="120" y="73"/>
                    <a:pt x="120" y="76"/>
                  </a:cubicBezTo>
                  <a:cubicBezTo>
                    <a:pt x="120" y="111"/>
                    <a:pt x="120" y="111"/>
                    <a:pt x="120" y="111"/>
                  </a:cubicBezTo>
                  <a:cubicBezTo>
                    <a:pt x="120" y="111"/>
                    <a:pt x="120" y="111"/>
                    <a:pt x="120" y="111"/>
                  </a:cubicBezTo>
                  <a:cubicBezTo>
                    <a:pt x="120" y="114"/>
                    <a:pt x="118" y="117"/>
                    <a:pt x="114" y="117"/>
                  </a:cubicBezTo>
                  <a:cubicBezTo>
                    <a:pt x="82" y="117"/>
                    <a:pt x="82" y="117"/>
                    <a:pt x="82" y="117"/>
                  </a:cubicBezTo>
                  <a:cubicBezTo>
                    <a:pt x="82" y="133"/>
                    <a:pt x="82" y="133"/>
                    <a:pt x="82" y="133"/>
                  </a:cubicBezTo>
                  <a:cubicBezTo>
                    <a:pt x="129" y="133"/>
                    <a:pt x="129" y="133"/>
                    <a:pt x="129" y="133"/>
                  </a:cubicBezTo>
                  <a:cubicBezTo>
                    <a:pt x="132" y="133"/>
                    <a:pt x="135" y="136"/>
                    <a:pt x="135" y="139"/>
                  </a:cubicBezTo>
                  <a:cubicBezTo>
                    <a:pt x="135" y="142"/>
                    <a:pt x="132" y="145"/>
                    <a:pt x="129" y="145"/>
                  </a:cubicBezTo>
                  <a:cubicBezTo>
                    <a:pt x="10" y="145"/>
                    <a:pt x="10" y="145"/>
                    <a:pt x="10" y="145"/>
                  </a:cubicBezTo>
                  <a:close/>
                  <a:moveTo>
                    <a:pt x="63" y="133"/>
                  </a:moveTo>
                  <a:cubicBezTo>
                    <a:pt x="63" y="133"/>
                    <a:pt x="63" y="133"/>
                    <a:pt x="63" y="133"/>
                  </a:cubicBezTo>
                  <a:cubicBezTo>
                    <a:pt x="76" y="133"/>
                    <a:pt x="76" y="133"/>
                    <a:pt x="76" y="133"/>
                  </a:cubicBezTo>
                  <a:cubicBezTo>
                    <a:pt x="76" y="117"/>
                    <a:pt x="76" y="117"/>
                    <a:pt x="76" y="117"/>
                  </a:cubicBezTo>
                  <a:cubicBezTo>
                    <a:pt x="63" y="117"/>
                    <a:pt x="63" y="117"/>
                    <a:pt x="63" y="117"/>
                  </a:cubicBezTo>
                  <a:cubicBezTo>
                    <a:pt x="63" y="133"/>
                    <a:pt x="63" y="133"/>
                    <a:pt x="63" y="133"/>
                  </a:cubicBezTo>
                  <a:close/>
                  <a:moveTo>
                    <a:pt x="76" y="6"/>
                  </a:moveTo>
                  <a:cubicBezTo>
                    <a:pt x="76" y="6"/>
                    <a:pt x="76" y="6"/>
                    <a:pt x="76" y="6"/>
                  </a:cubicBezTo>
                  <a:cubicBezTo>
                    <a:pt x="63" y="6"/>
                    <a:pt x="63" y="6"/>
                    <a:pt x="63" y="6"/>
                  </a:cubicBezTo>
                  <a:cubicBezTo>
                    <a:pt x="63" y="12"/>
                    <a:pt x="63" y="12"/>
                    <a:pt x="63" y="12"/>
                  </a:cubicBezTo>
                  <a:cubicBezTo>
                    <a:pt x="76" y="12"/>
                    <a:pt x="76" y="12"/>
                    <a:pt x="76" y="12"/>
                  </a:cubicBezTo>
                  <a:cubicBezTo>
                    <a:pt x="76" y="6"/>
                    <a:pt x="76" y="6"/>
                    <a:pt x="76" y="6"/>
                  </a:cubicBezTo>
                  <a:close/>
                  <a:moveTo>
                    <a:pt x="76" y="70"/>
                  </a:moveTo>
                  <a:cubicBezTo>
                    <a:pt x="76" y="70"/>
                    <a:pt x="76" y="70"/>
                    <a:pt x="76" y="70"/>
                  </a:cubicBezTo>
                  <a:cubicBezTo>
                    <a:pt x="76" y="58"/>
                    <a:pt x="76" y="58"/>
                    <a:pt x="76" y="58"/>
                  </a:cubicBezTo>
                  <a:cubicBezTo>
                    <a:pt x="63" y="58"/>
                    <a:pt x="63" y="58"/>
                    <a:pt x="63" y="58"/>
                  </a:cubicBezTo>
                  <a:cubicBezTo>
                    <a:pt x="63" y="70"/>
                    <a:pt x="63" y="70"/>
                    <a:pt x="63" y="70"/>
                  </a:cubicBezTo>
                  <a:cubicBezTo>
                    <a:pt x="76" y="70"/>
                    <a:pt x="76" y="70"/>
                    <a:pt x="76" y="70"/>
                  </a:cubicBezTo>
                  <a:close/>
                  <a:moveTo>
                    <a:pt x="113" y="23"/>
                  </a:moveTo>
                  <a:cubicBezTo>
                    <a:pt x="113" y="23"/>
                    <a:pt x="113" y="23"/>
                    <a:pt x="113" y="23"/>
                  </a:cubicBezTo>
                  <a:cubicBezTo>
                    <a:pt x="30" y="23"/>
                    <a:pt x="30" y="23"/>
                    <a:pt x="30" y="23"/>
                  </a:cubicBezTo>
                  <a:cubicBezTo>
                    <a:pt x="30" y="47"/>
                    <a:pt x="30" y="47"/>
                    <a:pt x="30" y="47"/>
                  </a:cubicBezTo>
                  <a:cubicBezTo>
                    <a:pt x="113" y="47"/>
                    <a:pt x="113" y="47"/>
                    <a:pt x="113" y="47"/>
                  </a:cubicBezTo>
                  <a:cubicBezTo>
                    <a:pt x="125" y="35"/>
                    <a:pt x="125" y="35"/>
                    <a:pt x="125" y="35"/>
                  </a:cubicBezTo>
                  <a:cubicBezTo>
                    <a:pt x="113" y="23"/>
                    <a:pt x="113" y="23"/>
                    <a:pt x="113" y="23"/>
                  </a:cubicBezTo>
                  <a:close/>
                  <a:moveTo>
                    <a:pt x="109" y="81"/>
                  </a:moveTo>
                  <a:cubicBezTo>
                    <a:pt x="109" y="81"/>
                    <a:pt x="109" y="81"/>
                    <a:pt x="109" y="81"/>
                  </a:cubicBezTo>
                  <a:cubicBezTo>
                    <a:pt x="26" y="81"/>
                    <a:pt x="26" y="81"/>
                    <a:pt x="26" y="81"/>
                  </a:cubicBezTo>
                  <a:cubicBezTo>
                    <a:pt x="14" y="93"/>
                    <a:pt x="14" y="93"/>
                    <a:pt x="14" y="93"/>
                  </a:cubicBezTo>
                  <a:cubicBezTo>
                    <a:pt x="26" y="105"/>
                    <a:pt x="26" y="105"/>
                    <a:pt x="26" y="105"/>
                  </a:cubicBezTo>
                  <a:cubicBezTo>
                    <a:pt x="109" y="105"/>
                    <a:pt x="109" y="105"/>
                    <a:pt x="109" y="105"/>
                  </a:cubicBezTo>
                  <a:cubicBezTo>
                    <a:pt x="109" y="81"/>
                    <a:pt x="109" y="81"/>
                    <a:pt x="109" y="81"/>
                  </a:cubicBezTo>
                  <a:close/>
                </a:path>
              </a:pathLst>
            </a:custGeom>
            <a:solidFill>
              <a:schemeClr val="bg1"/>
            </a:solidFill>
            <a:ln>
              <a:noFill/>
            </a:ln>
          </p:spPr>
          <p:txBody>
            <a:bodyPr/>
            <a:lstStyle/>
            <a:p>
              <a:pPr>
                <a:lnSpc>
                  <a:spcPct val="108421"/>
                </a:lnSpc>
              </a:pPr>
              <a:endParaRPr lang="zh-CN" altLang="en-US" dirty="0">
                <a:solidFill>
                  <a:schemeClr val="tx1">
                    <a:lumMod val="75000"/>
                    <a:lumOff val="25000"/>
                  </a:schemeClr>
                </a:solidFill>
                <a:cs typeface="+mn-ea"/>
                <a:sym typeface="+mn-lt"/>
              </a:endParaRPr>
            </a:p>
          </p:txBody>
        </p:sp>
        <p:sp>
          <p:nvSpPr>
            <p:cNvPr id="4" name="PA-任意多边形 22">
              <a:extLst>
                <a:ext uri="{FF2B5EF4-FFF2-40B4-BE49-F238E27FC236}">
                  <a16:creationId xmlns:a16="http://schemas.microsoft.com/office/drawing/2014/main" id="{075849DA-688E-0849-AA47-37D65B91B781}"/>
                </a:ext>
              </a:extLst>
            </p:cNvPr>
            <p:cNvSpPr/>
            <p:nvPr>
              <p:custDataLst>
                <p:tags r:id="rId14"/>
              </p:custDataLst>
            </p:nvPr>
          </p:nvSpPr>
          <p:spPr bwMode="auto">
            <a:xfrm rot="5400000">
              <a:off x="8217135" y="3493673"/>
              <a:ext cx="1866567" cy="1870840"/>
            </a:xfrm>
            <a:custGeom>
              <a:avLst/>
              <a:gdLst>
                <a:gd name="T0" fmla="*/ 298 w 914"/>
                <a:gd name="T1" fmla="*/ 537 h 915"/>
                <a:gd name="T2" fmla="*/ 270 w 914"/>
                <a:gd name="T3" fmla="*/ 610 h 915"/>
                <a:gd name="T4" fmla="*/ 196 w 914"/>
                <a:gd name="T5" fmla="*/ 639 h 915"/>
                <a:gd name="T6" fmla="*/ 45 w 914"/>
                <a:gd name="T7" fmla="*/ 639 h 915"/>
                <a:gd name="T8" fmla="*/ 0 w 914"/>
                <a:gd name="T9" fmla="*/ 684 h 915"/>
                <a:gd name="T10" fmla="*/ 0 w 914"/>
                <a:gd name="T11" fmla="*/ 869 h 915"/>
                <a:gd name="T12" fmla="*/ 45 w 914"/>
                <a:gd name="T13" fmla="*/ 915 h 915"/>
                <a:gd name="T14" fmla="*/ 230 w 914"/>
                <a:gd name="T15" fmla="*/ 915 h 915"/>
                <a:gd name="T16" fmla="*/ 276 w 914"/>
                <a:gd name="T17" fmla="*/ 869 h 915"/>
                <a:gd name="T18" fmla="*/ 276 w 914"/>
                <a:gd name="T19" fmla="*/ 718 h 915"/>
                <a:gd name="T20" fmla="*/ 304 w 914"/>
                <a:gd name="T21" fmla="*/ 645 h 915"/>
                <a:gd name="T22" fmla="*/ 378 w 914"/>
                <a:gd name="T23" fmla="*/ 616 h 915"/>
                <a:gd name="T24" fmla="*/ 869 w 914"/>
                <a:gd name="T25" fmla="*/ 616 h 915"/>
                <a:gd name="T26" fmla="*/ 914 w 914"/>
                <a:gd name="T27" fmla="*/ 571 h 915"/>
                <a:gd name="T28" fmla="*/ 914 w 914"/>
                <a:gd name="T29" fmla="*/ 46 h 915"/>
                <a:gd name="T30" fmla="*/ 869 w 914"/>
                <a:gd name="T31" fmla="*/ 0 h 915"/>
                <a:gd name="T32" fmla="*/ 343 w 914"/>
                <a:gd name="T33" fmla="*/ 0 h 915"/>
                <a:gd name="T34" fmla="*/ 298 w 914"/>
                <a:gd name="T35" fmla="*/ 46 h 915"/>
                <a:gd name="T36" fmla="*/ 298 w 914"/>
                <a:gd name="T37" fmla="*/ 537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14" h="915">
                  <a:moveTo>
                    <a:pt x="298" y="537"/>
                  </a:moveTo>
                  <a:cubicBezTo>
                    <a:pt x="298" y="561"/>
                    <a:pt x="285" y="595"/>
                    <a:pt x="270" y="610"/>
                  </a:cubicBezTo>
                  <a:cubicBezTo>
                    <a:pt x="254" y="626"/>
                    <a:pt x="221" y="639"/>
                    <a:pt x="196" y="639"/>
                  </a:cubicBezTo>
                  <a:cubicBezTo>
                    <a:pt x="45" y="639"/>
                    <a:pt x="45" y="639"/>
                    <a:pt x="45" y="639"/>
                  </a:cubicBezTo>
                  <a:cubicBezTo>
                    <a:pt x="20" y="639"/>
                    <a:pt x="0" y="659"/>
                    <a:pt x="0" y="684"/>
                  </a:cubicBezTo>
                  <a:cubicBezTo>
                    <a:pt x="0" y="869"/>
                    <a:pt x="0" y="869"/>
                    <a:pt x="0" y="869"/>
                  </a:cubicBezTo>
                  <a:cubicBezTo>
                    <a:pt x="0" y="894"/>
                    <a:pt x="20" y="915"/>
                    <a:pt x="45" y="915"/>
                  </a:cubicBezTo>
                  <a:cubicBezTo>
                    <a:pt x="230" y="915"/>
                    <a:pt x="230" y="915"/>
                    <a:pt x="230" y="915"/>
                  </a:cubicBezTo>
                  <a:cubicBezTo>
                    <a:pt x="255" y="915"/>
                    <a:pt x="276" y="894"/>
                    <a:pt x="276" y="869"/>
                  </a:cubicBezTo>
                  <a:cubicBezTo>
                    <a:pt x="276" y="718"/>
                    <a:pt x="276" y="718"/>
                    <a:pt x="276" y="718"/>
                  </a:cubicBezTo>
                  <a:cubicBezTo>
                    <a:pt x="276" y="693"/>
                    <a:pt x="288" y="660"/>
                    <a:pt x="304" y="645"/>
                  </a:cubicBezTo>
                  <a:cubicBezTo>
                    <a:pt x="320" y="629"/>
                    <a:pt x="353" y="616"/>
                    <a:pt x="378" y="616"/>
                  </a:cubicBezTo>
                  <a:cubicBezTo>
                    <a:pt x="869" y="616"/>
                    <a:pt x="869" y="616"/>
                    <a:pt x="869" y="616"/>
                  </a:cubicBezTo>
                  <a:cubicBezTo>
                    <a:pt x="894" y="616"/>
                    <a:pt x="914" y="596"/>
                    <a:pt x="914" y="571"/>
                  </a:cubicBezTo>
                  <a:cubicBezTo>
                    <a:pt x="914" y="46"/>
                    <a:pt x="914" y="46"/>
                    <a:pt x="914" y="46"/>
                  </a:cubicBezTo>
                  <a:cubicBezTo>
                    <a:pt x="914" y="21"/>
                    <a:pt x="894" y="0"/>
                    <a:pt x="869" y="0"/>
                  </a:cubicBezTo>
                  <a:cubicBezTo>
                    <a:pt x="343" y="0"/>
                    <a:pt x="343" y="0"/>
                    <a:pt x="343" y="0"/>
                  </a:cubicBezTo>
                  <a:cubicBezTo>
                    <a:pt x="318" y="0"/>
                    <a:pt x="298" y="21"/>
                    <a:pt x="298" y="46"/>
                  </a:cubicBezTo>
                  <a:lnTo>
                    <a:pt x="298" y="537"/>
                  </a:lnTo>
                  <a:close/>
                </a:path>
              </a:pathLst>
            </a:custGeom>
            <a:solidFill>
              <a:schemeClr val="accent1"/>
            </a:solidFill>
            <a:ln w="25400">
              <a:solidFill>
                <a:schemeClr val="bg1"/>
              </a:solid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dirty="0">
                <a:solidFill>
                  <a:schemeClr val="tx1">
                    <a:lumMod val="75000"/>
                    <a:lumOff val="25000"/>
                  </a:schemeClr>
                </a:solidFill>
                <a:cs typeface="+mn-ea"/>
                <a:sym typeface="+mn-lt"/>
              </a:endParaRPr>
            </a:p>
          </p:txBody>
        </p:sp>
        <p:sp>
          <p:nvSpPr>
            <p:cNvPr id="9" name="PA-任意多边形 27">
              <a:extLst>
                <a:ext uri="{FF2B5EF4-FFF2-40B4-BE49-F238E27FC236}">
                  <a16:creationId xmlns:a16="http://schemas.microsoft.com/office/drawing/2014/main" id="{F14F4727-F270-F844-87B9-69081FD146C2}"/>
                </a:ext>
              </a:extLst>
            </p:cNvPr>
            <p:cNvSpPr>
              <a:spLocks noEditPoints="1"/>
            </p:cNvSpPr>
            <p:nvPr>
              <p:custDataLst>
                <p:tags r:id="rId15"/>
              </p:custDataLst>
            </p:nvPr>
          </p:nvSpPr>
          <p:spPr bwMode="auto">
            <a:xfrm>
              <a:off x="8344444" y="3643610"/>
              <a:ext cx="255036" cy="299481"/>
            </a:xfrm>
            <a:custGeom>
              <a:avLst/>
              <a:gdLst>
                <a:gd name="T0" fmla="*/ 6 w 125"/>
                <a:gd name="T1" fmla="*/ 0 h 147"/>
                <a:gd name="T2" fmla="*/ 6 w 125"/>
                <a:gd name="T3" fmla="*/ 0 h 147"/>
                <a:gd name="T4" fmla="*/ 6 w 125"/>
                <a:gd name="T5" fmla="*/ 0 h 147"/>
                <a:gd name="T6" fmla="*/ 6 w 125"/>
                <a:gd name="T7" fmla="*/ 0 h 147"/>
                <a:gd name="T8" fmla="*/ 119 w 125"/>
                <a:gd name="T9" fmla="*/ 0 h 147"/>
                <a:gd name="T10" fmla="*/ 124 w 125"/>
                <a:gd name="T11" fmla="*/ 6 h 147"/>
                <a:gd name="T12" fmla="*/ 123 w 125"/>
                <a:gd name="T13" fmla="*/ 10 h 147"/>
                <a:gd name="T14" fmla="*/ 94 w 125"/>
                <a:gd name="T15" fmla="*/ 38 h 147"/>
                <a:gd name="T16" fmla="*/ 123 w 125"/>
                <a:gd name="T17" fmla="*/ 66 h 147"/>
                <a:gd name="T18" fmla="*/ 123 w 125"/>
                <a:gd name="T19" fmla="*/ 74 h 147"/>
                <a:gd name="T20" fmla="*/ 119 w 125"/>
                <a:gd name="T21" fmla="*/ 76 h 147"/>
                <a:gd name="T22" fmla="*/ 118 w 125"/>
                <a:gd name="T23" fmla="*/ 76 h 147"/>
                <a:gd name="T24" fmla="*/ 12 w 125"/>
                <a:gd name="T25" fmla="*/ 76 h 147"/>
                <a:gd name="T26" fmla="*/ 12 w 125"/>
                <a:gd name="T27" fmla="*/ 142 h 147"/>
                <a:gd name="T28" fmla="*/ 6 w 125"/>
                <a:gd name="T29" fmla="*/ 147 h 147"/>
                <a:gd name="T30" fmla="*/ 0 w 125"/>
                <a:gd name="T31" fmla="*/ 142 h 147"/>
                <a:gd name="T32" fmla="*/ 0 w 125"/>
                <a:gd name="T33" fmla="*/ 70 h 147"/>
                <a:gd name="T34" fmla="*/ 0 w 125"/>
                <a:gd name="T35" fmla="*/ 70 h 147"/>
                <a:gd name="T36" fmla="*/ 0 w 125"/>
                <a:gd name="T37" fmla="*/ 70 h 147"/>
                <a:gd name="T38" fmla="*/ 0 w 125"/>
                <a:gd name="T39" fmla="*/ 6 h 147"/>
                <a:gd name="T40" fmla="*/ 6 w 125"/>
                <a:gd name="T41" fmla="*/ 0 h 147"/>
                <a:gd name="T42" fmla="*/ 6 w 125"/>
                <a:gd name="T43" fmla="*/ 0 h 147"/>
                <a:gd name="T44" fmla="*/ 6 w 125"/>
                <a:gd name="T45" fmla="*/ 0 h 147"/>
                <a:gd name="T46" fmla="*/ 6 w 125"/>
                <a:gd name="T47" fmla="*/ 0 h 147"/>
                <a:gd name="T48" fmla="*/ 6 w 125"/>
                <a:gd name="T49" fmla="*/ 0 h 147"/>
                <a:gd name="T50" fmla="*/ 12 w 125"/>
                <a:gd name="T51" fmla="*/ 11 h 147"/>
                <a:gd name="T52" fmla="*/ 12 w 125"/>
                <a:gd name="T53" fmla="*/ 11 h 147"/>
                <a:gd name="T54" fmla="*/ 12 w 125"/>
                <a:gd name="T55" fmla="*/ 64 h 147"/>
                <a:gd name="T56" fmla="*/ 105 w 125"/>
                <a:gd name="T57" fmla="*/ 64 h 147"/>
                <a:gd name="T58" fmla="*/ 82 w 125"/>
                <a:gd name="T59" fmla="*/ 42 h 147"/>
                <a:gd name="T60" fmla="*/ 82 w 125"/>
                <a:gd name="T61" fmla="*/ 34 h 147"/>
                <a:gd name="T62" fmla="*/ 105 w 125"/>
                <a:gd name="T63" fmla="*/ 11 h 147"/>
                <a:gd name="T64" fmla="*/ 12 w 125"/>
                <a:gd name="T65" fmla="*/ 1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5" h="147">
                  <a:moveTo>
                    <a:pt x="6" y="0"/>
                  </a:moveTo>
                  <a:cubicBezTo>
                    <a:pt x="6" y="0"/>
                    <a:pt x="6" y="0"/>
                    <a:pt x="6" y="0"/>
                  </a:cubicBezTo>
                  <a:cubicBezTo>
                    <a:pt x="6" y="0"/>
                    <a:pt x="6" y="0"/>
                    <a:pt x="6" y="0"/>
                  </a:cubicBezTo>
                  <a:cubicBezTo>
                    <a:pt x="6" y="0"/>
                    <a:pt x="6" y="0"/>
                    <a:pt x="6" y="0"/>
                  </a:cubicBezTo>
                  <a:cubicBezTo>
                    <a:pt x="119" y="0"/>
                    <a:pt x="119" y="0"/>
                    <a:pt x="119" y="0"/>
                  </a:cubicBezTo>
                  <a:cubicBezTo>
                    <a:pt x="122" y="0"/>
                    <a:pt x="124" y="2"/>
                    <a:pt x="124" y="6"/>
                  </a:cubicBezTo>
                  <a:cubicBezTo>
                    <a:pt x="124" y="7"/>
                    <a:pt x="124" y="9"/>
                    <a:pt x="123" y="10"/>
                  </a:cubicBezTo>
                  <a:cubicBezTo>
                    <a:pt x="94" y="38"/>
                    <a:pt x="94" y="38"/>
                    <a:pt x="94" y="38"/>
                  </a:cubicBezTo>
                  <a:cubicBezTo>
                    <a:pt x="123" y="66"/>
                    <a:pt x="123" y="66"/>
                    <a:pt x="123" y="66"/>
                  </a:cubicBezTo>
                  <a:cubicBezTo>
                    <a:pt x="125" y="68"/>
                    <a:pt x="125" y="72"/>
                    <a:pt x="123" y="74"/>
                  </a:cubicBezTo>
                  <a:cubicBezTo>
                    <a:pt x="121" y="75"/>
                    <a:pt x="120" y="76"/>
                    <a:pt x="119" y="76"/>
                  </a:cubicBezTo>
                  <a:cubicBezTo>
                    <a:pt x="118" y="76"/>
                    <a:pt x="118" y="76"/>
                    <a:pt x="118" y="76"/>
                  </a:cubicBezTo>
                  <a:cubicBezTo>
                    <a:pt x="12" y="76"/>
                    <a:pt x="12" y="76"/>
                    <a:pt x="12" y="76"/>
                  </a:cubicBezTo>
                  <a:cubicBezTo>
                    <a:pt x="12" y="142"/>
                    <a:pt x="12" y="142"/>
                    <a:pt x="12" y="142"/>
                  </a:cubicBezTo>
                  <a:cubicBezTo>
                    <a:pt x="12" y="145"/>
                    <a:pt x="9" y="147"/>
                    <a:pt x="6" y="147"/>
                  </a:cubicBezTo>
                  <a:cubicBezTo>
                    <a:pt x="3" y="147"/>
                    <a:pt x="0" y="145"/>
                    <a:pt x="0" y="142"/>
                  </a:cubicBezTo>
                  <a:cubicBezTo>
                    <a:pt x="0" y="70"/>
                    <a:pt x="0" y="70"/>
                    <a:pt x="0" y="70"/>
                  </a:cubicBezTo>
                  <a:cubicBezTo>
                    <a:pt x="0" y="70"/>
                    <a:pt x="0" y="70"/>
                    <a:pt x="0" y="70"/>
                  </a:cubicBezTo>
                  <a:cubicBezTo>
                    <a:pt x="0" y="70"/>
                    <a:pt x="0" y="70"/>
                    <a:pt x="0" y="70"/>
                  </a:cubicBezTo>
                  <a:cubicBezTo>
                    <a:pt x="0" y="6"/>
                    <a:pt x="0" y="6"/>
                    <a:pt x="0" y="6"/>
                  </a:cubicBezTo>
                  <a:cubicBezTo>
                    <a:pt x="0" y="2"/>
                    <a:pt x="3" y="0"/>
                    <a:pt x="6" y="0"/>
                  </a:cubicBezTo>
                  <a:close/>
                  <a:moveTo>
                    <a:pt x="6" y="0"/>
                  </a:moveTo>
                  <a:cubicBezTo>
                    <a:pt x="6" y="0"/>
                    <a:pt x="6" y="0"/>
                    <a:pt x="6" y="0"/>
                  </a:cubicBezTo>
                  <a:cubicBezTo>
                    <a:pt x="6" y="0"/>
                    <a:pt x="6" y="0"/>
                    <a:pt x="6" y="0"/>
                  </a:cubicBezTo>
                  <a:cubicBezTo>
                    <a:pt x="6" y="0"/>
                    <a:pt x="6" y="0"/>
                    <a:pt x="6" y="0"/>
                  </a:cubicBezTo>
                  <a:close/>
                  <a:moveTo>
                    <a:pt x="12" y="11"/>
                  </a:moveTo>
                  <a:cubicBezTo>
                    <a:pt x="12" y="11"/>
                    <a:pt x="12" y="11"/>
                    <a:pt x="12" y="11"/>
                  </a:cubicBezTo>
                  <a:cubicBezTo>
                    <a:pt x="12" y="64"/>
                    <a:pt x="12" y="64"/>
                    <a:pt x="12" y="64"/>
                  </a:cubicBezTo>
                  <a:cubicBezTo>
                    <a:pt x="105" y="64"/>
                    <a:pt x="105" y="64"/>
                    <a:pt x="105" y="64"/>
                  </a:cubicBezTo>
                  <a:cubicBezTo>
                    <a:pt x="82" y="42"/>
                    <a:pt x="82" y="42"/>
                    <a:pt x="82" y="42"/>
                  </a:cubicBezTo>
                  <a:cubicBezTo>
                    <a:pt x="80" y="40"/>
                    <a:pt x="80" y="36"/>
                    <a:pt x="82" y="34"/>
                  </a:cubicBezTo>
                  <a:cubicBezTo>
                    <a:pt x="105" y="11"/>
                    <a:pt x="105" y="11"/>
                    <a:pt x="105" y="11"/>
                  </a:cubicBezTo>
                  <a:cubicBezTo>
                    <a:pt x="12" y="11"/>
                    <a:pt x="12" y="11"/>
                    <a:pt x="12" y="11"/>
                  </a:cubicBezTo>
                  <a:close/>
                </a:path>
              </a:pathLst>
            </a:custGeom>
            <a:solidFill>
              <a:schemeClr val="bg1"/>
            </a:solidFill>
            <a:ln>
              <a:noFill/>
            </a:ln>
          </p:spPr>
          <p:txBody>
            <a:bodyPr/>
            <a:lstStyle/>
            <a:p>
              <a:pPr>
                <a:lnSpc>
                  <a:spcPct val="108421"/>
                </a:lnSpc>
              </a:pPr>
              <a:endParaRPr lang="zh-CN" altLang="en-US" dirty="0">
                <a:solidFill>
                  <a:schemeClr val="tx1">
                    <a:lumMod val="75000"/>
                    <a:lumOff val="25000"/>
                  </a:schemeClr>
                </a:solidFill>
                <a:cs typeface="+mn-ea"/>
                <a:sym typeface="+mn-lt"/>
              </a:endParaRPr>
            </a:p>
          </p:txBody>
        </p:sp>
        <p:sp>
          <p:nvSpPr>
            <p:cNvPr id="6" name="PA-任意多边形 24">
              <a:extLst>
                <a:ext uri="{FF2B5EF4-FFF2-40B4-BE49-F238E27FC236}">
                  <a16:creationId xmlns:a16="http://schemas.microsoft.com/office/drawing/2014/main" id="{CDF55B44-1790-D14E-B838-FD187085FDDE}"/>
                </a:ext>
              </a:extLst>
            </p:cNvPr>
            <p:cNvSpPr/>
            <p:nvPr>
              <p:custDataLst>
                <p:tags r:id="rId16"/>
              </p:custDataLst>
            </p:nvPr>
          </p:nvSpPr>
          <p:spPr bwMode="auto">
            <a:xfrm rot="5400000">
              <a:off x="7577053" y="2099028"/>
              <a:ext cx="1868415" cy="1868991"/>
            </a:xfrm>
            <a:custGeom>
              <a:avLst/>
              <a:gdLst>
                <a:gd name="T0" fmla="*/ 616 w 915"/>
                <a:gd name="T1" fmla="*/ 378 h 914"/>
                <a:gd name="T2" fmla="*/ 645 w 915"/>
                <a:gd name="T3" fmla="*/ 304 h 914"/>
                <a:gd name="T4" fmla="*/ 718 w 915"/>
                <a:gd name="T5" fmla="*/ 276 h 914"/>
                <a:gd name="T6" fmla="*/ 869 w 915"/>
                <a:gd name="T7" fmla="*/ 276 h 914"/>
                <a:gd name="T8" fmla="*/ 915 w 915"/>
                <a:gd name="T9" fmla="*/ 231 h 914"/>
                <a:gd name="T10" fmla="*/ 915 w 915"/>
                <a:gd name="T11" fmla="*/ 45 h 914"/>
                <a:gd name="T12" fmla="*/ 869 w 915"/>
                <a:gd name="T13" fmla="*/ 0 h 914"/>
                <a:gd name="T14" fmla="*/ 684 w 915"/>
                <a:gd name="T15" fmla="*/ 0 h 914"/>
                <a:gd name="T16" fmla="*/ 639 w 915"/>
                <a:gd name="T17" fmla="*/ 45 h 914"/>
                <a:gd name="T18" fmla="*/ 639 w 915"/>
                <a:gd name="T19" fmla="*/ 196 h 914"/>
                <a:gd name="T20" fmla="*/ 610 w 915"/>
                <a:gd name="T21" fmla="*/ 270 h 914"/>
                <a:gd name="T22" fmla="*/ 537 w 915"/>
                <a:gd name="T23" fmla="*/ 298 h 914"/>
                <a:gd name="T24" fmla="*/ 46 w 915"/>
                <a:gd name="T25" fmla="*/ 298 h 914"/>
                <a:gd name="T26" fmla="*/ 0 w 915"/>
                <a:gd name="T27" fmla="*/ 344 h 914"/>
                <a:gd name="T28" fmla="*/ 0 w 915"/>
                <a:gd name="T29" fmla="*/ 869 h 914"/>
                <a:gd name="T30" fmla="*/ 46 w 915"/>
                <a:gd name="T31" fmla="*/ 914 h 914"/>
                <a:gd name="T32" fmla="*/ 571 w 915"/>
                <a:gd name="T33" fmla="*/ 914 h 914"/>
                <a:gd name="T34" fmla="*/ 616 w 915"/>
                <a:gd name="T35" fmla="*/ 869 h 914"/>
                <a:gd name="T36" fmla="*/ 616 w 915"/>
                <a:gd name="T37" fmla="*/ 378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15" h="914">
                  <a:moveTo>
                    <a:pt x="616" y="378"/>
                  </a:moveTo>
                  <a:cubicBezTo>
                    <a:pt x="616" y="353"/>
                    <a:pt x="629" y="320"/>
                    <a:pt x="645" y="304"/>
                  </a:cubicBezTo>
                  <a:cubicBezTo>
                    <a:pt x="660" y="289"/>
                    <a:pt x="693" y="276"/>
                    <a:pt x="718" y="276"/>
                  </a:cubicBezTo>
                  <a:cubicBezTo>
                    <a:pt x="869" y="276"/>
                    <a:pt x="869" y="276"/>
                    <a:pt x="869" y="276"/>
                  </a:cubicBezTo>
                  <a:cubicBezTo>
                    <a:pt x="894" y="276"/>
                    <a:pt x="915" y="256"/>
                    <a:pt x="915" y="231"/>
                  </a:cubicBezTo>
                  <a:cubicBezTo>
                    <a:pt x="915" y="45"/>
                    <a:pt x="915" y="45"/>
                    <a:pt x="915" y="45"/>
                  </a:cubicBezTo>
                  <a:cubicBezTo>
                    <a:pt x="915" y="21"/>
                    <a:pt x="894" y="0"/>
                    <a:pt x="869" y="0"/>
                  </a:cubicBezTo>
                  <a:cubicBezTo>
                    <a:pt x="684" y="0"/>
                    <a:pt x="684" y="0"/>
                    <a:pt x="684" y="0"/>
                  </a:cubicBezTo>
                  <a:cubicBezTo>
                    <a:pt x="659" y="0"/>
                    <a:pt x="639" y="21"/>
                    <a:pt x="639" y="45"/>
                  </a:cubicBezTo>
                  <a:cubicBezTo>
                    <a:pt x="639" y="196"/>
                    <a:pt x="639" y="196"/>
                    <a:pt x="639" y="196"/>
                  </a:cubicBezTo>
                  <a:cubicBezTo>
                    <a:pt x="639" y="221"/>
                    <a:pt x="626" y="254"/>
                    <a:pt x="610" y="270"/>
                  </a:cubicBezTo>
                  <a:cubicBezTo>
                    <a:pt x="595" y="286"/>
                    <a:pt x="562" y="298"/>
                    <a:pt x="537" y="298"/>
                  </a:cubicBezTo>
                  <a:cubicBezTo>
                    <a:pt x="46" y="298"/>
                    <a:pt x="46" y="298"/>
                    <a:pt x="46" y="298"/>
                  </a:cubicBezTo>
                  <a:cubicBezTo>
                    <a:pt x="21" y="298"/>
                    <a:pt x="0" y="319"/>
                    <a:pt x="0" y="344"/>
                  </a:cubicBezTo>
                  <a:cubicBezTo>
                    <a:pt x="0" y="869"/>
                    <a:pt x="0" y="869"/>
                    <a:pt x="0" y="869"/>
                  </a:cubicBezTo>
                  <a:cubicBezTo>
                    <a:pt x="0" y="894"/>
                    <a:pt x="21" y="914"/>
                    <a:pt x="46" y="914"/>
                  </a:cubicBezTo>
                  <a:cubicBezTo>
                    <a:pt x="571" y="914"/>
                    <a:pt x="571" y="914"/>
                    <a:pt x="571" y="914"/>
                  </a:cubicBezTo>
                  <a:cubicBezTo>
                    <a:pt x="596" y="914"/>
                    <a:pt x="616" y="894"/>
                    <a:pt x="616" y="869"/>
                  </a:cubicBezTo>
                  <a:lnTo>
                    <a:pt x="616" y="378"/>
                  </a:lnTo>
                  <a:close/>
                </a:path>
              </a:pathLst>
            </a:custGeom>
            <a:solidFill>
              <a:schemeClr val="accent1"/>
            </a:solidFill>
            <a:ln w="25400">
              <a:solidFill>
                <a:schemeClr val="bg1"/>
              </a:solid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dirty="0">
                <a:solidFill>
                  <a:schemeClr val="tx1">
                    <a:lumMod val="75000"/>
                    <a:lumOff val="25000"/>
                  </a:schemeClr>
                </a:solidFill>
                <a:cs typeface="+mn-ea"/>
                <a:sym typeface="+mn-lt"/>
              </a:endParaRPr>
            </a:p>
          </p:txBody>
        </p:sp>
        <p:sp>
          <p:nvSpPr>
            <p:cNvPr id="10" name="PA-任意多边形 28">
              <a:extLst>
                <a:ext uri="{FF2B5EF4-FFF2-40B4-BE49-F238E27FC236}">
                  <a16:creationId xmlns:a16="http://schemas.microsoft.com/office/drawing/2014/main" id="{792B2CC1-57A1-6C49-BEEA-E18259D6E283}"/>
                </a:ext>
              </a:extLst>
            </p:cNvPr>
            <p:cNvSpPr>
              <a:spLocks noEditPoints="1"/>
            </p:cNvSpPr>
            <p:nvPr>
              <p:custDataLst>
                <p:tags r:id="rId17"/>
              </p:custDataLst>
            </p:nvPr>
          </p:nvSpPr>
          <p:spPr bwMode="auto">
            <a:xfrm>
              <a:off x="9002127" y="3551866"/>
              <a:ext cx="304934" cy="301331"/>
            </a:xfrm>
            <a:custGeom>
              <a:avLst/>
              <a:gdLst>
                <a:gd name="T0" fmla="*/ 145 w 149"/>
                <a:gd name="T1" fmla="*/ 101 h 148"/>
                <a:gd name="T2" fmla="*/ 145 w 149"/>
                <a:gd name="T3" fmla="*/ 111 h 148"/>
                <a:gd name="T4" fmla="*/ 72 w 149"/>
                <a:gd name="T5" fmla="*/ 147 h 148"/>
                <a:gd name="T6" fmla="*/ 1 w 149"/>
                <a:gd name="T7" fmla="*/ 103 h 148"/>
                <a:gd name="T8" fmla="*/ 24 w 149"/>
                <a:gd name="T9" fmla="*/ 90 h 148"/>
                <a:gd name="T10" fmla="*/ 1 w 149"/>
                <a:gd name="T11" fmla="*/ 71 h 148"/>
                <a:gd name="T12" fmla="*/ 24 w 149"/>
                <a:gd name="T13" fmla="*/ 58 h 148"/>
                <a:gd name="T14" fmla="*/ 1 w 149"/>
                <a:gd name="T15" fmla="*/ 40 h 148"/>
                <a:gd name="T16" fmla="*/ 72 w 149"/>
                <a:gd name="T17" fmla="*/ 1 h 148"/>
                <a:gd name="T18" fmla="*/ 145 w 149"/>
                <a:gd name="T19" fmla="*/ 37 h 148"/>
                <a:gd name="T20" fmla="*/ 145 w 149"/>
                <a:gd name="T21" fmla="*/ 47 h 148"/>
                <a:gd name="T22" fmla="*/ 145 w 149"/>
                <a:gd name="T23" fmla="*/ 69 h 148"/>
                <a:gd name="T24" fmla="*/ 145 w 149"/>
                <a:gd name="T25" fmla="*/ 79 h 148"/>
                <a:gd name="T26" fmla="*/ 130 w 149"/>
                <a:gd name="T27" fmla="*/ 106 h 148"/>
                <a:gd name="T28" fmla="*/ 113 w 149"/>
                <a:gd name="T29" fmla="*/ 96 h 148"/>
                <a:gd name="T30" fmla="*/ 75 w 149"/>
                <a:gd name="T31" fmla="*/ 116 h 148"/>
                <a:gd name="T32" fmla="*/ 74 w 149"/>
                <a:gd name="T33" fmla="*/ 116 h 148"/>
                <a:gd name="T34" fmla="*/ 74 w 149"/>
                <a:gd name="T35" fmla="*/ 116 h 148"/>
                <a:gd name="T36" fmla="*/ 73 w 149"/>
                <a:gd name="T37" fmla="*/ 116 h 148"/>
                <a:gd name="T38" fmla="*/ 72 w 149"/>
                <a:gd name="T39" fmla="*/ 115 h 148"/>
                <a:gd name="T40" fmla="*/ 18 w 149"/>
                <a:gd name="T41" fmla="*/ 106 h 148"/>
                <a:gd name="T42" fmla="*/ 130 w 149"/>
                <a:gd name="T43" fmla="*/ 106 h 148"/>
                <a:gd name="T44" fmla="*/ 74 w 149"/>
                <a:gd name="T45" fmla="*/ 104 h 148"/>
                <a:gd name="T46" fmla="*/ 113 w 149"/>
                <a:gd name="T47" fmla="*/ 64 h 148"/>
                <a:gd name="T48" fmla="*/ 75 w 149"/>
                <a:gd name="T49" fmla="*/ 84 h 148"/>
                <a:gd name="T50" fmla="*/ 74 w 149"/>
                <a:gd name="T51" fmla="*/ 84 h 148"/>
                <a:gd name="T52" fmla="*/ 74 w 149"/>
                <a:gd name="T53" fmla="*/ 84 h 148"/>
                <a:gd name="T54" fmla="*/ 73 w 149"/>
                <a:gd name="T55" fmla="*/ 84 h 148"/>
                <a:gd name="T56" fmla="*/ 72 w 149"/>
                <a:gd name="T57" fmla="*/ 84 h 148"/>
                <a:gd name="T58" fmla="*/ 18 w 149"/>
                <a:gd name="T59" fmla="*/ 74 h 148"/>
                <a:gd name="T60" fmla="*/ 74 w 149"/>
                <a:gd name="T61" fmla="*/ 72 h 148"/>
                <a:gd name="T62" fmla="*/ 130 w 149"/>
                <a:gd name="T63" fmla="*/ 42 h 148"/>
                <a:gd name="T64" fmla="*/ 18 w 149"/>
                <a:gd name="T65" fmla="*/ 4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9" h="148">
                  <a:moveTo>
                    <a:pt x="124" y="90"/>
                  </a:moveTo>
                  <a:cubicBezTo>
                    <a:pt x="145" y="101"/>
                    <a:pt x="145" y="101"/>
                    <a:pt x="145" y="101"/>
                  </a:cubicBezTo>
                  <a:cubicBezTo>
                    <a:pt x="148" y="102"/>
                    <a:pt x="149" y="106"/>
                    <a:pt x="147" y="108"/>
                  </a:cubicBezTo>
                  <a:cubicBezTo>
                    <a:pt x="147" y="109"/>
                    <a:pt x="146" y="110"/>
                    <a:pt x="145" y="111"/>
                  </a:cubicBezTo>
                  <a:cubicBezTo>
                    <a:pt x="77" y="147"/>
                    <a:pt x="77" y="147"/>
                    <a:pt x="77" y="147"/>
                  </a:cubicBezTo>
                  <a:cubicBezTo>
                    <a:pt x="75" y="148"/>
                    <a:pt x="73" y="148"/>
                    <a:pt x="72" y="147"/>
                  </a:cubicBezTo>
                  <a:cubicBezTo>
                    <a:pt x="4" y="111"/>
                    <a:pt x="4" y="111"/>
                    <a:pt x="4" y="111"/>
                  </a:cubicBezTo>
                  <a:cubicBezTo>
                    <a:pt x="1" y="109"/>
                    <a:pt x="0" y="106"/>
                    <a:pt x="1" y="103"/>
                  </a:cubicBezTo>
                  <a:cubicBezTo>
                    <a:pt x="2" y="102"/>
                    <a:pt x="3" y="101"/>
                    <a:pt x="4" y="101"/>
                  </a:cubicBezTo>
                  <a:cubicBezTo>
                    <a:pt x="24" y="90"/>
                    <a:pt x="24" y="90"/>
                    <a:pt x="24" y="90"/>
                  </a:cubicBezTo>
                  <a:cubicBezTo>
                    <a:pt x="4" y="79"/>
                    <a:pt x="4" y="79"/>
                    <a:pt x="4" y="79"/>
                  </a:cubicBezTo>
                  <a:cubicBezTo>
                    <a:pt x="1" y="77"/>
                    <a:pt x="0" y="74"/>
                    <a:pt x="1" y="71"/>
                  </a:cubicBezTo>
                  <a:cubicBezTo>
                    <a:pt x="2" y="70"/>
                    <a:pt x="3" y="69"/>
                    <a:pt x="4" y="69"/>
                  </a:cubicBezTo>
                  <a:cubicBezTo>
                    <a:pt x="24" y="58"/>
                    <a:pt x="24" y="58"/>
                    <a:pt x="24" y="58"/>
                  </a:cubicBezTo>
                  <a:cubicBezTo>
                    <a:pt x="4" y="47"/>
                    <a:pt x="4" y="47"/>
                    <a:pt x="4" y="47"/>
                  </a:cubicBezTo>
                  <a:cubicBezTo>
                    <a:pt x="1" y="46"/>
                    <a:pt x="0" y="42"/>
                    <a:pt x="1" y="40"/>
                  </a:cubicBezTo>
                  <a:cubicBezTo>
                    <a:pt x="2" y="39"/>
                    <a:pt x="3" y="38"/>
                    <a:pt x="4" y="37"/>
                  </a:cubicBezTo>
                  <a:cubicBezTo>
                    <a:pt x="72" y="1"/>
                    <a:pt x="72" y="1"/>
                    <a:pt x="72" y="1"/>
                  </a:cubicBezTo>
                  <a:cubicBezTo>
                    <a:pt x="73" y="0"/>
                    <a:pt x="75" y="0"/>
                    <a:pt x="77" y="1"/>
                  </a:cubicBezTo>
                  <a:cubicBezTo>
                    <a:pt x="145" y="37"/>
                    <a:pt x="145" y="37"/>
                    <a:pt x="145" y="37"/>
                  </a:cubicBezTo>
                  <a:cubicBezTo>
                    <a:pt x="148" y="39"/>
                    <a:pt x="149" y="42"/>
                    <a:pt x="147" y="45"/>
                  </a:cubicBezTo>
                  <a:cubicBezTo>
                    <a:pt x="147" y="46"/>
                    <a:pt x="146" y="47"/>
                    <a:pt x="145" y="47"/>
                  </a:cubicBezTo>
                  <a:cubicBezTo>
                    <a:pt x="124" y="58"/>
                    <a:pt x="124" y="58"/>
                    <a:pt x="124" y="58"/>
                  </a:cubicBezTo>
                  <a:cubicBezTo>
                    <a:pt x="145" y="69"/>
                    <a:pt x="145" y="69"/>
                    <a:pt x="145" y="69"/>
                  </a:cubicBezTo>
                  <a:cubicBezTo>
                    <a:pt x="148" y="70"/>
                    <a:pt x="149" y="74"/>
                    <a:pt x="147" y="77"/>
                  </a:cubicBezTo>
                  <a:cubicBezTo>
                    <a:pt x="147" y="78"/>
                    <a:pt x="146" y="78"/>
                    <a:pt x="145" y="79"/>
                  </a:cubicBezTo>
                  <a:cubicBezTo>
                    <a:pt x="124" y="90"/>
                    <a:pt x="124" y="90"/>
                    <a:pt x="124" y="90"/>
                  </a:cubicBezTo>
                  <a:close/>
                  <a:moveTo>
                    <a:pt x="130" y="106"/>
                  </a:moveTo>
                  <a:cubicBezTo>
                    <a:pt x="130" y="106"/>
                    <a:pt x="130" y="106"/>
                    <a:pt x="130" y="106"/>
                  </a:cubicBezTo>
                  <a:cubicBezTo>
                    <a:pt x="113" y="96"/>
                    <a:pt x="113" y="96"/>
                    <a:pt x="113" y="96"/>
                  </a:cubicBezTo>
                  <a:cubicBezTo>
                    <a:pt x="77" y="115"/>
                    <a:pt x="77" y="115"/>
                    <a:pt x="77" y="115"/>
                  </a:cubicBezTo>
                  <a:cubicBezTo>
                    <a:pt x="76" y="116"/>
                    <a:pt x="76" y="116"/>
                    <a:pt x="75" y="116"/>
                  </a:cubicBezTo>
                  <a:cubicBezTo>
                    <a:pt x="75" y="116"/>
                    <a:pt x="75" y="116"/>
                    <a:pt x="75" y="116"/>
                  </a:cubicBezTo>
                  <a:cubicBezTo>
                    <a:pt x="74" y="116"/>
                    <a:pt x="74" y="116"/>
                    <a:pt x="74" y="116"/>
                  </a:cubicBezTo>
                  <a:cubicBezTo>
                    <a:pt x="74" y="116"/>
                    <a:pt x="74" y="116"/>
                    <a:pt x="74" y="116"/>
                  </a:cubicBezTo>
                  <a:cubicBezTo>
                    <a:pt x="74" y="116"/>
                    <a:pt x="74" y="116"/>
                    <a:pt x="74" y="116"/>
                  </a:cubicBezTo>
                  <a:cubicBezTo>
                    <a:pt x="74" y="116"/>
                    <a:pt x="74" y="116"/>
                    <a:pt x="74" y="116"/>
                  </a:cubicBezTo>
                  <a:cubicBezTo>
                    <a:pt x="73" y="116"/>
                    <a:pt x="73" y="116"/>
                    <a:pt x="73" y="116"/>
                  </a:cubicBezTo>
                  <a:cubicBezTo>
                    <a:pt x="73" y="116"/>
                    <a:pt x="73" y="116"/>
                    <a:pt x="73" y="116"/>
                  </a:cubicBezTo>
                  <a:cubicBezTo>
                    <a:pt x="73" y="116"/>
                    <a:pt x="72" y="116"/>
                    <a:pt x="72" y="115"/>
                  </a:cubicBezTo>
                  <a:cubicBezTo>
                    <a:pt x="36" y="96"/>
                    <a:pt x="36" y="96"/>
                    <a:pt x="36" y="96"/>
                  </a:cubicBezTo>
                  <a:cubicBezTo>
                    <a:pt x="18" y="106"/>
                    <a:pt x="18" y="106"/>
                    <a:pt x="18" y="106"/>
                  </a:cubicBezTo>
                  <a:cubicBezTo>
                    <a:pt x="74" y="136"/>
                    <a:pt x="74" y="136"/>
                    <a:pt x="74" y="136"/>
                  </a:cubicBezTo>
                  <a:cubicBezTo>
                    <a:pt x="130" y="106"/>
                    <a:pt x="130" y="106"/>
                    <a:pt x="130" y="106"/>
                  </a:cubicBezTo>
                  <a:close/>
                  <a:moveTo>
                    <a:pt x="74" y="104"/>
                  </a:moveTo>
                  <a:cubicBezTo>
                    <a:pt x="74" y="104"/>
                    <a:pt x="74" y="104"/>
                    <a:pt x="74" y="104"/>
                  </a:cubicBezTo>
                  <a:cubicBezTo>
                    <a:pt x="93" y="94"/>
                    <a:pt x="112" y="84"/>
                    <a:pt x="130" y="74"/>
                  </a:cubicBezTo>
                  <a:cubicBezTo>
                    <a:pt x="113" y="64"/>
                    <a:pt x="113" y="64"/>
                    <a:pt x="113" y="64"/>
                  </a:cubicBezTo>
                  <a:cubicBezTo>
                    <a:pt x="77" y="84"/>
                    <a:pt x="77" y="84"/>
                    <a:pt x="77" y="84"/>
                  </a:cubicBezTo>
                  <a:cubicBezTo>
                    <a:pt x="76" y="84"/>
                    <a:pt x="76" y="84"/>
                    <a:pt x="75" y="84"/>
                  </a:cubicBezTo>
                  <a:cubicBezTo>
                    <a:pt x="75" y="84"/>
                    <a:pt x="75" y="84"/>
                    <a:pt x="75" y="84"/>
                  </a:cubicBezTo>
                  <a:cubicBezTo>
                    <a:pt x="74" y="84"/>
                    <a:pt x="74" y="84"/>
                    <a:pt x="74" y="84"/>
                  </a:cubicBezTo>
                  <a:cubicBezTo>
                    <a:pt x="74" y="84"/>
                    <a:pt x="74" y="84"/>
                    <a:pt x="74" y="84"/>
                  </a:cubicBezTo>
                  <a:cubicBezTo>
                    <a:pt x="74" y="84"/>
                    <a:pt x="74" y="84"/>
                    <a:pt x="74" y="84"/>
                  </a:cubicBezTo>
                  <a:cubicBezTo>
                    <a:pt x="74" y="84"/>
                    <a:pt x="74" y="84"/>
                    <a:pt x="74" y="84"/>
                  </a:cubicBezTo>
                  <a:cubicBezTo>
                    <a:pt x="73" y="84"/>
                    <a:pt x="73" y="84"/>
                    <a:pt x="73" y="84"/>
                  </a:cubicBezTo>
                  <a:cubicBezTo>
                    <a:pt x="73" y="84"/>
                    <a:pt x="73" y="84"/>
                    <a:pt x="73" y="84"/>
                  </a:cubicBezTo>
                  <a:cubicBezTo>
                    <a:pt x="73" y="84"/>
                    <a:pt x="72" y="84"/>
                    <a:pt x="72" y="84"/>
                  </a:cubicBezTo>
                  <a:cubicBezTo>
                    <a:pt x="36" y="64"/>
                    <a:pt x="36" y="64"/>
                    <a:pt x="36" y="64"/>
                  </a:cubicBezTo>
                  <a:cubicBezTo>
                    <a:pt x="18" y="74"/>
                    <a:pt x="18" y="74"/>
                    <a:pt x="18" y="74"/>
                  </a:cubicBezTo>
                  <a:cubicBezTo>
                    <a:pt x="37" y="84"/>
                    <a:pt x="55" y="94"/>
                    <a:pt x="74" y="104"/>
                  </a:cubicBezTo>
                  <a:close/>
                  <a:moveTo>
                    <a:pt x="74" y="72"/>
                  </a:moveTo>
                  <a:cubicBezTo>
                    <a:pt x="74" y="72"/>
                    <a:pt x="74" y="72"/>
                    <a:pt x="74" y="72"/>
                  </a:cubicBezTo>
                  <a:cubicBezTo>
                    <a:pt x="93" y="62"/>
                    <a:pt x="112" y="52"/>
                    <a:pt x="130" y="42"/>
                  </a:cubicBezTo>
                  <a:cubicBezTo>
                    <a:pt x="74" y="12"/>
                    <a:pt x="74" y="12"/>
                    <a:pt x="74" y="12"/>
                  </a:cubicBezTo>
                  <a:cubicBezTo>
                    <a:pt x="18" y="42"/>
                    <a:pt x="18" y="42"/>
                    <a:pt x="18" y="42"/>
                  </a:cubicBezTo>
                  <a:cubicBezTo>
                    <a:pt x="37" y="52"/>
                    <a:pt x="55" y="62"/>
                    <a:pt x="74" y="72"/>
                  </a:cubicBezTo>
                  <a:close/>
                </a:path>
              </a:pathLst>
            </a:custGeom>
            <a:solidFill>
              <a:schemeClr val="bg1"/>
            </a:solidFill>
            <a:ln>
              <a:noFill/>
            </a:ln>
          </p:spPr>
          <p:txBody>
            <a:bodyPr/>
            <a:lstStyle/>
            <a:p>
              <a:pPr>
                <a:lnSpc>
                  <a:spcPct val="108421"/>
                </a:lnSpc>
              </a:pPr>
              <a:endParaRPr lang="zh-CN" altLang="en-US" dirty="0">
                <a:solidFill>
                  <a:schemeClr val="tx1">
                    <a:lumMod val="75000"/>
                    <a:lumOff val="25000"/>
                  </a:schemeClr>
                </a:solidFill>
                <a:cs typeface="+mn-ea"/>
                <a:sym typeface="+mn-lt"/>
              </a:endParaRPr>
            </a:p>
          </p:txBody>
        </p:sp>
        <p:grpSp>
          <p:nvGrpSpPr>
            <p:cNvPr id="58" name="组合 57">
              <a:extLst>
                <a:ext uri="{FF2B5EF4-FFF2-40B4-BE49-F238E27FC236}">
                  <a16:creationId xmlns:a16="http://schemas.microsoft.com/office/drawing/2014/main" id="{22543E68-18E6-4CF4-BD5F-1AE410E86040}"/>
                </a:ext>
              </a:extLst>
            </p:cNvPr>
            <p:cNvGrpSpPr/>
            <p:nvPr/>
          </p:nvGrpSpPr>
          <p:grpSpPr>
            <a:xfrm>
              <a:off x="1261017" y="2118665"/>
              <a:ext cx="4721120" cy="3017053"/>
              <a:chOff x="1261017" y="2089584"/>
              <a:chExt cx="4721120" cy="3017053"/>
            </a:xfrm>
          </p:grpSpPr>
          <p:grpSp>
            <p:nvGrpSpPr>
              <p:cNvPr id="49" name="组合 48">
                <a:extLst>
                  <a:ext uri="{FF2B5EF4-FFF2-40B4-BE49-F238E27FC236}">
                    <a16:creationId xmlns:a16="http://schemas.microsoft.com/office/drawing/2014/main" id="{D67F06BD-60AE-44E8-B4A2-E635DC81DAF2}"/>
                  </a:ext>
                </a:extLst>
              </p:cNvPr>
              <p:cNvGrpSpPr/>
              <p:nvPr/>
            </p:nvGrpSpPr>
            <p:grpSpPr>
              <a:xfrm>
                <a:off x="1261017" y="2089584"/>
                <a:ext cx="4721120" cy="1144993"/>
                <a:chOff x="1267193" y="2089584"/>
                <a:chExt cx="4721120" cy="1144993"/>
              </a:xfrm>
            </p:grpSpPr>
            <p:sp>
              <p:nvSpPr>
                <p:cNvPr id="47" name="PA-矩形 46">
                  <a:extLst>
                    <a:ext uri="{FF2B5EF4-FFF2-40B4-BE49-F238E27FC236}">
                      <a16:creationId xmlns:a16="http://schemas.microsoft.com/office/drawing/2014/main" id="{DB69F591-FD7B-4FB0-A755-4CB64ED7FC04}"/>
                    </a:ext>
                  </a:extLst>
                </p:cNvPr>
                <p:cNvSpPr/>
                <p:nvPr>
                  <p:custDataLst>
                    <p:tags r:id="rId20"/>
                  </p:custDataLst>
                </p:nvPr>
              </p:nvSpPr>
              <p:spPr>
                <a:xfrm>
                  <a:off x="1267193" y="2089584"/>
                  <a:ext cx="1944061" cy="1144993"/>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sp>
              <p:nvSpPr>
                <p:cNvPr id="48" name="PA-矩形 47">
                  <a:extLst>
                    <a:ext uri="{FF2B5EF4-FFF2-40B4-BE49-F238E27FC236}">
                      <a16:creationId xmlns:a16="http://schemas.microsoft.com/office/drawing/2014/main" id="{45D46836-B7DE-412B-88E1-FA2E33B71C56}"/>
                    </a:ext>
                  </a:extLst>
                </p:cNvPr>
                <p:cNvSpPr/>
                <p:nvPr>
                  <p:custDataLst>
                    <p:tags r:id="rId21"/>
                  </p:custDataLst>
                </p:nvPr>
              </p:nvSpPr>
              <p:spPr>
                <a:xfrm>
                  <a:off x="4044252" y="2089584"/>
                  <a:ext cx="1944061" cy="1144993"/>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用户可以在投影仪或者计算机上演示也可以成应用到更广泛的领域中</a:t>
                  </a:r>
                </a:p>
              </p:txBody>
            </p:sp>
          </p:grpSp>
          <p:grpSp>
            <p:nvGrpSpPr>
              <p:cNvPr id="50" name="组合 49">
                <a:extLst>
                  <a:ext uri="{FF2B5EF4-FFF2-40B4-BE49-F238E27FC236}">
                    <a16:creationId xmlns:a16="http://schemas.microsoft.com/office/drawing/2014/main" id="{5DFC5143-AB9E-44E4-A054-0CBB2C60CD71}"/>
                  </a:ext>
                </a:extLst>
              </p:cNvPr>
              <p:cNvGrpSpPr/>
              <p:nvPr/>
            </p:nvGrpSpPr>
            <p:grpSpPr>
              <a:xfrm>
                <a:off x="1261017" y="3961644"/>
                <a:ext cx="4721120" cy="1144993"/>
                <a:chOff x="1267193" y="1797484"/>
                <a:chExt cx="4721120" cy="1144993"/>
              </a:xfrm>
            </p:grpSpPr>
            <p:sp>
              <p:nvSpPr>
                <p:cNvPr id="51" name="PA-矩形 50">
                  <a:extLst>
                    <a:ext uri="{FF2B5EF4-FFF2-40B4-BE49-F238E27FC236}">
                      <a16:creationId xmlns:a16="http://schemas.microsoft.com/office/drawing/2014/main" id="{8EE76EB4-49A9-4770-A714-138284E941CB}"/>
                    </a:ext>
                  </a:extLst>
                </p:cNvPr>
                <p:cNvSpPr/>
                <p:nvPr>
                  <p:custDataLst>
                    <p:tags r:id="rId18"/>
                  </p:custDataLst>
                </p:nvPr>
              </p:nvSpPr>
              <p:spPr>
                <a:xfrm>
                  <a:off x="1267193" y="1797484"/>
                  <a:ext cx="1944061" cy="1144993"/>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sp>
              <p:nvSpPr>
                <p:cNvPr id="52" name="PA-矩形 51">
                  <a:extLst>
                    <a:ext uri="{FF2B5EF4-FFF2-40B4-BE49-F238E27FC236}">
                      <a16:creationId xmlns:a16="http://schemas.microsoft.com/office/drawing/2014/main" id="{BED60454-BA5C-4C3F-B751-D7ABDE995E2B}"/>
                    </a:ext>
                  </a:extLst>
                </p:cNvPr>
                <p:cNvSpPr/>
                <p:nvPr>
                  <p:custDataLst>
                    <p:tags r:id="rId19"/>
                  </p:custDataLst>
                </p:nvPr>
              </p:nvSpPr>
              <p:spPr>
                <a:xfrm>
                  <a:off x="4044252" y="1797484"/>
                  <a:ext cx="1944061" cy="1144993"/>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用户可以在投影仪或者计算机上演示也可以成应用到更广泛的领域中</a:t>
                  </a:r>
                </a:p>
              </p:txBody>
            </p:sp>
          </p:grpSp>
        </p:grpSp>
      </p:grpSp>
      <p:sp>
        <p:nvSpPr>
          <p:cNvPr id="69" name="PA-文本框 68">
            <a:extLst>
              <a:ext uri="{FF2B5EF4-FFF2-40B4-BE49-F238E27FC236}">
                <a16:creationId xmlns:a16="http://schemas.microsoft.com/office/drawing/2014/main" id="{65D7C80D-1CA0-44BB-884C-073BF74115D7}"/>
              </a:ext>
            </a:extLst>
          </p:cNvPr>
          <p:cNvSpPr txBox="1"/>
          <p:nvPr>
            <p:custDataLst>
              <p:tags r:id="rId3"/>
            </p:custDataLst>
          </p:nvPr>
        </p:nvSpPr>
        <p:spPr>
          <a:xfrm>
            <a:off x="7892032" y="2520280"/>
            <a:ext cx="697627" cy="411010"/>
          </a:xfrm>
          <a:prstGeom prst="rect">
            <a:avLst/>
          </a:prstGeom>
          <a:noFill/>
        </p:spPr>
        <p:txBody>
          <a:bodyPr wrap="none">
            <a:spAutoFit/>
            <a:scene3d>
              <a:camera prst="orthographicFront"/>
              <a:lightRig rig="threePt" dir="t"/>
            </a:scene3d>
            <a:sp3d contourW="12700"/>
          </a:bodyPr>
          <a:lstStyle/>
          <a:p>
            <a:pPr algn="ctr">
              <a:lnSpc>
                <a:spcPct val="108421"/>
              </a:lnSpc>
              <a:defRPr/>
            </a:pPr>
            <a:r>
              <a:rPr lang="zh-CN" altLang="en-US" sz="2000" dirty="0">
                <a:solidFill>
                  <a:schemeClr val="bg1"/>
                </a:solidFill>
                <a:cs typeface="+mn-ea"/>
                <a:sym typeface="+mn-lt"/>
              </a:rPr>
              <a:t>标题</a:t>
            </a:r>
          </a:p>
        </p:txBody>
      </p:sp>
      <p:sp>
        <p:nvSpPr>
          <p:cNvPr id="70" name="PA-文本框 69">
            <a:extLst>
              <a:ext uri="{FF2B5EF4-FFF2-40B4-BE49-F238E27FC236}">
                <a16:creationId xmlns:a16="http://schemas.microsoft.com/office/drawing/2014/main" id="{79641F5E-64A1-48DD-B4D7-5D77375A84A6}"/>
              </a:ext>
            </a:extLst>
          </p:cNvPr>
          <p:cNvSpPr txBox="1"/>
          <p:nvPr>
            <p:custDataLst>
              <p:tags r:id="rId4"/>
            </p:custDataLst>
          </p:nvPr>
        </p:nvSpPr>
        <p:spPr>
          <a:xfrm>
            <a:off x="7167719" y="3385329"/>
            <a:ext cx="697627" cy="411010"/>
          </a:xfrm>
          <a:prstGeom prst="rect">
            <a:avLst/>
          </a:prstGeom>
          <a:noFill/>
        </p:spPr>
        <p:txBody>
          <a:bodyPr wrap="none">
            <a:spAutoFit/>
            <a:scene3d>
              <a:camera prst="orthographicFront"/>
              <a:lightRig rig="threePt" dir="t"/>
            </a:scene3d>
            <a:sp3d contourW="12700"/>
          </a:bodyPr>
          <a:lstStyle/>
          <a:p>
            <a:pPr algn="ctr">
              <a:lnSpc>
                <a:spcPct val="108421"/>
              </a:lnSpc>
              <a:defRPr/>
            </a:pPr>
            <a:r>
              <a:rPr lang="zh-CN" altLang="en-US" sz="2000" dirty="0">
                <a:solidFill>
                  <a:schemeClr val="bg1"/>
                </a:solidFill>
                <a:cs typeface="+mn-ea"/>
                <a:sym typeface="+mn-lt"/>
              </a:rPr>
              <a:t>标题</a:t>
            </a:r>
          </a:p>
        </p:txBody>
      </p:sp>
      <p:sp>
        <p:nvSpPr>
          <p:cNvPr id="71" name="PA-文本框 70">
            <a:extLst>
              <a:ext uri="{FF2B5EF4-FFF2-40B4-BE49-F238E27FC236}">
                <a16:creationId xmlns:a16="http://schemas.microsoft.com/office/drawing/2014/main" id="{3C537272-2F5C-4C96-96FB-51F98F5CD35C}"/>
              </a:ext>
            </a:extLst>
          </p:cNvPr>
          <p:cNvSpPr txBox="1"/>
          <p:nvPr>
            <p:custDataLst>
              <p:tags r:id="rId5"/>
            </p:custDataLst>
          </p:nvPr>
        </p:nvSpPr>
        <p:spPr>
          <a:xfrm>
            <a:off x="9929147" y="3676724"/>
            <a:ext cx="697627" cy="411010"/>
          </a:xfrm>
          <a:prstGeom prst="rect">
            <a:avLst/>
          </a:prstGeom>
          <a:noFill/>
        </p:spPr>
        <p:txBody>
          <a:bodyPr wrap="none">
            <a:spAutoFit/>
            <a:scene3d>
              <a:camera prst="orthographicFront"/>
              <a:lightRig rig="threePt" dir="t"/>
            </a:scene3d>
            <a:sp3d contourW="12700"/>
          </a:bodyPr>
          <a:lstStyle/>
          <a:p>
            <a:pPr algn="ctr">
              <a:lnSpc>
                <a:spcPct val="108421"/>
              </a:lnSpc>
              <a:defRPr/>
            </a:pPr>
            <a:r>
              <a:rPr lang="zh-CN" altLang="en-US" sz="2000" dirty="0">
                <a:solidFill>
                  <a:schemeClr val="bg1"/>
                </a:solidFill>
                <a:cs typeface="+mn-ea"/>
                <a:sym typeface="+mn-lt"/>
              </a:rPr>
              <a:t>标题</a:t>
            </a:r>
          </a:p>
        </p:txBody>
      </p:sp>
      <p:sp>
        <p:nvSpPr>
          <p:cNvPr id="72" name="PA-文本框 71">
            <a:extLst>
              <a:ext uri="{FF2B5EF4-FFF2-40B4-BE49-F238E27FC236}">
                <a16:creationId xmlns:a16="http://schemas.microsoft.com/office/drawing/2014/main" id="{BF650BB8-42E2-4F78-82CC-CB683E750D67}"/>
              </a:ext>
            </a:extLst>
          </p:cNvPr>
          <p:cNvSpPr txBox="1"/>
          <p:nvPr>
            <p:custDataLst>
              <p:tags r:id="rId6"/>
            </p:custDataLst>
          </p:nvPr>
        </p:nvSpPr>
        <p:spPr>
          <a:xfrm>
            <a:off x="9159008" y="4527662"/>
            <a:ext cx="697627" cy="411010"/>
          </a:xfrm>
          <a:prstGeom prst="rect">
            <a:avLst/>
          </a:prstGeom>
          <a:noFill/>
        </p:spPr>
        <p:txBody>
          <a:bodyPr wrap="none">
            <a:spAutoFit/>
            <a:scene3d>
              <a:camera prst="orthographicFront"/>
              <a:lightRig rig="threePt" dir="t"/>
            </a:scene3d>
            <a:sp3d contourW="12700"/>
          </a:bodyPr>
          <a:lstStyle/>
          <a:p>
            <a:pPr algn="ctr">
              <a:lnSpc>
                <a:spcPct val="108421"/>
              </a:lnSpc>
              <a:defRPr/>
            </a:pPr>
            <a:r>
              <a:rPr lang="zh-CN" altLang="en-US" sz="2000" dirty="0">
                <a:solidFill>
                  <a:schemeClr val="bg1"/>
                </a:solidFill>
                <a:cs typeface="+mn-ea"/>
                <a:sym typeface="+mn-lt"/>
              </a:rPr>
              <a:t>标题</a:t>
            </a:r>
          </a:p>
        </p:txBody>
      </p:sp>
      <p:grpSp>
        <p:nvGrpSpPr>
          <p:cNvPr id="25" name="PA-组合 1">
            <a:extLst>
              <a:ext uri="{FF2B5EF4-FFF2-40B4-BE49-F238E27FC236}">
                <a16:creationId xmlns:a16="http://schemas.microsoft.com/office/drawing/2014/main" id="{8840AE20-07EC-4BC3-9523-0AEF41A193D4}"/>
              </a:ext>
            </a:extLst>
          </p:cNvPr>
          <p:cNvGrpSpPr/>
          <p:nvPr>
            <p:custDataLst>
              <p:tags r:id="rId7"/>
            </p:custDataLst>
          </p:nvPr>
        </p:nvGrpSpPr>
        <p:grpSpPr>
          <a:xfrm>
            <a:off x="2608078" y="521369"/>
            <a:ext cx="6975844" cy="651784"/>
            <a:chOff x="2608078" y="521369"/>
            <a:chExt cx="6975844" cy="651784"/>
          </a:xfrm>
        </p:grpSpPr>
        <p:sp>
          <p:nvSpPr>
            <p:cNvPr id="26" name="PA-文本框 18">
              <a:extLst>
                <a:ext uri="{FF2B5EF4-FFF2-40B4-BE49-F238E27FC236}">
                  <a16:creationId xmlns:a16="http://schemas.microsoft.com/office/drawing/2014/main" id="{D4A4355A-070F-4B0B-866E-CFE4D5DC1667}"/>
                </a:ext>
              </a:extLst>
            </p:cNvPr>
            <p:cNvSpPr txBox="1"/>
            <p:nvPr>
              <p:custDataLst>
                <p:tags r:id="rId8"/>
              </p:custDataLst>
            </p:nvPr>
          </p:nvSpPr>
          <p:spPr>
            <a:xfrm>
              <a:off x="4782653" y="521369"/>
              <a:ext cx="2626694" cy="461665"/>
            </a:xfrm>
            <a:prstGeom prst="rect">
              <a:avLst/>
            </a:prstGeom>
            <a:noFill/>
          </p:spPr>
          <p:txBody>
            <a:bodyPr wrap="square" rtlCol="0">
              <a:spAutoFit/>
            </a:bodyPr>
            <a:lstStyle/>
            <a:p>
              <a:pPr algn="ctr"/>
              <a:r>
                <a:rPr lang="zh-CN" altLang="en-US" sz="2400" dirty="0">
                  <a:solidFill>
                    <a:schemeClr val="accent2">
                      <a:lumMod val="85000"/>
                      <a:lumOff val="15000"/>
                    </a:schemeClr>
                  </a:solidFill>
                  <a:cs typeface="+mn-ea"/>
                  <a:sym typeface="+mn-lt"/>
                </a:rPr>
                <a:t>输入您的标题文本</a:t>
              </a:r>
            </a:p>
          </p:txBody>
        </p:sp>
        <p:sp>
          <p:nvSpPr>
            <p:cNvPr id="27" name="PA-文本框 10">
              <a:extLst>
                <a:ext uri="{FF2B5EF4-FFF2-40B4-BE49-F238E27FC236}">
                  <a16:creationId xmlns:a16="http://schemas.microsoft.com/office/drawing/2014/main" id="{92BF2CB4-2FC1-43FF-8D6D-241348CED2B9}"/>
                </a:ext>
              </a:extLst>
            </p:cNvPr>
            <p:cNvSpPr txBox="1">
              <a:spLocks noChangeArrowheads="1"/>
            </p:cNvSpPr>
            <p:nvPr>
              <p:custDataLst>
                <p:tags r:id="rId9"/>
              </p:custDataLst>
            </p:nvPr>
          </p:nvSpPr>
          <p:spPr bwMode="auto">
            <a:xfrm>
              <a:off x="2608078" y="959633"/>
              <a:ext cx="6975844" cy="213520"/>
            </a:xfrm>
            <a:prstGeom prst="rect">
              <a:avLst/>
            </a:prstGeom>
            <a:noFill/>
            <a:ln w="9525">
              <a:noFill/>
              <a:miter lim="800000"/>
              <a:headEnd/>
              <a:tailEnd/>
            </a:ln>
          </p:spPr>
          <p:txBody>
            <a:bodyPr wrap="square" lIns="45720" tIns="22860" rIns="45720" bIns="22860">
              <a:spAutoFit/>
            </a:bodyPr>
            <a:lstStyle/>
            <a:p>
              <a:pPr algn="ctr">
                <a:lnSpc>
                  <a:spcPct val="108421"/>
                </a:lnSpc>
              </a:pPr>
              <a:r>
                <a:rPr lang="zh-CN" altLang="en-US" sz="1050" dirty="0">
                  <a:solidFill>
                    <a:schemeClr val="accent2">
                      <a:lumMod val="50000"/>
                      <a:lumOff val="50000"/>
                    </a:schemeClr>
                  </a:solidFill>
                  <a:cs typeface="+mn-ea"/>
                  <a:sym typeface="+mn-lt"/>
                </a:rPr>
                <a:t>用户可以在投影仪或者计算机上演示也可以将应用到更广泛的领域中</a:t>
              </a:r>
            </a:p>
          </p:txBody>
        </p:sp>
      </p:grpSp>
    </p:spTree>
    <p:custDataLst>
      <p:tags r:id="rId1"/>
    </p:custDataLst>
    <p:extLst>
      <p:ext uri="{BB962C8B-B14F-4D97-AF65-F5344CB8AC3E}">
        <p14:creationId xmlns:p14="http://schemas.microsoft.com/office/powerpoint/2010/main" val="163505215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800" decel="100000"/>
                                        <p:tgtEl>
                                          <p:spTgt spid="68"/>
                                        </p:tgtEl>
                                      </p:cBhvr>
                                    </p:animEffect>
                                    <p:anim calcmode="lin" valueType="num">
                                      <p:cBhvr>
                                        <p:cTn id="8" dur="800" decel="100000" fill="hold"/>
                                        <p:tgtEl>
                                          <p:spTgt spid="68"/>
                                        </p:tgtEl>
                                        <p:attrNameLst>
                                          <p:attrName>style.rotation</p:attrName>
                                        </p:attrNameLst>
                                      </p:cBhvr>
                                      <p:tavLst>
                                        <p:tav tm="0">
                                          <p:val>
                                            <p:fltVal val="-90"/>
                                          </p:val>
                                        </p:tav>
                                        <p:tav tm="100000">
                                          <p:val>
                                            <p:fltVal val="0"/>
                                          </p:val>
                                        </p:tav>
                                      </p:tavLst>
                                    </p:anim>
                                    <p:anim calcmode="lin" valueType="num">
                                      <p:cBhvr>
                                        <p:cTn id="9" dur="800" decel="100000" fill="hold"/>
                                        <p:tgtEl>
                                          <p:spTgt spid="68"/>
                                        </p:tgtEl>
                                        <p:attrNameLst>
                                          <p:attrName>ppt_x</p:attrName>
                                        </p:attrNameLst>
                                      </p:cBhvr>
                                      <p:tavLst>
                                        <p:tav tm="0">
                                          <p:val>
                                            <p:strVal val="#ppt_x+0.4"/>
                                          </p:val>
                                        </p:tav>
                                        <p:tav tm="100000">
                                          <p:val>
                                            <p:strVal val="#ppt_x-0.05"/>
                                          </p:val>
                                        </p:tav>
                                      </p:tavLst>
                                    </p:anim>
                                    <p:anim calcmode="lin" valueType="num">
                                      <p:cBhvr>
                                        <p:cTn id="10" dur="800" decel="100000" fill="hold"/>
                                        <p:tgtEl>
                                          <p:spTgt spid="68"/>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68"/>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68"/>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800" decel="100000"/>
                                        <p:tgtEl>
                                          <p:spTgt spid="69"/>
                                        </p:tgtEl>
                                      </p:cBhvr>
                                    </p:animEffect>
                                    <p:anim calcmode="lin" valueType="num">
                                      <p:cBhvr>
                                        <p:cTn id="17" dur="800" decel="100000" fill="hold"/>
                                        <p:tgtEl>
                                          <p:spTgt spid="69"/>
                                        </p:tgtEl>
                                        <p:attrNameLst>
                                          <p:attrName>style.rotation</p:attrName>
                                        </p:attrNameLst>
                                      </p:cBhvr>
                                      <p:tavLst>
                                        <p:tav tm="0">
                                          <p:val>
                                            <p:fltVal val="-90"/>
                                          </p:val>
                                        </p:tav>
                                        <p:tav tm="100000">
                                          <p:val>
                                            <p:fltVal val="0"/>
                                          </p:val>
                                        </p:tav>
                                      </p:tavLst>
                                    </p:anim>
                                    <p:anim calcmode="lin" valueType="num">
                                      <p:cBhvr>
                                        <p:cTn id="18" dur="800" decel="100000" fill="hold"/>
                                        <p:tgtEl>
                                          <p:spTgt spid="69"/>
                                        </p:tgtEl>
                                        <p:attrNameLst>
                                          <p:attrName>ppt_x</p:attrName>
                                        </p:attrNameLst>
                                      </p:cBhvr>
                                      <p:tavLst>
                                        <p:tav tm="0">
                                          <p:val>
                                            <p:strVal val="#ppt_x+0.4"/>
                                          </p:val>
                                        </p:tav>
                                        <p:tav tm="100000">
                                          <p:val>
                                            <p:strVal val="#ppt_x-0.05"/>
                                          </p:val>
                                        </p:tav>
                                      </p:tavLst>
                                    </p:anim>
                                    <p:anim calcmode="lin" valueType="num">
                                      <p:cBhvr>
                                        <p:cTn id="19" dur="800" decel="100000" fill="hold"/>
                                        <p:tgtEl>
                                          <p:spTgt spid="69"/>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69"/>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69"/>
                                        </p:tgtEl>
                                        <p:attrNameLst>
                                          <p:attrName>ppt_y</p:attrName>
                                        </p:attrNameLst>
                                      </p:cBhvr>
                                      <p:tavLst>
                                        <p:tav tm="0">
                                          <p:val>
                                            <p:strVal val="#ppt_y+0.1"/>
                                          </p:val>
                                        </p:tav>
                                        <p:tav tm="100000">
                                          <p:val>
                                            <p:strVal val="#ppt_y"/>
                                          </p:val>
                                        </p:tav>
                                      </p:tavLst>
                                    </p:anim>
                                  </p:childTnLst>
                                </p:cTn>
                              </p:par>
                            </p:childTnLst>
                          </p:cTn>
                        </p:par>
                        <p:par>
                          <p:cTn id="22" fill="hold">
                            <p:stCondLst>
                              <p:cond delay="2000"/>
                            </p:stCondLst>
                            <p:childTnLst>
                              <p:par>
                                <p:cTn id="23" presetID="30" presetClass="entr" presetSubtype="0" fill="hold" grpId="0" nodeType="after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fade">
                                      <p:cBhvr>
                                        <p:cTn id="25" dur="800" decel="100000"/>
                                        <p:tgtEl>
                                          <p:spTgt spid="70"/>
                                        </p:tgtEl>
                                      </p:cBhvr>
                                    </p:animEffect>
                                    <p:anim calcmode="lin" valueType="num">
                                      <p:cBhvr>
                                        <p:cTn id="26" dur="800" decel="100000" fill="hold"/>
                                        <p:tgtEl>
                                          <p:spTgt spid="70"/>
                                        </p:tgtEl>
                                        <p:attrNameLst>
                                          <p:attrName>style.rotation</p:attrName>
                                        </p:attrNameLst>
                                      </p:cBhvr>
                                      <p:tavLst>
                                        <p:tav tm="0">
                                          <p:val>
                                            <p:fltVal val="-90"/>
                                          </p:val>
                                        </p:tav>
                                        <p:tav tm="100000">
                                          <p:val>
                                            <p:fltVal val="0"/>
                                          </p:val>
                                        </p:tav>
                                      </p:tavLst>
                                    </p:anim>
                                    <p:anim calcmode="lin" valueType="num">
                                      <p:cBhvr>
                                        <p:cTn id="27" dur="800" decel="100000" fill="hold"/>
                                        <p:tgtEl>
                                          <p:spTgt spid="70"/>
                                        </p:tgtEl>
                                        <p:attrNameLst>
                                          <p:attrName>ppt_x</p:attrName>
                                        </p:attrNameLst>
                                      </p:cBhvr>
                                      <p:tavLst>
                                        <p:tav tm="0">
                                          <p:val>
                                            <p:strVal val="#ppt_x+0.4"/>
                                          </p:val>
                                        </p:tav>
                                        <p:tav tm="100000">
                                          <p:val>
                                            <p:strVal val="#ppt_x-0.05"/>
                                          </p:val>
                                        </p:tav>
                                      </p:tavLst>
                                    </p:anim>
                                    <p:anim calcmode="lin" valueType="num">
                                      <p:cBhvr>
                                        <p:cTn id="28" dur="800" decel="100000" fill="hold"/>
                                        <p:tgtEl>
                                          <p:spTgt spid="70"/>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70"/>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70"/>
                                        </p:tgtEl>
                                        <p:attrNameLst>
                                          <p:attrName>ppt_y</p:attrName>
                                        </p:attrNameLst>
                                      </p:cBhvr>
                                      <p:tavLst>
                                        <p:tav tm="0">
                                          <p:val>
                                            <p:strVal val="#ppt_y+0.1"/>
                                          </p:val>
                                        </p:tav>
                                        <p:tav tm="100000">
                                          <p:val>
                                            <p:strVal val="#ppt_y"/>
                                          </p:val>
                                        </p:tav>
                                      </p:tavLst>
                                    </p:anim>
                                  </p:childTnLst>
                                </p:cTn>
                              </p:par>
                            </p:childTnLst>
                          </p:cTn>
                        </p:par>
                        <p:par>
                          <p:cTn id="31" fill="hold">
                            <p:stCondLst>
                              <p:cond delay="3000"/>
                            </p:stCondLst>
                            <p:childTnLst>
                              <p:par>
                                <p:cTn id="32" presetID="30" presetClass="entr" presetSubtype="0" fill="hold" grpId="0" nodeType="after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fade">
                                      <p:cBhvr>
                                        <p:cTn id="34" dur="800" decel="100000"/>
                                        <p:tgtEl>
                                          <p:spTgt spid="71"/>
                                        </p:tgtEl>
                                      </p:cBhvr>
                                    </p:animEffect>
                                    <p:anim calcmode="lin" valueType="num">
                                      <p:cBhvr>
                                        <p:cTn id="35" dur="800" decel="100000" fill="hold"/>
                                        <p:tgtEl>
                                          <p:spTgt spid="71"/>
                                        </p:tgtEl>
                                        <p:attrNameLst>
                                          <p:attrName>style.rotation</p:attrName>
                                        </p:attrNameLst>
                                      </p:cBhvr>
                                      <p:tavLst>
                                        <p:tav tm="0">
                                          <p:val>
                                            <p:fltVal val="-90"/>
                                          </p:val>
                                        </p:tav>
                                        <p:tav tm="100000">
                                          <p:val>
                                            <p:fltVal val="0"/>
                                          </p:val>
                                        </p:tav>
                                      </p:tavLst>
                                    </p:anim>
                                    <p:anim calcmode="lin" valueType="num">
                                      <p:cBhvr>
                                        <p:cTn id="36" dur="800" decel="100000" fill="hold"/>
                                        <p:tgtEl>
                                          <p:spTgt spid="71"/>
                                        </p:tgtEl>
                                        <p:attrNameLst>
                                          <p:attrName>ppt_x</p:attrName>
                                        </p:attrNameLst>
                                      </p:cBhvr>
                                      <p:tavLst>
                                        <p:tav tm="0">
                                          <p:val>
                                            <p:strVal val="#ppt_x+0.4"/>
                                          </p:val>
                                        </p:tav>
                                        <p:tav tm="100000">
                                          <p:val>
                                            <p:strVal val="#ppt_x-0.05"/>
                                          </p:val>
                                        </p:tav>
                                      </p:tavLst>
                                    </p:anim>
                                    <p:anim calcmode="lin" valueType="num">
                                      <p:cBhvr>
                                        <p:cTn id="37" dur="800" decel="100000" fill="hold"/>
                                        <p:tgtEl>
                                          <p:spTgt spid="71"/>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71"/>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71"/>
                                        </p:tgtEl>
                                        <p:attrNameLst>
                                          <p:attrName>ppt_y</p:attrName>
                                        </p:attrNameLst>
                                      </p:cBhvr>
                                      <p:tavLst>
                                        <p:tav tm="0">
                                          <p:val>
                                            <p:strVal val="#ppt_y+0.1"/>
                                          </p:val>
                                        </p:tav>
                                        <p:tav tm="100000">
                                          <p:val>
                                            <p:strVal val="#ppt_y"/>
                                          </p:val>
                                        </p:tav>
                                      </p:tavLst>
                                    </p:anim>
                                  </p:childTnLst>
                                </p:cTn>
                              </p:par>
                            </p:childTnLst>
                          </p:cTn>
                        </p:par>
                        <p:par>
                          <p:cTn id="40" fill="hold">
                            <p:stCondLst>
                              <p:cond delay="4000"/>
                            </p:stCondLst>
                            <p:childTnLst>
                              <p:par>
                                <p:cTn id="41" presetID="30" presetClass="entr" presetSubtype="0" fill="hold" grpId="0" nodeType="after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800" decel="100000"/>
                                        <p:tgtEl>
                                          <p:spTgt spid="72"/>
                                        </p:tgtEl>
                                      </p:cBhvr>
                                    </p:animEffect>
                                    <p:anim calcmode="lin" valueType="num">
                                      <p:cBhvr>
                                        <p:cTn id="44" dur="800" decel="100000" fill="hold"/>
                                        <p:tgtEl>
                                          <p:spTgt spid="72"/>
                                        </p:tgtEl>
                                        <p:attrNameLst>
                                          <p:attrName>style.rotation</p:attrName>
                                        </p:attrNameLst>
                                      </p:cBhvr>
                                      <p:tavLst>
                                        <p:tav tm="0">
                                          <p:val>
                                            <p:fltVal val="-90"/>
                                          </p:val>
                                        </p:tav>
                                        <p:tav tm="100000">
                                          <p:val>
                                            <p:fltVal val="0"/>
                                          </p:val>
                                        </p:tav>
                                      </p:tavLst>
                                    </p:anim>
                                    <p:anim calcmode="lin" valueType="num">
                                      <p:cBhvr>
                                        <p:cTn id="45" dur="800" decel="100000" fill="hold"/>
                                        <p:tgtEl>
                                          <p:spTgt spid="72"/>
                                        </p:tgtEl>
                                        <p:attrNameLst>
                                          <p:attrName>ppt_x</p:attrName>
                                        </p:attrNameLst>
                                      </p:cBhvr>
                                      <p:tavLst>
                                        <p:tav tm="0">
                                          <p:val>
                                            <p:strVal val="#ppt_x+0.4"/>
                                          </p:val>
                                        </p:tav>
                                        <p:tav tm="100000">
                                          <p:val>
                                            <p:strVal val="#ppt_x-0.05"/>
                                          </p:val>
                                        </p:tav>
                                      </p:tavLst>
                                    </p:anim>
                                    <p:anim calcmode="lin" valueType="num">
                                      <p:cBhvr>
                                        <p:cTn id="46" dur="800" decel="100000" fill="hold"/>
                                        <p:tgtEl>
                                          <p:spTgt spid="72"/>
                                        </p:tgtEl>
                                        <p:attrNameLst>
                                          <p:attrName>ppt_y</p:attrName>
                                        </p:attrNameLst>
                                      </p:cBhvr>
                                      <p:tavLst>
                                        <p:tav tm="0">
                                          <p:val>
                                            <p:strVal val="#ppt_y-0.4"/>
                                          </p:val>
                                        </p:tav>
                                        <p:tav tm="100000">
                                          <p:val>
                                            <p:strVal val="#ppt_y+0.1"/>
                                          </p:val>
                                        </p:tav>
                                      </p:tavLst>
                                    </p:anim>
                                    <p:anim calcmode="lin" valueType="num">
                                      <p:cBhvr>
                                        <p:cTn id="47" dur="200" accel="100000" fill="hold">
                                          <p:stCondLst>
                                            <p:cond delay="800"/>
                                          </p:stCondLst>
                                        </p:cTn>
                                        <p:tgtEl>
                                          <p:spTgt spid="72"/>
                                        </p:tgtEl>
                                        <p:attrNameLst>
                                          <p:attrName>ppt_x</p:attrName>
                                        </p:attrNameLst>
                                      </p:cBhvr>
                                      <p:tavLst>
                                        <p:tav tm="0">
                                          <p:val>
                                            <p:strVal val="#ppt_x-0.05"/>
                                          </p:val>
                                        </p:tav>
                                        <p:tav tm="100000">
                                          <p:val>
                                            <p:strVal val="#ppt_x"/>
                                          </p:val>
                                        </p:tav>
                                      </p:tavLst>
                                    </p:anim>
                                    <p:anim calcmode="lin" valueType="num">
                                      <p:cBhvr>
                                        <p:cTn id="48" dur="200" accel="100000" fill="hold">
                                          <p:stCondLst>
                                            <p:cond delay="800"/>
                                          </p:stCondLst>
                                        </p:cTn>
                                        <p:tgtEl>
                                          <p:spTgt spid="72"/>
                                        </p:tgtEl>
                                        <p:attrNameLst>
                                          <p:attrName>ppt_y</p:attrName>
                                        </p:attrNameLst>
                                      </p:cBhvr>
                                      <p:tavLst>
                                        <p:tav tm="0">
                                          <p:val>
                                            <p:strVal val="#ppt_y+0.1"/>
                                          </p:val>
                                        </p:tav>
                                        <p:tav tm="100000">
                                          <p:val>
                                            <p:strVal val="#ppt_y"/>
                                          </p:val>
                                        </p:tav>
                                      </p:tavLst>
                                    </p:anim>
                                  </p:childTnLst>
                                </p:cTn>
                              </p:par>
                            </p:childTnLst>
                          </p:cTn>
                        </p:par>
                        <p:par>
                          <p:cTn id="49" fill="hold">
                            <p:stCondLst>
                              <p:cond delay="5000"/>
                            </p:stCondLst>
                            <p:childTnLst>
                              <p:par>
                                <p:cTn id="50" presetID="30" presetClass="entr" presetSubtype="0"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800" decel="100000"/>
                                        <p:tgtEl>
                                          <p:spTgt spid="25"/>
                                        </p:tgtEl>
                                      </p:cBhvr>
                                    </p:animEffect>
                                    <p:anim calcmode="lin" valueType="num">
                                      <p:cBhvr>
                                        <p:cTn id="53" dur="800" decel="100000" fill="hold"/>
                                        <p:tgtEl>
                                          <p:spTgt spid="25"/>
                                        </p:tgtEl>
                                        <p:attrNameLst>
                                          <p:attrName>style.rotation</p:attrName>
                                        </p:attrNameLst>
                                      </p:cBhvr>
                                      <p:tavLst>
                                        <p:tav tm="0">
                                          <p:val>
                                            <p:fltVal val="-90"/>
                                          </p:val>
                                        </p:tav>
                                        <p:tav tm="100000">
                                          <p:val>
                                            <p:fltVal val="0"/>
                                          </p:val>
                                        </p:tav>
                                      </p:tavLst>
                                    </p:anim>
                                    <p:anim calcmode="lin" valueType="num">
                                      <p:cBhvr>
                                        <p:cTn id="54" dur="800" decel="100000" fill="hold"/>
                                        <p:tgtEl>
                                          <p:spTgt spid="25"/>
                                        </p:tgtEl>
                                        <p:attrNameLst>
                                          <p:attrName>ppt_x</p:attrName>
                                        </p:attrNameLst>
                                      </p:cBhvr>
                                      <p:tavLst>
                                        <p:tav tm="0">
                                          <p:val>
                                            <p:strVal val="#ppt_x+0.4"/>
                                          </p:val>
                                        </p:tav>
                                        <p:tav tm="100000">
                                          <p:val>
                                            <p:strVal val="#ppt_x-0.05"/>
                                          </p:val>
                                        </p:tav>
                                      </p:tavLst>
                                    </p:anim>
                                    <p:anim calcmode="lin" valueType="num">
                                      <p:cBhvr>
                                        <p:cTn id="55" dur="800" decel="100000" fill="hold"/>
                                        <p:tgtEl>
                                          <p:spTgt spid="25"/>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25"/>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2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图片 4">
            <a:extLst>
              <a:ext uri="{FF2B5EF4-FFF2-40B4-BE49-F238E27FC236}">
                <a16:creationId xmlns:a16="http://schemas.microsoft.com/office/drawing/2014/main" id="{2E010B04-8E30-4EFD-8C14-04ACED2A7D73}"/>
              </a:ext>
            </a:extLst>
          </p:cNvPr>
          <p:cNvPicPr>
            <a:picLocks noChangeAspect="1"/>
          </p:cNvPicPr>
          <p:nvPr>
            <p:custDataLst>
              <p:tags r:id="rId2"/>
            </p:custDataLst>
          </p:nvPr>
        </p:nvPicPr>
        <p:blipFill rotWithShape="1">
          <a:blip r:embed="rId8">
            <a:extLst>
              <a:ext uri="{28A0092B-C50C-407E-A947-70E740481C1C}">
                <a14:useLocalDpi xmlns:a14="http://schemas.microsoft.com/office/drawing/2010/main" val="0"/>
              </a:ext>
            </a:extLst>
          </a:blip>
          <a:srcRect r="30830"/>
          <a:stretch/>
        </p:blipFill>
        <p:spPr>
          <a:xfrm flipH="1">
            <a:off x="3868928" y="-856803"/>
            <a:ext cx="9178036" cy="8047095"/>
          </a:xfrm>
          <a:prstGeom prst="rect">
            <a:avLst/>
          </a:prstGeom>
        </p:spPr>
      </p:pic>
      <p:sp>
        <p:nvSpPr>
          <p:cNvPr id="2" name="PA-矩形 1">
            <a:extLst>
              <a:ext uri="{FF2B5EF4-FFF2-40B4-BE49-F238E27FC236}">
                <a16:creationId xmlns:a16="http://schemas.microsoft.com/office/drawing/2014/main" id="{3538B441-9958-45B1-BB35-199CD034FCE6}"/>
              </a:ext>
            </a:extLst>
          </p:cNvPr>
          <p:cNvSpPr/>
          <p:nvPr>
            <p:custDataLst>
              <p:tags r:id="rId3"/>
            </p:custDataLst>
          </p:nvPr>
        </p:nvSpPr>
        <p:spPr>
          <a:xfrm>
            <a:off x="0" y="1657985"/>
            <a:ext cx="12191365" cy="3277235"/>
          </a:xfrm>
          <a:prstGeom prst="rect">
            <a:avLst/>
          </a:prstGeom>
          <a:gradFill>
            <a:gsLst>
              <a:gs pos="54000">
                <a:schemeClr val="accent1">
                  <a:lumMod val="20000"/>
                  <a:lumOff val="80000"/>
                </a:schemeClr>
              </a:gs>
              <a:gs pos="0">
                <a:srgbClr val="E9EEF1">
                  <a:alpha val="0"/>
                </a:srgbClr>
              </a:gs>
              <a:gs pos="100000">
                <a:schemeClr val="accent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dirty="0">
              <a:cs typeface="+mn-ea"/>
              <a:sym typeface="+mn-lt"/>
            </a:endParaRPr>
          </a:p>
        </p:txBody>
      </p:sp>
      <p:sp>
        <p:nvSpPr>
          <p:cNvPr id="3" name="PA-文本框 2">
            <a:extLst>
              <a:ext uri="{FF2B5EF4-FFF2-40B4-BE49-F238E27FC236}">
                <a16:creationId xmlns:a16="http://schemas.microsoft.com/office/drawing/2014/main" id="{C7A27C10-E06D-43D7-8E13-6600AB39D1DF}"/>
              </a:ext>
            </a:extLst>
          </p:cNvPr>
          <p:cNvSpPr txBox="1"/>
          <p:nvPr>
            <p:custDataLst>
              <p:tags r:id="rId4"/>
            </p:custDataLst>
          </p:nvPr>
        </p:nvSpPr>
        <p:spPr>
          <a:xfrm>
            <a:off x="583311" y="2759742"/>
            <a:ext cx="1206005" cy="857222"/>
          </a:xfrm>
          <a:prstGeom prst="rect">
            <a:avLst/>
          </a:prstGeom>
          <a:noFill/>
        </p:spPr>
        <p:txBody>
          <a:bodyPr wrap="square" rtlCol="0">
            <a:spAutoFit/>
          </a:bodyPr>
          <a:lstStyle/>
          <a:p>
            <a:pPr algn="ctr">
              <a:lnSpc>
                <a:spcPct val="108421"/>
              </a:lnSpc>
            </a:pPr>
            <a:r>
              <a:rPr kumimoji="1" lang="en-GB" altLang="zh-CN" sz="4800" dirty="0">
                <a:solidFill>
                  <a:schemeClr val="accent1">
                    <a:lumMod val="50000"/>
                  </a:schemeClr>
                </a:solidFill>
                <a:cs typeface="+mn-ea"/>
                <a:sym typeface="+mn-lt"/>
              </a:rPr>
              <a:t>03</a:t>
            </a:r>
          </a:p>
        </p:txBody>
      </p:sp>
      <p:sp>
        <p:nvSpPr>
          <p:cNvPr id="4" name="PA-文本框 3">
            <a:extLst>
              <a:ext uri="{FF2B5EF4-FFF2-40B4-BE49-F238E27FC236}">
                <a16:creationId xmlns:a16="http://schemas.microsoft.com/office/drawing/2014/main" id="{BEA7F210-58ED-4C4C-8260-49D5FA5CC52E}"/>
              </a:ext>
            </a:extLst>
          </p:cNvPr>
          <p:cNvSpPr txBox="1"/>
          <p:nvPr>
            <p:custDataLst>
              <p:tags r:id="rId5"/>
            </p:custDataLst>
          </p:nvPr>
        </p:nvSpPr>
        <p:spPr>
          <a:xfrm>
            <a:off x="583311" y="3589655"/>
            <a:ext cx="4339650" cy="952825"/>
          </a:xfrm>
          <a:prstGeom prst="rect">
            <a:avLst/>
          </a:prstGeom>
          <a:noFill/>
        </p:spPr>
        <p:txBody>
          <a:bodyPr wrap="none" rtlCol="0" anchor="t">
            <a:spAutoFit/>
          </a:bodyPr>
          <a:lstStyle/>
          <a:p>
            <a:pPr>
              <a:lnSpc>
                <a:spcPct val="108421"/>
              </a:lnSpc>
            </a:pPr>
            <a:r>
              <a:rPr kumimoji="1" lang="zh-CN" altLang="en-US" sz="5400" b="1" dirty="0">
                <a:solidFill>
                  <a:schemeClr val="accent1">
                    <a:lumMod val="50000"/>
                  </a:schemeClr>
                </a:solidFill>
                <a:cs typeface="+mn-ea"/>
                <a:sym typeface="+mn-lt"/>
              </a:rPr>
              <a:t>输入标题文本</a:t>
            </a:r>
          </a:p>
        </p:txBody>
      </p:sp>
    </p:spTree>
    <p:custDataLst>
      <p:tags r:id="rId1"/>
    </p:custDataLst>
    <p:extLst>
      <p:ext uri="{BB962C8B-B14F-4D97-AF65-F5344CB8AC3E}">
        <p14:creationId xmlns:p14="http://schemas.microsoft.com/office/powerpoint/2010/main" val="324102170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2"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800" decel="100000"/>
                                        <p:tgtEl>
                                          <p:spTgt spid="2"/>
                                        </p:tgtEl>
                                      </p:cBhvr>
                                    </p:animEffect>
                                    <p:anim calcmode="lin" valueType="num">
                                      <p:cBhvr>
                                        <p:cTn id="17" dur="800" decel="100000" fill="hold"/>
                                        <p:tgtEl>
                                          <p:spTgt spid="2"/>
                                        </p:tgtEl>
                                        <p:attrNameLst>
                                          <p:attrName>style.rotation</p:attrName>
                                        </p:attrNameLst>
                                      </p:cBhvr>
                                      <p:tavLst>
                                        <p:tav tm="0">
                                          <p:val>
                                            <p:fltVal val="-90"/>
                                          </p:val>
                                        </p:tav>
                                        <p:tav tm="100000">
                                          <p:val>
                                            <p:fltVal val="0"/>
                                          </p:val>
                                        </p:tav>
                                      </p:tavLst>
                                    </p:anim>
                                    <p:anim calcmode="lin" valueType="num">
                                      <p:cBhvr>
                                        <p:cTn id="18" dur="800" decel="100000" fill="hold"/>
                                        <p:tgtEl>
                                          <p:spTgt spid="2"/>
                                        </p:tgtEl>
                                        <p:attrNameLst>
                                          <p:attrName>ppt_x</p:attrName>
                                        </p:attrNameLst>
                                      </p:cBhvr>
                                      <p:tavLst>
                                        <p:tav tm="0">
                                          <p:val>
                                            <p:strVal val="#ppt_x+0.4"/>
                                          </p:val>
                                        </p:tav>
                                        <p:tav tm="100000">
                                          <p:val>
                                            <p:strVal val="#ppt_x-0.05"/>
                                          </p:val>
                                        </p:tav>
                                      </p:tavLst>
                                    </p:anim>
                                    <p:anim calcmode="lin" valueType="num">
                                      <p:cBhvr>
                                        <p:cTn id="19" dur="800" decel="100000" fill="hold"/>
                                        <p:tgtEl>
                                          <p:spTgt spid="2"/>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22" fill="hold">
                            <p:stCondLst>
                              <p:cond delay="2000"/>
                            </p:stCondLst>
                            <p:childTnLst>
                              <p:par>
                                <p:cTn id="23" presetID="30" presetClass="entr" presetSubtype="0" fill="hold" grpId="2"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800" decel="100000"/>
                                        <p:tgtEl>
                                          <p:spTgt spid="3"/>
                                        </p:tgtEl>
                                      </p:cBhvr>
                                    </p:animEffect>
                                    <p:anim calcmode="lin" valueType="num">
                                      <p:cBhvr>
                                        <p:cTn id="26" dur="800" decel="100000" fill="hold"/>
                                        <p:tgtEl>
                                          <p:spTgt spid="3"/>
                                        </p:tgtEl>
                                        <p:attrNameLst>
                                          <p:attrName>style.rotation</p:attrName>
                                        </p:attrNameLst>
                                      </p:cBhvr>
                                      <p:tavLst>
                                        <p:tav tm="0">
                                          <p:val>
                                            <p:fltVal val="-90"/>
                                          </p:val>
                                        </p:tav>
                                        <p:tav tm="100000">
                                          <p:val>
                                            <p:fltVal val="0"/>
                                          </p:val>
                                        </p:tav>
                                      </p:tavLst>
                                    </p:anim>
                                    <p:anim calcmode="lin" valueType="num">
                                      <p:cBhvr>
                                        <p:cTn id="27" dur="800" decel="100000" fill="hold"/>
                                        <p:tgtEl>
                                          <p:spTgt spid="3"/>
                                        </p:tgtEl>
                                        <p:attrNameLst>
                                          <p:attrName>ppt_x</p:attrName>
                                        </p:attrNameLst>
                                      </p:cBhvr>
                                      <p:tavLst>
                                        <p:tav tm="0">
                                          <p:val>
                                            <p:strVal val="#ppt_x+0.4"/>
                                          </p:val>
                                        </p:tav>
                                        <p:tav tm="100000">
                                          <p:val>
                                            <p:strVal val="#ppt_x-0.05"/>
                                          </p:val>
                                        </p:tav>
                                      </p:tavLst>
                                    </p:anim>
                                    <p:anim calcmode="lin" valueType="num">
                                      <p:cBhvr>
                                        <p:cTn id="28" dur="800" decel="100000" fill="hold"/>
                                        <p:tgtEl>
                                          <p:spTgt spid="3"/>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par>
                          <p:cTn id="31" fill="hold">
                            <p:stCondLst>
                              <p:cond delay="3000"/>
                            </p:stCondLst>
                            <p:childTnLst>
                              <p:par>
                                <p:cTn id="32" presetID="30" presetClass="entr" presetSubtype="0" fill="hold" grpId="2"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800" decel="100000"/>
                                        <p:tgtEl>
                                          <p:spTgt spid="4"/>
                                        </p:tgtEl>
                                      </p:cBhvr>
                                    </p:animEffect>
                                    <p:anim calcmode="lin" valueType="num">
                                      <p:cBhvr>
                                        <p:cTn id="35" dur="800" decel="100000" fill="hold"/>
                                        <p:tgtEl>
                                          <p:spTgt spid="4"/>
                                        </p:tgtEl>
                                        <p:attrNameLst>
                                          <p:attrName>style.rotation</p:attrName>
                                        </p:attrNameLst>
                                      </p:cBhvr>
                                      <p:tavLst>
                                        <p:tav tm="0">
                                          <p:val>
                                            <p:fltVal val="-90"/>
                                          </p:val>
                                        </p:tav>
                                        <p:tav tm="100000">
                                          <p:val>
                                            <p:fltVal val="0"/>
                                          </p:val>
                                        </p:tav>
                                      </p:tavLst>
                                    </p:anim>
                                    <p:anim calcmode="lin" valueType="num">
                                      <p:cBhvr>
                                        <p:cTn id="36" dur="800" decel="100000" fill="hold"/>
                                        <p:tgtEl>
                                          <p:spTgt spid="4"/>
                                        </p:tgtEl>
                                        <p:attrNameLst>
                                          <p:attrName>ppt_x</p:attrName>
                                        </p:attrNameLst>
                                      </p:cBhvr>
                                      <p:tavLst>
                                        <p:tav tm="0">
                                          <p:val>
                                            <p:strVal val="#ppt_x+0.4"/>
                                          </p:val>
                                        </p:tav>
                                        <p:tav tm="100000">
                                          <p:val>
                                            <p:strVal val="#ppt_x-0.05"/>
                                          </p:val>
                                        </p:tav>
                                      </p:tavLst>
                                    </p:anim>
                                    <p:anim calcmode="lin" valueType="num">
                                      <p:cBhvr>
                                        <p:cTn id="37" dur="800" decel="100000" fill="hold"/>
                                        <p:tgtEl>
                                          <p:spTgt spid="4"/>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2" grpId="2" animBg="1"/>
      <p:bldP spid="3" grpId="1"/>
      <p:bldP spid="3" grpId="2"/>
      <p:bldP spid="4" grpId="1"/>
      <p:bldP spid="4" grpId="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等腰三角形 3"/>
          <p:cNvSpPr/>
          <p:nvPr>
            <p:custDataLst>
              <p:tags r:id="rId2"/>
            </p:custDataLst>
          </p:nvPr>
        </p:nvSpPr>
        <p:spPr>
          <a:xfrm flipV="1">
            <a:off x="2373892" y="0"/>
            <a:ext cx="7435273" cy="356523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sz="3600" dirty="0">
              <a:cs typeface="+mn-ea"/>
              <a:sym typeface="+mn-lt"/>
            </a:endParaRPr>
          </a:p>
        </p:txBody>
      </p:sp>
      <p:cxnSp>
        <p:nvCxnSpPr>
          <p:cNvPr id="7" name="PA-直接连接符 6"/>
          <p:cNvCxnSpPr/>
          <p:nvPr>
            <p:custDataLst>
              <p:tags r:id="rId3"/>
            </p:custDataLst>
          </p:nvPr>
        </p:nvCxnSpPr>
        <p:spPr>
          <a:xfrm>
            <a:off x="5310909" y="1274432"/>
            <a:ext cx="157018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PA-矩形 23"/>
          <p:cNvSpPr/>
          <p:nvPr>
            <p:custDataLst>
              <p:tags r:id="rId4"/>
            </p:custDataLst>
          </p:nvPr>
        </p:nvSpPr>
        <p:spPr>
          <a:xfrm>
            <a:off x="4414980" y="1506507"/>
            <a:ext cx="3362035" cy="613181"/>
          </a:xfrm>
          <a:prstGeom prst="rect">
            <a:avLst/>
          </a:prstGeom>
        </p:spPr>
        <p:txBody>
          <a:bodyPr wrap="square">
            <a:spAutoFit/>
          </a:bodyPr>
          <a:lstStyle/>
          <a:p>
            <a:pPr algn="ctr">
              <a:lnSpc>
                <a:spcPct val="108421"/>
              </a:lnSpc>
            </a:pPr>
            <a:r>
              <a:rPr lang="zh-CN" altLang="en-US" sz="1600" dirty="0">
                <a:solidFill>
                  <a:schemeClr val="bg1"/>
                </a:solidFill>
                <a:cs typeface="+mn-ea"/>
                <a:sym typeface="+mn-lt"/>
              </a:rPr>
              <a:t>用户可以在投影仪或者计算机上演示也可以将应用到更广泛的领域中</a:t>
            </a:r>
          </a:p>
        </p:txBody>
      </p:sp>
      <p:sp>
        <p:nvSpPr>
          <p:cNvPr id="9" name="PA-菱形 8"/>
          <p:cNvSpPr/>
          <p:nvPr>
            <p:custDataLst>
              <p:tags r:id="rId5"/>
            </p:custDataLst>
          </p:nvPr>
        </p:nvSpPr>
        <p:spPr>
          <a:xfrm>
            <a:off x="4696027" y="2650144"/>
            <a:ext cx="2826327" cy="2826327"/>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sz="3600">
              <a:cs typeface="+mn-ea"/>
              <a:sym typeface="+mn-lt"/>
            </a:endParaRPr>
          </a:p>
        </p:txBody>
      </p:sp>
      <p:cxnSp>
        <p:nvCxnSpPr>
          <p:cNvPr id="11" name="PA-直接连接符 10"/>
          <p:cNvCxnSpPr/>
          <p:nvPr>
            <p:custDataLst>
              <p:tags r:id="rId6"/>
            </p:custDataLst>
          </p:nvPr>
        </p:nvCxnSpPr>
        <p:spPr>
          <a:xfrm>
            <a:off x="7710888" y="4067767"/>
            <a:ext cx="49876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12" name="PA-矩形 23"/>
          <p:cNvSpPr/>
          <p:nvPr>
            <p:custDataLst>
              <p:tags r:id="rId7"/>
            </p:custDataLst>
          </p:nvPr>
        </p:nvSpPr>
        <p:spPr>
          <a:xfrm>
            <a:off x="8383275" y="4406143"/>
            <a:ext cx="2486025" cy="879087"/>
          </a:xfrm>
          <a:prstGeom prst="rect">
            <a:avLst/>
          </a:prstGeom>
        </p:spPr>
        <p:txBody>
          <a:bodyPr wrap="square">
            <a:spAutoFit/>
          </a:bodyPr>
          <a:lstStyle/>
          <a:p>
            <a:pP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sp>
        <p:nvSpPr>
          <p:cNvPr id="13" name="PA-文本框 12"/>
          <p:cNvSpPr txBox="1"/>
          <p:nvPr>
            <p:custDataLst>
              <p:tags r:id="rId8"/>
            </p:custDataLst>
          </p:nvPr>
        </p:nvSpPr>
        <p:spPr>
          <a:xfrm>
            <a:off x="1522701" y="3913878"/>
            <a:ext cx="2486025" cy="538545"/>
          </a:xfrm>
          <a:prstGeom prst="rect">
            <a:avLst/>
          </a:prstGeom>
          <a:noFill/>
        </p:spPr>
        <p:txBody>
          <a:bodyPr wrap="square" rtlCol="0">
            <a:spAutoFit/>
          </a:bodyPr>
          <a:lstStyle/>
          <a:p>
            <a:pPr algn="r">
              <a:lnSpc>
                <a:spcPct val="108421"/>
              </a:lnSpc>
            </a:pPr>
            <a:r>
              <a:rPr lang="zh-CN" altLang="en-US" sz="2800" dirty="0">
                <a:solidFill>
                  <a:schemeClr val="tx1">
                    <a:lumMod val="75000"/>
                    <a:lumOff val="25000"/>
                  </a:schemeClr>
                </a:solidFill>
                <a:cs typeface="+mn-ea"/>
                <a:sym typeface="+mn-lt"/>
              </a:rPr>
              <a:t>添加标题</a:t>
            </a:r>
          </a:p>
        </p:txBody>
      </p:sp>
      <p:cxnSp>
        <p:nvCxnSpPr>
          <p:cNvPr id="16" name="PA-直接连接符 15"/>
          <p:cNvCxnSpPr/>
          <p:nvPr>
            <p:custDataLst>
              <p:tags r:id="rId9"/>
            </p:custDataLst>
          </p:nvPr>
        </p:nvCxnSpPr>
        <p:spPr>
          <a:xfrm>
            <a:off x="4008727" y="4069256"/>
            <a:ext cx="49876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17" name="PA-矩形 23"/>
          <p:cNvSpPr/>
          <p:nvPr>
            <p:custDataLst>
              <p:tags r:id="rId10"/>
            </p:custDataLst>
          </p:nvPr>
        </p:nvSpPr>
        <p:spPr>
          <a:xfrm>
            <a:off x="1476400" y="4392258"/>
            <a:ext cx="2486025" cy="879087"/>
          </a:xfrm>
          <a:prstGeom prst="rect">
            <a:avLst/>
          </a:prstGeom>
        </p:spPr>
        <p:txBody>
          <a:bodyPr wrap="square">
            <a:spAutoFit/>
          </a:bodyPr>
          <a:lstStyle/>
          <a:p>
            <a:pPr algn="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sp>
        <p:nvSpPr>
          <p:cNvPr id="18" name="PA-文本框 17"/>
          <p:cNvSpPr txBox="1"/>
          <p:nvPr>
            <p:custDataLst>
              <p:tags r:id="rId11"/>
            </p:custDataLst>
          </p:nvPr>
        </p:nvSpPr>
        <p:spPr>
          <a:xfrm>
            <a:off x="8332723" y="3923902"/>
            <a:ext cx="2486025" cy="538545"/>
          </a:xfrm>
          <a:prstGeom prst="rect">
            <a:avLst/>
          </a:prstGeom>
          <a:noFill/>
        </p:spPr>
        <p:txBody>
          <a:bodyPr wrap="square" rtlCol="0">
            <a:spAutoFit/>
          </a:bodyPr>
          <a:lstStyle/>
          <a:p>
            <a:pPr>
              <a:lnSpc>
                <a:spcPct val="108421"/>
              </a:lnSpc>
            </a:pPr>
            <a:r>
              <a:rPr lang="zh-CN" altLang="en-US" sz="2800" dirty="0">
                <a:solidFill>
                  <a:schemeClr val="tx1">
                    <a:lumMod val="75000"/>
                    <a:lumOff val="25000"/>
                  </a:schemeClr>
                </a:solidFill>
                <a:cs typeface="+mn-ea"/>
                <a:sym typeface="+mn-lt"/>
              </a:rPr>
              <a:t>添加标题</a:t>
            </a:r>
          </a:p>
        </p:txBody>
      </p:sp>
      <p:cxnSp>
        <p:nvCxnSpPr>
          <p:cNvPr id="22" name="PA-直接连接符 21"/>
          <p:cNvCxnSpPr/>
          <p:nvPr>
            <p:custDataLst>
              <p:tags r:id="rId12"/>
            </p:custDataLst>
          </p:nvPr>
        </p:nvCxnSpPr>
        <p:spPr>
          <a:xfrm>
            <a:off x="6091529" y="5569527"/>
            <a:ext cx="0" cy="140392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14" name="PA-任意多边形 28">
            <a:extLst>
              <a:ext uri="{FF2B5EF4-FFF2-40B4-BE49-F238E27FC236}">
                <a16:creationId xmlns:a16="http://schemas.microsoft.com/office/drawing/2014/main" id="{4EC4AD93-6CCF-4C0D-82F1-D639A1A0BEC1}"/>
              </a:ext>
            </a:extLst>
          </p:cNvPr>
          <p:cNvSpPr>
            <a:spLocks noEditPoints="1"/>
          </p:cNvSpPr>
          <p:nvPr>
            <p:custDataLst>
              <p:tags r:id="rId13"/>
            </p:custDataLst>
          </p:nvPr>
        </p:nvSpPr>
        <p:spPr bwMode="auto">
          <a:xfrm>
            <a:off x="5458367" y="3623098"/>
            <a:ext cx="1275265" cy="1000468"/>
          </a:xfrm>
          <a:custGeom>
            <a:avLst/>
            <a:gdLst>
              <a:gd name="T0" fmla="*/ 145 w 149"/>
              <a:gd name="T1" fmla="*/ 101 h 148"/>
              <a:gd name="T2" fmla="*/ 145 w 149"/>
              <a:gd name="T3" fmla="*/ 111 h 148"/>
              <a:gd name="T4" fmla="*/ 72 w 149"/>
              <a:gd name="T5" fmla="*/ 147 h 148"/>
              <a:gd name="T6" fmla="*/ 1 w 149"/>
              <a:gd name="T7" fmla="*/ 103 h 148"/>
              <a:gd name="T8" fmla="*/ 24 w 149"/>
              <a:gd name="T9" fmla="*/ 90 h 148"/>
              <a:gd name="T10" fmla="*/ 1 w 149"/>
              <a:gd name="T11" fmla="*/ 71 h 148"/>
              <a:gd name="T12" fmla="*/ 24 w 149"/>
              <a:gd name="T13" fmla="*/ 58 h 148"/>
              <a:gd name="T14" fmla="*/ 1 w 149"/>
              <a:gd name="T15" fmla="*/ 40 h 148"/>
              <a:gd name="T16" fmla="*/ 72 w 149"/>
              <a:gd name="T17" fmla="*/ 1 h 148"/>
              <a:gd name="T18" fmla="*/ 145 w 149"/>
              <a:gd name="T19" fmla="*/ 37 h 148"/>
              <a:gd name="T20" fmla="*/ 145 w 149"/>
              <a:gd name="T21" fmla="*/ 47 h 148"/>
              <a:gd name="T22" fmla="*/ 145 w 149"/>
              <a:gd name="T23" fmla="*/ 69 h 148"/>
              <a:gd name="T24" fmla="*/ 145 w 149"/>
              <a:gd name="T25" fmla="*/ 79 h 148"/>
              <a:gd name="T26" fmla="*/ 130 w 149"/>
              <a:gd name="T27" fmla="*/ 106 h 148"/>
              <a:gd name="T28" fmla="*/ 113 w 149"/>
              <a:gd name="T29" fmla="*/ 96 h 148"/>
              <a:gd name="T30" fmla="*/ 75 w 149"/>
              <a:gd name="T31" fmla="*/ 116 h 148"/>
              <a:gd name="T32" fmla="*/ 74 w 149"/>
              <a:gd name="T33" fmla="*/ 116 h 148"/>
              <a:gd name="T34" fmla="*/ 74 w 149"/>
              <a:gd name="T35" fmla="*/ 116 h 148"/>
              <a:gd name="T36" fmla="*/ 73 w 149"/>
              <a:gd name="T37" fmla="*/ 116 h 148"/>
              <a:gd name="T38" fmla="*/ 72 w 149"/>
              <a:gd name="T39" fmla="*/ 115 h 148"/>
              <a:gd name="T40" fmla="*/ 18 w 149"/>
              <a:gd name="T41" fmla="*/ 106 h 148"/>
              <a:gd name="T42" fmla="*/ 130 w 149"/>
              <a:gd name="T43" fmla="*/ 106 h 148"/>
              <a:gd name="T44" fmla="*/ 74 w 149"/>
              <a:gd name="T45" fmla="*/ 104 h 148"/>
              <a:gd name="T46" fmla="*/ 113 w 149"/>
              <a:gd name="T47" fmla="*/ 64 h 148"/>
              <a:gd name="T48" fmla="*/ 75 w 149"/>
              <a:gd name="T49" fmla="*/ 84 h 148"/>
              <a:gd name="T50" fmla="*/ 74 w 149"/>
              <a:gd name="T51" fmla="*/ 84 h 148"/>
              <a:gd name="T52" fmla="*/ 74 w 149"/>
              <a:gd name="T53" fmla="*/ 84 h 148"/>
              <a:gd name="T54" fmla="*/ 73 w 149"/>
              <a:gd name="T55" fmla="*/ 84 h 148"/>
              <a:gd name="T56" fmla="*/ 72 w 149"/>
              <a:gd name="T57" fmla="*/ 84 h 148"/>
              <a:gd name="T58" fmla="*/ 18 w 149"/>
              <a:gd name="T59" fmla="*/ 74 h 148"/>
              <a:gd name="T60" fmla="*/ 74 w 149"/>
              <a:gd name="T61" fmla="*/ 72 h 148"/>
              <a:gd name="T62" fmla="*/ 130 w 149"/>
              <a:gd name="T63" fmla="*/ 42 h 148"/>
              <a:gd name="T64" fmla="*/ 18 w 149"/>
              <a:gd name="T65" fmla="*/ 4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9" h="148">
                <a:moveTo>
                  <a:pt x="124" y="90"/>
                </a:moveTo>
                <a:cubicBezTo>
                  <a:pt x="145" y="101"/>
                  <a:pt x="145" y="101"/>
                  <a:pt x="145" y="101"/>
                </a:cubicBezTo>
                <a:cubicBezTo>
                  <a:pt x="148" y="102"/>
                  <a:pt x="149" y="106"/>
                  <a:pt x="147" y="108"/>
                </a:cubicBezTo>
                <a:cubicBezTo>
                  <a:pt x="147" y="109"/>
                  <a:pt x="146" y="110"/>
                  <a:pt x="145" y="111"/>
                </a:cubicBezTo>
                <a:cubicBezTo>
                  <a:pt x="77" y="147"/>
                  <a:pt x="77" y="147"/>
                  <a:pt x="77" y="147"/>
                </a:cubicBezTo>
                <a:cubicBezTo>
                  <a:pt x="75" y="148"/>
                  <a:pt x="73" y="148"/>
                  <a:pt x="72" y="147"/>
                </a:cubicBezTo>
                <a:cubicBezTo>
                  <a:pt x="4" y="111"/>
                  <a:pt x="4" y="111"/>
                  <a:pt x="4" y="111"/>
                </a:cubicBezTo>
                <a:cubicBezTo>
                  <a:pt x="1" y="109"/>
                  <a:pt x="0" y="106"/>
                  <a:pt x="1" y="103"/>
                </a:cubicBezTo>
                <a:cubicBezTo>
                  <a:pt x="2" y="102"/>
                  <a:pt x="3" y="101"/>
                  <a:pt x="4" y="101"/>
                </a:cubicBezTo>
                <a:cubicBezTo>
                  <a:pt x="24" y="90"/>
                  <a:pt x="24" y="90"/>
                  <a:pt x="24" y="90"/>
                </a:cubicBezTo>
                <a:cubicBezTo>
                  <a:pt x="4" y="79"/>
                  <a:pt x="4" y="79"/>
                  <a:pt x="4" y="79"/>
                </a:cubicBezTo>
                <a:cubicBezTo>
                  <a:pt x="1" y="77"/>
                  <a:pt x="0" y="74"/>
                  <a:pt x="1" y="71"/>
                </a:cubicBezTo>
                <a:cubicBezTo>
                  <a:pt x="2" y="70"/>
                  <a:pt x="3" y="69"/>
                  <a:pt x="4" y="69"/>
                </a:cubicBezTo>
                <a:cubicBezTo>
                  <a:pt x="24" y="58"/>
                  <a:pt x="24" y="58"/>
                  <a:pt x="24" y="58"/>
                </a:cubicBezTo>
                <a:cubicBezTo>
                  <a:pt x="4" y="47"/>
                  <a:pt x="4" y="47"/>
                  <a:pt x="4" y="47"/>
                </a:cubicBezTo>
                <a:cubicBezTo>
                  <a:pt x="1" y="46"/>
                  <a:pt x="0" y="42"/>
                  <a:pt x="1" y="40"/>
                </a:cubicBezTo>
                <a:cubicBezTo>
                  <a:pt x="2" y="39"/>
                  <a:pt x="3" y="38"/>
                  <a:pt x="4" y="37"/>
                </a:cubicBezTo>
                <a:cubicBezTo>
                  <a:pt x="72" y="1"/>
                  <a:pt x="72" y="1"/>
                  <a:pt x="72" y="1"/>
                </a:cubicBezTo>
                <a:cubicBezTo>
                  <a:pt x="73" y="0"/>
                  <a:pt x="75" y="0"/>
                  <a:pt x="77" y="1"/>
                </a:cubicBezTo>
                <a:cubicBezTo>
                  <a:pt x="145" y="37"/>
                  <a:pt x="145" y="37"/>
                  <a:pt x="145" y="37"/>
                </a:cubicBezTo>
                <a:cubicBezTo>
                  <a:pt x="148" y="39"/>
                  <a:pt x="149" y="42"/>
                  <a:pt x="147" y="45"/>
                </a:cubicBezTo>
                <a:cubicBezTo>
                  <a:pt x="147" y="46"/>
                  <a:pt x="146" y="47"/>
                  <a:pt x="145" y="47"/>
                </a:cubicBezTo>
                <a:cubicBezTo>
                  <a:pt x="124" y="58"/>
                  <a:pt x="124" y="58"/>
                  <a:pt x="124" y="58"/>
                </a:cubicBezTo>
                <a:cubicBezTo>
                  <a:pt x="145" y="69"/>
                  <a:pt x="145" y="69"/>
                  <a:pt x="145" y="69"/>
                </a:cubicBezTo>
                <a:cubicBezTo>
                  <a:pt x="148" y="70"/>
                  <a:pt x="149" y="74"/>
                  <a:pt x="147" y="77"/>
                </a:cubicBezTo>
                <a:cubicBezTo>
                  <a:pt x="147" y="78"/>
                  <a:pt x="146" y="78"/>
                  <a:pt x="145" y="79"/>
                </a:cubicBezTo>
                <a:cubicBezTo>
                  <a:pt x="124" y="90"/>
                  <a:pt x="124" y="90"/>
                  <a:pt x="124" y="90"/>
                </a:cubicBezTo>
                <a:close/>
                <a:moveTo>
                  <a:pt x="130" y="106"/>
                </a:moveTo>
                <a:cubicBezTo>
                  <a:pt x="130" y="106"/>
                  <a:pt x="130" y="106"/>
                  <a:pt x="130" y="106"/>
                </a:cubicBezTo>
                <a:cubicBezTo>
                  <a:pt x="113" y="96"/>
                  <a:pt x="113" y="96"/>
                  <a:pt x="113" y="96"/>
                </a:cubicBezTo>
                <a:cubicBezTo>
                  <a:pt x="77" y="115"/>
                  <a:pt x="77" y="115"/>
                  <a:pt x="77" y="115"/>
                </a:cubicBezTo>
                <a:cubicBezTo>
                  <a:pt x="76" y="116"/>
                  <a:pt x="76" y="116"/>
                  <a:pt x="75" y="116"/>
                </a:cubicBezTo>
                <a:cubicBezTo>
                  <a:pt x="75" y="116"/>
                  <a:pt x="75" y="116"/>
                  <a:pt x="75" y="116"/>
                </a:cubicBezTo>
                <a:cubicBezTo>
                  <a:pt x="74" y="116"/>
                  <a:pt x="74" y="116"/>
                  <a:pt x="74" y="116"/>
                </a:cubicBezTo>
                <a:cubicBezTo>
                  <a:pt x="74" y="116"/>
                  <a:pt x="74" y="116"/>
                  <a:pt x="74" y="116"/>
                </a:cubicBezTo>
                <a:cubicBezTo>
                  <a:pt x="74" y="116"/>
                  <a:pt x="74" y="116"/>
                  <a:pt x="74" y="116"/>
                </a:cubicBezTo>
                <a:cubicBezTo>
                  <a:pt x="74" y="116"/>
                  <a:pt x="74" y="116"/>
                  <a:pt x="74" y="116"/>
                </a:cubicBezTo>
                <a:cubicBezTo>
                  <a:pt x="73" y="116"/>
                  <a:pt x="73" y="116"/>
                  <a:pt x="73" y="116"/>
                </a:cubicBezTo>
                <a:cubicBezTo>
                  <a:pt x="73" y="116"/>
                  <a:pt x="73" y="116"/>
                  <a:pt x="73" y="116"/>
                </a:cubicBezTo>
                <a:cubicBezTo>
                  <a:pt x="73" y="116"/>
                  <a:pt x="72" y="116"/>
                  <a:pt x="72" y="115"/>
                </a:cubicBezTo>
                <a:cubicBezTo>
                  <a:pt x="36" y="96"/>
                  <a:pt x="36" y="96"/>
                  <a:pt x="36" y="96"/>
                </a:cubicBezTo>
                <a:cubicBezTo>
                  <a:pt x="18" y="106"/>
                  <a:pt x="18" y="106"/>
                  <a:pt x="18" y="106"/>
                </a:cubicBezTo>
                <a:cubicBezTo>
                  <a:pt x="74" y="136"/>
                  <a:pt x="74" y="136"/>
                  <a:pt x="74" y="136"/>
                </a:cubicBezTo>
                <a:cubicBezTo>
                  <a:pt x="130" y="106"/>
                  <a:pt x="130" y="106"/>
                  <a:pt x="130" y="106"/>
                </a:cubicBezTo>
                <a:close/>
                <a:moveTo>
                  <a:pt x="74" y="104"/>
                </a:moveTo>
                <a:cubicBezTo>
                  <a:pt x="74" y="104"/>
                  <a:pt x="74" y="104"/>
                  <a:pt x="74" y="104"/>
                </a:cubicBezTo>
                <a:cubicBezTo>
                  <a:pt x="93" y="94"/>
                  <a:pt x="112" y="84"/>
                  <a:pt x="130" y="74"/>
                </a:cubicBezTo>
                <a:cubicBezTo>
                  <a:pt x="113" y="64"/>
                  <a:pt x="113" y="64"/>
                  <a:pt x="113" y="64"/>
                </a:cubicBezTo>
                <a:cubicBezTo>
                  <a:pt x="77" y="84"/>
                  <a:pt x="77" y="84"/>
                  <a:pt x="77" y="84"/>
                </a:cubicBezTo>
                <a:cubicBezTo>
                  <a:pt x="76" y="84"/>
                  <a:pt x="76" y="84"/>
                  <a:pt x="75" y="84"/>
                </a:cubicBezTo>
                <a:cubicBezTo>
                  <a:pt x="75" y="84"/>
                  <a:pt x="75" y="84"/>
                  <a:pt x="75" y="84"/>
                </a:cubicBezTo>
                <a:cubicBezTo>
                  <a:pt x="74" y="84"/>
                  <a:pt x="74" y="84"/>
                  <a:pt x="74" y="84"/>
                </a:cubicBezTo>
                <a:cubicBezTo>
                  <a:pt x="74" y="84"/>
                  <a:pt x="74" y="84"/>
                  <a:pt x="74" y="84"/>
                </a:cubicBezTo>
                <a:cubicBezTo>
                  <a:pt x="74" y="84"/>
                  <a:pt x="74" y="84"/>
                  <a:pt x="74" y="84"/>
                </a:cubicBezTo>
                <a:cubicBezTo>
                  <a:pt x="74" y="84"/>
                  <a:pt x="74" y="84"/>
                  <a:pt x="74" y="84"/>
                </a:cubicBezTo>
                <a:cubicBezTo>
                  <a:pt x="73" y="84"/>
                  <a:pt x="73" y="84"/>
                  <a:pt x="73" y="84"/>
                </a:cubicBezTo>
                <a:cubicBezTo>
                  <a:pt x="73" y="84"/>
                  <a:pt x="73" y="84"/>
                  <a:pt x="73" y="84"/>
                </a:cubicBezTo>
                <a:cubicBezTo>
                  <a:pt x="73" y="84"/>
                  <a:pt x="72" y="84"/>
                  <a:pt x="72" y="84"/>
                </a:cubicBezTo>
                <a:cubicBezTo>
                  <a:pt x="36" y="64"/>
                  <a:pt x="36" y="64"/>
                  <a:pt x="36" y="64"/>
                </a:cubicBezTo>
                <a:cubicBezTo>
                  <a:pt x="18" y="74"/>
                  <a:pt x="18" y="74"/>
                  <a:pt x="18" y="74"/>
                </a:cubicBezTo>
                <a:cubicBezTo>
                  <a:pt x="37" y="84"/>
                  <a:pt x="55" y="94"/>
                  <a:pt x="74" y="104"/>
                </a:cubicBezTo>
                <a:close/>
                <a:moveTo>
                  <a:pt x="74" y="72"/>
                </a:moveTo>
                <a:cubicBezTo>
                  <a:pt x="74" y="72"/>
                  <a:pt x="74" y="72"/>
                  <a:pt x="74" y="72"/>
                </a:cubicBezTo>
                <a:cubicBezTo>
                  <a:pt x="93" y="62"/>
                  <a:pt x="112" y="52"/>
                  <a:pt x="130" y="42"/>
                </a:cubicBezTo>
                <a:cubicBezTo>
                  <a:pt x="74" y="12"/>
                  <a:pt x="74" y="12"/>
                  <a:pt x="74" y="12"/>
                </a:cubicBezTo>
                <a:cubicBezTo>
                  <a:pt x="18" y="42"/>
                  <a:pt x="18" y="42"/>
                  <a:pt x="18" y="42"/>
                </a:cubicBezTo>
                <a:cubicBezTo>
                  <a:pt x="37" y="52"/>
                  <a:pt x="55" y="62"/>
                  <a:pt x="74" y="72"/>
                </a:cubicBezTo>
                <a:close/>
              </a:path>
            </a:pathLst>
          </a:custGeom>
          <a:solidFill>
            <a:schemeClr val="bg1"/>
          </a:solidFill>
          <a:ln>
            <a:noFill/>
          </a:ln>
        </p:spPr>
        <p:txBody>
          <a:bodyPr/>
          <a:lstStyle/>
          <a:p>
            <a:pPr>
              <a:lnSpc>
                <a:spcPct val="108421"/>
              </a:lnSpc>
            </a:pPr>
            <a:endParaRPr lang="zh-CN" altLang="en-US" sz="3600" dirty="0">
              <a:solidFill>
                <a:schemeClr val="tx1">
                  <a:lumMod val="50000"/>
                  <a:lumOff val="50000"/>
                </a:schemeClr>
              </a:solidFill>
              <a:cs typeface="+mn-ea"/>
              <a:sym typeface="+mn-lt"/>
            </a:endParaRPr>
          </a:p>
        </p:txBody>
      </p:sp>
    </p:spTree>
    <p:custDataLst>
      <p:tags r:id="rId1"/>
    </p:custDataLst>
    <p:extLst>
      <p:ext uri="{BB962C8B-B14F-4D97-AF65-F5344CB8AC3E}">
        <p14:creationId xmlns:p14="http://schemas.microsoft.com/office/powerpoint/2010/main" val="38879918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Motion origin="layout" path="M -1.064394 0 L 0 0 E" pathEditMode="relative">
                                      <p:cBhvr from="" to="">
                                        <p:cTn id="16" dur="1000" fill="hold">
                                          <p:stCondLst>
                                            <p:cond delay="0"/>
                                          </p:stCondLst>
                                        </p:cTn>
                                        <p:tgtEl>
                                          <p:spTgt spid="7"/>
                                        </p:tgtEl>
                                        <p:attrNameLst>
                                          <p:attrName>ppt_x</p:attrName>
                                          <p:attrName>ppt_y</p:attrName>
                                        </p:attrNameLst>
                                      </p:cBhvr>
                                    </p:animMotion>
                                  </p:childTnLst>
                                </p:cTn>
                              </p:par>
                            </p:childTnLst>
                          </p:cTn>
                        </p:par>
                        <p:par>
                          <p:cTn id="17" fill="hold">
                            <p:stCondLst>
                              <p:cond delay="2000"/>
                            </p:stCondLst>
                            <p:childTnLst>
                              <p:par>
                                <p:cTn id="18" presetID="3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800" decel="100000"/>
                                        <p:tgtEl>
                                          <p:spTgt spid="8"/>
                                        </p:tgtEl>
                                      </p:cBhvr>
                                    </p:animEffect>
                                    <p:anim calcmode="lin" valueType="num">
                                      <p:cBhvr>
                                        <p:cTn id="21" dur="800" decel="100000" fill="hold"/>
                                        <p:tgtEl>
                                          <p:spTgt spid="8"/>
                                        </p:tgtEl>
                                        <p:attrNameLst>
                                          <p:attrName>style.rotation</p:attrName>
                                        </p:attrNameLst>
                                      </p:cBhvr>
                                      <p:tavLst>
                                        <p:tav tm="0">
                                          <p:val>
                                            <p:fltVal val="-90"/>
                                          </p:val>
                                        </p:tav>
                                        <p:tav tm="100000">
                                          <p:val>
                                            <p:fltVal val="0"/>
                                          </p:val>
                                        </p:tav>
                                      </p:tavLst>
                                    </p:anim>
                                    <p:anim calcmode="lin" valueType="num">
                                      <p:cBhvr>
                                        <p:cTn id="22" dur="800" decel="100000" fill="hold"/>
                                        <p:tgtEl>
                                          <p:spTgt spid="8"/>
                                        </p:tgtEl>
                                        <p:attrNameLst>
                                          <p:attrName>ppt_x</p:attrName>
                                        </p:attrNameLst>
                                      </p:cBhvr>
                                      <p:tavLst>
                                        <p:tav tm="0">
                                          <p:val>
                                            <p:strVal val="#ppt_x+0.4"/>
                                          </p:val>
                                        </p:tav>
                                        <p:tav tm="100000">
                                          <p:val>
                                            <p:strVal val="#ppt_x-0.05"/>
                                          </p:val>
                                        </p:tav>
                                      </p:tavLst>
                                    </p:anim>
                                    <p:anim calcmode="lin" valueType="num">
                                      <p:cBhvr>
                                        <p:cTn id="23" dur="800" decel="100000" fill="hold"/>
                                        <p:tgtEl>
                                          <p:spTgt spid="8"/>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par>
                          <p:cTn id="26" fill="hold">
                            <p:stCondLst>
                              <p:cond delay="3000"/>
                            </p:stCondLst>
                            <p:childTnLst>
                              <p:par>
                                <p:cTn id="27" presetID="3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800" decel="100000"/>
                                        <p:tgtEl>
                                          <p:spTgt spid="9"/>
                                        </p:tgtEl>
                                      </p:cBhvr>
                                    </p:animEffect>
                                    <p:anim calcmode="lin" valueType="num">
                                      <p:cBhvr>
                                        <p:cTn id="30" dur="800" decel="100000" fill="hold"/>
                                        <p:tgtEl>
                                          <p:spTgt spid="9"/>
                                        </p:tgtEl>
                                        <p:attrNameLst>
                                          <p:attrName>style.rotation</p:attrName>
                                        </p:attrNameLst>
                                      </p:cBhvr>
                                      <p:tavLst>
                                        <p:tav tm="0">
                                          <p:val>
                                            <p:fltVal val="-90"/>
                                          </p:val>
                                        </p:tav>
                                        <p:tav tm="100000">
                                          <p:val>
                                            <p:fltVal val="0"/>
                                          </p:val>
                                        </p:tav>
                                      </p:tavLst>
                                    </p:anim>
                                    <p:anim calcmode="lin" valueType="num">
                                      <p:cBhvr>
                                        <p:cTn id="31" dur="800" decel="100000" fill="hold"/>
                                        <p:tgtEl>
                                          <p:spTgt spid="9"/>
                                        </p:tgtEl>
                                        <p:attrNameLst>
                                          <p:attrName>ppt_x</p:attrName>
                                        </p:attrNameLst>
                                      </p:cBhvr>
                                      <p:tavLst>
                                        <p:tav tm="0">
                                          <p:val>
                                            <p:strVal val="#ppt_x+0.4"/>
                                          </p:val>
                                        </p:tav>
                                        <p:tav tm="100000">
                                          <p:val>
                                            <p:strVal val="#ppt_x-0.05"/>
                                          </p:val>
                                        </p:tav>
                                      </p:tavLst>
                                    </p:anim>
                                    <p:anim calcmode="lin" valueType="num">
                                      <p:cBhvr>
                                        <p:cTn id="32" dur="800" decel="100000" fill="hold"/>
                                        <p:tgtEl>
                                          <p:spTgt spid="9"/>
                                        </p:tgtEl>
                                        <p:attrNameLst>
                                          <p:attrName>ppt_y</p:attrName>
                                        </p:attrNameLst>
                                      </p:cBhvr>
                                      <p:tavLst>
                                        <p:tav tm="0">
                                          <p:val>
                                            <p:strVal val="#ppt_y-0.4"/>
                                          </p:val>
                                        </p:tav>
                                        <p:tav tm="100000">
                                          <p:val>
                                            <p:strVal val="#ppt_y+0.1"/>
                                          </p:val>
                                        </p:tav>
                                      </p:tavLst>
                                    </p:anim>
                                    <p:anim calcmode="lin" valueType="num">
                                      <p:cBhvr>
                                        <p:cTn id="33"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34"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par>
                          <p:cTn id="35" fill="hold">
                            <p:stCondLst>
                              <p:cond delay="4000"/>
                            </p:stCondLst>
                            <p:childTnLst>
                              <p:par>
                                <p:cTn id="36" presetID="0" presetClass="entr" presetSubtype="0"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Motion origin="layout" path="M -1.020455 0 L 0 0 E" pathEditMode="relative">
                                      <p:cBhvr from="" to="">
                                        <p:cTn id="38" dur="1000" fill="hold">
                                          <p:stCondLst>
                                            <p:cond delay="0"/>
                                          </p:stCondLst>
                                        </p:cTn>
                                        <p:tgtEl>
                                          <p:spTgt spid="11"/>
                                        </p:tgtEl>
                                        <p:attrNameLst>
                                          <p:attrName>ppt_x</p:attrName>
                                          <p:attrName>ppt_y</p:attrName>
                                        </p:attrNameLst>
                                      </p:cBhvr>
                                    </p:animMotion>
                                  </p:childTnLst>
                                </p:cTn>
                              </p:par>
                            </p:childTnLst>
                          </p:cTn>
                        </p:par>
                        <p:par>
                          <p:cTn id="39" fill="hold">
                            <p:stCondLst>
                              <p:cond delay="5000"/>
                            </p:stCondLst>
                            <p:childTnLst>
                              <p:par>
                                <p:cTn id="40" presetID="3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800" decel="100000"/>
                                        <p:tgtEl>
                                          <p:spTgt spid="12"/>
                                        </p:tgtEl>
                                      </p:cBhvr>
                                    </p:animEffect>
                                    <p:anim calcmode="lin" valueType="num">
                                      <p:cBhvr>
                                        <p:cTn id="43" dur="800" decel="100000" fill="hold"/>
                                        <p:tgtEl>
                                          <p:spTgt spid="12"/>
                                        </p:tgtEl>
                                        <p:attrNameLst>
                                          <p:attrName>style.rotation</p:attrName>
                                        </p:attrNameLst>
                                      </p:cBhvr>
                                      <p:tavLst>
                                        <p:tav tm="0">
                                          <p:val>
                                            <p:fltVal val="-90"/>
                                          </p:val>
                                        </p:tav>
                                        <p:tav tm="100000">
                                          <p:val>
                                            <p:fltVal val="0"/>
                                          </p:val>
                                        </p:tav>
                                      </p:tavLst>
                                    </p:anim>
                                    <p:anim calcmode="lin" valueType="num">
                                      <p:cBhvr>
                                        <p:cTn id="44" dur="800" decel="100000" fill="hold"/>
                                        <p:tgtEl>
                                          <p:spTgt spid="12"/>
                                        </p:tgtEl>
                                        <p:attrNameLst>
                                          <p:attrName>ppt_x</p:attrName>
                                        </p:attrNameLst>
                                      </p:cBhvr>
                                      <p:tavLst>
                                        <p:tav tm="0">
                                          <p:val>
                                            <p:strVal val="#ppt_x+0.4"/>
                                          </p:val>
                                        </p:tav>
                                        <p:tav tm="100000">
                                          <p:val>
                                            <p:strVal val="#ppt_x-0.05"/>
                                          </p:val>
                                        </p:tav>
                                      </p:tavLst>
                                    </p:anim>
                                    <p:anim calcmode="lin" valueType="num">
                                      <p:cBhvr>
                                        <p:cTn id="45" dur="800" decel="100000" fill="hold"/>
                                        <p:tgtEl>
                                          <p:spTgt spid="12"/>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childTnLst>
                          </p:cTn>
                        </p:par>
                        <p:par>
                          <p:cTn id="48" fill="hold">
                            <p:stCondLst>
                              <p:cond delay="6000"/>
                            </p:stCondLst>
                            <p:childTnLst>
                              <p:par>
                                <p:cTn id="49" presetID="3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800" decel="100000"/>
                                        <p:tgtEl>
                                          <p:spTgt spid="13"/>
                                        </p:tgtEl>
                                      </p:cBhvr>
                                    </p:animEffect>
                                    <p:anim calcmode="lin" valueType="num">
                                      <p:cBhvr>
                                        <p:cTn id="52" dur="800" decel="100000" fill="hold"/>
                                        <p:tgtEl>
                                          <p:spTgt spid="13"/>
                                        </p:tgtEl>
                                        <p:attrNameLst>
                                          <p:attrName>style.rotation</p:attrName>
                                        </p:attrNameLst>
                                      </p:cBhvr>
                                      <p:tavLst>
                                        <p:tav tm="0">
                                          <p:val>
                                            <p:fltVal val="-90"/>
                                          </p:val>
                                        </p:tav>
                                        <p:tav tm="100000">
                                          <p:val>
                                            <p:fltVal val="0"/>
                                          </p:val>
                                        </p:tav>
                                      </p:tavLst>
                                    </p:anim>
                                    <p:anim calcmode="lin" valueType="num">
                                      <p:cBhvr>
                                        <p:cTn id="53" dur="800" decel="100000" fill="hold"/>
                                        <p:tgtEl>
                                          <p:spTgt spid="13"/>
                                        </p:tgtEl>
                                        <p:attrNameLst>
                                          <p:attrName>ppt_x</p:attrName>
                                        </p:attrNameLst>
                                      </p:cBhvr>
                                      <p:tavLst>
                                        <p:tav tm="0">
                                          <p:val>
                                            <p:strVal val="#ppt_x+0.4"/>
                                          </p:val>
                                        </p:tav>
                                        <p:tav tm="100000">
                                          <p:val>
                                            <p:strVal val="#ppt_x-0.05"/>
                                          </p:val>
                                        </p:tav>
                                      </p:tavLst>
                                    </p:anim>
                                    <p:anim calcmode="lin" valueType="num">
                                      <p:cBhvr>
                                        <p:cTn id="54" dur="800" decel="100000" fill="hold"/>
                                        <p:tgtEl>
                                          <p:spTgt spid="13"/>
                                        </p:tgtEl>
                                        <p:attrNameLst>
                                          <p:attrName>ppt_y</p:attrName>
                                        </p:attrNameLst>
                                      </p:cBhvr>
                                      <p:tavLst>
                                        <p:tav tm="0">
                                          <p:val>
                                            <p:strVal val="#ppt_y-0.4"/>
                                          </p:val>
                                        </p:tav>
                                        <p:tav tm="100000">
                                          <p:val>
                                            <p:strVal val="#ppt_y+0.1"/>
                                          </p:val>
                                        </p:tav>
                                      </p:tavLst>
                                    </p:anim>
                                    <p:anim calcmode="lin" valueType="num">
                                      <p:cBhvr>
                                        <p:cTn id="55"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56"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childTnLst>
                          </p:cTn>
                        </p:par>
                        <p:par>
                          <p:cTn id="57" fill="hold">
                            <p:stCondLst>
                              <p:cond delay="7000"/>
                            </p:stCondLst>
                            <p:childTnLst>
                              <p:par>
                                <p:cTn id="58" presetID="0" presetClass="entr" presetSubtype="0" fill="hold" nodeType="afterEffect">
                                  <p:stCondLst>
                                    <p:cond delay="0"/>
                                  </p:stCondLst>
                                  <p:childTnLst>
                                    <p:set>
                                      <p:cBhvr>
                                        <p:cTn id="59" dur="1" fill="hold">
                                          <p:stCondLst>
                                            <p:cond delay="0"/>
                                          </p:stCondLst>
                                        </p:cTn>
                                        <p:tgtEl>
                                          <p:spTgt spid="16"/>
                                        </p:tgtEl>
                                        <p:attrNameLst>
                                          <p:attrName>style.visibility</p:attrName>
                                        </p:attrNameLst>
                                      </p:cBhvr>
                                      <p:to>
                                        <p:strVal val="visible"/>
                                      </p:to>
                                    </p:set>
                                    <p:animMotion origin="layout" path="M -1.020455 0 L 0 0 E" pathEditMode="relative">
                                      <p:cBhvr from="" to="">
                                        <p:cTn id="60" dur="1000" fill="hold">
                                          <p:stCondLst>
                                            <p:cond delay="0"/>
                                          </p:stCondLst>
                                        </p:cTn>
                                        <p:tgtEl>
                                          <p:spTgt spid="16"/>
                                        </p:tgtEl>
                                        <p:attrNameLst>
                                          <p:attrName>ppt_x</p:attrName>
                                          <p:attrName>ppt_y</p:attrName>
                                        </p:attrNameLst>
                                      </p:cBhvr>
                                    </p:animMotion>
                                  </p:childTnLst>
                                </p:cTn>
                              </p:par>
                            </p:childTnLst>
                          </p:cTn>
                        </p:par>
                        <p:par>
                          <p:cTn id="61" fill="hold">
                            <p:stCondLst>
                              <p:cond delay="8000"/>
                            </p:stCondLst>
                            <p:childTnLst>
                              <p:par>
                                <p:cTn id="62" presetID="30"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800" decel="100000"/>
                                        <p:tgtEl>
                                          <p:spTgt spid="17"/>
                                        </p:tgtEl>
                                      </p:cBhvr>
                                    </p:animEffect>
                                    <p:anim calcmode="lin" valueType="num">
                                      <p:cBhvr>
                                        <p:cTn id="65" dur="800" decel="100000" fill="hold"/>
                                        <p:tgtEl>
                                          <p:spTgt spid="17"/>
                                        </p:tgtEl>
                                        <p:attrNameLst>
                                          <p:attrName>style.rotation</p:attrName>
                                        </p:attrNameLst>
                                      </p:cBhvr>
                                      <p:tavLst>
                                        <p:tav tm="0">
                                          <p:val>
                                            <p:fltVal val="-90"/>
                                          </p:val>
                                        </p:tav>
                                        <p:tav tm="100000">
                                          <p:val>
                                            <p:fltVal val="0"/>
                                          </p:val>
                                        </p:tav>
                                      </p:tavLst>
                                    </p:anim>
                                    <p:anim calcmode="lin" valueType="num">
                                      <p:cBhvr>
                                        <p:cTn id="66" dur="800" decel="100000" fill="hold"/>
                                        <p:tgtEl>
                                          <p:spTgt spid="17"/>
                                        </p:tgtEl>
                                        <p:attrNameLst>
                                          <p:attrName>ppt_x</p:attrName>
                                        </p:attrNameLst>
                                      </p:cBhvr>
                                      <p:tavLst>
                                        <p:tav tm="0">
                                          <p:val>
                                            <p:strVal val="#ppt_x+0.4"/>
                                          </p:val>
                                        </p:tav>
                                        <p:tav tm="100000">
                                          <p:val>
                                            <p:strVal val="#ppt_x-0.05"/>
                                          </p:val>
                                        </p:tav>
                                      </p:tavLst>
                                    </p:anim>
                                    <p:anim calcmode="lin" valueType="num">
                                      <p:cBhvr>
                                        <p:cTn id="67" dur="800" decel="100000" fill="hold"/>
                                        <p:tgtEl>
                                          <p:spTgt spid="17"/>
                                        </p:tgtEl>
                                        <p:attrNameLst>
                                          <p:attrName>ppt_y</p:attrName>
                                        </p:attrNameLst>
                                      </p:cBhvr>
                                      <p:tavLst>
                                        <p:tav tm="0">
                                          <p:val>
                                            <p:strVal val="#ppt_y-0.4"/>
                                          </p:val>
                                        </p:tav>
                                        <p:tav tm="100000">
                                          <p:val>
                                            <p:strVal val="#ppt_y+0.1"/>
                                          </p:val>
                                        </p:tav>
                                      </p:tavLst>
                                    </p:anim>
                                    <p:anim calcmode="lin" valueType="num">
                                      <p:cBhvr>
                                        <p:cTn id="68"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69"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childTnLst>
                          </p:cTn>
                        </p:par>
                        <p:par>
                          <p:cTn id="70" fill="hold">
                            <p:stCondLst>
                              <p:cond delay="9000"/>
                            </p:stCondLst>
                            <p:childTnLst>
                              <p:par>
                                <p:cTn id="71" presetID="3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800" decel="100000"/>
                                        <p:tgtEl>
                                          <p:spTgt spid="18"/>
                                        </p:tgtEl>
                                      </p:cBhvr>
                                    </p:animEffect>
                                    <p:anim calcmode="lin" valueType="num">
                                      <p:cBhvr>
                                        <p:cTn id="74" dur="800" decel="100000" fill="hold"/>
                                        <p:tgtEl>
                                          <p:spTgt spid="18"/>
                                        </p:tgtEl>
                                        <p:attrNameLst>
                                          <p:attrName>style.rotation</p:attrName>
                                        </p:attrNameLst>
                                      </p:cBhvr>
                                      <p:tavLst>
                                        <p:tav tm="0">
                                          <p:val>
                                            <p:fltVal val="-90"/>
                                          </p:val>
                                        </p:tav>
                                        <p:tav tm="100000">
                                          <p:val>
                                            <p:fltVal val="0"/>
                                          </p:val>
                                        </p:tav>
                                      </p:tavLst>
                                    </p:anim>
                                    <p:anim calcmode="lin" valueType="num">
                                      <p:cBhvr>
                                        <p:cTn id="75" dur="800" decel="100000" fill="hold"/>
                                        <p:tgtEl>
                                          <p:spTgt spid="18"/>
                                        </p:tgtEl>
                                        <p:attrNameLst>
                                          <p:attrName>ppt_x</p:attrName>
                                        </p:attrNameLst>
                                      </p:cBhvr>
                                      <p:tavLst>
                                        <p:tav tm="0">
                                          <p:val>
                                            <p:strVal val="#ppt_x+0.4"/>
                                          </p:val>
                                        </p:tav>
                                        <p:tav tm="100000">
                                          <p:val>
                                            <p:strVal val="#ppt_x-0.05"/>
                                          </p:val>
                                        </p:tav>
                                      </p:tavLst>
                                    </p:anim>
                                    <p:anim calcmode="lin" valueType="num">
                                      <p:cBhvr>
                                        <p:cTn id="76" dur="800" decel="100000" fill="hold"/>
                                        <p:tgtEl>
                                          <p:spTgt spid="18"/>
                                        </p:tgtEl>
                                        <p:attrNameLst>
                                          <p:attrName>ppt_y</p:attrName>
                                        </p:attrNameLst>
                                      </p:cBhvr>
                                      <p:tavLst>
                                        <p:tav tm="0">
                                          <p:val>
                                            <p:strVal val="#ppt_y-0.4"/>
                                          </p:val>
                                        </p:tav>
                                        <p:tav tm="100000">
                                          <p:val>
                                            <p:strVal val="#ppt_y+0.1"/>
                                          </p:val>
                                        </p:tav>
                                      </p:tavLst>
                                    </p:anim>
                                    <p:anim calcmode="lin" valueType="num">
                                      <p:cBhvr>
                                        <p:cTn id="77" dur="200" accel="100000" fill="hold">
                                          <p:stCondLst>
                                            <p:cond delay="800"/>
                                          </p:stCondLst>
                                        </p:cTn>
                                        <p:tgtEl>
                                          <p:spTgt spid="18"/>
                                        </p:tgtEl>
                                        <p:attrNameLst>
                                          <p:attrName>ppt_x</p:attrName>
                                        </p:attrNameLst>
                                      </p:cBhvr>
                                      <p:tavLst>
                                        <p:tav tm="0">
                                          <p:val>
                                            <p:strVal val="#ppt_x-0.05"/>
                                          </p:val>
                                        </p:tav>
                                        <p:tav tm="100000">
                                          <p:val>
                                            <p:strVal val="#ppt_x"/>
                                          </p:val>
                                        </p:tav>
                                      </p:tavLst>
                                    </p:anim>
                                    <p:anim calcmode="lin" valueType="num">
                                      <p:cBhvr>
                                        <p:cTn id="78" dur="200" accel="100000" fill="hold">
                                          <p:stCondLst>
                                            <p:cond delay="800"/>
                                          </p:stCondLst>
                                        </p:cTn>
                                        <p:tgtEl>
                                          <p:spTgt spid="18"/>
                                        </p:tgtEl>
                                        <p:attrNameLst>
                                          <p:attrName>ppt_y</p:attrName>
                                        </p:attrNameLst>
                                      </p:cBhvr>
                                      <p:tavLst>
                                        <p:tav tm="0">
                                          <p:val>
                                            <p:strVal val="#ppt_y+0.1"/>
                                          </p:val>
                                        </p:tav>
                                        <p:tav tm="100000">
                                          <p:val>
                                            <p:strVal val="#ppt_y"/>
                                          </p:val>
                                        </p:tav>
                                      </p:tavLst>
                                    </p:anim>
                                  </p:childTnLst>
                                </p:cTn>
                              </p:par>
                            </p:childTnLst>
                          </p:cTn>
                        </p:par>
                        <p:par>
                          <p:cTn id="79" fill="hold">
                            <p:stCondLst>
                              <p:cond delay="10000"/>
                            </p:stCondLst>
                            <p:childTnLst>
                              <p:par>
                                <p:cTn id="80" presetID="0" presetClass="entr" presetSubtype="0" fill="hold" nodeType="afterEffect">
                                  <p:stCondLst>
                                    <p:cond delay="0"/>
                                  </p:stCondLst>
                                  <p:childTnLst>
                                    <p:set>
                                      <p:cBhvr>
                                        <p:cTn id="81" dur="1" fill="hold">
                                          <p:stCondLst>
                                            <p:cond delay="0"/>
                                          </p:stCondLst>
                                        </p:cTn>
                                        <p:tgtEl>
                                          <p:spTgt spid="22"/>
                                        </p:tgtEl>
                                        <p:attrNameLst>
                                          <p:attrName>style.visibility</p:attrName>
                                        </p:attrNameLst>
                                      </p:cBhvr>
                                      <p:to>
                                        <p:strVal val="visible"/>
                                      </p:to>
                                    </p:set>
                                    <p:animMotion origin="layout" path="M 0 -1.880135 L 0 0 E" pathEditMode="relative">
                                      <p:cBhvr from="" to="">
                                        <p:cTn id="82" dur="1000" fill="hold">
                                          <p:stCondLst>
                                            <p:cond delay="0"/>
                                          </p:stCondLst>
                                        </p:cTn>
                                        <p:tgtEl>
                                          <p:spTgt spid="22"/>
                                        </p:tgtEl>
                                        <p:attrNameLst>
                                          <p:attrName>ppt_x</p:attrName>
                                          <p:attrName>ppt_y</p:attrName>
                                        </p:attrNameLst>
                                      </p:cBhvr>
                                    </p:animMotion>
                                  </p:childTnLst>
                                </p:cTn>
                              </p:par>
                            </p:childTnLst>
                          </p:cTn>
                        </p:par>
                        <p:par>
                          <p:cTn id="83" fill="hold">
                            <p:stCondLst>
                              <p:cond delay="11000"/>
                            </p:stCondLst>
                            <p:childTnLst>
                              <p:par>
                                <p:cTn id="84" presetID="30" presetClass="entr" presetSubtype="0" fill="hold" grpId="0" nodeType="after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800" decel="100000"/>
                                        <p:tgtEl>
                                          <p:spTgt spid="14"/>
                                        </p:tgtEl>
                                      </p:cBhvr>
                                    </p:animEffect>
                                    <p:anim calcmode="lin" valueType="num">
                                      <p:cBhvr>
                                        <p:cTn id="87" dur="800" decel="100000" fill="hold"/>
                                        <p:tgtEl>
                                          <p:spTgt spid="14"/>
                                        </p:tgtEl>
                                        <p:attrNameLst>
                                          <p:attrName>style.rotation</p:attrName>
                                        </p:attrNameLst>
                                      </p:cBhvr>
                                      <p:tavLst>
                                        <p:tav tm="0">
                                          <p:val>
                                            <p:fltVal val="-90"/>
                                          </p:val>
                                        </p:tav>
                                        <p:tav tm="100000">
                                          <p:val>
                                            <p:fltVal val="0"/>
                                          </p:val>
                                        </p:tav>
                                      </p:tavLst>
                                    </p:anim>
                                    <p:anim calcmode="lin" valueType="num">
                                      <p:cBhvr>
                                        <p:cTn id="88" dur="800" decel="100000" fill="hold"/>
                                        <p:tgtEl>
                                          <p:spTgt spid="14"/>
                                        </p:tgtEl>
                                        <p:attrNameLst>
                                          <p:attrName>ppt_x</p:attrName>
                                        </p:attrNameLst>
                                      </p:cBhvr>
                                      <p:tavLst>
                                        <p:tav tm="0">
                                          <p:val>
                                            <p:strVal val="#ppt_x+0.4"/>
                                          </p:val>
                                        </p:tav>
                                        <p:tav tm="100000">
                                          <p:val>
                                            <p:strVal val="#ppt_x-0.05"/>
                                          </p:val>
                                        </p:tav>
                                      </p:tavLst>
                                    </p:anim>
                                    <p:anim calcmode="lin" valueType="num">
                                      <p:cBhvr>
                                        <p:cTn id="89" dur="800" decel="100000" fill="hold"/>
                                        <p:tgtEl>
                                          <p:spTgt spid="14"/>
                                        </p:tgtEl>
                                        <p:attrNameLst>
                                          <p:attrName>ppt_y</p:attrName>
                                        </p:attrNameLst>
                                      </p:cBhvr>
                                      <p:tavLst>
                                        <p:tav tm="0">
                                          <p:val>
                                            <p:strVal val="#ppt_y-0.4"/>
                                          </p:val>
                                        </p:tav>
                                        <p:tav tm="100000">
                                          <p:val>
                                            <p:strVal val="#ppt_y+0.1"/>
                                          </p:val>
                                        </p:tav>
                                      </p:tavLst>
                                    </p:anim>
                                    <p:anim calcmode="lin" valueType="num">
                                      <p:cBhvr>
                                        <p:cTn id="90"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91"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animBg="1"/>
      <p:bldP spid="12" grpId="0"/>
      <p:bldP spid="13" grpId="0"/>
      <p:bldP spid="17" grpId="0"/>
      <p:bldP spid="18" grpId="0"/>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PA-直接连接符 3"/>
          <p:cNvCxnSpPr/>
          <p:nvPr>
            <p:custDataLst>
              <p:tags r:id="rId2"/>
            </p:custDataLst>
          </p:nvPr>
        </p:nvCxnSpPr>
        <p:spPr>
          <a:xfrm>
            <a:off x="6096000" y="-803564"/>
            <a:ext cx="0" cy="140392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grpSp>
        <p:nvGrpSpPr>
          <p:cNvPr id="2" name="PA-组合 1"/>
          <p:cNvGrpSpPr/>
          <p:nvPr>
            <p:custDataLst>
              <p:tags r:id="rId3"/>
            </p:custDataLst>
          </p:nvPr>
        </p:nvGrpSpPr>
        <p:grpSpPr>
          <a:xfrm>
            <a:off x="5005760" y="749430"/>
            <a:ext cx="2180474" cy="2180474"/>
            <a:chOff x="5005760" y="749430"/>
            <a:chExt cx="2180474" cy="2180474"/>
          </a:xfrm>
        </p:grpSpPr>
        <p:sp>
          <p:nvSpPr>
            <p:cNvPr id="5" name="PA-菱形 4"/>
            <p:cNvSpPr/>
            <p:nvPr>
              <p:custDataLst>
                <p:tags r:id="rId22"/>
              </p:custDataLst>
            </p:nvPr>
          </p:nvSpPr>
          <p:spPr>
            <a:xfrm>
              <a:off x="5005760" y="749430"/>
              <a:ext cx="2180474" cy="2180474"/>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sz="3600" dirty="0">
                <a:solidFill>
                  <a:schemeClr val="tx1">
                    <a:lumMod val="75000"/>
                    <a:lumOff val="25000"/>
                  </a:schemeClr>
                </a:solidFill>
                <a:cs typeface="+mn-ea"/>
                <a:sym typeface="+mn-lt"/>
              </a:endParaRPr>
            </a:p>
          </p:txBody>
        </p:sp>
        <p:grpSp>
          <p:nvGrpSpPr>
            <p:cNvPr id="6" name="Group 38"/>
            <p:cNvGrpSpPr/>
            <p:nvPr/>
          </p:nvGrpSpPr>
          <p:grpSpPr>
            <a:xfrm>
              <a:off x="5855318" y="1411516"/>
              <a:ext cx="481357" cy="876762"/>
              <a:chOff x="3536781" y="2689641"/>
              <a:chExt cx="279527" cy="509141"/>
            </a:xfrm>
            <a:solidFill>
              <a:schemeClr val="tx1">
                <a:lumMod val="85000"/>
                <a:lumOff val="15000"/>
              </a:schemeClr>
            </a:solidFill>
          </p:grpSpPr>
          <p:sp>
            <p:nvSpPr>
              <p:cNvPr id="7" name="PA-任意多边形 121"/>
              <p:cNvSpPr>
                <a:spLocks noEditPoints="1"/>
              </p:cNvSpPr>
              <p:nvPr>
                <p:custDataLst>
                  <p:tags r:id="rId23"/>
                </p:custDataLst>
              </p:nvPr>
            </p:nvSpPr>
            <p:spPr bwMode="auto">
              <a:xfrm>
                <a:off x="3536781" y="2689641"/>
                <a:ext cx="279527" cy="381855"/>
              </a:xfrm>
              <a:custGeom>
                <a:avLst/>
                <a:gdLst>
                  <a:gd name="T0" fmla="*/ 42 w 84"/>
                  <a:gd name="T1" fmla="*/ 5 h 115"/>
                  <a:gd name="T2" fmla="*/ 79 w 84"/>
                  <a:gd name="T3" fmla="*/ 42 h 115"/>
                  <a:gd name="T4" fmla="*/ 56 w 84"/>
                  <a:gd name="T5" fmla="*/ 111 h 115"/>
                  <a:gd name="T6" fmla="*/ 31 w 84"/>
                  <a:gd name="T7" fmla="*/ 111 h 115"/>
                  <a:gd name="T8" fmla="*/ 4 w 84"/>
                  <a:gd name="T9" fmla="*/ 42 h 115"/>
                  <a:gd name="T10" fmla="*/ 42 w 84"/>
                  <a:gd name="T11" fmla="*/ 5 h 115"/>
                  <a:gd name="T12" fmla="*/ 42 w 84"/>
                  <a:gd name="T13" fmla="*/ 0 h 115"/>
                  <a:gd name="T14" fmla="*/ 0 w 84"/>
                  <a:gd name="T15" fmla="*/ 42 h 115"/>
                  <a:gd name="T16" fmla="*/ 29 w 84"/>
                  <a:gd name="T17" fmla="*/ 115 h 115"/>
                  <a:gd name="T18" fmla="*/ 58 w 84"/>
                  <a:gd name="T19" fmla="*/ 115 h 115"/>
                  <a:gd name="T20" fmla="*/ 84 w 84"/>
                  <a:gd name="T21" fmla="*/ 42 h 115"/>
                  <a:gd name="T22" fmla="*/ 42 w 84"/>
                  <a:gd name="T2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115">
                    <a:moveTo>
                      <a:pt x="42" y="5"/>
                    </a:moveTo>
                    <a:cubicBezTo>
                      <a:pt x="63" y="5"/>
                      <a:pt x="79" y="22"/>
                      <a:pt x="79" y="42"/>
                    </a:cubicBezTo>
                    <a:cubicBezTo>
                      <a:pt x="79" y="60"/>
                      <a:pt x="60" y="101"/>
                      <a:pt x="56" y="111"/>
                    </a:cubicBezTo>
                    <a:cubicBezTo>
                      <a:pt x="31" y="111"/>
                      <a:pt x="31" y="111"/>
                      <a:pt x="31" y="111"/>
                    </a:cubicBezTo>
                    <a:cubicBezTo>
                      <a:pt x="23" y="95"/>
                      <a:pt x="4" y="58"/>
                      <a:pt x="4" y="42"/>
                    </a:cubicBezTo>
                    <a:cubicBezTo>
                      <a:pt x="4" y="22"/>
                      <a:pt x="21" y="5"/>
                      <a:pt x="42" y="5"/>
                    </a:cubicBezTo>
                    <a:moveTo>
                      <a:pt x="42" y="0"/>
                    </a:moveTo>
                    <a:cubicBezTo>
                      <a:pt x="19" y="0"/>
                      <a:pt x="0" y="19"/>
                      <a:pt x="0" y="42"/>
                    </a:cubicBezTo>
                    <a:cubicBezTo>
                      <a:pt x="0" y="63"/>
                      <a:pt x="29" y="115"/>
                      <a:pt x="29" y="115"/>
                    </a:cubicBezTo>
                    <a:cubicBezTo>
                      <a:pt x="58" y="115"/>
                      <a:pt x="58" y="115"/>
                      <a:pt x="58" y="115"/>
                    </a:cubicBezTo>
                    <a:cubicBezTo>
                      <a:pt x="58" y="115"/>
                      <a:pt x="84" y="63"/>
                      <a:pt x="84" y="42"/>
                    </a:cubicBezTo>
                    <a:cubicBezTo>
                      <a:pt x="84" y="19"/>
                      <a:pt x="65" y="0"/>
                      <a:pt x="42" y="0"/>
                    </a:cubicBezTo>
                    <a:close/>
                  </a:path>
                </a:pathLst>
              </a:custGeom>
              <a:solidFill>
                <a:schemeClr val="accent1"/>
              </a:solidFill>
              <a:ln w="9525">
                <a:solidFill>
                  <a:schemeClr val="accent1"/>
                </a:solidFill>
                <a:round/>
                <a:headEnd/>
                <a:tailEnd/>
              </a:ln>
            </p:spPr>
            <p:txBody>
              <a:bodyPr vert="horz" wrap="square" lIns="91440" tIns="45720" rIns="91440" bIns="45720" numCol="1" anchor="t" anchorCtr="0" compatLnSpc="1">
                <a:prstTxWarp prst="textNoShape">
                  <a:avLst/>
                </a:prstTxWarp>
              </a:bodyPr>
              <a:lstStyle/>
              <a:p>
                <a:pPr>
                  <a:lnSpc>
                    <a:spcPct val="108421"/>
                  </a:lnSpc>
                </a:pPr>
                <a:endParaRPr lang="en-US" sz="3600">
                  <a:solidFill>
                    <a:schemeClr val="tx1">
                      <a:lumMod val="75000"/>
                      <a:lumOff val="25000"/>
                    </a:schemeClr>
                  </a:solidFill>
                  <a:cs typeface="+mn-ea"/>
                  <a:sym typeface="+mn-lt"/>
                </a:endParaRPr>
              </a:p>
            </p:txBody>
          </p:sp>
          <p:sp>
            <p:nvSpPr>
              <p:cNvPr id="8" name="PA-任意多边形 122"/>
              <p:cNvSpPr>
                <a:spLocks/>
              </p:cNvSpPr>
              <p:nvPr>
                <p:custDataLst>
                  <p:tags r:id="rId24"/>
                </p:custDataLst>
              </p:nvPr>
            </p:nvSpPr>
            <p:spPr bwMode="auto">
              <a:xfrm>
                <a:off x="3631621" y="3166335"/>
                <a:ext cx="97336" cy="9983"/>
              </a:xfrm>
              <a:custGeom>
                <a:avLst/>
                <a:gdLst>
                  <a:gd name="T0" fmla="*/ 1 w 29"/>
                  <a:gd name="T1" fmla="*/ 3 h 3"/>
                  <a:gd name="T2" fmla="*/ 27 w 29"/>
                  <a:gd name="T3" fmla="*/ 3 h 3"/>
                  <a:gd name="T4" fmla="*/ 29 w 29"/>
                  <a:gd name="T5" fmla="*/ 0 h 3"/>
                  <a:gd name="T6" fmla="*/ 0 w 29"/>
                  <a:gd name="T7" fmla="*/ 0 h 3"/>
                  <a:gd name="T8" fmla="*/ 1 w 29"/>
                  <a:gd name="T9" fmla="*/ 3 h 3"/>
                </a:gdLst>
                <a:ahLst/>
                <a:cxnLst>
                  <a:cxn ang="0">
                    <a:pos x="T0" y="T1"/>
                  </a:cxn>
                  <a:cxn ang="0">
                    <a:pos x="T2" y="T3"/>
                  </a:cxn>
                  <a:cxn ang="0">
                    <a:pos x="T4" y="T5"/>
                  </a:cxn>
                  <a:cxn ang="0">
                    <a:pos x="T6" y="T7"/>
                  </a:cxn>
                  <a:cxn ang="0">
                    <a:pos x="T8" y="T9"/>
                  </a:cxn>
                </a:cxnLst>
                <a:rect l="0" t="0" r="r" b="b"/>
                <a:pathLst>
                  <a:path w="29" h="3">
                    <a:moveTo>
                      <a:pt x="1" y="3"/>
                    </a:moveTo>
                    <a:cubicBezTo>
                      <a:pt x="27" y="3"/>
                      <a:pt x="27" y="3"/>
                      <a:pt x="27" y="3"/>
                    </a:cubicBezTo>
                    <a:cubicBezTo>
                      <a:pt x="28" y="2"/>
                      <a:pt x="28" y="1"/>
                      <a:pt x="29" y="0"/>
                    </a:cubicBezTo>
                    <a:cubicBezTo>
                      <a:pt x="0" y="0"/>
                      <a:pt x="0" y="0"/>
                      <a:pt x="0" y="0"/>
                    </a:cubicBezTo>
                    <a:cubicBezTo>
                      <a:pt x="0" y="1"/>
                      <a:pt x="1" y="2"/>
                      <a:pt x="1" y="3"/>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pPr>
                  <a:lnSpc>
                    <a:spcPct val="108421"/>
                  </a:lnSpc>
                </a:pPr>
                <a:endParaRPr lang="en-US" sz="3600">
                  <a:solidFill>
                    <a:schemeClr val="tx1">
                      <a:lumMod val="75000"/>
                      <a:lumOff val="25000"/>
                    </a:schemeClr>
                  </a:solidFill>
                  <a:cs typeface="+mn-ea"/>
                  <a:sym typeface="+mn-lt"/>
                </a:endParaRPr>
              </a:p>
            </p:txBody>
          </p:sp>
          <p:sp>
            <p:nvSpPr>
              <p:cNvPr id="9" name="PA-任意多边形 123"/>
              <p:cNvSpPr>
                <a:spLocks/>
              </p:cNvSpPr>
              <p:nvPr>
                <p:custDataLst>
                  <p:tags r:id="rId25"/>
                </p:custDataLst>
              </p:nvPr>
            </p:nvSpPr>
            <p:spPr bwMode="auto">
              <a:xfrm>
                <a:off x="3646596" y="3186302"/>
                <a:ext cx="69882" cy="12480"/>
              </a:xfrm>
              <a:custGeom>
                <a:avLst/>
                <a:gdLst>
                  <a:gd name="T0" fmla="*/ 10 w 21"/>
                  <a:gd name="T1" fmla="*/ 4 h 4"/>
                  <a:gd name="T2" fmla="*/ 21 w 21"/>
                  <a:gd name="T3" fmla="*/ 0 h 4"/>
                  <a:gd name="T4" fmla="*/ 0 w 21"/>
                  <a:gd name="T5" fmla="*/ 0 h 4"/>
                  <a:gd name="T6" fmla="*/ 10 w 21"/>
                  <a:gd name="T7" fmla="*/ 4 h 4"/>
                </a:gdLst>
                <a:ahLst/>
                <a:cxnLst>
                  <a:cxn ang="0">
                    <a:pos x="T0" y="T1"/>
                  </a:cxn>
                  <a:cxn ang="0">
                    <a:pos x="T2" y="T3"/>
                  </a:cxn>
                  <a:cxn ang="0">
                    <a:pos x="T4" y="T5"/>
                  </a:cxn>
                  <a:cxn ang="0">
                    <a:pos x="T6" y="T7"/>
                  </a:cxn>
                </a:cxnLst>
                <a:rect l="0" t="0" r="r" b="b"/>
                <a:pathLst>
                  <a:path w="21" h="4">
                    <a:moveTo>
                      <a:pt x="10" y="4"/>
                    </a:moveTo>
                    <a:cubicBezTo>
                      <a:pt x="14" y="4"/>
                      <a:pt x="18" y="2"/>
                      <a:pt x="21" y="0"/>
                    </a:cubicBezTo>
                    <a:cubicBezTo>
                      <a:pt x="0" y="0"/>
                      <a:pt x="0" y="0"/>
                      <a:pt x="0" y="0"/>
                    </a:cubicBezTo>
                    <a:cubicBezTo>
                      <a:pt x="2" y="2"/>
                      <a:pt x="6" y="4"/>
                      <a:pt x="10" y="4"/>
                    </a:cubicBezTo>
                    <a:close/>
                  </a:path>
                </a:pathLst>
              </a:custGeom>
              <a:solidFill>
                <a:schemeClr val="accent1"/>
              </a:solidFill>
              <a:ln w="9525">
                <a:solidFill>
                  <a:schemeClr val="accent1"/>
                </a:solidFill>
                <a:round/>
                <a:headEnd/>
                <a:tailEnd/>
              </a:ln>
            </p:spPr>
            <p:txBody>
              <a:bodyPr vert="horz" wrap="square" lIns="91440" tIns="45720" rIns="91440" bIns="45720" numCol="1" anchor="t" anchorCtr="0" compatLnSpc="1">
                <a:prstTxWarp prst="textNoShape">
                  <a:avLst/>
                </a:prstTxWarp>
              </a:bodyPr>
              <a:lstStyle/>
              <a:p>
                <a:pPr>
                  <a:lnSpc>
                    <a:spcPct val="108421"/>
                  </a:lnSpc>
                </a:pPr>
                <a:endParaRPr lang="en-US" sz="3600">
                  <a:solidFill>
                    <a:schemeClr val="tx1">
                      <a:lumMod val="75000"/>
                      <a:lumOff val="25000"/>
                    </a:schemeClr>
                  </a:solidFill>
                  <a:cs typeface="+mn-ea"/>
                  <a:sym typeface="+mn-lt"/>
                </a:endParaRPr>
              </a:p>
            </p:txBody>
          </p:sp>
          <p:sp>
            <p:nvSpPr>
              <p:cNvPr id="10" name="PA-任意多边形 124"/>
              <p:cNvSpPr>
                <a:spLocks/>
              </p:cNvSpPr>
              <p:nvPr>
                <p:custDataLst>
                  <p:tags r:id="rId26"/>
                </p:custDataLst>
              </p:nvPr>
            </p:nvSpPr>
            <p:spPr bwMode="auto">
              <a:xfrm>
                <a:off x="3629124" y="3086470"/>
                <a:ext cx="102328" cy="69882"/>
              </a:xfrm>
              <a:custGeom>
                <a:avLst/>
                <a:gdLst>
                  <a:gd name="T0" fmla="*/ 31 w 31"/>
                  <a:gd name="T1" fmla="*/ 0 h 21"/>
                  <a:gd name="T2" fmla="*/ 0 w 31"/>
                  <a:gd name="T3" fmla="*/ 0 h 21"/>
                  <a:gd name="T4" fmla="*/ 0 w 31"/>
                  <a:gd name="T5" fmla="*/ 19 h 21"/>
                  <a:gd name="T6" fmla="*/ 0 w 31"/>
                  <a:gd name="T7" fmla="*/ 21 h 21"/>
                  <a:gd name="T8" fmla="*/ 30 w 31"/>
                  <a:gd name="T9" fmla="*/ 21 h 21"/>
                  <a:gd name="T10" fmla="*/ 31 w 31"/>
                  <a:gd name="T11" fmla="*/ 19 h 21"/>
                  <a:gd name="T12" fmla="*/ 31 w 31"/>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1" h="21">
                    <a:moveTo>
                      <a:pt x="31" y="0"/>
                    </a:moveTo>
                    <a:cubicBezTo>
                      <a:pt x="0" y="0"/>
                      <a:pt x="0" y="0"/>
                      <a:pt x="0" y="0"/>
                    </a:cubicBezTo>
                    <a:cubicBezTo>
                      <a:pt x="0" y="19"/>
                      <a:pt x="0" y="19"/>
                      <a:pt x="0" y="19"/>
                    </a:cubicBezTo>
                    <a:cubicBezTo>
                      <a:pt x="0" y="20"/>
                      <a:pt x="0" y="20"/>
                      <a:pt x="0" y="21"/>
                    </a:cubicBezTo>
                    <a:cubicBezTo>
                      <a:pt x="30" y="21"/>
                      <a:pt x="30" y="21"/>
                      <a:pt x="30" y="21"/>
                    </a:cubicBezTo>
                    <a:cubicBezTo>
                      <a:pt x="30" y="20"/>
                      <a:pt x="31" y="20"/>
                      <a:pt x="31" y="19"/>
                    </a:cubicBezTo>
                    <a:lnTo>
                      <a:pt x="31" y="0"/>
                    </a:lnTo>
                    <a:close/>
                  </a:path>
                </a:pathLst>
              </a:custGeom>
              <a:solidFill>
                <a:schemeClr val="accent1"/>
              </a:solidFill>
              <a:ln w="9525">
                <a:solidFill>
                  <a:schemeClr val="accent1"/>
                </a:solidFill>
                <a:round/>
                <a:headEnd/>
                <a:tailEnd/>
              </a:ln>
            </p:spPr>
            <p:txBody>
              <a:bodyPr vert="horz" wrap="square" lIns="91440" tIns="45720" rIns="91440" bIns="45720" numCol="1" anchor="t" anchorCtr="0" compatLnSpc="1">
                <a:prstTxWarp prst="textNoShape">
                  <a:avLst/>
                </a:prstTxWarp>
              </a:bodyPr>
              <a:lstStyle/>
              <a:p>
                <a:pPr>
                  <a:lnSpc>
                    <a:spcPct val="108421"/>
                  </a:lnSpc>
                </a:pPr>
                <a:endParaRPr lang="en-US" sz="3600" dirty="0">
                  <a:solidFill>
                    <a:schemeClr val="tx1">
                      <a:lumMod val="75000"/>
                      <a:lumOff val="25000"/>
                    </a:schemeClr>
                  </a:solidFill>
                  <a:cs typeface="+mn-ea"/>
                  <a:sym typeface="+mn-lt"/>
                </a:endParaRPr>
              </a:p>
            </p:txBody>
          </p:sp>
          <p:sp>
            <p:nvSpPr>
              <p:cNvPr id="11" name="PA-任意多边形 125"/>
              <p:cNvSpPr>
                <a:spLocks noEditPoints="1"/>
              </p:cNvSpPr>
              <p:nvPr>
                <p:custDataLst>
                  <p:tags r:id="rId27"/>
                </p:custDataLst>
              </p:nvPr>
            </p:nvSpPr>
            <p:spPr bwMode="auto">
              <a:xfrm>
                <a:off x="3626629" y="2864345"/>
                <a:ext cx="104823" cy="207151"/>
              </a:xfrm>
              <a:custGeom>
                <a:avLst/>
                <a:gdLst>
                  <a:gd name="T0" fmla="*/ 42 w 42"/>
                  <a:gd name="T1" fmla="*/ 2 h 83"/>
                  <a:gd name="T2" fmla="*/ 42 w 42"/>
                  <a:gd name="T3" fmla="*/ 2 h 83"/>
                  <a:gd name="T4" fmla="*/ 42 w 42"/>
                  <a:gd name="T5" fmla="*/ 2 h 83"/>
                  <a:gd name="T6" fmla="*/ 37 w 42"/>
                  <a:gd name="T7" fmla="*/ 0 h 83"/>
                  <a:gd name="T8" fmla="*/ 20 w 42"/>
                  <a:gd name="T9" fmla="*/ 6 h 83"/>
                  <a:gd name="T10" fmla="*/ 5 w 42"/>
                  <a:gd name="T11" fmla="*/ 0 h 83"/>
                  <a:gd name="T12" fmla="*/ 0 w 42"/>
                  <a:gd name="T13" fmla="*/ 1 h 83"/>
                  <a:gd name="T14" fmla="*/ 0 w 42"/>
                  <a:gd name="T15" fmla="*/ 2 h 83"/>
                  <a:gd name="T16" fmla="*/ 0 w 42"/>
                  <a:gd name="T17" fmla="*/ 2 h 83"/>
                  <a:gd name="T18" fmla="*/ 18 w 42"/>
                  <a:gd name="T19" fmla="*/ 83 h 83"/>
                  <a:gd name="T20" fmla="*/ 24 w 42"/>
                  <a:gd name="T21" fmla="*/ 83 h 83"/>
                  <a:gd name="T22" fmla="*/ 42 w 42"/>
                  <a:gd name="T23" fmla="*/ 2 h 83"/>
                  <a:gd name="T24" fmla="*/ 42 w 42"/>
                  <a:gd name="T25" fmla="*/ 2 h 83"/>
                  <a:gd name="T26" fmla="*/ 42 w 42"/>
                  <a:gd name="T27" fmla="*/ 2 h 83"/>
                  <a:gd name="T28" fmla="*/ 21 w 42"/>
                  <a:gd name="T29" fmla="*/ 73 h 83"/>
                  <a:gd name="T30" fmla="*/ 5 w 42"/>
                  <a:gd name="T31" fmla="*/ 4 h 83"/>
                  <a:gd name="T32" fmla="*/ 20 w 42"/>
                  <a:gd name="T33" fmla="*/ 9 h 83"/>
                  <a:gd name="T34" fmla="*/ 37 w 42"/>
                  <a:gd name="T35" fmla="*/ 4 h 83"/>
                  <a:gd name="T36" fmla="*/ 21 w 42"/>
                  <a:gd name="T37"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83">
                    <a:moveTo>
                      <a:pt x="42" y="2"/>
                    </a:moveTo>
                    <a:lnTo>
                      <a:pt x="42" y="2"/>
                    </a:lnTo>
                    <a:lnTo>
                      <a:pt x="42" y="2"/>
                    </a:lnTo>
                    <a:lnTo>
                      <a:pt x="37" y="0"/>
                    </a:lnTo>
                    <a:lnTo>
                      <a:pt x="20" y="6"/>
                    </a:lnTo>
                    <a:lnTo>
                      <a:pt x="5" y="0"/>
                    </a:lnTo>
                    <a:lnTo>
                      <a:pt x="0" y="1"/>
                    </a:lnTo>
                    <a:lnTo>
                      <a:pt x="0" y="2"/>
                    </a:lnTo>
                    <a:lnTo>
                      <a:pt x="0" y="2"/>
                    </a:lnTo>
                    <a:lnTo>
                      <a:pt x="18" y="83"/>
                    </a:lnTo>
                    <a:lnTo>
                      <a:pt x="24" y="83"/>
                    </a:lnTo>
                    <a:lnTo>
                      <a:pt x="42" y="2"/>
                    </a:lnTo>
                    <a:lnTo>
                      <a:pt x="42" y="2"/>
                    </a:lnTo>
                    <a:lnTo>
                      <a:pt x="42" y="2"/>
                    </a:lnTo>
                    <a:close/>
                    <a:moveTo>
                      <a:pt x="21" y="73"/>
                    </a:moveTo>
                    <a:lnTo>
                      <a:pt x="5" y="4"/>
                    </a:lnTo>
                    <a:lnTo>
                      <a:pt x="20" y="9"/>
                    </a:lnTo>
                    <a:lnTo>
                      <a:pt x="37" y="4"/>
                    </a:lnTo>
                    <a:lnTo>
                      <a:pt x="21" y="73"/>
                    </a:lnTo>
                    <a:close/>
                  </a:path>
                </a:pathLst>
              </a:custGeom>
              <a:solidFill>
                <a:schemeClr val="accent1"/>
              </a:solidFill>
              <a:ln w="9525">
                <a:solidFill>
                  <a:schemeClr val="accent1"/>
                </a:solidFill>
                <a:round/>
                <a:headEnd/>
                <a:tailEnd/>
              </a:ln>
            </p:spPr>
            <p:txBody>
              <a:bodyPr vert="horz" wrap="square" lIns="91440" tIns="45720" rIns="91440" bIns="45720" numCol="1" anchor="t" anchorCtr="0" compatLnSpc="1">
                <a:prstTxWarp prst="textNoShape">
                  <a:avLst/>
                </a:prstTxWarp>
              </a:bodyPr>
              <a:lstStyle/>
              <a:p>
                <a:pPr>
                  <a:lnSpc>
                    <a:spcPct val="108421"/>
                  </a:lnSpc>
                </a:pPr>
                <a:endParaRPr lang="en-US" sz="3600">
                  <a:solidFill>
                    <a:schemeClr val="tx1">
                      <a:lumMod val="75000"/>
                      <a:lumOff val="25000"/>
                    </a:schemeClr>
                  </a:solidFill>
                  <a:cs typeface="+mn-ea"/>
                  <a:sym typeface="+mn-lt"/>
                </a:endParaRPr>
              </a:p>
            </p:txBody>
          </p:sp>
        </p:grpSp>
      </p:grpSp>
      <p:cxnSp>
        <p:nvCxnSpPr>
          <p:cNvPr id="13" name="PA-直接连接符 12"/>
          <p:cNvCxnSpPr/>
          <p:nvPr>
            <p:custDataLst>
              <p:tags r:id="rId4"/>
            </p:custDataLst>
          </p:nvPr>
        </p:nvCxnSpPr>
        <p:spPr>
          <a:xfrm>
            <a:off x="7272599" y="1849897"/>
            <a:ext cx="49876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14" name="PA-矩形 23"/>
          <p:cNvSpPr/>
          <p:nvPr>
            <p:custDataLst>
              <p:tags r:id="rId5"/>
            </p:custDataLst>
          </p:nvPr>
        </p:nvSpPr>
        <p:spPr>
          <a:xfrm>
            <a:off x="7771366" y="2084101"/>
            <a:ext cx="2486025" cy="879087"/>
          </a:xfrm>
          <a:prstGeom prst="rect">
            <a:avLst/>
          </a:prstGeom>
        </p:spPr>
        <p:txBody>
          <a:bodyPr wrap="square">
            <a:spAutoFit/>
          </a:bodyPr>
          <a:lstStyle/>
          <a:p>
            <a:pP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sp>
        <p:nvSpPr>
          <p:cNvPr id="15" name="PA-文本框 14"/>
          <p:cNvSpPr txBox="1"/>
          <p:nvPr>
            <p:custDataLst>
              <p:tags r:id="rId6"/>
            </p:custDataLst>
          </p:nvPr>
        </p:nvSpPr>
        <p:spPr>
          <a:xfrm>
            <a:off x="7771366" y="1649245"/>
            <a:ext cx="2486025" cy="538545"/>
          </a:xfrm>
          <a:prstGeom prst="rect">
            <a:avLst/>
          </a:prstGeom>
          <a:noFill/>
        </p:spPr>
        <p:txBody>
          <a:bodyPr wrap="square" rtlCol="0">
            <a:spAutoFit/>
          </a:bodyPr>
          <a:lstStyle/>
          <a:p>
            <a:pPr>
              <a:lnSpc>
                <a:spcPct val="108421"/>
              </a:lnSpc>
            </a:pPr>
            <a:r>
              <a:rPr lang="zh-CN" altLang="en-US" sz="2800" dirty="0">
                <a:solidFill>
                  <a:schemeClr val="tx1">
                    <a:lumMod val="75000"/>
                    <a:lumOff val="25000"/>
                  </a:schemeClr>
                </a:solidFill>
                <a:cs typeface="+mn-ea"/>
                <a:sym typeface="+mn-lt"/>
              </a:rPr>
              <a:t>添加标题</a:t>
            </a:r>
          </a:p>
        </p:txBody>
      </p:sp>
      <p:sp>
        <p:nvSpPr>
          <p:cNvPr id="16" name="PA-文本框 15"/>
          <p:cNvSpPr txBox="1"/>
          <p:nvPr>
            <p:custDataLst>
              <p:tags r:id="rId7"/>
            </p:custDataLst>
          </p:nvPr>
        </p:nvSpPr>
        <p:spPr>
          <a:xfrm>
            <a:off x="1934603" y="1621537"/>
            <a:ext cx="2486025" cy="538545"/>
          </a:xfrm>
          <a:prstGeom prst="rect">
            <a:avLst/>
          </a:prstGeom>
          <a:noFill/>
        </p:spPr>
        <p:txBody>
          <a:bodyPr wrap="square" rtlCol="0">
            <a:spAutoFit/>
          </a:bodyPr>
          <a:lstStyle/>
          <a:p>
            <a:pPr algn="r">
              <a:lnSpc>
                <a:spcPct val="108421"/>
              </a:lnSpc>
            </a:pPr>
            <a:r>
              <a:rPr lang="zh-CN" altLang="en-US" sz="2800" dirty="0">
                <a:solidFill>
                  <a:schemeClr val="tx1">
                    <a:lumMod val="75000"/>
                    <a:lumOff val="25000"/>
                  </a:schemeClr>
                </a:solidFill>
                <a:cs typeface="+mn-ea"/>
                <a:sym typeface="+mn-lt"/>
              </a:rPr>
              <a:t>添加标题</a:t>
            </a:r>
          </a:p>
        </p:txBody>
      </p:sp>
      <p:cxnSp>
        <p:nvCxnSpPr>
          <p:cNvPr id="17" name="PA-直接连接符 16"/>
          <p:cNvCxnSpPr/>
          <p:nvPr>
            <p:custDataLst>
              <p:tags r:id="rId8"/>
            </p:custDataLst>
          </p:nvPr>
        </p:nvCxnSpPr>
        <p:spPr>
          <a:xfrm>
            <a:off x="4420629" y="1834790"/>
            <a:ext cx="49876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18" name="PA-矩形 23"/>
          <p:cNvSpPr/>
          <p:nvPr>
            <p:custDataLst>
              <p:tags r:id="rId9"/>
            </p:custDataLst>
          </p:nvPr>
        </p:nvSpPr>
        <p:spPr>
          <a:xfrm>
            <a:off x="1934602" y="2053620"/>
            <a:ext cx="2486025" cy="879087"/>
          </a:xfrm>
          <a:prstGeom prst="rect">
            <a:avLst/>
          </a:prstGeom>
        </p:spPr>
        <p:txBody>
          <a:bodyPr wrap="square">
            <a:spAutoFit/>
          </a:bodyPr>
          <a:lstStyle/>
          <a:p>
            <a:pPr algn="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cxnSp>
        <p:nvCxnSpPr>
          <p:cNvPr id="19" name="PA-直接连接符 18"/>
          <p:cNvCxnSpPr/>
          <p:nvPr>
            <p:custDataLst>
              <p:tags r:id="rId10"/>
            </p:custDataLst>
          </p:nvPr>
        </p:nvCxnSpPr>
        <p:spPr>
          <a:xfrm>
            <a:off x="6096000" y="2997200"/>
            <a:ext cx="0" cy="140392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grpSp>
        <p:nvGrpSpPr>
          <p:cNvPr id="3" name="PA-组合 2"/>
          <p:cNvGrpSpPr/>
          <p:nvPr>
            <p:custDataLst>
              <p:tags r:id="rId11"/>
            </p:custDataLst>
          </p:nvPr>
        </p:nvGrpSpPr>
        <p:grpSpPr>
          <a:xfrm>
            <a:off x="5381610" y="4547147"/>
            <a:ext cx="1428780" cy="1428780"/>
            <a:chOff x="5381610" y="4547147"/>
            <a:chExt cx="1428780" cy="1428780"/>
          </a:xfrm>
        </p:grpSpPr>
        <p:sp>
          <p:nvSpPr>
            <p:cNvPr id="20" name="PA-菱形 19"/>
            <p:cNvSpPr/>
            <p:nvPr>
              <p:custDataLst>
                <p:tags r:id="rId19"/>
              </p:custDataLst>
            </p:nvPr>
          </p:nvSpPr>
          <p:spPr>
            <a:xfrm>
              <a:off x="5381610" y="4547147"/>
              <a:ext cx="1428780" cy="1428780"/>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sz="3600" dirty="0">
                <a:solidFill>
                  <a:schemeClr val="tx1">
                    <a:lumMod val="75000"/>
                    <a:lumOff val="25000"/>
                  </a:schemeClr>
                </a:solidFill>
                <a:cs typeface="+mn-ea"/>
                <a:sym typeface="+mn-lt"/>
              </a:endParaRPr>
            </a:p>
          </p:txBody>
        </p:sp>
        <p:grpSp>
          <p:nvGrpSpPr>
            <p:cNvPr id="28" name="Group 16"/>
            <p:cNvGrpSpPr/>
            <p:nvPr/>
          </p:nvGrpSpPr>
          <p:grpSpPr>
            <a:xfrm>
              <a:off x="5776800" y="4951255"/>
              <a:ext cx="625501" cy="615574"/>
              <a:chOff x="1587575" y="2265358"/>
              <a:chExt cx="314468" cy="309477"/>
            </a:xfrm>
            <a:solidFill>
              <a:schemeClr val="tx1">
                <a:lumMod val="85000"/>
                <a:lumOff val="15000"/>
              </a:schemeClr>
            </a:solidFill>
          </p:grpSpPr>
          <p:sp>
            <p:nvSpPr>
              <p:cNvPr id="29" name="PA-任意多边形 59"/>
              <p:cNvSpPr>
                <a:spLocks noEditPoints="1"/>
              </p:cNvSpPr>
              <p:nvPr>
                <p:custDataLst>
                  <p:tags r:id="rId20"/>
                </p:custDataLst>
              </p:nvPr>
            </p:nvSpPr>
            <p:spPr bwMode="auto">
              <a:xfrm>
                <a:off x="1587575" y="2265358"/>
                <a:ext cx="314468" cy="309477"/>
              </a:xfrm>
              <a:custGeom>
                <a:avLst/>
                <a:gdLst>
                  <a:gd name="T0" fmla="*/ 82 w 95"/>
                  <a:gd name="T1" fmla="*/ 57 h 93"/>
                  <a:gd name="T2" fmla="*/ 95 w 95"/>
                  <a:gd name="T3" fmla="*/ 51 h 93"/>
                  <a:gd name="T4" fmla="*/ 95 w 95"/>
                  <a:gd name="T5" fmla="*/ 41 h 93"/>
                  <a:gd name="T6" fmla="*/ 82 w 95"/>
                  <a:gd name="T7" fmla="*/ 36 h 93"/>
                  <a:gd name="T8" fmla="*/ 80 w 95"/>
                  <a:gd name="T9" fmla="*/ 30 h 93"/>
                  <a:gd name="T10" fmla="*/ 85 w 95"/>
                  <a:gd name="T11" fmla="*/ 17 h 93"/>
                  <a:gd name="T12" fmla="*/ 77 w 95"/>
                  <a:gd name="T13" fmla="*/ 10 h 93"/>
                  <a:gd name="T14" fmla="*/ 64 w 95"/>
                  <a:gd name="T15" fmla="*/ 15 h 93"/>
                  <a:gd name="T16" fmla="*/ 59 w 95"/>
                  <a:gd name="T17" fmla="*/ 13 h 93"/>
                  <a:gd name="T18" fmla="*/ 53 w 95"/>
                  <a:gd name="T19" fmla="*/ 0 h 93"/>
                  <a:gd name="T20" fmla="*/ 42 w 95"/>
                  <a:gd name="T21" fmla="*/ 0 h 93"/>
                  <a:gd name="T22" fmla="*/ 37 w 95"/>
                  <a:gd name="T23" fmla="*/ 13 h 93"/>
                  <a:gd name="T24" fmla="*/ 31 w 95"/>
                  <a:gd name="T25" fmla="*/ 15 h 93"/>
                  <a:gd name="T26" fmla="*/ 18 w 95"/>
                  <a:gd name="T27" fmla="*/ 10 h 93"/>
                  <a:gd name="T28" fmla="*/ 10 w 95"/>
                  <a:gd name="T29" fmla="*/ 17 h 93"/>
                  <a:gd name="T30" fmla="*/ 16 w 95"/>
                  <a:gd name="T31" fmla="*/ 30 h 93"/>
                  <a:gd name="T32" fmla="*/ 13 w 95"/>
                  <a:gd name="T33" fmla="*/ 36 h 93"/>
                  <a:gd name="T34" fmla="*/ 0 w 95"/>
                  <a:gd name="T35" fmla="*/ 41 h 93"/>
                  <a:gd name="T36" fmla="*/ 0 w 95"/>
                  <a:gd name="T37" fmla="*/ 52 h 93"/>
                  <a:gd name="T38" fmla="*/ 13 w 95"/>
                  <a:gd name="T39" fmla="*/ 57 h 93"/>
                  <a:gd name="T40" fmla="*/ 16 w 95"/>
                  <a:gd name="T41" fmla="*/ 63 h 93"/>
                  <a:gd name="T42" fmla="*/ 11 w 95"/>
                  <a:gd name="T43" fmla="*/ 76 h 93"/>
                  <a:gd name="T44" fmla="*/ 18 w 95"/>
                  <a:gd name="T45" fmla="*/ 83 h 93"/>
                  <a:gd name="T46" fmla="*/ 31 w 95"/>
                  <a:gd name="T47" fmla="*/ 78 h 93"/>
                  <a:gd name="T48" fmla="*/ 37 w 95"/>
                  <a:gd name="T49" fmla="*/ 80 h 93"/>
                  <a:gd name="T50" fmla="*/ 43 w 95"/>
                  <a:gd name="T51" fmla="*/ 93 h 93"/>
                  <a:gd name="T52" fmla="*/ 53 w 95"/>
                  <a:gd name="T53" fmla="*/ 93 h 93"/>
                  <a:gd name="T54" fmla="*/ 59 w 95"/>
                  <a:gd name="T55" fmla="*/ 80 h 93"/>
                  <a:gd name="T56" fmla="*/ 64 w 95"/>
                  <a:gd name="T57" fmla="*/ 78 h 93"/>
                  <a:gd name="T58" fmla="*/ 78 w 95"/>
                  <a:gd name="T59" fmla="*/ 83 h 93"/>
                  <a:gd name="T60" fmla="*/ 85 w 95"/>
                  <a:gd name="T61" fmla="*/ 75 h 93"/>
                  <a:gd name="T62" fmla="*/ 80 w 95"/>
                  <a:gd name="T63" fmla="*/ 63 h 93"/>
                  <a:gd name="T64" fmla="*/ 82 w 95"/>
                  <a:gd name="T65" fmla="*/ 57 h 93"/>
                  <a:gd name="T66" fmla="*/ 48 w 95"/>
                  <a:gd name="T67" fmla="*/ 61 h 93"/>
                  <a:gd name="T68" fmla="*/ 33 w 95"/>
                  <a:gd name="T69" fmla="*/ 46 h 93"/>
                  <a:gd name="T70" fmla="*/ 48 w 95"/>
                  <a:gd name="T71" fmla="*/ 32 h 93"/>
                  <a:gd name="T72" fmla="*/ 63 w 95"/>
                  <a:gd name="T73" fmla="*/ 46 h 93"/>
                  <a:gd name="T74" fmla="*/ 48 w 95"/>
                  <a:gd name="T75" fmla="*/ 6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solidFill>
                <a:schemeClr val="accent1"/>
              </a:solidFill>
              <a:ln w="9525">
                <a:solidFill>
                  <a:schemeClr val="accent1"/>
                </a:solidFill>
                <a:round/>
                <a:headEnd/>
                <a:tailEnd/>
              </a:ln>
            </p:spPr>
            <p:txBody>
              <a:bodyPr vert="horz" wrap="square" lIns="91440" tIns="45720" rIns="91440" bIns="45720" numCol="1" anchor="t" anchorCtr="0" compatLnSpc="1">
                <a:prstTxWarp prst="textNoShape">
                  <a:avLst/>
                </a:prstTxWarp>
              </a:bodyPr>
              <a:lstStyle/>
              <a:p>
                <a:pPr>
                  <a:lnSpc>
                    <a:spcPct val="108421"/>
                  </a:lnSpc>
                </a:pPr>
                <a:endParaRPr lang="en-US" sz="3600">
                  <a:solidFill>
                    <a:schemeClr val="tx1">
                      <a:lumMod val="75000"/>
                      <a:lumOff val="25000"/>
                    </a:schemeClr>
                  </a:solidFill>
                  <a:cs typeface="+mn-ea"/>
                  <a:sym typeface="+mn-lt"/>
                </a:endParaRPr>
              </a:p>
            </p:txBody>
          </p:sp>
          <p:sp>
            <p:nvSpPr>
              <p:cNvPr id="30" name="PA-椭圆 60"/>
              <p:cNvSpPr>
                <a:spLocks noChangeArrowheads="1"/>
              </p:cNvSpPr>
              <p:nvPr>
                <p:custDataLst>
                  <p:tags r:id="rId21"/>
                </p:custDataLst>
              </p:nvPr>
            </p:nvSpPr>
            <p:spPr bwMode="auto">
              <a:xfrm>
                <a:off x="1712364" y="2387652"/>
                <a:ext cx="64890" cy="62395"/>
              </a:xfrm>
              <a:prstGeom prst="ellipse">
                <a:avLst/>
              </a:prstGeom>
              <a:solidFill>
                <a:schemeClr val="accent1"/>
              </a:solidFill>
              <a:ln w="9525">
                <a:solidFill>
                  <a:schemeClr val="accent1"/>
                </a:solidFill>
                <a:round/>
                <a:headEnd/>
                <a:tailEnd/>
              </a:ln>
            </p:spPr>
            <p:txBody>
              <a:bodyPr vert="horz" wrap="square" lIns="91440" tIns="45720" rIns="91440" bIns="45720" numCol="1" anchor="t" anchorCtr="0" compatLnSpc="1">
                <a:prstTxWarp prst="textNoShape">
                  <a:avLst/>
                </a:prstTxWarp>
              </a:bodyPr>
              <a:lstStyle/>
              <a:p>
                <a:pPr>
                  <a:lnSpc>
                    <a:spcPct val="108421"/>
                  </a:lnSpc>
                </a:pPr>
                <a:endParaRPr lang="en-US" sz="3600">
                  <a:solidFill>
                    <a:schemeClr val="tx1">
                      <a:lumMod val="75000"/>
                      <a:lumOff val="25000"/>
                    </a:schemeClr>
                  </a:solidFill>
                  <a:cs typeface="+mn-ea"/>
                  <a:sym typeface="+mn-lt"/>
                </a:endParaRPr>
              </a:p>
            </p:txBody>
          </p:sp>
        </p:grpSp>
      </p:grpSp>
      <p:cxnSp>
        <p:nvCxnSpPr>
          <p:cNvPr id="32" name="PA-直接连接符 31"/>
          <p:cNvCxnSpPr/>
          <p:nvPr>
            <p:custDataLst>
              <p:tags r:id="rId12"/>
            </p:custDataLst>
          </p:nvPr>
        </p:nvCxnSpPr>
        <p:spPr>
          <a:xfrm>
            <a:off x="6918036" y="5249019"/>
            <a:ext cx="100573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33" name="PA-矩形 23"/>
          <p:cNvSpPr/>
          <p:nvPr>
            <p:custDataLst>
              <p:tags r:id="rId13"/>
            </p:custDataLst>
          </p:nvPr>
        </p:nvSpPr>
        <p:spPr>
          <a:xfrm>
            <a:off x="7923766" y="5483223"/>
            <a:ext cx="2486025" cy="879087"/>
          </a:xfrm>
          <a:prstGeom prst="rect">
            <a:avLst/>
          </a:prstGeom>
        </p:spPr>
        <p:txBody>
          <a:bodyPr wrap="square">
            <a:spAutoFit/>
          </a:bodyPr>
          <a:lstStyle/>
          <a:p>
            <a:pP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sp>
        <p:nvSpPr>
          <p:cNvPr id="34" name="PA-文本框 33"/>
          <p:cNvSpPr txBox="1"/>
          <p:nvPr>
            <p:custDataLst>
              <p:tags r:id="rId14"/>
            </p:custDataLst>
          </p:nvPr>
        </p:nvSpPr>
        <p:spPr>
          <a:xfrm>
            <a:off x="7923766" y="5048367"/>
            <a:ext cx="2486025" cy="538545"/>
          </a:xfrm>
          <a:prstGeom prst="rect">
            <a:avLst/>
          </a:prstGeom>
          <a:noFill/>
        </p:spPr>
        <p:txBody>
          <a:bodyPr wrap="square" rtlCol="0">
            <a:spAutoFit/>
          </a:bodyPr>
          <a:lstStyle/>
          <a:p>
            <a:pPr>
              <a:lnSpc>
                <a:spcPct val="108421"/>
              </a:lnSpc>
            </a:pPr>
            <a:r>
              <a:rPr lang="zh-CN" altLang="en-US" sz="2800" dirty="0">
                <a:solidFill>
                  <a:schemeClr val="tx1">
                    <a:lumMod val="75000"/>
                    <a:lumOff val="25000"/>
                  </a:schemeClr>
                </a:solidFill>
                <a:cs typeface="+mn-ea"/>
                <a:sym typeface="+mn-lt"/>
              </a:rPr>
              <a:t>添加标题</a:t>
            </a:r>
          </a:p>
        </p:txBody>
      </p:sp>
      <p:sp>
        <p:nvSpPr>
          <p:cNvPr id="35" name="PA-文本框 34"/>
          <p:cNvSpPr txBox="1"/>
          <p:nvPr>
            <p:custDataLst>
              <p:tags r:id="rId15"/>
            </p:custDataLst>
          </p:nvPr>
        </p:nvSpPr>
        <p:spPr>
          <a:xfrm>
            <a:off x="1934603" y="5048367"/>
            <a:ext cx="2486025" cy="538545"/>
          </a:xfrm>
          <a:prstGeom prst="rect">
            <a:avLst/>
          </a:prstGeom>
          <a:noFill/>
        </p:spPr>
        <p:txBody>
          <a:bodyPr wrap="square" rtlCol="0">
            <a:spAutoFit/>
          </a:bodyPr>
          <a:lstStyle/>
          <a:p>
            <a:pPr algn="r">
              <a:lnSpc>
                <a:spcPct val="108421"/>
              </a:lnSpc>
            </a:pPr>
            <a:r>
              <a:rPr lang="zh-CN" altLang="en-US" sz="2800" dirty="0">
                <a:solidFill>
                  <a:schemeClr val="tx1">
                    <a:lumMod val="75000"/>
                    <a:lumOff val="25000"/>
                  </a:schemeClr>
                </a:solidFill>
                <a:cs typeface="+mn-ea"/>
                <a:sym typeface="+mn-lt"/>
              </a:rPr>
              <a:t>添加标题</a:t>
            </a:r>
          </a:p>
        </p:txBody>
      </p:sp>
      <p:cxnSp>
        <p:nvCxnSpPr>
          <p:cNvPr id="36" name="PA-直接连接符 35"/>
          <p:cNvCxnSpPr>
            <a:cxnSpLocks/>
          </p:cNvCxnSpPr>
          <p:nvPr>
            <p:custDataLst>
              <p:tags r:id="rId16"/>
            </p:custDataLst>
          </p:nvPr>
        </p:nvCxnSpPr>
        <p:spPr>
          <a:xfrm>
            <a:off x="4420627" y="5238473"/>
            <a:ext cx="85333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37" name="PA-矩形 23"/>
          <p:cNvSpPr/>
          <p:nvPr>
            <p:custDataLst>
              <p:tags r:id="rId17"/>
            </p:custDataLst>
          </p:nvPr>
        </p:nvSpPr>
        <p:spPr>
          <a:xfrm>
            <a:off x="1934602" y="5480450"/>
            <a:ext cx="2486025" cy="879087"/>
          </a:xfrm>
          <a:prstGeom prst="rect">
            <a:avLst/>
          </a:prstGeom>
        </p:spPr>
        <p:txBody>
          <a:bodyPr wrap="square">
            <a:spAutoFit/>
          </a:bodyPr>
          <a:lstStyle/>
          <a:p>
            <a:pPr algn="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cxnSp>
        <p:nvCxnSpPr>
          <p:cNvPr id="67" name="PA-直接连接符 66"/>
          <p:cNvCxnSpPr/>
          <p:nvPr>
            <p:custDataLst>
              <p:tags r:id="rId18"/>
            </p:custDataLst>
          </p:nvPr>
        </p:nvCxnSpPr>
        <p:spPr>
          <a:xfrm>
            <a:off x="6096000" y="6156036"/>
            <a:ext cx="0" cy="140392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Tree>
    <p:custDataLst>
      <p:tags r:id="rId1"/>
    </p:custDataLst>
    <p:extLst>
      <p:ext uri="{BB962C8B-B14F-4D97-AF65-F5344CB8AC3E}">
        <p14:creationId xmlns:p14="http://schemas.microsoft.com/office/powerpoint/2010/main" val="228992311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Motion origin="layout" path="M 0 -1.880135 L 0 0 E" pathEditMode="relative">
                                      <p:cBhvr from="" to="">
                                        <p:cTn id="7" dur="1000" fill="hold">
                                          <p:stCondLst>
                                            <p:cond delay="0"/>
                                          </p:stCondLst>
                                        </p:cTn>
                                        <p:tgtEl>
                                          <p:spTgt spid="4"/>
                                        </p:tgtEl>
                                        <p:attrNameLst>
                                          <p:attrName>ppt_x</p:attrName>
                                          <p:attrName>ppt_y</p:attrName>
                                        </p:attrNameLst>
                                      </p:cBhvr>
                                    </p:animMotion>
                                  </p:childTnLst>
                                </p:cTn>
                              </p:par>
                            </p:childTnLst>
                          </p:cTn>
                        </p:par>
                        <p:par>
                          <p:cTn id="8" fill="hold">
                            <p:stCondLst>
                              <p:cond delay="1000"/>
                            </p:stCondLst>
                            <p:childTnLst>
                              <p:par>
                                <p:cTn id="9" presetID="3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800" decel="100000"/>
                                        <p:tgtEl>
                                          <p:spTgt spid="2"/>
                                        </p:tgtEl>
                                      </p:cBhvr>
                                    </p:animEffect>
                                    <p:anim calcmode="lin" valueType="num">
                                      <p:cBhvr>
                                        <p:cTn id="12" dur="800" decel="100000" fill="hold"/>
                                        <p:tgtEl>
                                          <p:spTgt spid="2"/>
                                        </p:tgtEl>
                                        <p:attrNameLst>
                                          <p:attrName>style.rotation</p:attrName>
                                        </p:attrNameLst>
                                      </p:cBhvr>
                                      <p:tavLst>
                                        <p:tav tm="0">
                                          <p:val>
                                            <p:fltVal val="-90"/>
                                          </p:val>
                                        </p:tav>
                                        <p:tav tm="100000">
                                          <p:val>
                                            <p:fltVal val="0"/>
                                          </p:val>
                                        </p:tav>
                                      </p:tavLst>
                                    </p:anim>
                                    <p:anim calcmode="lin" valueType="num">
                                      <p:cBhvr>
                                        <p:cTn id="13" dur="800" decel="100000" fill="hold"/>
                                        <p:tgtEl>
                                          <p:spTgt spid="2"/>
                                        </p:tgtEl>
                                        <p:attrNameLst>
                                          <p:attrName>ppt_x</p:attrName>
                                        </p:attrNameLst>
                                      </p:cBhvr>
                                      <p:tavLst>
                                        <p:tav tm="0">
                                          <p:val>
                                            <p:strVal val="#ppt_x+0.4"/>
                                          </p:val>
                                        </p:tav>
                                        <p:tav tm="100000">
                                          <p:val>
                                            <p:strVal val="#ppt_x-0.05"/>
                                          </p:val>
                                        </p:tav>
                                      </p:tavLst>
                                    </p:anim>
                                    <p:anim calcmode="lin" valueType="num">
                                      <p:cBhvr>
                                        <p:cTn id="14" dur="800" decel="100000" fill="hold"/>
                                        <p:tgtEl>
                                          <p:spTgt spid="2"/>
                                        </p:tgtEl>
                                        <p:attrNameLst>
                                          <p:attrName>ppt_y</p:attrName>
                                        </p:attrNameLst>
                                      </p:cBhvr>
                                      <p:tavLst>
                                        <p:tav tm="0">
                                          <p:val>
                                            <p:strVal val="#ppt_y-0.4"/>
                                          </p:val>
                                        </p:tav>
                                        <p:tav tm="100000">
                                          <p:val>
                                            <p:strVal val="#ppt_y+0.1"/>
                                          </p:val>
                                        </p:tav>
                                      </p:tavLst>
                                    </p:anim>
                                    <p:anim calcmode="lin" valueType="num">
                                      <p:cBhvr>
                                        <p:cTn id="15"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6"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7" fill="hold">
                            <p:stCondLst>
                              <p:cond delay="2000"/>
                            </p:stCondLst>
                            <p:childTnLst>
                              <p:par>
                                <p:cTn id="18" presetID="0"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Motion origin="layout" path="M -1.020455 0 L 0 0 E" pathEditMode="relative">
                                      <p:cBhvr from="" to="">
                                        <p:cTn id="20" dur="1000" fill="hold">
                                          <p:stCondLst>
                                            <p:cond delay="0"/>
                                          </p:stCondLst>
                                        </p:cTn>
                                        <p:tgtEl>
                                          <p:spTgt spid="13"/>
                                        </p:tgtEl>
                                        <p:attrNameLst>
                                          <p:attrName>ppt_x</p:attrName>
                                          <p:attrName>ppt_y</p:attrName>
                                        </p:attrNameLst>
                                      </p:cBhvr>
                                    </p:animMotion>
                                  </p:childTnLst>
                                </p:cTn>
                              </p:par>
                            </p:childTnLst>
                          </p:cTn>
                        </p:par>
                        <p:par>
                          <p:cTn id="21" fill="hold">
                            <p:stCondLst>
                              <p:cond delay="3000"/>
                            </p:stCondLst>
                            <p:childTnLst>
                              <p:par>
                                <p:cTn id="22" presetID="3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800" decel="100000"/>
                                        <p:tgtEl>
                                          <p:spTgt spid="14"/>
                                        </p:tgtEl>
                                      </p:cBhvr>
                                    </p:animEffect>
                                    <p:anim calcmode="lin" valueType="num">
                                      <p:cBhvr>
                                        <p:cTn id="25" dur="800" decel="100000" fill="hold"/>
                                        <p:tgtEl>
                                          <p:spTgt spid="14"/>
                                        </p:tgtEl>
                                        <p:attrNameLst>
                                          <p:attrName>style.rotation</p:attrName>
                                        </p:attrNameLst>
                                      </p:cBhvr>
                                      <p:tavLst>
                                        <p:tav tm="0">
                                          <p:val>
                                            <p:fltVal val="-90"/>
                                          </p:val>
                                        </p:tav>
                                        <p:tav tm="100000">
                                          <p:val>
                                            <p:fltVal val="0"/>
                                          </p:val>
                                        </p:tav>
                                      </p:tavLst>
                                    </p:anim>
                                    <p:anim calcmode="lin" valueType="num">
                                      <p:cBhvr>
                                        <p:cTn id="26" dur="800" decel="100000" fill="hold"/>
                                        <p:tgtEl>
                                          <p:spTgt spid="14"/>
                                        </p:tgtEl>
                                        <p:attrNameLst>
                                          <p:attrName>ppt_x</p:attrName>
                                        </p:attrNameLst>
                                      </p:cBhvr>
                                      <p:tavLst>
                                        <p:tav tm="0">
                                          <p:val>
                                            <p:strVal val="#ppt_x+0.4"/>
                                          </p:val>
                                        </p:tav>
                                        <p:tav tm="100000">
                                          <p:val>
                                            <p:strVal val="#ppt_x-0.05"/>
                                          </p:val>
                                        </p:tav>
                                      </p:tavLst>
                                    </p:anim>
                                    <p:anim calcmode="lin" valueType="num">
                                      <p:cBhvr>
                                        <p:cTn id="27" dur="800" decel="100000" fill="hold"/>
                                        <p:tgtEl>
                                          <p:spTgt spid="14"/>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childTnLst>
                          </p:cTn>
                        </p:par>
                        <p:par>
                          <p:cTn id="30" fill="hold">
                            <p:stCondLst>
                              <p:cond delay="4000"/>
                            </p:stCondLst>
                            <p:childTnLst>
                              <p:par>
                                <p:cTn id="31" presetID="3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800" decel="100000"/>
                                        <p:tgtEl>
                                          <p:spTgt spid="15"/>
                                        </p:tgtEl>
                                      </p:cBhvr>
                                    </p:animEffect>
                                    <p:anim calcmode="lin" valueType="num">
                                      <p:cBhvr>
                                        <p:cTn id="34" dur="800" decel="100000" fill="hold"/>
                                        <p:tgtEl>
                                          <p:spTgt spid="15"/>
                                        </p:tgtEl>
                                        <p:attrNameLst>
                                          <p:attrName>style.rotation</p:attrName>
                                        </p:attrNameLst>
                                      </p:cBhvr>
                                      <p:tavLst>
                                        <p:tav tm="0">
                                          <p:val>
                                            <p:fltVal val="-90"/>
                                          </p:val>
                                        </p:tav>
                                        <p:tav tm="100000">
                                          <p:val>
                                            <p:fltVal val="0"/>
                                          </p:val>
                                        </p:tav>
                                      </p:tavLst>
                                    </p:anim>
                                    <p:anim calcmode="lin" valueType="num">
                                      <p:cBhvr>
                                        <p:cTn id="35" dur="800" decel="100000" fill="hold"/>
                                        <p:tgtEl>
                                          <p:spTgt spid="15"/>
                                        </p:tgtEl>
                                        <p:attrNameLst>
                                          <p:attrName>ppt_x</p:attrName>
                                        </p:attrNameLst>
                                      </p:cBhvr>
                                      <p:tavLst>
                                        <p:tav tm="0">
                                          <p:val>
                                            <p:strVal val="#ppt_x+0.4"/>
                                          </p:val>
                                        </p:tav>
                                        <p:tav tm="100000">
                                          <p:val>
                                            <p:strVal val="#ppt_x-0.05"/>
                                          </p:val>
                                        </p:tav>
                                      </p:tavLst>
                                    </p:anim>
                                    <p:anim calcmode="lin" valueType="num">
                                      <p:cBhvr>
                                        <p:cTn id="36" dur="800" decel="100000" fill="hold"/>
                                        <p:tgtEl>
                                          <p:spTgt spid="15"/>
                                        </p:tgtEl>
                                        <p:attrNameLst>
                                          <p:attrName>ppt_y</p:attrName>
                                        </p:attrNameLst>
                                      </p:cBhvr>
                                      <p:tavLst>
                                        <p:tav tm="0">
                                          <p:val>
                                            <p:strVal val="#ppt_y-0.4"/>
                                          </p:val>
                                        </p:tav>
                                        <p:tav tm="100000">
                                          <p:val>
                                            <p:strVal val="#ppt_y+0.1"/>
                                          </p:val>
                                        </p:tav>
                                      </p:tavLst>
                                    </p:anim>
                                    <p:anim calcmode="lin" valueType="num">
                                      <p:cBhvr>
                                        <p:cTn id="37" dur="200" accel="100000" fill="hold">
                                          <p:stCondLst>
                                            <p:cond delay="800"/>
                                          </p:stCondLst>
                                        </p:cTn>
                                        <p:tgtEl>
                                          <p:spTgt spid="15"/>
                                        </p:tgtEl>
                                        <p:attrNameLst>
                                          <p:attrName>ppt_x</p:attrName>
                                        </p:attrNameLst>
                                      </p:cBhvr>
                                      <p:tavLst>
                                        <p:tav tm="0">
                                          <p:val>
                                            <p:strVal val="#ppt_x-0.05"/>
                                          </p:val>
                                        </p:tav>
                                        <p:tav tm="100000">
                                          <p:val>
                                            <p:strVal val="#ppt_x"/>
                                          </p:val>
                                        </p:tav>
                                      </p:tavLst>
                                    </p:anim>
                                    <p:anim calcmode="lin" valueType="num">
                                      <p:cBhvr>
                                        <p:cTn id="38" dur="200" accel="100000" fill="hold">
                                          <p:stCondLst>
                                            <p:cond delay="800"/>
                                          </p:stCondLst>
                                        </p:cTn>
                                        <p:tgtEl>
                                          <p:spTgt spid="15"/>
                                        </p:tgtEl>
                                        <p:attrNameLst>
                                          <p:attrName>ppt_y</p:attrName>
                                        </p:attrNameLst>
                                      </p:cBhvr>
                                      <p:tavLst>
                                        <p:tav tm="0">
                                          <p:val>
                                            <p:strVal val="#ppt_y+0.1"/>
                                          </p:val>
                                        </p:tav>
                                        <p:tav tm="100000">
                                          <p:val>
                                            <p:strVal val="#ppt_y"/>
                                          </p:val>
                                        </p:tav>
                                      </p:tavLst>
                                    </p:anim>
                                  </p:childTnLst>
                                </p:cTn>
                              </p:par>
                            </p:childTnLst>
                          </p:cTn>
                        </p:par>
                        <p:par>
                          <p:cTn id="39" fill="hold">
                            <p:stCondLst>
                              <p:cond delay="5000"/>
                            </p:stCondLst>
                            <p:childTnLst>
                              <p:par>
                                <p:cTn id="40" presetID="30" presetClass="entr" presetSubtype="0"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800" decel="100000"/>
                                        <p:tgtEl>
                                          <p:spTgt spid="16"/>
                                        </p:tgtEl>
                                      </p:cBhvr>
                                    </p:animEffect>
                                    <p:anim calcmode="lin" valueType="num">
                                      <p:cBhvr>
                                        <p:cTn id="43" dur="800" decel="100000" fill="hold"/>
                                        <p:tgtEl>
                                          <p:spTgt spid="16"/>
                                        </p:tgtEl>
                                        <p:attrNameLst>
                                          <p:attrName>style.rotation</p:attrName>
                                        </p:attrNameLst>
                                      </p:cBhvr>
                                      <p:tavLst>
                                        <p:tav tm="0">
                                          <p:val>
                                            <p:fltVal val="-90"/>
                                          </p:val>
                                        </p:tav>
                                        <p:tav tm="100000">
                                          <p:val>
                                            <p:fltVal val="0"/>
                                          </p:val>
                                        </p:tav>
                                      </p:tavLst>
                                    </p:anim>
                                    <p:anim calcmode="lin" valueType="num">
                                      <p:cBhvr>
                                        <p:cTn id="44" dur="800" decel="100000" fill="hold"/>
                                        <p:tgtEl>
                                          <p:spTgt spid="16"/>
                                        </p:tgtEl>
                                        <p:attrNameLst>
                                          <p:attrName>ppt_x</p:attrName>
                                        </p:attrNameLst>
                                      </p:cBhvr>
                                      <p:tavLst>
                                        <p:tav tm="0">
                                          <p:val>
                                            <p:strVal val="#ppt_x+0.4"/>
                                          </p:val>
                                        </p:tav>
                                        <p:tav tm="100000">
                                          <p:val>
                                            <p:strVal val="#ppt_x-0.05"/>
                                          </p:val>
                                        </p:tav>
                                      </p:tavLst>
                                    </p:anim>
                                    <p:anim calcmode="lin" valueType="num">
                                      <p:cBhvr>
                                        <p:cTn id="45" dur="800" decel="100000" fill="hold"/>
                                        <p:tgtEl>
                                          <p:spTgt spid="16"/>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16"/>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16"/>
                                        </p:tgtEl>
                                        <p:attrNameLst>
                                          <p:attrName>ppt_y</p:attrName>
                                        </p:attrNameLst>
                                      </p:cBhvr>
                                      <p:tavLst>
                                        <p:tav tm="0">
                                          <p:val>
                                            <p:strVal val="#ppt_y+0.1"/>
                                          </p:val>
                                        </p:tav>
                                        <p:tav tm="100000">
                                          <p:val>
                                            <p:strVal val="#ppt_y"/>
                                          </p:val>
                                        </p:tav>
                                      </p:tavLst>
                                    </p:anim>
                                  </p:childTnLst>
                                </p:cTn>
                              </p:par>
                            </p:childTnLst>
                          </p:cTn>
                        </p:par>
                        <p:par>
                          <p:cTn id="48" fill="hold">
                            <p:stCondLst>
                              <p:cond delay="6000"/>
                            </p:stCondLst>
                            <p:childTnLst>
                              <p:par>
                                <p:cTn id="49" presetID="0" presetClass="entr" presetSubtype="0"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Motion origin="layout" path="M -1.020455 0 L 0 0 E" pathEditMode="relative">
                                      <p:cBhvr from="" to="">
                                        <p:cTn id="51" dur="1000" fill="hold">
                                          <p:stCondLst>
                                            <p:cond delay="0"/>
                                          </p:stCondLst>
                                        </p:cTn>
                                        <p:tgtEl>
                                          <p:spTgt spid="17"/>
                                        </p:tgtEl>
                                        <p:attrNameLst>
                                          <p:attrName>ppt_x</p:attrName>
                                          <p:attrName>ppt_y</p:attrName>
                                        </p:attrNameLst>
                                      </p:cBhvr>
                                    </p:animMotion>
                                  </p:childTnLst>
                                </p:cTn>
                              </p:par>
                            </p:childTnLst>
                          </p:cTn>
                        </p:par>
                        <p:par>
                          <p:cTn id="52" fill="hold">
                            <p:stCondLst>
                              <p:cond delay="7000"/>
                            </p:stCondLst>
                            <p:childTnLst>
                              <p:par>
                                <p:cTn id="53" presetID="30"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800" decel="100000"/>
                                        <p:tgtEl>
                                          <p:spTgt spid="18"/>
                                        </p:tgtEl>
                                      </p:cBhvr>
                                    </p:animEffect>
                                    <p:anim calcmode="lin" valueType="num">
                                      <p:cBhvr>
                                        <p:cTn id="56" dur="800" decel="100000" fill="hold"/>
                                        <p:tgtEl>
                                          <p:spTgt spid="18"/>
                                        </p:tgtEl>
                                        <p:attrNameLst>
                                          <p:attrName>style.rotation</p:attrName>
                                        </p:attrNameLst>
                                      </p:cBhvr>
                                      <p:tavLst>
                                        <p:tav tm="0">
                                          <p:val>
                                            <p:fltVal val="-90"/>
                                          </p:val>
                                        </p:tav>
                                        <p:tav tm="100000">
                                          <p:val>
                                            <p:fltVal val="0"/>
                                          </p:val>
                                        </p:tav>
                                      </p:tavLst>
                                    </p:anim>
                                    <p:anim calcmode="lin" valueType="num">
                                      <p:cBhvr>
                                        <p:cTn id="57" dur="800" decel="100000" fill="hold"/>
                                        <p:tgtEl>
                                          <p:spTgt spid="18"/>
                                        </p:tgtEl>
                                        <p:attrNameLst>
                                          <p:attrName>ppt_x</p:attrName>
                                        </p:attrNameLst>
                                      </p:cBhvr>
                                      <p:tavLst>
                                        <p:tav tm="0">
                                          <p:val>
                                            <p:strVal val="#ppt_x+0.4"/>
                                          </p:val>
                                        </p:tav>
                                        <p:tav tm="100000">
                                          <p:val>
                                            <p:strVal val="#ppt_x-0.05"/>
                                          </p:val>
                                        </p:tav>
                                      </p:tavLst>
                                    </p:anim>
                                    <p:anim calcmode="lin" valueType="num">
                                      <p:cBhvr>
                                        <p:cTn id="58" dur="800" decel="100000" fill="hold"/>
                                        <p:tgtEl>
                                          <p:spTgt spid="18"/>
                                        </p:tgtEl>
                                        <p:attrNameLst>
                                          <p:attrName>ppt_y</p:attrName>
                                        </p:attrNameLst>
                                      </p:cBhvr>
                                      <p:tavLst>
                                        <p:tav tm="0">
                                          <p:val>
                                            <p:strVal val="#ppt_y-0.4"/>
                                          </p:val>
                                        </p:tav>
                                        <p:tav tm="100000">
                                          <p:val>
                                            <p:strVal val="#ppt_y+0.1"/>
                                          </p:val>
                                        </p:tav>
                                      </p:tavLst>
                                    </p:anim>
                                    <p:anim calcmode="lin" valueType="num">
                                      <p:cBhvr>
                                        <p:cTn id="59" dur="200" accel="100000" fill="hold">
                                          <p:stCondLst>
                                            <p:cond delay="800"/>
                                          </p:stCondLst>
                                        </p:cTn>
                                        <p:tgtEl>
                                          <p:spTgt spid="18"/>
                                        </p:tgtEl>
                                        <p:attrNameLst>
                                          <p:attrName>ppt_x</p:attrName>
                                        </p:attrNameLst>
                                      </p:cBhvr>
                                      <p:tavLst>
                                        <p:tav tm="0">
                                          <p:val>
                                            <p:strVal val="#ppt_x-0.05"/>
                                          </p:val>
                                        </p:tav>
                                        <p:tav tm="100000">
                                          <p:val>
                                            <p:strVal val="#ppt_x"/>
                                          </p:val>
                                        </p:tav>
                                      </p:tavLst>
                                    </p:anim>
                                    <p:anim calcmode="lin" valueType="num">
                                      <p:cBhvr>
                                        <p:cTn id="60" dur="200" accel="100000" fill="hold">
                                          <p:stCondLst>
                                            <p:cond delay="800"/>
                                          </p:stCondLst>
                                        </p:cTn>
                                        <p:tgtEl>
                                          <p:spTgt spid="18"/>
                                        </p:tgtEl>
                                        <p:attrNameLst>
                                          <p:attrName>ppt_y</p:attrName>
                                        </p:attrNameLst>
                                      </p:cBhvr>
                                      <p:tavLst>
                                        <p:tav tm="0">
                                          <p:val>
                                            <p:strVal val="#ppt_y+0.1"/>
                                          </p:val>
                                        </p:tav>
                                        <p:tav tm="100000">
                                          <p:val>
                                            <p:strVal val="#ppt_y"/>
                                          </p:val>
                                        </p:tav>
                                      </p:tavLst>
                                    </p:anim>
                                  </p:childTnLst>
                                </p:cTn>
                              </p:par>
                            </p:childTnLst>
                          </p:cTn>
                        </p:par>
                        <p:par>
                          <p:cTn id="61" fill="hold">
                            <p:stCondLst>
                              <p:cond delay="8000"/>
                            </p:stCondLst>
                            <p:childTnLst>
                              <p:par>
                                <p:cTn id="62" presetID="0" presetClass="entr" presetSubtype="0" fill="hold" nodeType="afterEffect">
                                  <p:stCondLst>
                                    <p:cond delay="0"/>
                                  </p:stCondLst>
                                  <p:childTnLst>
                                    <p:set>
                                      <p:cBhvr>
                                        <p:cTn id="63" dur="1" fill="hold">
                                          <p:stCondLst>
                                            <p:cond delay="0"/>
                                          </p:stCondLst>
                                        </p:cTn>
                                        <p:tgtEl>
                                          <p:spTgt spid="19"/>
                                        </p:tgtEl>
                                        <p:attrNameLst>
                                          <p:attrName>style.visibility</p:attrName>
                                        </p:attrNameLst>
                                      </p:cBhvr>
                                      <p:to>
                                        <p:strVal val="visible"/>
                                      </p:to>
                                    </p:set>
                                    <p:animMotion origin="layout" path="M 0 -1.880135 L 0 0 E" pathEditMode="relative">
                                      <p:cBhvr from="" to="">
                                        <p:cTn id="64" dur="1000" fill="hold">
                                          <p:stCondLst>
                                            <p:cond delay="0"/>
                                          </p:stCondLst>
                                        </p:cTn>
                                        <p:tgtEl>
                                          <p:spTgt spid="19"/>
                                        </p:tgtEl>
                                        <p:attrNameLst>
                                          <p:attrName>ppt_x</p:attrName>
                                          <p:attrName>ppt_y</p:attrName>
                                        </p:attrNameLst>
                                      </p:cBhvr>
                                    </p:animMotion>
                                  </p:childTnLst>
                                </p:cTn>
                              </p:par>
                            </p:childTnLst>
                          </p:cTn>
                        </p:par>
                        <p:par>
                          <p:cTn id="65" fill="hold">
                            <p:stCondLst>
                              <p:cond delay="9000"/>
                            </p:stCondLst>
                            <p:childTnLst>
                              <p:par>
                                <p:cTn id="66" presetID="30" presetClass="entr" presetSubtype="0" fill="hold" nodeType="after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fade">
                                      <p:cBhvr>
                                        <p:cTn id="68" dur="800" decel="100000"/>
                                        <p:tgtEl>
                                          <p:spTgt spid="3"/>
                                        </p:tgtEl>
                                      </p:cBhvr>
                                    </p:animEffect>
                                    <p:anim calcmode="lin" valueType="num">
                                      <p:cBhvr>
                                        <p:cTn id="69" dur="800" decel="100000" fill="hold"/>
                                        <p:tgtEl>
                                          <p:spTgt spid="3"/>
                                        </p:tgtEl>
                                        <p:attrNameLst>
                                          <p:attrName>style.rotation</p:attrName>
                                        </p:attrNameLst>
                                      </p:cBhvr>
                                      <p:tavLst>
                                        <p:tav tm="0">
                                          <p:val>
                                            <p:fltVal val="-90"/>
                                          </p:val>
                                        </p:tav>
                                        <p:tav tm="100000">
                                          <p:val>
                                            <p:fltVal val="0"/>
                                          </p:val>
                                        </p:tav>
                                      </p:tavLst>
                                    </p:anim>
                                    <p:anim calcmode="lin" valueType="num">
                                      <p:cBhvr>
                                        <p:cTn id="70" dur="800" decel="100000" fill="hold"/>
                                        <p:tgtEl>
                                          <p:spTgt spid="3"/>
                                        </p:tgtEl>
                                        <p:attrNameLst>
                                          <p:attrName>ppt_x</p:attrName>
                                        </p:attrNameLst>
                                      </p:cBhvr>
                                      <p:tavLst>
                                        <p:tav tm="0">
                                          <p:val>
                                            <p:strVal val="#ppt_x+0.4"/>
                                          </p:val>
                                        </p:tav>
                                        <p:tav tm="100000">
                                          <p:val>
                                            <p:strVal val="#ppt_x-0.05"/>
                                          </p:val>
                                        </p:tav>
                                      </p:tavLst>
                                    </p:anim>
                                    <p:anim calcmode="lin" valueType="num">
                                      <p:cBhvr>
                                        <p:cTn id="71" dur="800" decel="100000" fill="hold"/>
                                        <p:tgtEl>
                                          <p:spTgt spid="3"/>
                                        </p:tgtEl>
                                        <p:attrNameLst>
                                          <p:attrName>ppt_y</p:attrName>
                                        </p:attrNameLst>
                                      </p:cBhvr>
                                      <p:tavLst>
                                        <p:tav tm="0">
                                          <p:val>
                                            <p:strVal val="#ppt_y-0.4"/>
                                          </p:val>
                                        </p:tav>
                                        <p:tav tm="100000">
                                          <p:val>
                                            <p:strVal val="#ppt_y+0.1"/>
                                          </p:val>
                                        </p:tav>
                                      </p:tavLst>
                                    </p:anim>
                                    <p:anim calcmode="lin" valueType="num">
                                      <p:cBhvr>
                                        <p:cTn id="72"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73"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par>
                          <p:cTn id="74" fill="hold">
                            <p:stCondLst>
                              <p:cond delay="10000"/>
                            </p:stCondLst>
                            <p:childTnLst>
                              <p:par>
                                <p:cTn id="75" presetID="0" presetClass="entr" presetSubtype="0"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animMotion origin="layout" path="M -1.041245 0 L 0 0 E" pathEditMode="relative">
                                      <p:cBhvr from="" to="">
                                        <p:cTn id="77" dur="1000" fill="hold">
                                          <p:stCondLst>
                                            <p:cond delay="0"/>
                                          </p:stCondLst>
                                        </p:cTn>
                                        <p:tgtEl>
                                          <p:spTgt spid="32"/>
                                        </p:tgtEl>
                                        <p:attrNameLst>
                                          <p:attrName>ppt_x</p:attrName>
                                          <p:attrName>ppt_y</p:attrName>
                                        </p:attrNameLst>
                                      </p:cBhvr>
                                    </p:animMotion>
                                  </p:childTnLst>
                                </p:cTn>
                              </p:par>
                            </p:childTnLst>
                          </p:cTn>
                        </p:par>
                        <p:par>
                          <p:cTn id="78" fill="hold">
                            <p:stCondLst>
                              <p:cond delay="11000"/>
                            </p:stCondLst>
                            <p:childTnLst>
                              <p:par>
                                <p:cTn id="79" presetID="30" presetClass="entr" presetSubtype="0" fill="hold" grpId="0" nodeType="after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800" decel="100000"/>
                                        <p:tgtEl>
                                          <p:spTgt spid="33"/>
                                        </p:tgtEl>
                                      </p:cBhvr>
                                    </p:animEffect>
                                    <p:anim calcmode="lin" valueType="num">
                                      <p:cBhvr>
                                        <p:cTn id="82" dur="800" decel="100000" fill="hold"/>
                                        <p:tgtEl>
                                          <p:spTgt spid="33"/>
                                        </p:tgtEl>
                                        <p:attrNameLst>
                                          <p:attrName>style.rotation</p:attrName>
                                        </p:attrNameLst>
                                      </p:cBhvr>
                                      <p:tavLst>
                                        <p:tav tm="0">
                                          <p:val>
                                            <p:fltVal val="-90"/>
                                          </p:val>
                                        </p:tav>
                                        <p:tav tm="100000">
                                          <p:val>
                                            <p:fltVal val="0"/>
                                          </p:val>
                                        </p:tav>
                                      </p:tavLst>
                                    </p:anim>
                                    <p:anim calcmode="lin" valueType="num">
                                      <p:cBhvr>
                                        <p:cTn id="83" dur="800" decel="100000" fill="hold"/>
                                        <p:tgtEl>
                                          <p:spTgt spid="33"/>
                                        </p:tgtEl>
                                        <p:attrNameLst>
                                          <p:attrName>ppt_x</p:attrName>
                                        </p:attrNameLst>
                                      </p:cBhvr>
                                      <p:tavLst>
                                        <p:tav tm="0">
                                          <p:val>
                                            <p:strVal val="#ppt_x+0.4"/>
                                          </p:val>
                                        </p:tav>
                                        <p:tav tm="100000">
                                          <p:val>
                                            <p:strVal val="#ppt_x-0.05"/>
                                          </p:val>
                                        </p:tav>
                                      </p:tavLst>
                                    </p:anim>
                                    <p:anim calcmode="lin" valueType="num">
                                      <p:cBhvr>
                                        <p:cTn id="84" dur="800" decel="100000" fill="hold"/>
                                        <p:tgtEl>
                                          <p:spTgt spid="33"/>
                                        </p:tgtEl>
                                        <p:attrNameLst>
                                          <p:attrName>ppt_y</p:attrName>
                                        </p:attrNameLst>
                                      </p:cBhvr>
                                      <p:tavLst>
                                        <p:tav tm="0">
                                          <p:val>
                                            <p:strVal val="#ppt_y-0.4"/>
                                          </p:val>
                                        </p:tav>
                                        <p:tav tm="100000">
                                          <p:val>
                                            <p:strVal val="#ppt_y+0.1"/>
                                          </p:val>
                                        </p:tav>
                                      </p:tavLst>
                                    </p:anim>
                                    <p:anim calcmode="lin" valueType="num">
                                      <p:cBhvr>
                                        <p:cTn id="85" dur="200" accel="100000" fill="hold">
                                          <p:stCondLst>
                                            <p:cond delay="800"/>
                                          </p:stCondLst>
                                        </p:cTn>
                                        <p:tgtEl>
                                          <p:spTgt spid="33"/>
                                        </p:tgtEl>
                                        <p:attrNameLst>
                                          <p:attrName>ppt_x</p:attrName>
                                        </p:attrNameLst>
                                      </p:cBhvr>
                                      <p:tavLst>
                                        <p:tav tm="0">
                                          <p:val>
                                            <p:strVal val="#ppt_x-0.05"/>
                                          </p:val>
                                        </p:tav>
                                        <p:tav tm="100000">
                                          <p:val>
                                            <p:strVal val="#ppt_x"/>
                                          </p:val>
                                        </p:tav>
                                      </p:tavLst>
                                    </p:anim>
                                    <p:anim calcmode="lin" valueType="num">
                                      <p:cBhvr>
                                        <p:cTn id="86" dur="200" accel="100000" fill="hold">
                                          <p:stCondLst>
                                            <p:cond delay="800"/>
                                          </p:stCondLst>
                                        </p:cTn>
                                        <p:tgtEl>
                                          <p:spTgt spid="33"/>
                                        </p:tgtEl>
                                        <p:attrNameLst>
                                          <p:attrName>ppt_y</p:attrName>
                                        </p:attrNameLst>
                                      </p:cBhvr>
                                      <p:tavLst>
                                        <p:tav tm="0">
                                          <p:val>
                                            <p:strVal val="#ppt_y+0.1"/>
                                          </p:val>
                                        </p:tav>
                                        <p:tav tm="100000">
                                          <p:val>
                                            <p:strVal val="#ppt_y"/>
                                          </p:val>
                                        </p:tav>
                                      </p:tavLst>
                                    </p:anim>
                                  </p:childTnLst>
                                </p:cTn>
                              </p:par>
                            </p:childTnLst>
                          </p:cTn>
                        </p:par>
                        <p:par>
                          <p:cTn id="87" fill="hold">
                            <p:stCondLst>
                              <p:cond delay="12000"/>
                            </p:stCondLst>
                            <p:childTnLst>
                              <p:par>
                                <p:cTn id="88" presetID="30" presetClass="entr" presetSubtype="0" fill="hold" grpId="0" nodeType="after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800" decel="100000"/>
                                        <p:tgtEl>
                                          <p:spTgt spid="34"/>
                                        </p:tgtEl>
                                      </p:cBhvr>
                                    </p:animEffect>
                                    <p:anim calcmode="lin" valueType="num">
                                      <p:cBhvr>
                                        <p:cTn id="91" dur="800" decel="100000" fill="hold"/>
                                        <p:tgtEl>
                                          <p:spTgt spid="34"/>
                                        </p:tgtEl>
                                        <p:attrNameLst>
                                          <p:attrName>style.rotation</p:attrName>
                                        </p:attrNameLst>
                                      </p:cBhvr>
                                      <p:tavLst>
                                        <p:tav tm="0">
                                          <p:val>
                                            <p:fltVal val="-90"/>
                                          </p:val>
                                        </p:tav>
                                        <p:tav tm="100000">
                                          <p:val>
                                            <p:fltVal val="0"/>
                                          </p:val>
                                        </p:tav>
                                      </p:tavLst>
                                    </p:anim>
                                    <p:anim calcmode="lin" valueType="num">
                                      <p:cBhvr>
                                        <p:cTn id="92" dur="800" decel="100000" fill="hold"/>
                                        <p:tgtEl>
                                          <p:spTgt spid="34"/>
                                        </p:tgtEl>
                                        <p:attrNameLst>
                                          <p:attrName>ppt_x</p:attrName>
                                        </p:attrNameLst>
                                      </p:cBhvr>
                                      <p:tavLst>
                                        <p:tav tm="0">
                                          <p:val>
                                            <p:strVal val="#ppt_x+0.4"/>
                                          </p:val>
                                        </p:tav>
                                        <p:tav tm="100000">
                                          <p:val>
                                            <p:strVal val="#ppt_x-0.05"/>
                                          </p:val>
                                        </p:tav>
                                      </p:tavLst>
                                    </p:anim>
                                    <p:anim calcmode="lin" valueType="num">
                                      <p:cBhvr>
                                        <p:cTn id="93" dur="800" decel="100000" fill="hold"/>
                                        <p:tgtEl>
                                          <p:spTgt spid="34"/>
                                        </p:tgtEl>
                                        <p:attrNameLst>
                                          <p:attrName>ppt_y</p:attrName>
                                        </p:attrNameLst>
                                      </p:cBhvr>
                                      <p:tavLst>
                                        <p:tav tm="0">
                                          <p:val>
                                            <p:strVal val="#ppt_y-0.4"/>
                                          </p:val>
                                        </p:tav>
                                        <p:tav tm="100000">
                                          <p:val>
                                            <p:strVal val="#ppt_y+0.1"/>
                                          </p:val>
                                        </p:tav>
                                      </p:tavLst>
                                    </p:anim>
                                    <p:anim calcmode="lin" valueType="num">
                                      <p:cBhvr>
                                        <p:cTn id="94" dur="200" accel="100000" fill="hold">
                                          <p:stCondLst>
                                            <p:cond delay="800"/>
                                          </p:stCondLst>
                                        </p:cTn>
                                        <p:tgtEl>
                                          <p:spTgt spid="34"/>
                                        </p:tgtEl>
                                        <p:attrNameLst>
                                          <p:attrName>ppt_x</p:attrName>
                                        </p:attrNameLst>
                                      </p:cBhvr>
                                      <p:tavLst>
                                        <p:tav tm="0">
                                          <p:val>
                                            <p:strVal val="#ppt_x-0.05"/>
                                          </p:val>
                                        </p:tav>
                                        <p:tav tm="100000">
                                          <p:val>
                                            <p:strVal val="#ppt_x"/>
                                          </p:val>
                                        </p:tav>
                                      </p:tavLst>
                                    </p:anim>
                                    <p:anim calcmode="lin" valueType="num">
                                      <p:cBhvr>
                                        <p:cTn id="95" dur="200" accel="100000" fill="hold">
                                          <p:stCondLst>
                                            <p:cond delay="800"/>
                                          </p:stCondLst>
                                        </p:cTn>
                                        <p:tgtEl>
                                          <p:spTgt spid="34"/>
                                        </p:tgtEl>
                                        <p:attrNameLst>
                                          <p:attrName>ppt_y</p:attrName>
                                        </p:attrNameLst>
                                      </p:cBhvr>
                                      <p:tavLst>
                                        <p:tav tm="0">
                                          <p:val>
                                            <p:strVal val="#ppt_y+0.1"/>
                                          </p:val>
                                        </p:tav>
                                        <p:tav tm="100000">
                                          <p:val>
                                            <p:strVal val="#ppt_y"/>
                                          </p:val>
                                        </p:tav>
                                      </p:tavLst>
                                    </p:anim>
                                  </p:childTnLst>
                                </p:cTn>
                              </p:par>
                            </p:childTnLst>
                          </p:cTn>
                        </p:par>
                        <p:par>
                          <p:cTn id="96" fill="hold">
                            <p:stCondLst>
                              <p:cond delay="13000"/>
                            </p:stCondLst>
                            <p:childTnLst>
                              <p:par>
                                <p:cTn id="97" presetID="30" presetClass="entr" presetSubtype="0" fill="hold" grpId="0" nodeType="after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fade">
                                      <p:cBhvr>
                                        <p:cTn id="99" dur="800" decel="100000"/>
                                        <p:tgtEl>
                                          <p:spTgt spid="35"/>
                                        </p:tgtEl>
                                      </p:cBhvr>
                                    </p:animEffect>
                                    <p:anim calcmode="lin" valueType="num">
                                      <p:cBhvr>
                                        <p:cTn id="100" dur="800" decel="100000" fill="hold"/>
                                        <p:tgtEl>
                                          <p:spTgt spid="35"/>
                                        </p:tgtEl>
                                        <p:attrNameLst>
                                          <p:attrName>style.rotation</p:attrName>
                                        </p:attrNameLst>
                                      </p:cBhvr>
                                      <p:tavLst>
                                        <p:tav tm="0">
                                          <p:val>
                                            <p:fltVal val="-90"/>
                                          </p:val>
                                        </p:tav>
                                        <p:tav tm="100000">
                                          <p:val>
                                            <p:fltVal val="0"/>
                                          </p:val>
                                        </p:tav>
                                      </p:tavLst>
                                    </p:anim>
                                    <p:anim calcmode="lin" valueType="num">
                                      <p:cBhvr>
                                        <p:cTn id="101" dur="800" decel="100000" fill="hold"/>
                                        <p:tgtEl>
                                          <p:spTgt spid="35"/>
                                        </p:tgtEl>
                                        <p:attrNameLst>
                                          <p:attrName>ppt_x</p:attrName>
                                        </p:attrNameLst>
                                      </p:cBhvr>
                                      <p:tavLst>
                                        <p:tav tm="0">
                                          <p:val>
                                            <p:strVal val="#ppt_x+0.4"/>
                                          </p:val>
                                        </p:tav>
                                        <p:tav tm="100000">
                                          <p:val>
                                            <p:strVal val="#ppt_x-0.05"/>
                                          </p:val>
                                        </p:tav>
                                      </p:tavLst>
                                    </p:anim>
                                    <p:anim calcmode="lin" valueType="num">
                                      <p:cBhvr>
                                        <p:cTn id="102" dur="800" decel="100000" fill="hold"/>
                                        <p:tgtEl>
                                          <p:spTgt spid="35"/>
                                        </p:tgtEl>
                                        <p:attrNameLst>
                                          <p:attrName>ppt_y</p:attrName>
                                        </p:attrNameLst>
                                      </p:cBhvr>
                                      <p:tavLst>
                                        <p:tav tm="0">
                                          <p:val>
                                            <p:strVal val="#ppt_y-0.4"/>
                                          </p:val>
                                        </p:tav>
                                        <p:tav tm="100000">
                                          <p:val>
                                            <p:strVal val="#ppt_y+0.1"/>
                                          </p:val>
                                        </p:tav>
                                      </p:tavLst>
                                    </p:anim>
                                    <p:anim calcmode="lin" valueType="num">
                                      <p:cBhvr>
                                        <p:cTn id="103" dur="200" accel="100000" fill="hold">
                                          <p:stCondLst>
                                            <p:cond delay="800"/>
                                          </p:stCondLst>
                                        </p:cTn>
                                        <p:tgtEl>
                                          <p:spTgt spid="35"/>
                                        </p:tgtEl>
                                        <p:attrNameLst>
                                          <p:attrName>ppt_x</p:attrName>
                                        </p:attrNameLst>
                                      </p:cBhvr>
                                      <p:tavLst>
                                        <p:tav tm="0">
                                          <p:val>
                                            <p:strVal val="#ppt_x-0.05"/>
                                          </p:val>
                                        </p:tav>
                                        <p:tav tm="100000">
                                          <p:val>
                                            <p:strVal val="#ppt_x"/>
                                          </p:val>
                                        </p:tav>
                                      </p:tavLst>
                                    </p:anim>
                                    <p:anim calcmode="lin" valueType="num">
                                      <p:cBhvr>
                                        <p:cTn id="104" dur="200" accel="100000" fill="hold">
                                          <p:stCondLst>
                                            <p:cond delay="800"/>
                                          </p:stCondLst>
                                        </p:cTn>
                                        <p:tgtEl>
                                          <p:spTgt spid="35"/>
                                        </p:tgtEl>
                                        <p:attrNameLst>
                                          <p:attrName>ppt_y</p:attrName>
                                        </p:attrNameLst>
                                      </p:cBhvr>
                                      <p:tavLst>
                                        <p:tav tm="0">
                                          <p:val>
                                            <p:strVal val="#ppt_y+0.1"/>
                                          </p:val>
                                        </p:tav>
                                        <p:tav tm="100000">
                                          <p:val>
                                            <p:strVal val="#ppt_y"/>
                                          </p:val>
                                        </p:tav>
                                      </p:tavLst>
                                    </p:anim>
                                  </p:childTnLst>
                                </p:cTn>
                              </p:par>
                            </p:childTnLst>
                          </p:cTn>
                        </p:par>
                        <p:par>
                          <p:cTn id="105" fill="hold">
                            <p:stCondLst>
                              <p:cond delay="14000"/>
                            </p:stCondLst>
                            <p:childTnLst>
                              <p:par>
                                <p:cTn id="106" presetID="0" presetClass="entr" presetSubtype="0" fill="hold" nodeType="afterEffect">
                                  <p:stCondLst>
                                    <p:cond delay="0"/>
                                  </p:stCondLst>
                                  <p:childTnLst>
                                    <p:set>
                                      <p:cBhvr>
                                        <p:cTn id="107" dur="1" fill="hold">
                                          <p:stCondLst>
                                            <p:cond delay="0"/>
                                          </p:stCondLst>
                                        </p:cTn>
                                        <p:tgtEl>
                                          <p:spTgt spid="36"/>
                                        </p:tgtEl>
                                        <p:attrNameLst>
                                          <p:attrName>style.visibility</p:attrName>
                                        </p:attrNameLst>
                                      </p:cBhvr>
                                      <p:to>
                                        <p:strVal val="visible"/>
                                      </p:to>
                                    </p:set>
                                    <p:animMotion origin="layout" path="M -1.034992 0.005136278 L 0 0 E" pathEditMode="relative">
                                      <p:cBhvr from="" to="">
                                        <p:cTn id="108" dur="1000" fill="hold">
                                          <p:stCondLst>
                                            <p:cond delay="0"/>
                                          </p:stCondLst>
                                        </p:cTn>
                                        <p:tgtEl>
                                          <p:spTgt spid="36"/>
                                        </p:tgtEl>
                                        <p:attrNameLst>
                                          <p:attrName>ppt_x</p:attrName>
                                          <p:attrName>ppt_y</p:attrName>
                                        </p:attrNameLst>
                                      </p:cBhvr>
                                    </p:animMotion>
                                  </p:childTnLst>
                                </p:cTn>
                              </p:par>
                            </p:childTnLst>
                          </p:cTn>
                        </p:par>
                        <p:par>
                          <p:cTn id="109" fill="hold">
                            <p:stCondLst>
                              <p:cond delay="15000"/>
                            </p:stCondLst>
                            <p:childTnLst>
                              <p:par>
                                <p:cTn id="110" presetID="30" presetClass="entr" presetSubtype="0" fill="hold" grpId="0" nodeType="after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fade">
                                      <p:cBhvr>
                                        <p:cTn id="112" dur="800" decel="100000"/>
                                        <p:tgtEl>
                                          <p:spTgt spid="37"/>
                                        </p:tgtEl>
                                      </p:cBhvr>
                                    </p:animEffect>
                                    <p:anim calcmode="lin" valueType="num">
                                      <p:cBhvr>
                                        <p:cTn id="113" dur="800" decel="100000" fill="hold"/>
                                        <p:tgtEl>
                                          <p:spTgt spid="37"/>
                                        </p:tgtEl>
                                        <p:attrNameLst>
                                          <p:attrName>style.rotation</p:attrName>
                                        </p:attrNameLst>
                                      </p:cBhvr>
                                      <p:tavLst>
                                        <p:tav tm="0">
                                          <p:val>
                                            <p:fltVal val="-90"/>
                                          </p:val>
                                        </p:tav>
                                        <p:tav tm="100000">
                                          <p:val>
                                            <p:fltVal val="0"/>
                                          </p:val>
                                        </p:tav>
                                      </p:tavLst>
                                    </p:anim>
                                    <p:anim calcmode="lin" valueType="num">
                                      <p:cBhvr>
                                        <p:cTn id="114" dur="800" decel="100000" fill="hold"/>
                                        <p:tgtEl>
                                          <p:spTgt spid="37"/>
                                        </p:tgtEl>
                                        <p:attrNameLst>
                                          <p:attrName>ppt_x</p:attrName>
                                        </p:attrNameLst>
                                      </p:cBhvr>
                                      <p:tavLst>
                                        <p:tav tm="0">
                                          <p:val>
                                            <p:strVal val="#ppt_x+0.4"/>
                                          </p:val>
                                        </p:tav>
                                        <p:tav tm="100000">
                                          <p:val>
                                            <p:strVal val="#ppt_x-0.05"/>
                                          </p:val>
                                        </p:tav>
                                      </p:tavLst>
                                    </p:anim>
                                    <p:anim calcmode="lin" valueType="num">
                                      <p:cBhvr>
                                        <p:cTn id="115" dur="800" decel="100000" fill="hold"/>
                                        <p:tgtEl>
                                          <p:spTgt spid="37"/>
                                        </p:tgtEl>
                                        <p:attrNameLst>
                                          <p:attrName>ppt_y</p:attrName>
                                        </p:attrNameLst>
                                      </p:cBhvr>
                                      <p:tavLst>
                                        <p:tav tm="0">
                                          <p:val>
                                            <p:strVal val="#ppt_y-0.4"/>
                                          </p:val>
                                        </p:tav>
                                        <p:tav tm="100000">
                                          <p:val>
                                            <p:strVal val="#ppt_y+0.1"/>
                                          </p:val>
                                        </p:tav>
                                      </p:tavLst>
                                    </p:anim>
                                    <p:anim calcmode="lin" valueType="num">
                                      <p:cBhvr>
                                        <p:cTn id="116" dur="200" accel="100000" fill="hold">
                                          <p:stCondLst>
                                            <p:cond delay="800"/>
                                          </p:stCondLst>
                                        </p:cTn>
                                        <p:tgtEl>
                                          <p:spTgt spid="37"/>
                                        </p:tgtEl>
                                        <p:attrNameLst>
                                          <p:attrName>ppt_x</p:attrName>
                                        </p:attrNameLst>
                                      </p:cBhvr>
                                      <p:tavLst>
                                        <p:tav tm="0">
                                          <p:val>
                                            <p:strVal val="#ppt_x-0.05"/>
                                          </p:val>
                                        </p:tav>
                                        <p:tav tm="100000">
                                          <p:val>
                                            <p:strVal val="#ppt_x"/>
                                          </p:val>
                                        </p:tav>
                                      </p:tavLst>
                                    </p:anim>
                                    <p:anim calcmode="lin" valueType="num">
                                      <p:cBhvr>
                                        <p:cTn id="117" dur="200" accel="100000" fill="hold">
                                          <p:stCondLst>
                                            <p:cond delay="800"/>
                                          </p:stCondLst>
                                        </p:cTn>
                                        <p:tgtEl>
                                          <p:spTgt spid="37"/>
                                        </p:tgtEl>
                                        <p:attrNameLst>
                                          <p:attrName>ppt_y</p:attrName>
                                        </p:attrNameLst>
                                      </p:cBhvr>
                                      <p:tavLst>
                                        <p:tav tm="0">
                                          <p:val>
                                            <p:strVal val="#ppt_y+0.1"/>
                                          </p:val>
                                        </p:tav>
                                        <p:tav tm="100000">
                                          <p:val>
                                            <p:strVal val="#ppt_y"/>
                                          </p:val>
                                        </p:tav>
                                      </p:tavLst>
                                    </p:anim>
                                  </p:childTnLst>
                                </p:cTn>
                              </p:par>
                            </p:childTnLst>
                          </p:cTn>
                        </p:par>
                        <p:par>
                          <p:cTn id="118" fill="hold">
                            <p:stCondLst>
                              <p:cond delay="16000"/>
                            </p:stCondLst>
                            <p:childTnLst>
                              <p:par>
                                <p:cTn id="119" presetID="0" presetClass="entr" presetSubtype="0" fill="hold" nodeType="afterEffect">
                                  <p:stCondLst>
                                    <p:cond delay="0"/>
                                  </p:stCondLst>
                                  <p:childTnLst>
                                    <p:set>
                                      <p:cBhvr>
                                        <p:cTn id="120" dur="1" fill="hold">
                                          <p:stCondLst>
                                            <p:cond delay="0"/>
                                          </p:stCondLst>
                                        </p:cTn>
                                        <p:tgtEl>
                                          <p:spTgt spid="67"/>
                                        </p:tgtEl>
                                        <p:attrNameLst>
                                          <p:attrName>style.visibility</p:attrName>
                                        </p:attrNameLst>
                                      </p:cBhvr>
                                      <p:to>
                                        <p:strVal val="visible"/>
                                      </p:to>
                                    </p:set>
                                    <p:animMotion origin="layout" path="M 0 -1.880135 L 0 0 E" pathEditMode="relative">
                                      <p:cBhvr from="" to="">
                                        <p:cTn id="121" dur="1000" fill="hold">
                                          <p:stCondLst>
                                            <p:cond delay="0"/>
                                          </p:stCondLst>
                                        </p:cTn>
                                        <p:tgtEl>
                                          <p:spTgt spid="6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8" grpId="0"/>
      <p:bldP spid="33" grpId="0"/>
      <p:bldP spid="34" grpId="0"/>
      <p:bldP spid="35" grpId="0"/>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PA-直接连接符 3"/>
          <p:cNvCxnSpPr/>
          <p:nvPr>
            <p:custDataLst>
              <p:tags r:id="rId2"/>
            </p:custDataLst>
          </p:nvPr>
        </p:nvCxnSpPr>
        <p:spPr>
          <a:xfrm>
            <a:off x="6096000" y="-803564"/>
            <a:ext cx="0" cy="140392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9" name="PA-直接连接符 8"/>
          <p:cNvCxnSpPr/>
          <p:nvPr>
            <p:custDataLst>
              <p:tags r:id="rId3"/>
            </p:custDataLst>
          </p:nvPr>
        </p:nvCxnSpPr>
        <p:spPr>
          <a:xfrm>
            <a:off x="6918036" y="1360510"/>
            <a:ext cx="100573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10" name="PA-矩形 23"/>
          <p:cNvSpPr/>
          <p:nvPr>
            <p:custDataLst>
              <p:tags r:id="rId4"/>
            </p:custDataLst>
          </p:nvPr>
        </p:nvSpPr>
        <p:spPr>
          <a:xfrm>
            <a:off x="7923766" y="1571563"/>
            <a:ext cx="2486025" cy="879087"/>
          </a:xfrm>
          <a:prstGeom prst="rect">
            <a:avLst/>
          </a:prstGeom>
        </p:spPr>
        <p:txBody>
          <a:bodyPr wrap="square">
            <a:spAutoFit/>
          </a:bodyPr>
          <a:lstStyle/>
          <a:p>
            <a:pP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sp>
        <p:nvSpPr>
          <p:cNvPr id="11" name="PA-文本框 10"/>
          <p:cNvSpPr txBox="1"/>
          <p:nvPr>
            <p:custDataLst>
              <p:tags r:id="rId5"/>
            </p:custDataLst>
          </p:nvPr>
        </p:nvSpPr>
        <p:spPr>
          <a:xfrm>
            <a:off x="7923766" y="1166137"/>
            <a:ext cx="2486025" cy="538545"/>
          </a:xfrm>
          <a:prstGeom prst="rect">
            <a:avLst/>
          </a:prstGeom>
          <a:noFill/>
        </p:spPr>
        <p:txBody>
          <a:bodyPr wrap="square" rtlCol="0">
            <a:spAutoFit/>
          </a:bodyPr>
          <a:lstStyle/>
          <a:p>
            <a:pPr>
              <a:lnSpc>
                <a:spcPct val="108421"/>
              </a:lnSpc>
            </a:pPr>
            <a:r>
              <a:rPr lang="zh-CN" altLang="en-US" sz="2800" dirty="0">
                <a:solidFill>
                  <a:schemeClr val="tx1">
                    <a:lumMod val="75000"/>
                    <a:lumOff val="25000"/>
                  </a:schemeClr>
                </a:solidFill>
                <a:cs typeface="+mn-ea"/>
                <a:sym typeface="+mn-lt"/>
              </a:rPr>
              <a:t>添加标题</a:t>
            </a:r>
          </a:p>
        </p:txBody>
      </p:sp>
      <p:sp>
        <p:nvSpPr>
          <p:cNvPr id="12" name="PA-文本框 11"/>
          <p:cNvSpPr txBox="1"/>
          <p:nvPr>
            <p:custDataLst>
              <p:tags r:id="rId6"/>
            </p:custDataLst>
          </p:nvPr>
        </p:nvSpPr>
        <p:spPr>
          <a:xfrm>
            <a:off x="1934603" y="1147195"/>
            <a:ext cx="2486025" cy="538545"/>
          </a:xfrm>
          <a:prstGeom prst="rect">
            <a:avLst/>
          </a:prstGeom>
          <a:noFill/>
        </p:spPr>
        <p:txBody>
          <a:bodyPr wrap="square" rtlCol="0">
            <a:spAutoFit/>
          </a:bodyPr>
          <a:lstStyle/>
          <a:p>
            <a:pPr algn="r">
              <a:lnSpc>
                <a:spcPct val="108421"/>
              </a:lnSpc>
            </a:pPr>
            <a:r>
              <a:rPr lang="zh-CN" altLang="en-US" sz="2800" dirty="0">
                <a:solidFill>
                  <a:schemeClr val="tx1">
                    <a:lumMod val="75000"/>
                    <a:lumOff val="25000"/>
                  </a:schemeClr>
                </a:solidFill>
                <a:cs typeface="+mn-ea"/>
                <a:sym typeface="+mn-lt"/>
              </a:rPr>
              <a:t>添加标题</a:t>
            </a:r>
          </a:p>
        </p:txBody>
      </p:sp>
      <p:sp>
        <p:nvSpPr>
          <p:cNvPr id="14" name="PA-矩形 23"/>
          <p:cNvSpPr/>
          <p:nvPr>
            <p:custDataLst>
              <p:tags r:id="rId7"/>
            </p:custDataLst>
          </p:nvPr>
        </p:nvSpPr>
        <p:spPr>
          <a:xfrm>
            <a:off x="1934604" y="1583715"/>
            <a:ext cx="2486025" cy="879087"/>
          </a:xfrm>
          <a:prstGeom prst="rect">
            <a:avLst/>
          </a:prstGeom>
        </p:spPr>
        <p:txBody>
          <a:bodyPr wrap="square">
            <a:spAutoFit/>
          </a:bodyPr>
          <a:lstStyle/>
          <a:p>
            <a:pPr algn="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grpSp>
        <p:nvGrpSpPr>
          <p:cNvPr id="2" name="PA-组合 1"/>
          <p:cNvGrpSpPr/>
          <p:nvPr>
            <p:custDataLst>
              <p:tags r:id="rId8"/>
            </p:custDataLst>
          </p:nvPr>
        </p:nvGrpSpPr>
        <p:grpSpPr>
          <a:xfrm>
            <a:off x="5381610" y="715624"/>
            <a:ext cx="1428780" cy="1428780"/>
            <a:chOff x="5381610" y="715624"/>
            <a:chExt cx="1428780" cy="1428780"/>
          </a:xfrm>
        </p:grpSpPr>
        <p:sp>
          <p:nvSpPr>
            <p:cNvPr id="15" name="PA-菱形 14"/>
            <p:cNvSpPr/>
            <p:nvPr>
              <p:custDataLst>
                <p:tags r:id="rId22"/>
              </p:custDataLst>
            </p:nvPr>
          </p:nvSpPr>
          <p:spPr>
            <a:xfrm>
              <a:off x="5381610" y="715624"/>
              <a:ext cx="1428780" cy="1428780"/>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sz="3600" dirty="0">
                <a:solidFill>
                  <a:schemeClr val="tx1">
                    <a:lumMod val="75000"/>
                    <a:lumOff val="25000"/>
                  </a:schemeClr>
                </a:solidFill>
                <a:cs typeface="+mn-ea"/>
                <a:sym typeface="+mn-lt"/>
              </a:endParaRPr>
            </a:p>
          </p:txBody>
        </p:sp>
        <p:grpSp>
          <p:nvGrpSpPr>
            <p:cNvPr id="16" name="Group 28"/>
            <p:cNvGrpSpPr/>
            <p:nvPr/>
          </p:nvGrpSpPr>
          <p:grpSpPr>
            <a:xfrm>
              <a:off x="5753592" y="1207831"/>
              <a:ext cx="676379" cy="499599"/>
              <a:chOff x="2563427" y="3717902"/>
              <a:chExt cx="439257" cy="324452"/>
            </a:xfrm>
            <a:solidFill>
              <a:schemeClr val="tx1">
                <a:lumMod val="85000"/>
                <a:lumOff val="15000"/>
              </a:schemeClr>
            </a:solidFill>
          </p:grpSpPr>
          <p:sp>
            <p:nvSpPr>
              <p:cNvPr id="17" name="PA-任意多边形 92"/>
              <p:cNvSpPr>
                <a:spLocks/>
              </p:cNvSpPr>
              <p:nvPr>
                <p:custDataLst>
                  <p:tags r:id="rId23"/>
                </p:custDataLst>
              </p:nvPr>
            </p:nvSpPr>
            <p:spPr bwMode="auto">
              <a:xfrm>
                <a:off x="2720660" y="3942523"/>
                <a:ext cx="127286" cy="99831"/>
              </a:xfrm>
              <a:custGeom>
                <a:avLst/>
                <a:gdLst>
                  <a:gd name="T0" fmla="*/ 37 w 38"/>
                  <a:gd name="T1" fmla="*/ 10 h 30"/>
                  <a:gd name="T2" fmla="*/ 1 w 38"/>
                  <a:gd name="T3" fmla="*/ 11 h 30"/>
                  <a:gd name="T4" fmla="*/ 1 w 38"/>
                  <a:gd name="T5" fmla="*/ 13 h 30"/>
                  <a:gd name="T6" fmla="*/ 19 w 38"/>
                  <a:gd name="T7" fmla="*/ 30 h 30"/>
                  <a:gd name="T8" fmla="*/ 36 w 38"/>
                  <a:gd name="T9" fmla="*/ 13 h 30"/>
                  <a:gd name="T10" fmla="*/ 37 w 38"/>
                  <a:gd name="T11" fmla="*/ 10 h 30"/>
                </a:gdLst>
                <a:ahLst/>
                <a:cxnLst>
                  <a:cxn ang="0">
                    <a:pos x="T0" y="T1"/>
                  </a:cxn>
                  <a:cxn ang="0">
                    <a:pos x="T2" y="T3"/>
                  </a:cxn>
                  <a:cxn ang="0">
                    <a:pos x="T4" y="T5"/>
                  </a:cxn>
                  <a:cxn ang="0">
                    <a:pos x="T6" y="T7"/>
                  </a:cxn>
                  <a:cxn ang="0">
                    <a:pos x="T8" y="T9"/>
                  </a:cxn>
                  <a:cxn ang="0">
                    <a:pos x="T10" y="T11"/>
                  </a:cxn>
                </a:cxnLst>
                <a:rect l="0" t="0" r="r" b="b"/>
                <a:pathLst>
                  <a:path w="38" h="30">
                    <a:moveTo>
                      <a:pt x="37" y="10"/>
                    </a:moveTo>
                    <a:cubicBezTo>
                      <a:pt x="26" y="1"/>
                      <a:pt x="12" y="0"/>
                      <a:pt x="1" y="11"/>
                    </a:cubicBezTo>
                    <a:cubicBezTo>
                      <a:pt x="1" y="11"/>
                      <a:pt x="0" y="12"/>
                      <a:pt x="1" y="13"/>
                    </a:cubicBezTo>
                    <a:cubicBezTo>
                      <a:pt x="19" y="30"/>
                      <a:pt x="19" y="30"/>
                      <a:pt x="19" y="30"/>
                    </a:cubicBezTo>
                    <a:cubicBezTo>
                      <a:pt x="36" y="13"/>
                      <a:pt x="36" y="13"/>
                      <a:pt x="36" y="13"/>
                    </a:cubicBezTo>
                    <a:cubicBezTo>
                      <a:pt x="38" y="11"/>
                      <a:pt x="37" y="11"/>
                      <a:pt x="37"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8421"/>
                  </a:lnSpc>
                </a:pPr>
                <a:endParaRPr lang="en-US" sz="3600">
                  <a:solidFill>
                    <a:schemeClr val="tx1">
                      <a:lumMod val="75000"/>
                      <a:lumOff val="25000"/>
                    </a:schemeClr>
                  </a:solidFill>
                  <a:cs typeface="+mn-ea"/>
                  <a:sym typeface="+mn-lt"/>
                </a:endParaRPr>
              </a:p>
            </p:txBody>
          </p:sp>
          <p:sp>
            <p:nvSpPr>
              <p:cNvPr id="18" name="PA-任意多边形 93"/>
              <p:cNvSpPr>
                <a:spLocks/>
              </p:cNvSpPr>
              <p:nvPr>
                <p:custDataLst>
                  <p:tags r:id="rId24"/>
                </p:custDataLst>
              </p:nvPr>
            </p:nvSpPr>
            <p:spPr bwMode="auto">
              <a:xfrm>
                <a:off x="2638300" y="3830213"/>
                <a:ext cx="292007" cy="129781"/>
              </a:xfrm>
              <a:custGeom>
                <a:avLst/>
                <a:gdLst>
                  <a:gd name="T0" fmla="*/ 87 w 88"/>
                  <a:gd name="T1" fmla="*/ 23 h 39"/>
                  <a:gd name="T2" fmla="*/ 0 w 88"/>
                  <a:gd name="T3" fmla="*/ 24 h 39"/>
                  <a:gd name="T4" fmla="*/ 0 w 88"/>
                  <a:gd name="T5" fmla="*/ 26 h 39"/>
                  <a:gd name="T6" fmla="*/ 13 w 88"/>
                  <a:gd name="T7" fmla="*/ 38 h 39"/>
                  <a:gd name="T8" fmla="*/ 15 w 88"/>
                  <a:gd name="T9" fmla="*/ 38 h 39"/>
                  <a:gd name="T10" fmla="*/ 73 w 88"/>
                  <a:gd name="T11" fmla="*/ 38 h 39"/>
                  <a:gd name="T12" fmla="*/ 75 w 88"/>
                  <a:gd name="T13" fmla="*/ 38 h 39"/>
                  <a:gd name="T14" fmla="*/ 88 w 88"/>
                  <a:gd name="T15" fmla="*/ 26 h 39"/>
                  <a:gd name="T16" fmla="*/ 88 w 88"/>
                  <a:gd name="T17" fmla="*/ 26 h 39"/>
                  <a:gd name="T18" fmla="*/ 88 w 88"/>
                  <a:gd name="T19" fmla="*/ 24 h 39"/>
                  <a:gd name="T20" fmla="*/ 87 w 88"/>
                  <a:gd name="T21"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39">
                    <a:moveTo>
                      <a:pt x="87" y="23"/>
                    </a:moveTo>
                    <a:cubicBezTo>
                      <a:pt x="63" y="0"/>
                      <a:pt x="24" y="0"/>
                      <a:pt x="0" y="24"/>
                    </a:cubicBezTo>
                    <a:cubicBezTo>
                      <a:pt x="0" y="24"/>
                      <a:pt x="0" y="25"/>
                      <a:pt x="0" y="26"/>
                    </a:cubicBezTo>
                    <a:cubicBezTo>
                      <a:pt x="13" y="38"/>
                      <a:pt x="13" y="38"/>
                      <a:pt x="13" y="38"/>
                    </a:cubicBezTo>
                    <a:cubicBezTo>
                      <a:pt x="13" y="39"/>
                      <a:pt x="14" y="39"/>
                      <a:pt x="15" y="38"/>
                    </a:cubicBezTo>
                    <a:cubicBezTo>
                      <a:pt x="31" y="22"/>
                      <a:pt x="57" y="22"/>
                      <a:pt x="73" y="38"/>
                    </a:cubicBezTo>
                    <a:cubicBezTo>
                      <a:pt x="74" y="39"/>
                      <a:pt x="75" y="39"/>
                      <a:pt x="75" y="38"/>
                    </a:cubicBezTo>
                    <a:cubicBezTo>
                      <a:pt x="88" y="26"/>
                      <a:pt x="88" y="26"/>
                      <a:pt x="88" y="26"/>
                    </a:cubicBezTo>
                    <a:cubicBezTo>
                      <a:pt x="88" y="26"/>
                      <a:pt x="88" y="26"/>
                      <a:pt x="88" y="26"/>
                    </a:cubicBezTo>
                    <a:cubicBezTo>
                      <a:pt x="88" y="25"/>
                      <a:pt x="88" y="24"/>
                      <a:pt x="88" y="24"/>
                    </a:cubicBezTo>
                    <a:lnTo>
                      <a:pt x="87" y="2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8421"/>
                  </a:lnSpc>
                </a:pPr>
                <a:endParaRPr lang="en-US" sz="3600">
                  <a:solidFill>
                    <a:schemeClr val="tx1">
                      <a:lumMod val="75000"/>
                      <a:lumOff val="25000"/>
                    </a:schemeClr>
                  </a:solidFill>
                  <a:cs typeface="+mn-ea"/>
                  <a:sym typeface="+mn-lt"/>
                </a:endParaRPr>
              </a:p>
            </p:txBody>
          </p:sp>
          <p:sp>
            <p:nvSpPr>
              <p:cNvPr id="19" name="PA-任意多边形 94"/>
              <p:cNvSpPr>
                <a:spLocks/>
              </p:cNvSpPr>
              <p:nvPr>
                <p:custDataLst>
                  <p:tags r:id="rId25"/>
                </p:custDataLst>
              </p:nvPr>
            </p:nvSpPr>
            <p:spPr bwMode="auto">
              <a:xfrm>
                <a:off x="2563427" y="3717902"/>
                <a:ext cx="439257" cy="169713"/>
              </a:xfrm>
              <a:custGeom>
                <a:avLst/>
                <a:gdLst>
                  <a:gd name="T0" fmla="*/ 131 w 132"/>
                  <a:gd name="T1" fmla="*/ 36 h 51"/>
                  <a:gd name="T2" fmla="*/ 131 w 132"/>
                  <a:gd name="T3" fmla="*/ 36 h 51"/>
                  <a:gd name="T4" fmla="*/ 1 w 132"/>
                  <a:gd name="T5" fmla="*/ 36 h 51"/>
                  <a:gd name="T6" fmla="*/ 1 w 132"/>
                  <a:gd name="T7" fmla="*/ 38 h 51"/>
                  <a:gd name="T8" fmla="*/ 14 w 132"/>
                  <a:gd name="T9" fmla="*/ 51 h 51"/>
                  <a:gd name="T10" fmla="*/ 16 w 132"/>
                  <a:gd name="T11" fmla="*/ 51 h 51"/>
                  <a:gd name="T12" fmla="*/ 116 w 132"/>
                  <a:gd name="T13" fmla="*/ 51 h 51"/>
                  <a:gd name="T14" fmla="*/ 118 w 132"/>
                  <a:gd name="T15" fmla="*/ 51 h 51"/>
                  <a:gd name="T16" fmla="*/ 131 w 132"/>
                  <a:gd name="T17" fmla="*/ 38 h 51"/>
                  <a:gd name="T18" fmla="*/ 131 w 132"/>
                  <a:gd name="T19" fmla="*/ 38 h 51"/>
                  <a:gd name="T20" fmla="*/ 131 w 132"/>
                  <a:gd name="T21"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51">
                    <a:moveTo>
                      <a:pt x="131" y="36"/>
                    </a:moveTo>
                    <a:cubicBezTo>
                      <a:pt x="131" y="36"/>
                      <a:pt x="131" y="36"/>
                      <a:pt x="131" y="36"/>
                    </a:cubicBezTo>
                    <a:cubicBezTo>
                      <a:pt x="95" y="0"/>
                      <a:pt x="37" y="0"/>
                      <a:pt x="1" y="36"/>
                    </a:cubicBezTo>
                    <a:cubicBezTo>
                      <a:pt x="0" y="37"/>
                      <a:pt x="0" y="37"/>
                      <a:pt x="1" y="38"/>
                    </a:cubicBezTo>
                    <a:cubicBezTo>
                      <a:pt x="14" y="51"/>
                      <a:pt x="14" y="51"/>
                      <a:pt x="14" y="51"/>
                    </a:cubicBezTo>
                    <a:cubicBezTo>
                      <a:pt x="14" y="51"/>
                      <a:pt x="15" y="51"/>
                      <a:pt x="16" y="51"/>
                    </a:cubicBezTo>
                    <a:cubicBezTo>
                      <a:pt x="43" y="23"/>
                      <a:pt x="89" y="23"/>
                      <a:pt x="116" y="51"/>
                    </a:cubicBezTo>
                    <a:cubicBezTo>
                      <a:pt x="117" y="51"/>
                      <a:pt x="118" y="51"/>
                      <a:pt x="118" y="51"/>
                    </a:cubicBezTo>
                    <a:cubicBezTo>
                      <a:pt x="131" y="38"/>
                      <a:pt x="131" y="38"/>
                      <a:pt x="131" y="38"/>
                    </a:cubicBezTo>
                    <a:cubicBezTo>
                      <a:pt x="131" y="38"/>
                      <a:pt x="131" y="38"/>
                      <a:pt x="131" y="38"/>
                    </a:cubicBezTo>
                    <a:cubicBezTo>
                      <a:pt x="132" y="37"/>
                      <a:pt x="132" y="36"/>
                      <a:pt x="131" y="3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8421"/>
                  </a:lnSpc>
                </a:pPr>
                <a:endParaRPr lang="en-US" sz="3600">
                  <a:solidFill>
                    <a:schemeClr val="tx1">
                      <a:lumMod val="75000"/>
                      <a:lumOff val="25000"/>
                    </a:schemeClr>
                  </a:solidFill>
                  <a:cs typeface="+mn-ea"/>
                  <a:sym typeface="+mn-lt"/>
                </a:endParaRPr>
              </a:p>
            </p:txBody>
          </p:sp>
        </p:grpSp>
      </p:grpSp>
      <p:cxnSp>
        <p:nvCxnSpPr>
          <p:cNvPr id="20" name="PA-直接连接符 19"/>
          <p:cNvCxnSpPr/>
          <p:nvPr>
            <p:custDataLst>
              <p:tags r:id="rId9"/>
            </p:custDataLst>
          </p:nvPr>
        </p:nvCxnSpPr>
        <p:spPr>
          <a:xfrm>
            <a:off x="6096003" y="2207490"/>
            <a:ext cx="0" cy="1403928"/>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2" name="PA-直接连接符 21"/>
          <p:cNvCxnSpPr/>
          <p:nvPr>
            <p:custDataLst>
              <p:tags r:id="rId10"/>
            </p:custDataLst>
          </p:nvPr>
        </p:nvCxnSpPr>
        <p:spPr>
          <a:xfrm>
            <a:off x="7272602" y="4860951"/>
            <a:ext cx="49876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3" name="PA-矩形 23"/>
          <p:cNvSpPr/>
          <p:nvPr>
            <p:custDataLst>
              <p:tags r:id="rId11"/>
            </p:custDataLst>
          </p:nvPr>
        </p:nvSpPr>
        <p:spPr>
          <a:xfrm>
            <a:off x="7771369" y="5072004"/>
            <a:ext cx="2486025" cy="879087"/>
          </a:xfrm>
          <a:prstGeom prst="rect">
            <a:avLst/>
          </a:prstGeom>
        </p:spPr>
        <p:txBody>
          <a:bodyPr wrap="square">
            <a:spAutoFit/>
          </a:bodyPr>
          <a:lstStyle/>
          <a:p>
            <a:pP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sp>
        <p:nvSpPr>
          <p:cNvPr id="24" name="PA-文本框 23"/>
          <p:cNvSpPr txBox="1"/>
          <p:nvPr>
            <p:custDataLst>
              <p:tags r:id="rId12"/>
            </p:custDataLst>
          </p:nvPr>
        </p:nvSpPr>
        <p:spPr>
          <a:xfrm>
            <a:off x="7771369" y="4647631"/>
            <a:ext cx="2486025" cy="538545"/>
          </a:xfrm>
          <a:prstGeom prst="rect">
            <a:avLst/>
          </a:prstGeom>
          <a:noFill/>
        </p:spPr>
        <p:txBody>
          <a:bodyPr wrap="square" rtlCol="0">
            <a:spAutoFit/>
          </a:bodyPr>
          <a:lstStyle/>
          <a:p>
            <a:pPr>
              <a:lnSpc>
                <a:spcPct val="108421"/>
              </a:lnSpc>
            </a:pPr>
            <a:r>
              <a:rPr lang="zh-CN" altLang="en-US" sz="2800" dirty="0">
                <a:solidFill>
                  <a:schemeClr val="tx1">
                    <a:lumMod val="75000"/>
                    <a:lumOff val="25000"/>
                  </a:schemeClr>
                </a:solidFill>
                <a:cs typeface="+mn-ea"/>
                <a:sym typeface="+mn-lt"/>
              </a:rPr>
              <a:t>添加标题</a:t>
            </a:r>
          </a:p>
        </p:txBody>
      </p:sp>
      <p:sp>
        <p:nvSpPr>
          <p:cNvPr id="25" name="PA-文本框 24"/>
          <p:cNvSpPr txBox="1"/>
          <p:nvPr>
            <p:custDataLst>
              <p:tags r:id="rId13"/>
            </p:custDataLst>
          </p:nvPr>
        </p:nvSpPr>
        <p:spPr>
          <a:xfrm>
            <a:off x="1934606" y="4621016"/>
            <a:ext cx="2486025" cy="538545"/>
          </a:xfrm>
          <a:prstGeom prst="rect">
            <a:avLst/>
          </a:prstGeom>
          <a:noFill/>
        </p:spPr>
        <p:txBody>
          <a:bodyPr wrap="square" rtlCol="0">
            <a:spAutoFit/>
          </a:bodyPr>
          <a:lstStyle/>
          <a:p>
            <a:pPr algn="r">
              <a:lnSpc>
                <a:spcPct val="108421"/>
              </a:lnSpc>
            </a:pPr>
            <a:r>
              <a:rPr lang="zh-CN" altLang="en-US" sz="2800" dirty="0">
                <a:solidFill>
                  <a:schemeClr val="tx1">
                    <a:lumMod val="75000"/>
                    <a:lumOff val="25000"/>
                  </a:schemeClr>
                </a:solidFill>
                <a:cs typeface="+mn-ea"/>
                <a:sym typeface="+mn-lt"/>
              </a:rPr>
              <a:t>添加标题</a:t>
            </a:r>
          </a:p>
        </p:txBody>
      </p:sp>
      <p:cxnSp>
        <p:nvCxnSpPr>
          <p:cNvPr id="26" name="PA-直接连接符 25"/>
          <p:cNvCxnSpPr/>
          <p:nvPr>
            <p:custDataLst>
              <p:tags r:id="rId14"/>
            </p:custDataLst>
          </p:nvPr>
        </p:nvCxnSpPr>
        <p:spPr>
          <a:xfrm>
            <a:off x="4420632" y="4845844"/>
            <a:ext cx="49876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7" name="PA-矩形 23"/>
          <p:cNvSpPr/>
          <p:nvPr>
            <p:custDataLst>
              <p:tags r:id="rId15"/>
            </p:custDataLst>
          </p:nvPr>
        </p:nvSpPr>
        <p:spPr>
          <a:xfrm>
            <a:off x="1934605" y="5041523"/>
            <a:ext cx="2486025" cy="879087"/>
          </a:xfrm>
          <a:prstGeom prst="rect">
            <a:avLst/>
          </a:prstGeom>
        </p:spPr>
        <p:txBody>
          <a:bodyPr wrap="square">
            <a:spAutoFit/>
          </a:bodyPr>
          <a:lstStyle/>
          <a:p>
            <a:pPr algn="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grpSp>
        <p:nvGrpSpPr>
          <p:cNvPr id="3" name="PA-组合 2"/>
          <p:cNvGrpSpPr/>
          <p:nvPr>
            <p:custDataLst>
              <p:tags r:id="rId16"/>
            </p:custDataLst>
          </p:nvPr>
        </p:nvGrpSpPr>
        <p:grpSpPr>
          <a:xfrm>
            <a:off x="5005763" y="3760484"/>
            <a:ext cx="2180474" cy="2180474"/>
            <a:chOff x="5005763" y="3760484"/>
            <a:chExt cx="2180474" cy="2180474"/>
          </a:xfrm>
        </p:grpSpPr>
        <p:sp>
          <p:nvSpPr>
            <p:cNvPr id="21" name="PA-菱形 20"/>
            <p:cNvSpPr/>
            <p:nvPr>
              <p:custDataLst>
                <p:tags r:id="rId18"/>
              </p:custDataLst>
            </p:nvPr>
          </p:nvSpPr>
          <p:spPr>
            <a:xfrm>
              <a:off x="5005763" y="3760484"/>
              <a:ext cx="2180474" cy="2180474"/>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sz="3600" dirty="0">
                <a:solidFill>
                  <a:schemeClr val="tx1">
                    <a:lumMod val="75000"/>
                    <a:lumOff val="25000"/>
                  </a:schemeClr>
                </a:solidFill>
                <a:cs typeface="+mn-ea"/>
                <a:sym typeface="+mn-lt"/>
              </a:endParaRPr>
            </a:p>
          </p:txBody>
        </p:sp>
        <p:grpSp>
          <p:nvGrpSpPr>
            <p:cNvPr id="28" name="Group 32"/>
            <p:cNvGrpSpPr/>
            <p:nvPr/>
          </p:nvGrpSpPr>
          <p:grpSpPr>
            <a:xfrm>
              <a:off x="5757810" y="4426863"/>
              <a:ext cx="703190" cy="888245"/>
              <a:chOff x="3526798" y="4057329"/>
              <a:chExt cx="284519" cy="359394"/>
            </a:xfrm>
            <a:solidFill>
              <a:schemeClr val="tx1">
                <a:lumMod val="85000"/>
                <a:lumOff val="15000"/>
              </a:schemeClr>
            </a:solidFill>
          </p:grpSpPr>
          <p:sp>
            <p:nvSpPr>
              <p:cNvPr id="29" name="PA-任意多边形 107"/>
              <p:cNvSpPr>
                <a:spLocks/>
              </p:cNvSpPr>
              <p:nvPr>
                <p:custDataLst>
                  <p:tags r:id="rId19"/>
                </p:custDataLst>
              </p:nvPr>
            </p:nvSpPr>
            <p:spPr bwMode="auto">
              <a:xfrm>
                <a:off x="3561739" y="4092269"/>
                <a:ext cx="214637" cy="289511"/>
              </a:xfrm>
              <a:custGeom>
                <a:avLst/>
                <a:gdLst>
                  <a:gd name="T0" fmla="*/ 0 w 86"/>
                  <a:gd name="T1" fmla="*/ 10 h 116"/>
                  <a:gd name="T2" fmla="*/ 76 w 86"/>
                  <a:gd name="T3" fmla="*/ 10 h 116"/>
                  <a:gd name="T4" fmla="*/ 76 w 86"/>
                  <a:gd name="T5" fmla="*/ 116 h 116"/>
                  <a:gd name="T6" fmla="*/ 86 w 86"/>
                  <a:gd name="T7" fmla="*/ 116 h 116"/>
                  <a:gd name="T8" fmla="*/ 86 w 86"/>
                  <a:gd name="T9" fmla="*/ 0 h 116"/>
                  <a:gd name="T10" fmla="*/ 0 w 86"/>
                  <a:gd name="T11" fmla="*/ 0 h 116"/>
                  <a:gd name="T12" fmla="*/ 0 w 86"/>
                  <a:gd name="T13" fmla="*/ 10 h 116"/>
                </a:gdLst>
                <a:ahLst/>
                <a:cxnLst>
                  <a:cxn ang="0">
                    <a:pos x="T0" y="T1"/>
                  </a:cxn>
                  <a:cxn ang="0">
                    <a:pos x="T2" y="T3"/>
                  </a:cxn>
                  <a:cxn ang="0">
                    <a:pos x="T4" y="T5"/>
                  </a:cxn>
                  <a:cxn ang="0">
                    <a:pos x="T6" y="T7"/>
                  </a:cxn>
                  <a:cxn ang="0">
                    <a:pos x="T8" y="T9"/>
                  </a:cxn>
                  <a:cxn ang="0">
                    <a:pos x="T10" y="T11"/>
                  </a:cxn>
                  <a:cxn ang="0">
                    <a:pos x="T12" y="T13"/>
                  </a:cxn>
                </a:cxnLst>
                <a:rect l="0" t="0" r="r" b="b"/>
                <a:pathLst>
                  <a:path w="86" h="116">
                    <a:moveTo>
                      <a:pt x="0" y="10"/>
                    </a:moveTo>
                    <a:lnTo>
                      <a:pt x="76" y="10"/>
                    </a:lnTo>
                    <a:lnTo>
                      <a:pt x="76" y="116"/>
                    </a:lnTo>
                    <a:lnTo>
                      <a:pt x="86" y="116"/>
                    </a:lnTo>
                    <a:lnTo>
                      <a:pt x="86" y="0"/>
                    </a:lnTo>
                    <a:lnTo>
                      <a:pt x="0" y="0"/>
                    </a:lnTo>
                    <a:lnTo>
                      <a:pt x="0" y="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8421"/>
                  </a:lnSpc>
                </a:pPr>
                <a:endParaRPr lang="en-US" sz="3600">
                  <a:solidFill>
                    <a:schemeClr val="tx1">
                      <a:lumMod val="75000"/>
                      <a:lumOff val="25000"/>
                    </a:schemeClr>
                  </a:solidFill>
                  <a:cs typeface="+mn-ea"/>
                  <a:sym typeface="+mn-lt"/>
                </a:endParaRPr>
              </a:p>
            </p:txBody>
          </p:sp>
          <p:sp>
            <p:nvSpPr>
              <p:cNvPr id="30" name="PA-任意多边形 108"/>
              <p:cNvSpPr>
                <a:spLocks/>
              </p:cNvSpPr>
              <p:nvPr>
                <p:custDataLst>
                  <p:tags r:id="rId20"/>
                </p:custDataLst>
              </p:nvPr>
            </p:nvSpPr>
            <p:spPr bwMode="auto">
              <a:xfrm>
                <a:off x="3599175" y="4057329"/>
                <a:ext cx="212142" cy="284519"/>
              </a:xfrm>
              <a:custGeom>
                <a:avLst/>
                <a:gdLst>
                  <a:gd name="T0" fmla="*/ 0 w 85"/>
                  <a:gd name="T1" fmla="*/ 0 h 114"/>
                  <a:gd name="T2" fmla="*/ 0 w 85"/>
                  <a:gd name="T3" fmla="*/ 9 h 114"/>
                  <a:gd name="T4" fmla="*/ 76 w 85"/>
                  <a:gd name="T5" fmla="*/ 9 h 114"/>
                  <a:gd name="T6" fmla="*/ 76 w 85"/>
                  <a:gd name="T7" fmla="*/ 114 h 114"/>
                  <a:gd name="T8" fmla="*/ 85 w 85"/>
                  <a:gd name="T9" fmla="*/ 114 h 114"/>
                  <a:gd name="T10" fmla="*/ 85 w 85"/>
                  <a:gd name="T11" fmla="*/ 0 h 114"/>
                  <a:gd name="T12" fmla="*/ 0 w 85"/>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85" h="114">
                    <a:moveTo>
                      <a:pt x="0" y="0"/>
                    </a:moveTo>
                    <a:lnTo>
                      <a:pt x="0" y="9"/>
                    </a:lnTo>
                    <a:lnTo>
                      <a:pt x="76" y="9"/>
                    </a:lnTo>
                    <a:lnTo>
                      <a:pt x="76" y="114"/>
                    </a:lnTo>
                    <a:lnTo>
                      <a:pt x="85" y="114"/>
                    </a:lnTo>
                    <a:lnTo>
                      <a:pt x="8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8421"/>
                  </a:lnSpc>
                </a:pPr>
                <a:endParaRPr lang="en-US" sz="3600">
                  <a:solidFill>
                    <a:schemeClr val="tx1">
                      <a:lumMod val="75000"/>
                      <a:lumOff val="25000"/>
                    </a:schemeClr>
                  </a:solidFill>
                  <a:cs typeface="+mn-ea"/>
                  <a:sym typeface="+mn-lt"/>
                </a:endParaRPr>
              </a:p>
            </p:txBody>
          </p:sp>
          <p:sp>
            <p:nvSpPr>
              <p:cNvPr id="31" name="PA-任意多边形 109"/>
              <p:cNvSpPr>
                <a:spLocks/>
              </p:cNvSpPr>
              <p:nvPr>
                <p:custDataLst>
                  <p:tags r:id="rId21"/>
                </p:custDataLst>
              </p:nvPr>
            </p:nvSpPr>
            <p:spPr bwMode="auto">
              <a:xfrm>
                <a:off x="3526798" y="4129707"/>
                <a:ext cx="212142" cy="287016"/>
              </a:xfrm>
              <a:custGeom>
                <a:avLst/>
                <a:gdLst>
                  <a:gd name="T0" fmla="*/ 0 w 85"/>
                  <a:gd name="T1" fmla="*/ 0 h 115"/>
                  <a:gd name="T2" fmla="*/ 0 w 85"/>
                  <a:gd name="T3" fmla="*/ 115 h 115"/>
                  <a:gd name="T4" fmla="*/ 85 w 85"/>
                  <a:gd name="T5" fmla="*/ 115 h 115"/>
                  <a:gd name="T6" fmla="*/ 85 w 85"/>
                  <a:gd name="T7" fmla="*/ 105 h 115"/>
                  <a:gd name="T8" fmla="*/ 85 w 85"/>
                  <a:gd name="T9" fmla="*/ 0 h 115"/>
                  <a:gd name="T10" fmla="*/ 10 w 85"/>
                  <a:gd name="T11" fmla="*/ 0 h 115"/>
                  <a:gd name="T12" fmla="*/ 0 w 85"/>
                  <a:gd name="T13" fmla="*/ 0 h 115"/>
                </a:gdLst>
                <a:ahLst/>
                <a:cxnLst>
                  <a:cxn ang="0">
                    <a:pos x="T0" y="T1"/>
                  </a:cxn>
                  <a:cxn ang="0">
                    <a:pos x="T2" y="T3"/>
                  </a:cxn>
                  <a:cxn ang="0">
                    <a:pos x="T4" y="T5"/>
                  </a:cxn>
                  <a:cxn ang="0">
                    <a:pos x="T6" y="T7"/>
                  </a:cxn>
                  <a:cxn ang="0">
                    <a:pos x="T8" y="T9"/>
                  </a:cxn>
                  <a:cxn ang="0">
                    <a:pos x="T10" y="T11"/>
                  </a:cxn>
                  <a:cxn ang="0">
                    <a:pos x="T12" y="T13"/>
                  </a:cxn>
                </a:cxnLst>
                <a:rect l="0" t="0" r="r" b="b"/>
                <a:pathLst>
                  <a:path w="85" h="115">
                    <a:moveTo>
                      <a:pt x="0" y="0"/>
                    </a:moveTo>
                    <a:lnTo>
                      <a:pt x="0" y="115"/>
                    </a:lnTo>
                    <a:lnTo>
                      <a:pt x="85" y="115"/>
                    </a:lnTo>
                    <a:lnTo>
                      <a:pt x="85" y="105"/>
                    </a:lnTo>
                    <a:lnTo>
                      <a:pt x="85" y="0"/>
                    </a:lnTo>
                    <a:lnTo>
                      <a:pt x="1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8421"/>
                  </a:lnSpc>
                </a:pPr>
                <a:endParaRPr lang="en-US" sz="3600" dirty="0">
                  <a:solidFill>
                    <a:schemeClr val="tx1">
                      <a:lumMod val="75000"/>
                      <a:lumOff val="25000"/>
                    </a:schemeClr>
                  </a:solidFill>
                  <a:cs typeface="+mn-ea"/>
                  <a:sym typeface="+mn-lt"/>
                </a:endParaRPr>
              </a:p>
            </p:txBody>
          </p:sp>
        </p:grpSp>
      </p:grpSp>
      <p:cxnSp>
        <p:nvCxnSpPr>
          <p:cNvPr id="32" name="PA-直接连接符 8">
            <a:extLst>
              <a:ext uri="{FF2B5EF4-FFF2-40B4-BE49-F238E27FC236}">
                <a16:creationId xmlns:a16="http://schemas.microsoft.com/office/drawing/2014/main" id="{FDDE008E-6BCB-4615-B3C7-2052BEAD0DF3}"/>
              </a:ext>
            </a:extLst>
          </p:cNvPr>
          <p:cNvCxnSpPr>
            <a:cxnSpLocks/>
          </p:cNvCxnSpPr>
          <p:nvPr>
            <p:custDataLst>
              <p:tags r:id="rId17"/>
            </p:custDataLst>
          </p:nvPr>
        </p:nvCxnSpPr>
        <p:spPr>
          <a:xfrm>
            <a:off x="4502552" y="1360510"/>
            <a:ext cx="879058" cy="2026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Tree>
    <p:custDataLst>
      <p:tags r:id="rId1"/>
    </p:custDataLst>
    <p:extLst>
      <p:ext uri="{BB962C8B-B14F-4D97-AF65-F5344CB8AC3E}">
        <p14:creationId xmlns:p14="http://schemas.microsoft.com/office/powerpoint/2010/main" val="25296443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Motion origin="layout" path="M 0 -1.880135 L 0 0 E" pathEditMode="relative">
                                      <p:cBhvr from="" to="">
                                        <p:cTn id="7" dur="1000" fill="hold">
                                          <p:stCondLst>
                                            <p:cond delay="0"/>
                                          </p:stCondLst>
                                        </p:cTn>
                                        <p:tgtEl>
                                          <p:spTgt spid="4"/>
                                        </p:tgtEl>
                                        <p:attrNameLst>
                                          <p:attrName>ppt_x</p:attrName>
                                          <p:attrName>ppt_y</p:attrName>
                                        </p:attrNameLst>
                                      </p:cBhvr>
                                    </p:animMotion>
                                  </p:childTnLst>
                                </p:cTn>
                              </p:par>
                            </p:childTnLst>
                          </p:cTn>
                        </p:par>
                        <p:par>
                          <p:cTn id="8" fill="hold">
                            <p:stCondLst>
                              <p:cond delay="1000"/>
                            </p:stCondLst>
                            <p:childTnLst>
                              <p:par>
                                <p:cTn id="9" presetID="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Motion origin="layout" path="M -1.041245 0 L 0 0 E" pathEditMode="relative">
                                      <p:cBhvr from="" to="">
                                        <p:cTn id="11" dur="1000" fill="hold">
                                          <p:stCondLst>
                                            <p:cond delay="0"/>
                                          </p:stCondLst>
                                        </p:cTn>
                                        <p:tgtEl>
                                          <p:spTgt spid="9"/>
                                        </p:tgtEl>
                                        <p:attrNameLst>
                                          <p:attrName>ppt_x</p:attrName>
                                          <p:attrName>ppt_y</p:attrName>
                                        </p:attrNameLst>
                                      </p:cBhvr>
                                    </p:animMotion>
                                  </p:childTnLst>
                                </p:cTn>
                              </p:par>
                            </p:childTnLst>
                          </p:cTn>
                        </p:par>
                        <p:par>
                          <p:cTn id="12" fill="hold">
                            <p:stCondLst>
                              <p:cond delay="2000"/>
                            </p:stCondLst>
                            <p:childTnLst>
                              <p:par>
                                <p:cTn id="13" presetID="3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800" decel="100000"/>
                                        <p:tgtEl>
                                          <p:spTgt spid="10"/>
                                        </p:tgtEl>
                                      </p:cBhvr>
                                    </p:animEffect>
                                    <p:anim calcmode="lin" valueType="num">
                                      <p:cBhvr>
                                        <p:cTn id="16" dur="800" decel="100000" fill="hold"/>
                                        <p:tgtEl>
                                          <p:spTgt spid="10"/>
                                        </p:tgtEl>
                                        <p:attrNameLst>
                                          <p:attrName>style.rotation</p:attrName>
                                        </p:attrNameLst>
                                      </p:cBhvr>
                                      <p:tavLst>
                                        <p:tav tm="0">
                                          <p:val>
                                            <p:fltVal val="-90"/>
                                          </p:val>
                                        </p:tav>
                                        <p:tav tm="100000">
                                          <p:val>
                                            <p:fltVal val="0"/>
                                          </p:val>
                                        </p:tav>
                                      </p:tavLst>
                                    </p:anim>
                                    <p:anim calcmode="lin" valueType="num">
                                      <p:cBhvr>
                                        <p:cTn id="17" dur="800" decel="100000" fill="hold"/>
                                        <p:tgtEl>
                                          <p:spTgt spid="10"/>
                                        </p:tgtEl>
                                        <p:attrNameLst>
                                          <p:attrName>ppt_x</p:attrName>
                                        </p:attrNameLst>
                                      </p:cBhvr>
                                      <p:tavLst>
                                        <p:tav tm="0">
                                          <p:val>
                                            <p:strVal val="#ppt_x+0.4"/>
                                          </p:val>
                                        </p:tav>
                                        <p:tav tm="100000">
                                          <p:val>
                                            <p:strVal val="#ppt_x-0.05"/>
                                          </p:val>
                                        </p:tav>
                                      </p:tavLst>
                                    </p:anim>
                                    <p:anim calcmode="lin" valueType="num">
                                      <p:cBhvr>
                                        <p:cTn id="18" dur="800" decel="100000" fill="hold"/>
                                        <p:tgtEl>
                                          <p:spTgt spid="10"/>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par>
                          <p:cTn id="21" fill="hold">
                            <p:stCondLst>
                              <p:cond delay="3000"/>
                            </p:stCondLst>
                            <p:childTnLst>
                              <p:par>
                                <p:cTn id="22" presetID="3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800" decel="100000"/>
                                        <p:tgtEl>
                                          <p:spTgt spid="11"/>
                                        </p:tgtEl>
                                      </p:cBhvr>
                                    </p:animEffect>
                                    <p:anim calcmode="lin" valueType="num">
                                      <p:cBhvr>
                                        <p:cTn id="25" dur="800" decel="100000" fill="hold"/>
                                        <p:tgtEl>
                                          <p:spTgt spid="11"/>
                                        </p:tgtEl>
                                        <p:attrNameLst>
                                          <p:attrName>style.rotation</p:attrName>
                                        </p:attrNameLst>
                                      </p:cBhvr>
                                      <p:tavLst>
                                        <p:tav tm="0">
                                          <p:val>
                                            <p:fltVal val="-90"/>
                                          </p:val>
                                        </p:tav>
                                        <p:tav tm="100000">
                                          <p:val>
                                            <p:fltVal val="0"/>
                                          </p:val>
                                        </p:tav>
                                      </p:tavLst>
                                    </p:anim>
                                    <p:anim calcmode="lin" valueType="num">
                                      <p:cBhvr>
                                        <p:cTn id="26" dur="800" decel="100000" fill="hold"/>
                                        <p:tgtEl>
                                          <p:spTgt spid="11"/>
                                        </p:tgtEl>
                                        <p:attrNameLst>
                                          <p:attrName>ppt_x</p:attrName>
                                        </p:attrNameLst>
                                      </p:cBhvr>
                                      <p:tavLst>
                                        <p:tav tm="0">
                                          <p:val>
                                            <p:strVal val="#ppt_x+0.4"/>
                                          </p:val>
                                        </p:tav>
                                        <p:tav tm="100000">
                                          <p:val>
                                            <p:strVal val="#ppt_x-0.05"/>
                                          </p:val>
                                        </p:tav>
                                      </p:tavLst>
                                    </p:anim>
                                    <p:anim calcmode="lin" valueType="num">
                                      <p:cBhvr>
                                        <p:cTn id="27" dur="800" decel="100000" fill="hold"/>
                                        <p:tgtEl>
                                          <p:spTgt spid="11"/>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par>
                          <p:cTn id="30" fill="hold">
                            <p:stCondLst>
                              <p:cond delay="4000"/>
                            </p:stCondLst>
                            <p:childTnLst>
                              <p:par>
                                <p:cTn id="31" presetID="3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800" decel="100000"/>
                                        <p:tgtEl>
                                          <p:spTgt spid="12"/>
                                        </p:tgtEl>
                                      </p:cBhvr>
                                    </p:animEffect>
                                    <p:anim calcmode="lin" valueType="num">
                                      <p:cBhvr>
                                        <p:cTn id="34" dur="800" decel="100000" fill="hold"/>
                                        <p:tgtEl>
                                          <p:spTgt spid="12"/>
                                        </p:tgtEl>
                                        <p:attrNameLst>
                                          <p:attrName>style.rotation</p:attrName>
                                        </p:attrNameLst>
                                      </p:cBhvr>
                                      <p:tavLst>
                                        <p:tav tm="0">
                                          <p:val>
                                            <p:fltVal val="-90"/>
                                          </p:val>
                                        </p:tav>
                                        <p:tav tm="100000">
                                          <p:val>
                                            <p:fltVal val="0"/>
                                          </p:val>
                                        </p:tav>
                                      </p:tavLst>
                                    </p:anim>
                                    <p:anim calcmode="lin" valueType="num">
                                      <p:cBhvr>
                                        <p:cTn id="35" dur="800" decel="100000" fill="hold"/>
                                        <p:tgtEl>
                                          <p:spTgt spid="12"/>
                                        </p:tgtEl>
                                        <p:attrNameLst>
                                          <p:attrName>ppt_x</p:attrName>
                                        </p:attrNameLst>
                                      </p:cBhvr>
                                      <p:tavLst>
                                        <p:tav tm="0">
                                          <p:val>
                                            <p:strVal val="#ppt_x+0.4"/>
                                          </p:val>
                                        </p:tav>
                                        <p:tav tm="100000">
                                          <p:val>
                                            <p:strVal val="#ppt_x-0.05"/>
                                          </p:val>
                                        </p:tav>
                                      </p:tavLst>
                                    </p:anim>
                                    <p:anim calcmode="lin" valueType="num">
                                      <p:cBhvr>
                                        <p:cTn id="36" dur="800" decel="100000" fill="hold"/>
                                        <p:tgtEl>
                                          <p:spTgt spid="12"/>
                                        </p:tgtEl>
                                        <p:attrNameLst>
                                          <p:attrName>ppt_y</p:attrName>
                                        </p:attrNameLst>
                                      </p:cBhvr>
                                      <p:tavLst>
                                        <p:tav tm="0">
                                          <p:val>
                                            <p:strVal val="#ppt_y-0.4"/>
                                          </p:val>
                                        </p:tav>
                                        <p:tav tm="100000">
                                          <p:val>
                                            <p:strVal val="#ppt_y+0.1"/>
                                          </p:val>
                                        </p:tav>
                                      </p:tavLst>
                                    </p:anim>
                                    <p:anim calcmode="lin" valueType="num">
                                      <p:cBhvr>
                                        <p:cTn id="37"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38"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childTnLst>
                          </p:cTn>
                        </p:par>
                        <p:par>
                          <p:cTn id="39" fill="hold">
                            <p:stCondLst>
                              <p:cond delay="5000"/>
                            </p:stCondLst>
                            <p:childTnLst>
                              <p:par>
                                <p:cTn id="40" presetID="30"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800" decel="100000"/>
                                        <p:tgtEl>
                                          <p:spTgt spid="14"/>
                                        </p:tgtEl>
                                      </p:cBhvr>
                                    </p:animEffect>
                                    <p:anim calcmode="lin" valueType="num">
                                      <p:cBhvr>
                                        <p:cTn id="43" dur="800" decel="100000" fill="hold"/>
                                        <p:tgtEl>
                                          <p:spTgt spid="14"/>
                                        </p:tgtEl>
                                        <p:attrNameLst>
                                          <p:attrName>style.rotation</p:attrName>
                                        </p:attrNameLst>
                                      </p:cBhvr>
                                      <p:tavLst>
                                        <p:tav tm="0">
                                          <p:val>
                                            <p:fltVal val="-90"/>
                                          </p:val>
                                        </p:tav>
                                        <p:tav tm="100000">
                                          <p:val>
                                            <p:fltVal val="0"/>
                                          </p:val>
                                        </p:tav>
                                      </p:tavLst>
                                    </p:anim>
                                    <p:anim calcmode="lin" valueType="num">
                                      <p:cBhvr>
                                        <p:cTn id="44" dur="800" decel="100000" fill="hold"/>
                                        <p:tgtEl>
                                          <p:spTgt spid="14"/>
                                        </p:tgtEl>
                                        <p:attrNameLst>
                                          <p:attrName>ppt_x</p:attrName>
                                        </p:attrNameLst>
                                      </p:cBhvr>
                                      <p:tavLst>
                                        <p:tav tm="0">
                                          <p:val>
                                            <p:strVal val="#ppt_x+0.4"/>
                                          </p:val>
                                        </p:tav>
                                        <p:tav tm="100000">
                                          <p:val>
                                            <p:strVal val="#ppt_x-0.05"/>
                                          </p:val>
                                        </p:tav>
                                      </p:tavLst>
                                    </p:anim>
                                    <p:anim calcmode="lin" valueType="num">
                                      <p:cBhvr>
                                        <p:cTn id="45" dur="800" decel="100000" fill="hold"/>
                                        <p:tgtEl>
                                          <p:spTgt spid="14"/>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childTnLst>
                          </p:cTn>
                        </p:par>
                        <p:par>
                          <p:cTn id="48" fill="hold">
                            <p:stCondLst>
                              <p:cond delay="6000"/>
                            </p:stCondLst>
                            <p:childTnLst>
                              <p:par>
                                <p:cTn id="49" presetID="30" presetClass="entr" presetSubtype="0"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800" decel="100000"/>
                                        <p:tgtEl>
                                          <p:spTgt spid="2"/>
                                        </p:tgtEl>
                                      </p:cBhvr>
                                    </p:animEffect>
                                    <p:anim calcmode="lin" valueType="num">
                                      <p:cBhvr>
                                        <p:cTn id="52" dur="800" decel="100000" fill="hold"/>
                                        <p:tgtEl>
                                          <p:spTgt spid="2"/>
                                        </p:tgtEl>
                                        <p:attrNameLst>
                                          <p:attrName>style.rotation</p:attrName>
                                        </p:attrNameLst>
                                      </p:cBhvr>
                                      <p:tavLst>
                                        <p:tav tm="0">
                                          <p:val>
                                            <p:fltVal val="-90"/>
                                          </p:val>
                                        </p:tav>
                                        <p:tav tm="100000">
                                          <p:val>
                                            <p:fltVal val="0"/>
                                          </p:val>
                                        </p:tav>
                                      </p:tavLst>
                                    </p:anim>
                                    <p:anim calcmode="lin" valueType="num">
                                      <p:cBhvr>
                                        <p:cTn id="53" dur="800" decel="100000" fill="hold"/>
                                        <p:tgtEl>
                                          <p:spTgt spid="2"/>
                                        </p:tgtEl>
                                        <p:attrNameLst>
                                          <p:attrName>ppt_x</p:attrName>
                                        </p:attrNameLst>
                                      </p:cBhvr>
                                      <p:tavLst>
                                        <p:tav tm="0">
                                          <p:val>
                                            <p:strVal val="#ppt_x+0.4"/>
                                          </p:val>
                                        </p:tav>
                                        <p:tav tm="100000">
                                          <p:val>
                                            <p:strVal val="#ppt_x-0.05"/>
                                          </p:val>
                                        </p:tav>
                                      </p:tavLst>
                                    </p:anim>
                                    <p:anim calcmode="lin" valueType="num">
                                      <p:cBhvr>
                                        <p:cTn id="54" dur="800" decel="100000" fill="hold"/>
                                        <p:tgtEl>
                                          <p:spTgt spid="2"/>
                                        </p:tgtEl>
                                        <p:attrNameLst>
                                          <p:attrName>ppt_y</p:attrName>
                                        </p:attrNameLst>
                                      </p:cBhvr>
                                      <p:tavLst>
                                        <p:tav tm="0">
                                          <p:val>
                                            <p:strVal val="#ppt_y-0.4"/>
                                          </p:val>
                                        </p:tav>
                                        <p:tav tm="100000">
                                          <p:val>
                                            <p:strVal val="#ppt_y+0.1"/>
                                          </p:val>
                                        </p:tav>
                                      </p:tavLst>
                                    </p:anim>
                                    <p:anim calcmode="lin" valueType="num">
                                      <p:cBhvr>
                                        <p:cTn id="55"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56"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57" fill="hold">
                            <p:stCondLst>
                              <p:cond delay="7000"/>
                            </p:stCondLst>
                            <p:childTnLst>
                              <p:par>
                                <p:cTn id="58" presetID="0" presetClass="entr" presetSubtype="0" fill="hold" nodeType="afterEffect">
                                  <p:stCondLst>
                                    <p:cond delay="0"/>
                                  </p:stCondLst>
                                  <p:childTnLst>
                                    <p:set>
                                      <p:cBhvr>
                                        <p:cTn id="59" dur="1" fill="hold">
                                          <p:stCondLst>
                                            <p:cond delay="0"/>
                                          </p:stCondLst>
                                        </p:cTn>
                                        <p:tgtEl>
                                          <p:spTgt spid="20"/>
                                        </p:tgtEl>
                                        <p:attrNameLst>
                                          <p:attrName>style.visibility</p:attrName>
                                        </p:attrNameLst>
                                      </p:cBhvr>
                                      <p:to>
                                        <p:strVal val="visible"/>
                                      </p:to>
                                    </p:set>
                                    <p:animMotion origin="layout" path="M 0 -1.880135 L 0 0 E" pathEditMode="relative">
                                      <p:cBhvr from="" to="">
                                        <p:cTn id="60" dur="1000" fill="hold">
                                          <p:stCondLst>
                                            <p:cond delay="0"/>
                                          </p:stCondLst>
                                        </p:cTn>
                                        <p:tgtEl>
                                          <p:spTgt spid="20"/>
                                        </p:tgtEl>
                                        <p:attrNameLst>
                                          <p:attrName>ppt_x</p:attrName>
                                          <p:attrName>ppt_y</p:attrName>
                                        </p:attrNameLst>
                                      </p:cBhvr>
                                    </p:animMotion>
                                  </p:childTnLst>
                                </p:cTn>
                              </p:par>
                            </p:childTnLst>
                          </p:cTn>
                        </p:par>
                        <p:par>
                          <p:cTn id="61" fill="hold">
                            <p:stCondLst>
                              <p:cond delay="8000"/>
                            </p:stCondLst>
                            <p:childTnLst>
                              <p:par>
                                <p:cTn id="62" presetID="0" presetClass="entr" presetSubtype="0" fill="hold" nodeType="afterEffect">
                                  <p:stCondLst>
                                    <p:cond delay="0"/>
                                  </p:stCondLst>
                                  <p:childTnLst>
                                    <p:set>
                                      <p:cBhvr>
                                        <p:cTn id="63" dur="1" fill="hold">
                                          <p:stCondLst>
                                            <p:cond delay="0"/>
                                          </p:stCondLst>
                                        </p:cTn>
                                        <p:tgtEl>
                                          <p:spTgt spid="22"/>
                                        </p:tgtEl>
                                        <p:attrNameLst>
                                          <p:attrName>style.visibility</p:attrName>
                                        </p:attrNameLst>
                                      </p:cBhvr>
                                      <p:to>
                                        <p:strVal val="visible"/>
                                      </p:to>
                                    </p:set>
                                    <p:animMotion origin="layout" path="M -1.020455 0 L 0 0 E" pathEditMode="relative">
                                      <p:cBhvr from="" to="">
                                        <p:cTn id="64" dur="1000" fill="hold">
                                          <p:stCondLst>
                                            <p:cond delay="0"/>
                                          </p:stCondLst>
                                        </p:cTn>
                                        <p:tgtEl>
                                          <p:spTgt spid="22"/>
                                        </p:tgtEl>
                                        <p:attrNameLst>
                                          <p:attrName>ppt_x</p:attrName>
                                          <p:attrName>ppt_y</p:attrName>
                                        </p:attrNameLst>
                                      </p:cBhvr>
                                    </p:animMotion>
                                  </p:childTnLst>
                                </p:cTn>
                              </p:par>
                            </p:childTnLst>
                          </p:cTn>
                        </p:par>
                        <p:par>
                          <p:cTn id="65" fill="hold">
                            <p:stCondLst>
                              <p:cond delay="9000"/>
                            </p:stCondLst>
                            <p:childTnLst>
                              <p:par>
                                <p:cTn id="66" presetID="3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800" decel="100000"/>
                                        <p:tgtEl>
                                          <p:spTgt spid="23"/>
                                        </p:tgtEl>
                                      </p:cBhvr>
                                    </p:animEffect>
                                    <p:anim calcmode="lin" valueType="num">
                                      <p:cBhvr>
                                        <p:cTn id="69" dur="800" decel="100000" fill="hold"/>
                                        <p:tgtEl>
                                          <p:spTgt spid="23"/>
                                        </p:tgtEl>
                                        <p:attrNameLst>
                                          <p:attrName>style.rotation</p:attrName>
                                        </p:attrNameLst>
                                      </p:cBhvr>
                                      <p:tavLst>
                                        <p:tav tm="0">
                                          <p:val>
                                            <p:fltVal val="-90"/>
                                          </p:val>
                                        </p:tav>
                                        <p:tav tm="100000">
                                          <p:val>
                                            <p:fltVal val="0"/>
                                          </p:val>
                                        </p:tav>
                                      </p:tavLst>
                                    </p:anim>
                                    <p:anim calcmode="lin" valueType="num">
                                      <p:cBhvr>
                                        <p:cTn id="70" dur="800" decel="100000" fill="hold"/>
                                        <p:tgtEl>
                                          <p:spTgt spid="23"/>
                                        </p:tgtEl>
                                        <p:attrNameLst>
                                          <p:attrName>ppt_x</p:attrName>
                                        </p:attrNameLst>
                                      </p:cBhvr>
                                      <p:tavLst>
                                        <p:tav tm="0">
                                          <p:val>
                                            <p:strVal val="#ppt_x+0.4"/>
                                          </p:val>
                                        </p:tav>
                                        <p:tav tm="100000">
                                          <p:val>
                                            <p:strVal val="#ppt_x-0.05"/>
                                          </p:val>
                                        </p:tav>
                                      </p:tavLst>
                                    </p:anim>
                                    <p:anim calcmode="lin" valueType="num">
                                      <p:cBhvr>
                                        <p:cTn id="71" dur="800" decel="100000" fill="hold"/>
                                        <p:tgtEl>
                                          <p:spTgt spid="23"/>
                                        </p:tgtEl>
                                        <p:attrNameLst>
                                          <p:attrName>ppt_y</p:attrName>
                                        </p:attrNameLst>
                                      </p:cBhvr>
                                      <p:tavLst>
                                        <p:tav tm="0">
                                          <p:val>
                                            <p:strVal val="#ppt_y-0.4"/>
                                          </p:val>
                                        </p:tav>
                                        <p:tav tm="100000">
                                          <p:val>
                                            <p:strVal val="#ppt_y+0.1"/>
                                          </p:val>
                                        </p:tav>
                                      </p:tavLst>
                                    </p:anim>
                                    <p:anim calcmode="lin" valueType="num">
                                      <p:cBhvr>
                                        <p:cTn id="72" dur="200" accel="100000" fill="hold">
                                          <p:stCondLst>
                                            <p:cond delay="800"/>
                                          </p:stCondLst>
                                        </p:cTn>
                                        <p:tgtEl>
                                          <p:spTgt spid="23"/>
                                        </p:tgtEl>
                                        <p:attrNameLst>
                                          <p:attrName>ppt_x</p:attrName>
                                        </p:attrNameLst>
                                      </p:cBhvr>
                                      <p:tavLst>
                                        <p:tav tm="0">
                                          <p:val>
                                            <p:strVal val="#ppt_x-0.05"/>
                                          </p:val>
                                        </p:tav>
                                        <p:tav tm="100000">
                                          <p:val>
                                            <p:strVal val="#ppt_x"/>
                                          </p:val>
                                        </p:tav>
                                      </p:tavLst>
                                    </p:anim>
                                    <p:anim calcmode="lin" valueType="num">
                                      <p:cBhvr>
                                        <p:cTn id="73" dur="200" accel="100000" fill="hold">
                                          <p:stCondLst>
                                            <p:cond delay="800"/>
                                          </p:stCondLst>
                                        </p:cTn>
                                        <p:tgtEl>
                                          <p:spTgt spid="23"/>
                                        </p:tgtEl>
                                        <p:attrNameLst>
                                          <p:attrName>ppt_y</p:attrName>
                                        </p:attrNameLst>
                                      </p:cBhvr>
                                      <p:tavLst>
                                        <p:tav tm="0">
                                          <p:val>
                                            <p:strVal val="#ppt_y+0.1"/>
                                          </p:val>
                                        </p:tav>
                                        <p:tav tm="100000">
                                          <p:val>
                                            <p:strVal val="#ppt_y"/>
                                          </p:val>
                                        </p:tav>
                                      </p:tavLst>
                                    </p:anim>
                                  </p:childTnLst>
                                </p:cTn>
                              </p:par>
                            </p:childTnLst>
                          </p:cTn>
                        </p:par>
                        <p:par>
                          <p:cTn id="74" fill="hold">
                            <p:stCondLst>
                              <p:cond delay="10000"/>
                            </p:stCondLst>
                            <p:childTnLst>
                              <p:par>
                                <p:cTn id="75" presetID="3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800" decel="100000"/>
                                        <p:tgtEl>
                                          <p:spTgt spid="24"/>
                                        </p:tgtEl>
                                      </p:cBhvr>
                                    </p:animEffect>
                                    <p:anim calcmode="lin" valueType="num">
                                      <p:cBhvr>
                                        <p:cTn id="78" dur="800" decel="100000" fill="hold"/>
                                        <p:tgtEl>
                                          <p:spTgt spid="24"/>
                                        </p:tgtEl>
                                        <p:attrNameLst>
                                          <p:attrName>style.rotation</p:attrName>
                                        </p:attrNameLst>
                                      </p:cBhvr>
                                      <p:tavLst>
                                        <p:tav tm="0">
                                          <p:val>
                                            <p:fltVal val="-90"/>
                                          </p:val>
                                        </p:tav>
                                        <p:tav tm="100000">
                                          <p:val>
                                            <p:fltVal val="0"/>
                                          </p:val>
                                        </p:tav>
                                      </p:tavLst>
                                    </p:anim>
                                    <p:anim calcmode="lin" valueType="num">
                                      <p:cBhvr>
                                        <p:cTn id="79" dur="800" decel="100000" fill="hold"/>
                                        <p:tgtEl>
                                          <p:spTgt spid="24"/>
                                        </p:tgtEl>
                                        <p:attrNameLst>
                                          <p:attrName>ppt_x</p:attrName>
                                        </p:attrNameLst>
                                      </p:cBhvr>
                                      <p:tavLst>
                                        <p:tav tm="0">
                                          <p:val>
                                            <p:strVal val="#ppt_x+0.4"/>
                                          </p:val>
                                        </p:tav>
                                        <p:tav tm="100000">
                                          <p:val>
                                            <p:strVal val="#ppt_x-0.05"/>
                                          </p:val>
                                        </p:tav>
                                      </p:tavLst>
                                    </p:anim>
                                    <p:anim calcmode="lin" valueType="num">
                                      <p:cBhvr>
                                        <p:cTn id="80" dur="800" decel="100000" fill="hold"/>
                                        <p:tgtEl>
                                          <p:spTgt spid="24"/>
                                        </p:tgtEl>
                                        <p:attrNameLst>
                                          <p:attrName>ppt_y</p:attrName>
                                        </p:attrNameLst>
                                      </p:cBhvr>
                                      <p:tavLst>
                                        <p:tav tm="0">
                                          <p:val>
                                            <p:strVal val="#ppt_y-0.4"/>
                                          </p:val>
                                        </p:tav>
                                        <p:tav tm="100000">
                                          <p:val>
                                            <p:strVal val="#ppt_y+0.1"/>
                                          </p:val>
                                        </p:tav>
                                      </p:tavLst>
                                    </p:anim>
                                    <p:anim calcmode="lin" valueType="num">
                                      <p:cBhvr>
                                        <p:cTn id="81" dur="200" accel="100000" fill="hold">
                                          <p:stCondLst>
                                            <p:cond delay="800"/>
                                          </p:stCondLst>
                                        </p:cTn>
                                        <p:tgtEl>
                                          <p:spTgt spid="24"/>
                                        </p:tgtEl>
                                        <p:attrNameLst>
                                          <p:attrName>ppt_x</p:attrName>
                                        </p:attrNameLst>
                                      </p:cBhvr>
                                      <p:tavLst>
                                        <p:tav tm="0">
                                          <p:val>
                                            <p:strVal val="#ppt_x-0.05"/>
                                          </p:val>
                                        </p:tav>
                                        <p:tav tm="100000">
                                          <p:val>
                                            <p:strVal val="#ppt_x"/>
                                          </p:val>
                                        </p:tav>
                                      </p:tavLst>
                                    </p:anim>
                                    <p:anim calcmode="lin" valueType="num">
                                      <p:cBhvr>
                                        <p:cTn id="82" dur="200" accel="100000" fill="hold">
                                          <p:stCondLst>
                                            <p:cond delay="800"/>
                                          </p:stCondLst>
                                        </p:cTn>
                                        <p:tgtEl>
                                          <p:spTgt spid="24"/>
                                        </p:tgtEl>
                                        <p:attrNameLst>
                                          <p:attrName>ppt_y</p:attrName>
                                        </p:attrNameLst>
                                      </p:cBhvr>
                                      <p:tavLst>
                                        <p:tav tm="0">
                                          <p:val>
                                            <p:strVal val="#ppt_y+0.1"/>
                                          </p:val>
                                        </p:tav>
                                        <p:tav tm="100000">
                                          <p:val>
                                            <p:strVal val="#ppt_y"/>
                                          </p:val>
                                        </p:tav>
                                      </p:tavLst>
                                    </p:anim>
                                  </p:childTnLst>
                                </p:cTn>
                              </p:par>
                            </p:childTnLst>
                          </p:cTn>
                        </p:par>
                        <p:par>
                          <p:cTn id="83" fill="hold">
                            <p:stCondLst>
                              <p:cond delay="11000"/>
                            </p:stCondLst>
                            <p:childTnLst>
                              <p:par>
                                <p:cTn id="84" presetID="3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800" decel="100000"/>
                                        <p:tgtEl>
                                          <p:spTgt spid="25"/>
                                        </p:tgtEl>
                                      </p:cBhvr>
                                    </p:animEffect>
                                    <p:anim calcmode="lin" valueType="num">
                                      <p:cBhvr>
                                        <p:cTn id="87" dur="800" decel="100000" fill="hold"/>
                                        <p:tgtEl>
                                          <p:spTgt spid="25"/>
                                        </p:tgtEl>
                                        <p:attrNameLst>
                                          <p:attrName>style.rotation</p:attrName>
                                        </p:attrNameLst>
                                      </p:cBhvr>
                                      <p:tavLst>
                                        <p:tav tm="0">
                                          <p:val>
                                            <p:fltVal val="-90"/>
                                          </p:val>
                                        </p:tav>
                                        <p:tav tm="100000">
                                          <p:val>
                                            <p:fltVal val="0"/>
                                          </p:val>
                                        </p:tav>
                                      </p:tavLst>
                                    </p:anim>
                                    <p:anim calcmode="lin" valueType="num">
                                      <p:cBhvr>
                                        <p:cTn id="88" dur="800" decel="100000" fill="hold"/>
                                        <p:tgtEl>
                                          <p:spTgt spid="25"/>
                                        </p:tgtEl>
                                        <p:attrNameLst>
                                          <p:attrName>ppt_x</p:attrName>
                                        </p:attrNameLst>
                                      </p:cBhvr>
                                      <p:tavLst>
                                        <p:tav tm="0">
                                          <p:val>
                                            <p:strVal val="#ppt_x+0.4"/>
                                          </p:val>
                                        </p:tav>
                                        <p:tav tm="100000">
                                          <p:val>
                                            <p:strVal val="#ppt_x-0.05"/>
                                          </p:val>
                                        </p:tav>
                                      </p:tavLst>
                                    </p:anim>
                                    <p:anim calcmode="lin" valueType="num">
                                      <p:cBhvr>
                                        <p:cTn id="89" dur="800" decel="100000" fill="hold"/>
                                        <p:tgtEl>
                                          <p:spTgt spid="25"/>
                                        </p:tgtEl>
                                        <p:attrNameLst>
                                          <p:attrName>ppt_y</p:attrName>
                                        </p:attrNameLst>
                                      </p:cBhvr>
                                      <p:tavLst>
                                        <p:tav tm="0">
                                          <p:val>
                                            <p:strVal val="#ppt_y-0.4"/>
                                          </p:val>
                                        </p:tav>
                                        <p:tav tm="100000">
                                          <p:val>
                                            <p:strVal val="#ppt_y+0.1"/>
                                          </p:val>
                                        </p:tav>
                                      </p:tavLst>
                                    </p:anim>
                                    <p:anim calcmode="lin" valueType="num">
                                      <p:cBhvr>
                                        <p:cTn id="90" dur="200" accel="100000" fill="hold">
                                          <p:stCondLst>
                                            <p:cond delay="800"/>
                                          </p:stCondLst>
                                        </p:cTn>
                                        <p:tgtEl>
                                          <p:spTgt spid="25"/>
                                        </p:tgtEl>
                                        <p:attrNameLst>
                                          <p:attrName>ppt_x</p:attrName>
                                        </p:attrNameLst>
                                      </p:cBhvr>
                                      <p:tavLst>
                                        <p:tav tm="0">
                                          <p:val>
                                            <p:strVal val="#ppt_x-0.05"/>
                                          </p:val>
                                        </p:tav>
                                        <p:tav tm="100000">
                                          <p:val>
                                            <p:strVal val="#ppt_x"/>
                                          </p:val>
                                        </p:tav>
                                      </p:tavLst>
                                    </p:anim>
                                    <p:anim calcmode="lin" valueType="num">
                                      <p:cBhvr>
                                        <p:cTn id="91" dur="200" accel="100000" fill="hold">
                                          <p:stCondLst>
                                            <p:cond delay="800"/>
                                          </p:stCondLst>
                                        </p:cTn>
                                        <p:tgtEl>
                                          <p:spTgt spid="25"/>
                                        </p:tgtEl>
                                        <p:attrNameLst>
                                          <p:attrName>ppt_y</p:attrName>
                                        </p:attrNameLst>
                                      </p:cBhvr>
                                      <p:tavLst>
                                        <p:tav tm="0">
                                          <p:val>
                                            <p:strVal val="#ppt_y+0.1"/>
                                          </p:val>
                                        </p:tav>
                                        <p:tav tm="100000">
                                          <p:val>
                                            <p:strVal val="#ppt_y"/>
                                          </p:val>
                                        </p:tav>
                                      </p:tavLst>
                                    </p:anim>
                                  </p:childTnLst>
                                </p:cTn>
                              </p:par>
                            </p:childTnLst>
                          </p:cTn>
                        </p:par>
                        <p:par>
                          <p:cTn id="92" fill="hold">
                            <p:stCondLst>
                              <p:cond delay="12000"/>
                            </p:stCondLst>
                            <p:childTnLst>
                              <p:par>
                                <p:cTn id="93" presetID="0" presetClass="entr" presetSubtype="0" fill="hold" nodeType="afterEffect">
                                  <p:stCondLst>
                                    <p:cond delay="0"/>
                                  </p:stCondLst>
                                  <p:childTnLst>
                                    <p:set>
                                      <p:cBhvr>
                                        <p:cTn id="94" dur="1" fill="hold">
                                          <p:stCondLst>
                                            <p:cond delay="0"/>
                                          </p:stCondLst>
                                        </p:cTn>
                                        <p:tgtEl>
                                          <p:spTgt spid="26"/>
                                        </p:tgtEl>
                                        <p:attrNameLst>
                                          <p:attrName>style.visibility</p:attrName>
                                        </p:attrNameLst>
                                      </p:cBhvr>
                                      <p:to>
                                        <p:strVal val="visible"/>
                                      </p:to>
                                    </p:set>
                                    <p:animMotion origin="layout" path="M -1.020455 0 L 0 0 E" pathEditMode="relative">
                                      <p:cBhvr from="" to="">
                                        <p:cTn id="95" dur="1000" fill="hold">
                                          <p:stCondLst>
                                            <p:cond delay="0"/>
                                          </p:stCondLst>
                                        </p:cTn>
                                        <p:tgtEl>
                                          <p:spTgt spid="26"/>
                                        </p:tgtEl>
                                        <p:attrNameLst>
                                          <p:attrName>ppt_x</p:attrName>
                                          <p:attrName>ppt_y</p:attrName>
                                        </p:attrNameLst>
                                      </p:cBhvr>
                                    </p:animMotion>
                                  </p:childTnLst>
                                </p:cTn>
                              </p:par>
                            </p:childTnLst>
                          </p:cTn>
                        </p:par>
                        <p:par>
                          <p:cTn id="96" fill="hold">
                            <p:stCondLst>
                              <p:cond delay="13000"/>
                            </p:stCondLst>
                            <p:childTnLst>
                              <p:par>
                                <p:cTn id="97" presetID="30" presetClass="entr" presetSubtype="0" fill="hold" grpId="0" nodeType="after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fade">
                                      <p:cBhvr>
                                        <p:cTn id="99" dur="800" decel="100000"/>
                                        <p:tgtEl>
                                          <p:spTgt spid="27"/>
                                        </p:tgtEl>
                                      </p:cBhvr>
                                    </p:animEffect>
                                    <p:anim calcmode="lin" valueType="num">
                                      <p:cBhvr>
                                        <p:cTn id="100" dur="800" decel="100000" fill="hold"/>
                                        <p:tgtEl>
                                          <p:spTgt spid="27"/>
                                        </p:tgtEl>
                                        <p:attrNameLst>
                                          <p:attrName>style.rotation</p:attrName>
                                        </p:attrNameLst>
                                      </p:cBhvr>
                                      <p:tavLst>
                                        <p:tav tm="0">
                                          <p:val>
                                            <p:fltVal val="-90"/>
                                          </p:val>
                                        </p:tav>
                                        <p:tav tm="100000">
                                          <p:val>
                                            <p:fltVal val="0"/>
                                          </p:val>
                                        </p:tav>
                                      </p:tavLst>
                                    </p:anim>
                                    <p:anim calcmode="lin" valueType="num">
                                      <p:cBhvr>
                                        <p:cTn id="101" dur="800" decel="100000" fill="hold"/>
                                        <p:tgtEl>
                                          <p:spTgt spid="27"/>
                                        </p:tgtEl>
                                        <p:attrNameLst>
                                          <p:attrName>ppt_x</p:attrName>
                                        </p:attrNameLst>
                                      </p:cBhvr>
                                      <p:tavLst>
                                        <p:tav tm="0">
                                          <p:val>
                                            <p:strVal val="#ppt_x+0.4"/>
                                          </p:val>
                                        </p:tav>
                                        <p:tav tm="100000">
                                          <p:val>
                                            <p:strVal val="#ppt_x-0.05"/>
                                          </p:val>
                                        </p:tav>
                                      </p:tavLst>
                                    </p:anim>
                                    <p:anim calcmode="lin" valueType="num">
                                      <p:cBhvr>
                                        <p:cTn id="102" dur="800" decel="100000" fill="hold"/>
                                        <p:tgtEl>
                                          <p:spTgt spid="27"/>
                                        </p:tgtEl>
                                        <p:attrNameLst>
                                          <p:attrName>ppt_y</p:attrName>
                                        </p:attrNameLst>
                                      </p:cBhvr>
                                      <p:tavLst>
                                        <p:tav tm="0">
                                          <p:val>
                                            <p:strVal val="#ppt_y-0.4"/>
                                          </p:val>
                                        </p:tav>
                                        <p:tav tm="100000">
                                          <p:val>
                                            <p:strVal val="#ppt_y+0.1"/>
                                          </p:val>
                                        </p:tav>
                                      </p:tavLst>
                                    </p:anim>
                                    <p:anim calcmode="lin" valueType="num">
                                      <p:cBhvr>
                                        <p:cTn id="103" dur="200" accel="100000" fill="hold">
                                          <p:stCondLst>
                                            <p:cond delay="800"/>
                                          </p:stCondLst>
                                        </p:cTn>
                                        <p:tgtEl>
                                          <p:spTgt spid="27"/>
                                        </p:tgtEl>
                                        <p:attrNameLst>
                                          <p:attrName>ppt_x</p:attrName>
                                        </p:attrNameLst>
                                      </p:cBhvr>
                                      <p:tavLst>
                                        <p:tav tm="0">
                                          <p:val>
                                            <p:strVal val="#ppt_x-0.05"/>
                                          </p:val>
                                        </p:tav>
                                        <p:tav tm="100000">
                                          <p:val>
                                            <p:strVal val="#ppt_x"/>
                                          </p:val>
                                        </p:tav>
                                      </p:tavLst>
                                    </p:anim>
                                    <p:anim calcmode="lin" valueType="num">
                                      <p:cBhvr>
                                        <p:cTn id="104" dur="200" accel="100000" fill="hold">
                                          <p:stCondLst>
                                            <p:cond delay="800"/>
                                          </p:stCondLst>
                                        </p:cTn>
                                        <p:tgtEl>
                                          <p:spTgt spid="27"/>
                                        </p:tgtEl>
                                        <p:attrNameLst>
                                          <p:attrName>ppt_y</p:attrName>
                                        </p:attrNameLst>
                                      </p:cBhvr>
                                      <p:tavLst>
                                        <p:tav tm="0">
                                          <p:val>
                                            <p:strVal val="#ppt_y+0.1"/>
                                          </p:val>
                                        </p:tav>
                                        <p:tav tm="100000">
                                          <p:val>
                                            <p:strVal val="#ppt_y"/>
                                          </p:val>
                                        </p:tav>
                                      </p:tavLst>
                                    </p:anim>
                                  </p:childTnLst>
                                </p:cTn>
                              </p:par>
                            </p:childTnLst>
                          </p:cTn>
                        </p:par>
                        <p:par>
                          <p:cTn id="105" fill="hold">
                            <p:stCondLst>
                              <p:cond delay="14000"/>
                            </p:stCondLst>
                            <p:childTnLst>
                              <p:par>
                                <p:cTn id="106" presetID="30" presetClass="entr" presetSubtype="0" fill="hold" nodeType="afterEffect">
                                  <p:stCondLst>
                                    <p:cond delay="0"/>
                                  </p:stCondLst>
                                  <p:childTnLst>
                                    <p:set>
                                      <p:cBhvr>
                                        <p:cTn id="107" dur="1" fill="hold">
                                          <p:stCondLst>
                                            <p:cond delay="0"/>
                                          </p:stCondLst>
                                        </p:cTn>
                                        <p:tgtEl>
                                          <p:spTgt spid="3"/>
                                        </p:tgtEl>
                                        <p:attrNameLst>
                                          <p:attrName>style.visibility</p:attrName>
                                        </p:attrNameLst>
                                      </p:cBhvr>
                                      <p:to>
                                        <p:strVal val="visible"/>
                                      </p:to>
                                    </p:set>
                                    <p:animEffect transition="in" filter="fade">
                                      <p:cBhvr>
                                        <p:cTn id="108" dur="800" decel="100000"/>
                                        <p:tgtEl>
                                          <p:spTgt spid="3"/>
                                        </p:tgtEl>
                                      </p:cBhvr>
                                    </p:animEffect>
                                    <p:anim calcmode="lin" valueType="num">
                                      <p:cBhvr>
                                        <p:cTn id="109" dur="800" decel="100000" fill="hold"/>
                                        <p:tgtEl>
                                          <p:spTgt spid="3"/>
                                        </p:tgtEl>
                                        <p:attrNameLst>
                                          <p:attrName>style.rotation</p:attrName>
                                        </p:attrNameLst>
                                      </p:cBhvr>
                                      <p:tavLst>
                                        <p:tav tm="0">
                                          <p:val>
                                            <p:fltVal val="-90"/>
                                          </p:val>
                                        </p:tav>
                                        <p:tav tm="100000">
                                          <p:val>
                                            <p:fltVal val="0"/>
                                          </p:val>
                                        </p:tav>
                                      </p:tavLst>
                                    </p:anim>
                                    <p:anim calcmode="lin" valueType="num">
                                      <p:cBhvr>
                                        <p:cTn id="110" dur="800" decel="100000" fill="hold"/>
                                        <p:tgtEl>
                                          <p:spTgt spid="3"/>
                                        </p:tgtEl>
                                        <p:attrNameLst>
                                          <p:attrName>ppt_x</p:attrName>
                                        </p:attrNameLst>
                                      </p:cBhvr>
                                      <p:tavLst>
                                        <p:tav tm="0">
                                          <p:val>
                                            <p:strVal val="#ppt_x+0.4"/>
                                          </p:val>
                                        </p:tav>
                                        <p:tav tm="100000">
                                          <p:val>
                                            <p:strVal val="#ppt_x-0.05"/>
                                          </p:val>
                                        </p:tav>
                                      </p:tavLst>
                                    </p:anim>
                                    <p:anim calcmode="lin" valueType="num">
                                      <p:cBhvr>
                                        <p:cTn id="111" dur="800" decel="100000" fill="hold"/>
                                        <p:tgtEl>
                                          <p:spTgt spid="3"/>
                                        </p:tgtEl>
                                        <p:attrNameLst>
                                          <p:attrName>ppt_y</p:attrName>
                                        </p:attrNameLst>
                                      </p:cBhvr>
                                      <p:tavLst>
                                        <p:tav tm="0">
                                          <p:val>
                                            <p:strVal val="#ppt_y-0.4"/>
                                          </p:val>
                                        </p:tav>
                                        <p:tav tm="100000">
                                          <p:val>
                                            <p:strVal val="#ppt_y+0.1"/>
                                          </p:val>
                                        </p:tav>
                                      </p:tavLst>
                                    </p:anim>
                                    <p:anim calcmode="lin" valueType="num">
                                      <p:cBhvr>
                                        <p:cTn id="112"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113"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par>
                          <p:cTn id="114" fill="hold">
                            <p:stCondLst>
                              <p:cond delay="15000"/>
                            </p:stCondLst>
                            <p:childTnLst>
                              <p:par>
                                <p:cTn id="115" presetID="0" presetClass="entr" presetSubtype="0" fill="hold" nodeType="afterEffect">
                                  <p:stCondLst>
                                    <p:cond delay="0"/>
                                  </p:stCondLst>
                                  <p:childTnLst>
                                    <p:set>
                                      <p:cBhvr>
                                        <p:cTn id="116" dur="1" fill="hold">
                                          <p:stCondLst>
                                            <p:cond delay="0"/>
                                          </p:stCondLst>
                                        </p:cTn>
                                        <p:tgtEl>
                                          <p:spTgt spid="32"/>
                                        </p:tgtEl>
                                        <p:attrNameLst>
                                          <p:attrName>style.visibility</p:attrName>
                                        </p:attrNameLst>
                                      </p:cBhvr>
                                      <p:to>
                                        <p:strVal val="visible"/>
                                      </p:to>
                                    </p:set>
                                    <p:animMotion origin="layout" path="M -1.041245 0 L 0 0 E" pathEditMode="relative">
                                      <p:cBhvr from="" to="">
                                        <p:cTn id="117" dur="1000" fill="hold">
                                          <p:stCondLst>
                                            <p:cond delay="0"/>
                                          </p:stCondLst>
                                        </p:cTn>
                                        <p:tgtEl>
                                          <p:spTgt spid="3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4" grpId="0"/>
      <p:bldP spid="23" grpId="0"/>
      <p:bldP spid="24" grpId="0"/>
      <p:bldP spid="25" grpId="0"/>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矩形 70">
            <a:extLst>
              <a:ext uri="{FF2B5EF4-FFF2-40B4-BE49-F238E27FC236}">
                <a16:creationId xmlns:a16="http://schemas.microsoft.com/office/drawing/2014/main" id="{C1B06997-FA15-4143-8349-40C9A9B75457}"/>
              </a:ext>
            </a:extLst>
          </p:cNvPr>
          <p:cNvSpPr>
            <a:spLocks noChangeArrowheads="1"/>
          </p:cNvSpPr>
          <p:nvPr>
            <p:custDataLst>
              <p:tags r:id="rId2"/>
            </p:custDataLst>
          </p:nvPr>
        </p:nvSpPr>
        <p:spPr bwMode="auto">
          <a:xfrm>
            <a:off x="7753198" y="1031129"/>
            <a:ext cx="2493818" cy="538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8421"/>
              </a:lnSpc>
              <a:spcBef>
                <a:spcPct val="0"/>
              </a:spcBef>
              <a:buFontTx/>
              <a:buNone/>
            </a:pPr>
            <a:r>
              <a:rPr lang="zh-CN" altLang="en-US" noProof="1">
                <a:solidFill>
                  <a:schemeClr val="tx1">
                    <a:lumMod val="75000"/>
                    <a:lumOff val="25000"/>
                  </a:schemeClr>
                </a:solidFill>
                <a:latin typeface="+mn-lt"/>
                <a:cs typeface="+mn-ea"/>
                <a:sym typeface="+mn-lt"/>
              </a:rPr>
              <a:t>添加标题</a:t>
            </a:r>
            <a:endParaRPr lang="en-US" altLang="zh-CN" noProof="1">
              <a:solidFill>
                <a:schemeClr val="tx1">
                  <a:lumMod val="75000"/>
                  <a:lumOff val="25000"/>
                </a:schemeClr>
              </a:solidFill>
              <a:latin typeface="+mn-lt"/>
              <a:cs typeface="+mn-ea"/>
              <a:sym typeface="+mn-lt"/>
            </a:endParaRPr>
          </a:p>
        </p:txBody>
      </p:sp>
      <p:sp>
        <p:nvSpPr>
          <p:cNvPr id="5" name="PA-矩形 23">
            <a:extLst>
              <a:ext uri="{FF2B5EF4-FFF2-40B4-BE49-F238E27FC236}">
                <a16:creationId xmlns:a16="http://schemas.microsoft.com/office/drawing/2014/main" id="{0EEBB765-E48B-4C87-83A1-21046CECB4E9}"/>
              </a:ext>
            </a:extLst>
          </p:cNvPr>
          <p:cNvSpPr/>
          <p:nvPr>
            <p:custDataLst>
              <p:tags r:id="rId3"/>
            </p:custDataLst>
          </p:nvPr>
        </p:nvSpPr>
        <p:spPr>
          <a:xfrm>
            <a:off x="7753199" y="1489015"/>
            <a:ext cx="3362035" cy="613181"/>
          </a:xfrm>
          <a:prstGeom prst="rect">
            <a:avLst/>
          </a:prstGeom>
        </p:spPr>
        <p:txBody>
          <a:bodyPr wrap="square">
            <a:spAutoFit/>
          </a:bodyPr>
          <a:lstStyle/>
          <a:p>
            <a:pP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cxnSp>
        <p:nvCxnSpPr>
          <p:cNvPr id="6" name="PA-直接连接符 5">
            <a:extLst>
              <a:ext uri="{FF2B5EF4-FFF2-40B4-BE49-F238E27FC236}">
                <a16:creationId xmlns:a16="http://schemas.microsoft.com/office/drawing/2014/main" id="{40C5A013-72C0-4458-812E-6C90B4640C31}"/>
              </a:ext>
            </a:extLst>
          </p:cNvPr>
          <p:cNvCxnSpPr/>
          <p:nvPr>
            <p:custDataLst>
              <p:tags r:id="rId4"/>
            </p:custDataLst>
          </p:nvPr>
        </p:nvCxnSpPr>
        <p:spPr>
          <a:xfrm>
            <a:off x="0" y="0"/>
            <a:ext cx="1552575" cy="1508581"/>
          </a:xfrm>
          <a:prstGeom prst="line">
            <a:avLst/>
          </a:prstGeom>
        </p:spPr>
        <p:style>
          <a:lnRef idx="1">
            <a:schemeClr val="accent3"/>
          </a:lnRef>
          <a:fillRef idx="0">
            <a:schemeClr val="accent3"/>
          </a:fillRef>
          <a:effectRef idx="0">
            <a:schemeClr val="accent3"/>
          </a:effectRef>
          <a:fontRef idx="minor">
            <a:schemeClr val="tx1"/>
          </a:fontRef>
        </p:style>
      </p:cxnSp>
      <p:sp>
        <p:nvSpPr>
          <p:cNvPr id="7" name="PA-椭圆 6">
            <a:extLst>
              <a:ext uri="{FF2B5EF4-FFF2-40B4-BE49-F238E27FC236}">
                <a16:creationId xmlns:a16="http://schemas.microsoft.com/office/drawing/2014/main" id="{F4D81113-6D2F-4FF6-93DC-717A51D84522}"/>
              </a:ext>
            </a:extLst>
          </p:cNvPr>
          <p:cNvSpPr/>
          <p:nvPr>
            <p:custDataLst>
              <p:tags r:id="rId5"/>
            </p:custDataLst>
          </p:nvPr>
        </p:nvSpPr>
        <p:spPr>
          <a:xfrm>
            <a:off x="1552575" y="1508581"/>
            <a:ext cx="133350" cy="120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sz="3200">
              <a:solidFill>
                <a:schemeClr val="tx1">
                  <a:lumMod val="75000"/>
                  <a:lumOff val="25000"/>
                </a:schemeClr>
              </a:solidFill>
              <a:cs typeface="+mn-ea"/>
              <a:sym typeface="+mn-lt"/>
            </a:endParaRPr>
          </a:p>
        </p:txBody>
      </p:sp>
      <p:cxnSp>
        <p:nvCxnSpPr>
          <p:cNvPr id="8" name="PA-直接连接符 7">
            <a:extLst>
              <a:ext uri="{FF2B5EF4-FFF2-40B4-BE49-F238E27FC236}">
                <a16:creationId xmlns:a16="http://schemas.microsoft.com/office/drawing/2014/main" id="{8D0D5799-ACB2-4ECD-88A0-0DD361056659}"/>
              </a:ext>
            </a:extLst>
          </p:cNvPr>
          <p:cNvCxnSpPr/>
          <p:nvPr>
            <p:custDataLst>
              <p:tags r:id="rId6"/>
            </p:custDataLst>
          </p:nvPr>
        </p:nvCxnSpPr>
        <p:spPr>
          <a:xfrm>
            <a:off x="1685925" y="1628775"/>
            <a:ext cx="1438275" cy="1378862"/>
          </a:xfrm>
          <a:prstGeom prst="line">
            <a:avLst/>
          </a:prstGeom>
          <a:ln>
            <a:solidFill>
              <a:schemeClr val="accent1"/>
            </a:solidFill>
          </a:ln>
        </p:spPr>
        <p:style>
          <a:lnRef idx="1">
            <a:schemeClr val="accent3"/>
          </a:lnRef>
          <a:fillRef idx="0">
            <a:schemeClr val="accent3"/>
          </a:fillRef>
          <a:effectRef idx="0">
            <a:schemeClr val="accent3"/>
          </a:effectRef>
          <a:fontRef idx="minor">
            <a:schemeClr val="tx1"/>
          </a:fontRef>
        </p:style>
      </p:cxnSp>
      <p:cxnSp>
        <p:nvCxnSpPr>
          <p:cNvPr id="9" name="PA-直接连接符 8">
            <a:extLst>
              <a:ext uri="{FF2B5EF4-FFF2-40B4-BE49-F238E27FC236}">
                <a16:creationId xmlns:a16="http://schemas.microsoft.com/office/drawing/2014/main" id="{9C7B3E93-FEEE-440E-942D-375B6FC5DB0F}"/>
              </a:ext>
            </a:extLst>
          </p:cNvPr>
          <p:cNvCxnSpPr/>
          <p:nvPr>
            <p:custDataLst>
              <p:tags r:id="rId7"/>
            </p:custDataLst>
          </p:nvPr>
        </p:nvCxnSpPr>
        <p:spPr>
          <a:xfrm flipH="1">
            <a:off x="1576983" y="3170658"/>
            <a:ext cx="1485900" cy="1362075"/>
          </a:xfrm>
          <a:prstGeom prst="line">
            <a:avLst/>
          </a:prstGeom>
          <a:ln>
            <a:solidFill>
              <a:schemeClr val="accent1"/>
            </a:solidFill>
          </a:ln>
        </p:spPr>
        <p:style>
          <a:lnRef idx="1">
            <a:schemeClr val="accent3"/>
          </a:lnRef>
          <a:fillRef idx="0">
            <a:schemeClr val="accent3"/>
          </a:fillRef>
          <a:effectRef idx="0">
            <a:schemeClr val="accent3"/>
          </a:effectRef>
          <a:fontRef idx="minor">
            <a:schemeClr val="tx1"/>
          </a:fontRef>
        </p:style>
      </p:cxnSp>
      <p:cxnSp>
        <p:nvCxnSpPr>
          <p:cNvPr id="10" name="PA-直接连接符 9">
            <a:extLst>
              <a:ext uri="{FF2B5EF4-FFF2-40B4-BE49-F238E27FC236}">
                <a16:creationId xmlns:a16="http://schemas.microsoft.com/office/drawing/2014/main" id="{418FA383-56A6-4F79-8C6D-CE1F1AEB379A}"/>
              </a:ext>
            </a:extLst>
          </p:cNvPr>
          <p:cNvCxnSpPr/>
          <p:nvPr>
            <p:custDataLst>
              <p:tags r:id="rId8"/>
            </p:custDataLst>
          </p:nvPr>
        </p:nvCxnSpPr>
        <p:spPr>
          <a:xfrm>
            <a:off x="1588443" y="4695754"/>
            <a:ext cx="2904006" cy="2162246"/>
          </a:xfrm>
          <a:prstGeom prst="line">
            <a:avLst/>
          </a:prstGeom>
          <a:ln>
            <a:solidFill>
              <a:schemeClr val="accent1"/>
            </a:solidFill>
          </a:ln>
        </p:spPr>
        <p:style>
          <a:lnRef idx="1">
            <a:schemeClr val="accent3"/>
          </a:lnRef>
          <a:fillRef idx="0">
            <a:schemeClr val="accent3"/>
          </a:fillRef>
          <a:effectRef idx="0">
            <a:schemeClr val="accent3"/>
          </a:effectRef>
          <a:fontRef idx="minor">
            <a:schemeClr val="tx1"/>
          </a:fontRef>
        </p:style>
      </p:cxnSp>
      <p:sp>
        <p:nvSpPr>
          <p:cNvPr id="11" name="PA-椭圆 10">
            <a:extLst>
              <a:ext uri="{FF2B5EF4-FFF2-40B4-BE49-F238E27FC236}">
                <a16:creationId xmlns:a16="http://schemas.microsoft.com/office/drawing/2014/main" id="{D0A27DFF-3668-413E-9E5D-006432277AC9}"/>
              </a:ext>
            </a:extLst>
          </p:cNvPr>
          <p:cNvSpPr/>
          <p:nvPr>
            <p:custDataLst>
              <p:tags r:id="rId9"/>
            </p:custDataLst>
          </p:nvPr>
        </p:nvSpPr>
        <p:spPr>
          <a:xfrm>
            <a:off x="3102768" y="3050464"/>
            <a:ext cx="133350" cy="120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sz="3200">
              <a:solidFill>
                <a:schemeClr val="tx1">
                  <a:lumMod val="75000"/>
                  <a:lumOff val="25000"/>
                </a:schemeClr>
              </a:solidFill>
              <a:cs typeface="+mn-ea"/>
              <a:sym typeface="+mn-lt"/>
            </a:endParaRPr>
          </a:p>
        </p:txBody>
      </p:sp>
      <p:sp>
        <p:nvSpPr>
          <p:cNvPr id="12" name="PA-椭圆 11">
            <a:extLst>
              <a:ext uri="{FF2B5EF4-FFF2-40B4-BE49-F238E27FC236}">
                <a16:creationId xmlns:a16="http://schemas.microsoft.com/office/drawing/2014/main" id="{911CC0DE-2145-484C-9B03-AC2D0026BF52}"/>
              </a:ext>
            </a:extLst>
          </p:cNvPr>
          <p:cNvSpPr/>
          <p:nvPr>
            <p:custDataLst>
              <p:tags r:id="rId10"/>
            </p:custDataLst>
          </p:nvPr>
        </p:nvSpPr>
        <p:spPr>
          <a:xfrm>
            <a:off x="1443633" y="4566035"/>
            <a:ext cx="133350" cy="120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sz="3200">
              <a:solidFill>
                <a:schemeClr val="tx1">
                  <a:lumMod val="75000"/>
                  <a:lumOff val="25000"/>
                </a:schemeClr>
              </a:solidFill>
              <a:cs typeface="+mn-ea"/>
              <a:sym typeface="+mn-lt"/>
            </a:endParaRPr>
          </a:p>
        </p:txBody>
      </p:sp>
      <p:sp>
        <p:nvSpPr>
          <p:cNvPr id="13" name="PA-副标题 2">
            <a:extLst>
              <a:ext uri="{FF2B5EF4-FFF2-40B4-BE49-F238E27FC236}">
                <a16:creationId xmlns:a16="http://schemas.microsoft.com/office/drawing/2014/main" id="{62B3148D-9D7E-4817-872E-AB920EB58140}"/>
              </a:ext>
            </a:extLst>
          </p:cNvPr>
          <p:cNvSpPr txBox="1">
            <a:spLocks/>
          </p:cNvSpPr>
          <p:nvPr>
            <p:custDataLst>
              <p:tags r:id="rId11"/>
            </p:custDataLst>
          </p:nvPr>
        </p:nvSpPr>
        <p:spPr>
          <a:xfrm>
            <a:off x="3236118" y="2912505"/>
            <a:ext cx="3552825" cy="74046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8421"/>
              </a:lnSpc>
            </a:pPr>
            <a:r>
              <a:rPr lang="zh-CN" altLang="en-US" sz="1600" dirty="0">
                <a:solidFill>
                  <a:schemeClr val="tx1">
                    <a:lumMod val="75000"/>
                    <a:lumOff val="25000"/>
                  </a:schemeClr>
                </a:solidFill>
                <a:latin typeface="+mn-lt"/>
                <a:cs typeface="+mn-ea"/>
                <a:sym typeface="+mn-lt"/>
              </a:rPr>
              <a:t>用户可以在投影仪或者计算机上演示也可以将应用到更广泛的领域中</a:t>
            </a:r>
          </a:p>
        </p:txBody>
      </p:sp>
      <p:sp>
        <p:nvSpPr>
          <p:cNvPr id="14" name="PA-副标题 2">
            <a:extLst>
              <a:ext uri="{FF2B5EF4-FFF2-40B4-BE49-F238E27FC236}">
                <a16:creationId xmlns:a16="http://schemas.microsoft.com/office/drawing/2014/main" id="{2848C8E0-631B-4BA5-80D6-95CD2CA0F60D}"/>
              </a:ext>
            </a:extLst>
          </p:cNvPr>
          <p:cNvSpPr txBox="1">
            <a:spLocks/>
          </p:cNvSpPr>
          <p:nvPr>
            <p:custDataLst>
              <p:tags r:id="rId12"/>
            </p:custDataLst>
          </p:nvPr>
        </p:nvSpPr>
        <p:spPr>
          <a:xfrm>
            <a:off x="1838324" y="1367907"/>
            <a:ext cx="3552825" cy="74046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8421"/>
              </a:lnSpc>
            </a:pPr>
            <a:r>
              <a:rPr lang="zh-CN" altLang="en-US" sz="1600" dirty="0">
                <a:solidFill>
                  <a:schemeClr val="tx1">
                    <a:lumMod val="75000"/>
                    <a:lumOff val="25000"/>
                  </a:schemeClr>
                </a:solidFill>
                <a:latin typeface="+mn-lt"/>
                <a:cs typeface="+mn-ea"/>
                <a:sym typeface="+mn-lt"/>
              </a:rPr>
              <a:t>用户可以在投影仪或者计算机上演示也可以将应用到更广泛的领域中</a:t>
            </a:r>
          </a:p>
        </p:txBody>
      </p:sp>
      <p:sp>
        <p:nvSpPr>
          <p:cNvPr id="15" name="PA-副标题 2">
            <a:extLst>
              <a:ext uri="{FF2B5EF4-FFF2-40B4-BE49-F238E27FC236}">
                <a16:creationId xmlns:a16="http://schemas.microsoft.com/office/drawing/2014/main" id="{8A21D5FF-F323-45FF-A24C-2A10A8B0CD8A}"/>
              </a:ext>
            </a:extLst>
          </p:cNvPr>
          <p:cNvSpPr txBox="1">
            <a:spLocks/>
          </p:cNvSpPr>
          <p:nvPr>
            <p:custDataLst>
              <p:tags r:id="rId13"/>
            </p:custDataLst>
          </p:nvPr>
        </p:nvSpPr>
        <p:spPr>
          <a:xfrm>
            <a:off x="1718369" y="4391756"/>
            <a:ext cx="3552825" cy="74046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8421"/>
              </a:lnSpc>
            </a:pPr>
            <a:r>
              <a:rPr lang="zh-CN" altLang="en-US" sz="1600" dirty="0">
                <a:solidFill>
                  <a:schemeClr val="tx1">
                    <a:lumMod val="75000"/>
                    <a:lumOff val="25000"/>
                  </a:schemeClr>
                </a:solidFill>
                <a:latin typeface="+mn-lt"/>
                <a:cs typeface="+mn-ea"/>
                <a:sym typeface="+mn-lt"/>
              </a:rPr>
              <a:t>用户可以在投影仪或者计算机上演示也可以将应用到更广泛的领域中</a:t>
            </a:r>
          </a:p>
        </p:txBody>
      </p:sp>
      <p:sp>
        <p:nvSpPr>
          <p:cNvPr id="16" name="PA-任意多边形 15">
            <a:extLst>
              <a:ext uri="{FF2B5EF4-FFF2-40B4-BE49-F238E27FC236}">
                <a16:creationId xmlns:a16="http://schemas.microsoft.com/office/drawing/2014/main" id="{B1062990-A00C-4C2D-85B0-33C4AF7C96F1}"/>
              </a:ext>
            </a:extLst>
          </p:cNvPr>
          <p:cNvSpPr/>
          <p:nvPr>
            <p:custDataLst>
              <p:tags r:id="rId14"/>
            </p:custDataLst>
          </p:nvPr>
        </p:nvSpPr>
        <p:spPr>
          <a:xfrm>
            <a:off x="-265521" y="-76199"/>
            <a:ext cx="1124" cy="1013"/>
          </a:xfrm>
          <a:custGeom>
            <a:avLst/>
            <a:gdLst>
              <a:gd name="connsiteX0" fmla="*/ 10 w 1124"/>
              <a:gd name="connsiteY0" fmla="*/ 0 h 1013"/>
              <a:gd name="connsiteX1" fmla="*/ 1124 w 1124"/>
              <a:gd name="connsiteY1" fmla="*/ 1013 h 1013"/>
              <a:gd name="connsiteX2" fmla="*/ 0 w 1124"/>
              <a:gd name="connsiteY2" fmla="*/ 1013 h 1013"/>
              <a:gd name="connsiteX3" fmla="*/ 10 w 1124"/>
              <a:gd name="connsiteY3" fmla="*/ 0 h 1013"/>
            </a:gdLst>
            <a:ahLst/>
            <a:cxnLst>
              <a:cxn ang="0">
                <a:pos x="connsiteX0" y="connsiteY0"/>
              </a:cxn>
              <a:cxn ang="0">
                <a:pos x="connsiteX1" y="connsiteY1"/>
              </a:cxn>
              <a:cxn ang="0">
                <a:pos x="connsiteX2" y="connsiteY2"/>
              </a:cxn>
              <a:cxn ang="0">
                <a:pos x="connsiteX3" y="connsiteY3"/>
              </a:cxn>
            </a:cxnLst>
            <a:rect l="l" t="t" r="r" b="b"/>
            <a:pathLst>
              <a:path w="1124" h="1013">
                <a:moveTo>
                  <a:pt x="10" y="0"/>
                </a:moveTo>
                <a:lnTo>
                  <a:pt x="1124" y="1013"/>
                </a:lnTo>
                <a:lnTo>
                  <a:pt x="0" y="1013"/>
                </a:lnTo>
                <a:lnTo>
                  <a:pt x="10" y="0"/>
                </a:lnTo>
                <a:close/>
              </a:path>
            </a:pathLst>
          </a:custGeom>
          <a:blipFill>
            <a:blip r:embed="rId19"/>
            <a:srcRect/>
            <a:stretch>
              <a:fillRect l="-475" t="621" r="475" b="-62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sz="3200">
              <a:solidFill>
                <a:schemeClr val="tx1">
                  <a:lumMod val="75000"/>
                  <a:lumOff val="25000"/>
                </a:schemeClr>
              </a:solidFill>
              <a:cs typeface="+mn-ea"/>
              <a:sym typeface="+mn-lt"/>
            </a:endParaRPr>
          </a:p>
        </p:txBody>
      </p:sp>
      <p:sp>
        <p:nvSpPr>
          <p:cNvPr id="17" name="PA-任意多边形 16">
            <a:extLst>
              <a:ext uri="{FF2B5EF4-FFF2-40B4-BE49-F238E27FC236}">
                <a16:creationId xmlns:a16="http://schemas.microsoft.com/office/drawing/2014/main" id="{5EF8A0F0-BC4F-468B-B66C-68D3B8652362}"/>
              </a:ext>
            </a:extLst>
          </p:cNvPr>
          <p:cNvSpPr/>
          <p:nvPr>
            <p:custDataLst>
              <p:tags r:id="rId15"/>
            </p:custDataLst>
          </p:nvPr>
        </p:nvSpPr>
        <p:spPr>
          <a:xfrm>
            <a:off x="0" y="166605"/>
            <a:ext cx="4351063" cy="6691395"/>
          </a:xfrm>
          <a:custGeom>
            <a:avLst/>
            <a:gdLst>
              <a:gd name="connsiteX0" fmla="*/ 0 w 4351063"/>
              <a:gd name="connsiteY0" fmla="*/ 0 h 6746318"/>
              <a:gd name="connsiteX1" fmla="*/ 3027088 w 4351063"/>
              <a:gd name="connsiteY1" fmla="*/ 2926793 h 6746318"/>
              <a:gd name="connsiteX2" fmla="*/ 1407838 w 4351063"/>
              <a:gd name="connsiteY2" fmla="*/ 4431743 h 6746318"/>
              <a:gd name="connsiteX3" fmla="*/ 1331638 w 4351063"/>
              <a:gd name="connsiteY3" fmla="*/ 4507943 h 6746318"/>
              <a:gd name="connsiteX4" fmla="*/ 4351063 w 4351063"/>
              <a:gd name="connsiteY4" fmla="*/ 6746318 h 6746318"/>
              <a:gd name="connsiteX5" fmla="*/ 0 w 4351063"/>
              <a:gd name="connsiteY5" fmla="*/ 6728914 h 6746318"/>
              <a:gd name="connsiteX6" fmla="*/ 0 w 4351063"/>
              <a:gd name="connsiteY6" fmla="*/ 0 h 6746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1063" h="6746318">
                <a:moveTo>
                  <a:pt x="0" y="0"/>
                </a:moveTo>
                <a:lnTo>
                  <a:pt x="3027088" y="2926793"/>
                </a:lnTo>
                <a:lnTo>
                  <a:pt x="1407838" y="4431743"/>
                </a:lnTo>
                <a:lnTo>
                  <a:pt x="1331638" y="4507943"/>
                </a:lnTo>
                <a:lnTo>
                  <a:pt x="4351063" y="6746318"/>
                </a:lnTo>
                <a:lnTo>
                  <a:pt x="0" y="6728914"/>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sz="3200">
              <a:solidFill>
                <a:schemeClr val="tx1">
                  <a:lumMod val="75000"/>
                  <a:lumOff val="25000"/>
                </a:schemeClr>
              </a:solidFill>
              <a:cs typeface="+mn-ea"/>
              <a:sym typeface="+mn-lt"/>
            </a:endParaRPr>
          </a:p>
        </p:txBody>
      </p:sp>
      <p:graphicFrame>
        <p:nvGraphicFramePr>
          <p:cNvPr id="18" name="PA-图表 2">
            <a:extLst>
              <a:ext uri="{FF2B5EF4-FFF2-40B4-BE49-F238E27FC236}">
                <a16:creationId xmlns:a16="http://schemas.microsoft.com/office/drawing/2014/main" id="{2038D231-46DC-4638-B64B-9DC2121785EF}"/>
              </a:ext>
            </a:extLst>
          </p:cNvPr>
          <p:cNvGraphicFramePr/>
          <p:nvPr>
            <p:custDataLst>
              <p:tags r:id="rId16"/>
            </p:custDataLst>
            <p:extLst>
              <p:ext uri="{D42A27DB-BD31-4B8C-83A1-F6EECF244321}">
                <p14:modId xmlns:p14="http://schemas.microsoft.com/office/powerpoint/2010/main" val="1235515743"/>
              </p:ext>
            </p:extLst>
          </p:nvPr>
        </p:nvGraphicFramePr>
        <p:xfrm>
          <a:off x="7493756" y="2432707"/>
          <a:ext cx="3880919" cy="3360821"/>
        </p:xfrm>
        <a:graphic>
          <a:graphicData uri="http://schemas.openxmlformats.org/drawingml/2006/chart">
            <c:chart xmlns:c="http://schemas.openxmlformats.org/drawingml/2006/chart" xmlns:r="http://schemas.openxmlformats.org/officeDocument/2006/relationships" r:id="rId20"/>
          </a:graphicData>
        </a:graphic>
      </p:graphicFrame>
    </p:spTree>
    <p:custDataLst>
      <p:tags r:id="rId1"/>
    </p:custDataLst>
    <p:extLst>
      <p:ext uri="{BB962C8B-B14F-4D97-AF65-F5344CB8AC3E}">
        <p14:creationId xmlns:p14="http://schemas.microsoft.com/office/powerpoint/2010/main" val="316773981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800" decel="100000"/>
                                        <p:tgtEl>
                                          <p:spTgt spid="5"/>
                                        </p:tgtEl>
                                      </p:cBhvr>
                                    </p:animEffect>
                                    <p:anim calcmode="lin" valueType="num">
                                      <p:cBhvr>
                                        <p:cTn id="17" dur="800" decel="100000" fill="hold"/>
                                        <p:tgtEl>
                                          <p:spTgt spid="5"/>
                                        </p:tgtEl>
                                        <p:attrNameLst>
                                          <p:attrName>style.rotation</p:attrName>
                                        </p:attrNameLst>
                                      </p:cBhvr>
                                      <p:tavLst>
                                        <p:tav tm="0">
                                          <p:val>
                                            <p:fltVal val="-90"/>
                                          </p:val>
                                        </p:tav>
                                        <p:tav tm="100000">
                                          <p:val>
                                            <p:fltVal val="0"/>
                                          </p:val>
                                        </p:tav>
                                      </p:tavLst>
                                    </p:anim>
                                    <p:anim calcmode="lin" valueType="num">
                                      <p:cBhvr>
                                        <p:cTn id="18" dur="800" decel="100000" fill="hold"/>
                                        <p:tgtEl>
                                          <p:spTgt spid="5"/>
                                        </p:tgtEl>
                                        <p:attrNameLst>
                                          <p:attrName>ppt_x</p:attrName>
                                        </p:attrNameLst>
                                      </p:cBhvr>
                                      <p:tavLst>
                                        <p:tav tm="0">
                                          <p:val>
                                            <p:strVal val="#ppt_x+0.4"/>
                                          </p:val>
                                        </p:tav>
                                        <p:tav tm="100000">
                                          <p:val>
                                            <p:strVal val="#ppt_x-0.05"/>
                                          </p:val>
                                        </p:tav>
                                      </p:tavLst>
                                    </p:anim>
                                    <p:anim calcmode="lin" valueType="num">
                                      <p:cBhvr>
                                        <p:cTn id="19" dur="800" decel="100000" fill="hold"/>
                                        <p:tgtEl>
                                          <p:spTgt spid="5"/>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par>
                          <p:cTn id="22" fill="hold">
                            <p:stCondLst>
                              <p:cond delay="2000"/>
                            </p:stCondLst>
                            <p:childTnLst>
                              <p:par>
                                <p:cTn id="23" presetID="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Motion origin="layout" path="M -0.7808258 -1.348947 L 0 0 E" pathEditMode="relative">
                                      <p:cBhvr from="" to="">
                                        <p:cTn id="25" dur="1000" fill="hold">
                                          <p:stCondLst>
                                            <p:cond delay="0"/>
                                          </p:stCondLst>
                                        </p:cTn>
                                        <p:tgtEl>
                                          <p:spTgt spid="6"/>
                                        </p:tgtEl>
                                        <p:attrNameLst>
                                          <p:attrName>ppt_x</p:attrName>
                                          <p:attrName>ppt_y</p:attrName>
                                        </p:attrNameLst>
                                      </p:cBhvr>
                                    </p:animMotion>
                                  </p:childTnLst>
                                </p:cTn>
                              </p:par>
                            </p:childTnLst>
                          </p:cTn>
                        </p:par>
                        <p:par>
                          <p:cTn id="26" fill="hold">
                            <p:stCondLst>
                              <p:cond delay="3000"/>
                            </p:stCondLst>
                            <p:childTnLst>
                              <p:par>
                                <p:cTn id="27" presetID="3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800" decel="100000"/>
                                        <p:tgtEl>
                                          <p:spTgt spid="7"/>
                                        </p:tgtEl>
                                      </p:cBhvr>
                                    </p:animEffect>
                                    <p:anim calcmode="lin" valueType="num">
                                      <p:cBhvr>
                                        <p:cTn id="30" dur="800" decel="100000" fill="hold"/>
                                        <p:tgtEl>
                                          <p:spTgt spid="7"/>
                                        </p:tgtEl>
                                        <p:attrNameLst>
                                          <p:attrName>style.rotation</p:attrName>
                                        </p:attrNameLst>
                                      </p:cBhvr>
                                      <p:tavLst>
                                        <p:tav tm="0">
                                          <p:val>
                                            <p:fltVal val="-90"/>
                                          </p:val>
                                        </p:tav>
                                        <p:tav tm="100000">
                                          <p:val>
                                            <p:fltVal val="0"/>
                                          </p:val>
                                        </p:tav>
                                      </p:tavLst>
                                    </p:anim>
                                    <p:anim calcmode="lin" valueType="num">
                                      <p:cBhvr>
                                        <p:cTn id="31" dur="800" decel="100000" fill="hold"/>
                                        <p:tgtEl>
                                          <p:spTgt spid="7"/>
                                        </p:tgtEl>
                                        <p:attrNameLst>
                                          <p:attrName>ppt_x</p:attrName>
                                        </p:attrNameLst>
                                      </p:cBhvr>
                                      <p:tavLst>
                                        <p:tav tm="0">
                                          <p:val>
                                            <p:strVal val="#ppt_x+0.4"/>
                                          </p:val>
                                        </p:tav>
                                        <p:tav tm="100000">
                                          <p:val>
                                            <p:strVal val="#ppt_x-0.05"/>
                                          </p:val>
                                        </p:tav>
                                      </p:tavLst>
                                    </p:anim>
                                    <p:anim calcmode="lin" valueType="num">
                                      <p:cBhvr>
                                        <p:cTn id="32" dur="800" decel="100000" fill="hold"/>
                                        <p:tgtEl>
                                          <p:spTgt spid="7"/>
                                        </p:tgtEl>
                                        <p:attrNameLst>
                                          <p:attrName>ppt_y</p:attrName>
                                        </p:attrNameLst>
                                      </p:cBhvr>
                                      <p:tavLst>
                                        <p:tav tm="0">
                                          <p:val>
                                            <p:strVal val="#ppt_y-0.4"/>
                                          </p:val>
                                        </p:tav>
                                        <p:tav tm="100000">
                                          <p:val>
                                            <p:strVal val="#ppt_y+0.1"/>
                                          </p:val>
                                        </p:tav>
                                      </p:tavLst>
                                    </p:anim>
                                    <p:anim calcmode="lin" valueType="num">
                                      <p:cBhvr>
                                        <p:cTn id="33"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34"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par>
                          <p:cTn id="35" fill="hold">
                            <p:stCondLst>
                              <p:cond delay="4000"/>
                            </p:stCondLst>
                            <p:childTnLst>
                              <p:par>
                                <p:cTn id="36" presetID="0" presetClass="entr" presetSubtype="0"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Motion origin="layout" path="M -0.7808654 -1.330782 L 0 0 E" pathEditMode="relative">
                                      <p:cBhvr from="" to="">
                                        <p:cTn id="38" dur="1000" fill="hold">
                                          <p:stCondLst>
                                            <p:cond delay="0"/>
                                          </p:stCondLst>
                                        </p:cTn>
                                        <p:tgtEl>
                                          <p:spTgt spid="8"/>
                                        </p:tgtEl>
                                        <p:attrNameLst>
                                          <p:attrName>ppt_x</p:attrName>
                                          <p:attrName>ppt_y</p:attrName>
                                        </p:attrNameLst>
                                      </p:cBhvr>
                                    </p:animMotion>
                                  </p:childTnLst>
                                </p:cTn>
                              </p:par>
                            </p:childTnLst>
                          </p:cTn>
                        </p:par>
                        <p:par>
                          <p:cTn id="39" fill="hold">
                            <p:stCondLst>
                              <p:cond delay="5000"/>
                            </p:stCondLst>
                            <p:childTnLst>
                              <p:par>
                                <p:cTn id="40" presetID="0" presetClass="entr" presetSubtype="0"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Motion origin="layout" path="M 0.7980969 -1.300584 L 0 0 E" pathEditMode="relative">
                                      <p:cBhvr from="" to="">
                                        <p:cTn id="42" dur="1000" fill="hold">
                                          <p:stCondLst>
                                            <p:cond delay="0"/>
                                          </p:stCondLst>
                                        </p:cTn>
                                        <p:tgtEl>
                                          <p:spTgt spid="9"/>
                                        </p:tgtEl>
                                        <p:attrNameLst>
                                          <p:attrName>ppt_x</p:attrName>
                                          <p:attrName>ppt_y</p:attrName>
                                        </p:attrNameLst>
                                      </p:cBhvr>
                                    </p:animMotion>
                                  </p:childTnLst>
                                </p:cTn>
                              </p:par>
                            </p:childTnLst>
                          </p:cTn>
                        </p:par>
                        <p:par>
                          <p:cTn id="43" fill="hold">
                            <p:stCondLst>
                              <p:cond delay="6000"/>
                            </p:stCondLst>
                            <p:childTnLst>
                              <p:par>
                                <p:cTn id="44" presetID="0" presetClass="entr" presetSubtype="0"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Motion origin="layout" path="M -0.9211832 -1.219342 L 0 0 E" pathEditMode="relative">
                                      <p:cBhvr from="" to="">
                                        <p:cTn id="46" dur="1000" fill="hold">
                                          <p:stCondLst>
                                            <p:cond delay="0"/>
                                          </p:stCondLst>
                                        </p:cTn>
                                        <p:tgtEl>
                                          <p:spTgt spid="10"/>
                                        </p:tgtEl>
                                        <p:attrNameLst>
                                          <p:attrName>ppt_x</p:attrName>
                                          <p:attrName>ppt_y</p:attrName>
                                        </p:attrNameLst>
                                      </p:cBhvr>
                                    </p:animMotion>
                                  </p:childTnLst>
                                </p:cTn>
                              </p:par>
                            </p:childTnLst>
                          </p:cTn>
                        </p:par>
                        <p:par>
                          <p:cTn id="47" fill="hold">
                            <p:stCondLst>
                              <p:cond delay="7000"/>
                            </p:stCondLst>
                            <p:childTnLst>
                              <p:par>
                                <p:cTn id="48" presetID="30" presetClass="entr" presetSubtype="0"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800" decel="100000"/>
                                        <p:tgtEl>
                                          <p:spTgt spid="11"/>
                                        </p:tgtEl>
                                      </p:cBhvr>
                                    </p:animEffect>
                                    <p:anim calcmode="lin" valueType="num">
                                      <p:cBhvr>
                                        <p:cTn id="51" dur="800" decel="100000" fill="hold"/>
                                        <p:tgtEl>
                                          <p:spTgt spid="11"/>
                                        </p:tgtEl>
                                        <p:attrNameLst>
                                          <p:attrName>style.rotation</p:attrName>
                                        </p:attrNameLst>
                                      </p:cBhvr>
                                      <p:tavLst>
                                        <p:tav tm="0">
                                          <p:val>
                                            <p:fltVal val="-90"/>
                                          </p:val>
                                        </p:tav>
                                        <p:tav tm="100000">
                                          <p:val>
                                            <p:fltVal val="0"/>
                                          </p:val>
                                        </p:tav>
                                      </p:tavLst>
                                    </p:anim>
                                    <p:anim calcmode="lin" valueType="num">
                                      <p:cBhvr>
                                        <p:cTn id="52" dur="800" decel="100000" fill="hold"/>
                                        <p:tgtEl>
                                          <p:spTgt spid="11"/>
                                        </p:tgtEl>
                                        <p:attrNameLst>
                                          <p:attrName>ppt_x</p:attrName>
                                        </p:attrNameLst>
                                      </p:cBhvr>
                                      <p:tavLst>
                                        <p:tav tm="0">
                                          <p:val>
                                            <p:strVal val="#ppt_x+0.4"/>
                                          </p:val>
                                        </p:tav>
                                        <p:tav tm="100000">
                                          <p:val>
                                            <p:strVal val="#ppt_x-0.05"/>
                                          </p:val>
                                        </p:tav>
                                      </p:tavLst>
                                    </p:anim>
                                    <p:anim calcmode="lin" valueType="num">
                                      <p:cBhvr>
                                        <p:cTn id="53" dur="800" decel="100000" fill="hold"/>
                                        <p:tgtEl>
                                          <p:spTgt spid="11"/>
                                        </p:tgtEl>
                                        <p:attrNameLst>
                                          <p:attrName>ppt_y</p:attrName>
                                        </p:attrNameLst>
                                      </p:cBhvr>
                                      <p:tavLst>
                                        <p:tav tm="0">
                                          <p:val>
                                            <p:strVal val="#ppt_y-0.4"/>
                                          </p:val>
                                        </p:tav>
                                        <p:tav tm="100000">
                                          <p:val>
                                            <p:strVal val="#ppt_y+0.1"/>
                                          </p:val>
                                        </p:tav>
                                      </p:tavLst>
                                    </p:anim>
                                    <p:anim calcmode="lin" valueType="num">
                                      <p:cBhvr>
                                        <p:cTn id="54"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55"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par>
                          <p:cTn id="56" fill="hold">
                            <p:stCondLst>
                              <p:cond delay="8000"/>
                            </p:stCondLst>
                            <p:childTnLst>
                              <p:par>
                                <p:cTn id="57" presetID="30" presetClass="entr" presetSubtype="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800" decel="100000"/>
                                        <p:tgtEl>
                                          <p:spTgt spid="12"/>
                                        </p:tgtEl>
                                      </p:cBhvr>
                                    </p:animEffect>
                                    <p:anim calcmode="lin" valueType="num">
                                      <p:cBhvr>
                                        <p:cTn id="60" dur="800" decel="100000" fill="hold"/>
                                        <p:tgtEl>
                                          <p:spTgt spid="12"/>
                                        </p:tgtEl>
                                        <p:attrNameLst>
                                          <p:attrName>style.rotation</p:attrName>
                                        </p:attrNameLst>
                                      </p:cBhvr>
                                      <p:tavLst>
                                        <p:tav tm="0">
                                          <p:val>
                                            <p:fltVal val="-90"/>
                                          </p:val>
                                        </p:tav>
                                        <p:tav tm="100000">
                                          <p:val>
                                            <p:fltVal val="0"/>
                                          </p:val>
                                        </p:tav>
                                      </p:tavLst>
                                    </p:anim>
                                    <p:anim calcmode="lin" valueType="num">
                                      <p:cBhvr>
                                        <p:cTn id="61" dur="800" decel="100000" fill="hold"/>
                                        <p:tgtEl>
                                          <p:spTgt spid="12"/>
                                        </p:tgtEl>
                                        <p:attrNameLst>
                                          <p:attrName>ppt_x</p:attrName>
                                        </p:attrNameLst>
                                      </p:cBhvr>
                                      <p:tavLst>
                                        <p:tav tm="0">
                                          <p:val>
                                            <p:strVal val="#ppt_x+0.4"/>
                                          </p:val>
                                        </p:tav>
                                        <p:tav tm="100000">
                                          <p:val>
                                            <p:strVal val="#ppt_x-0.05"/>
                                          </p:val>
                                        </p:tav>
                                      </p:tavLst>
                                    </p:anim>
                                    <p:anim calcmode="lin" valueType="num">
                                      <p:cBhvr>
                                        <p:cTn id="62" dur="800" decel="100000" fill="hold"/>
                                        <p:tgtEl>
                                          <p:spTgt spid="12"/>
                                        </p:tgtEl>
                                        <p:attrNameLst>
                                          <p:attrName>ppt_y</p:attrName>
                                        </p:attrNameLst>
                                      </p:cBhvr>
                                      <p:tavLst>
                                        <p:tav tm="0">
                                          <p:val>
                                            <p:strVal val="#ppt_y-0.4"/>
                                          </p:val>
                                        </p:tav>
                                        <p:tav tm="100000">
                                          <p:val>
                                            <p:strVal val="#ppt_y+0.1"/>
                                          </p:val>
                                        </p:tav>
                                      </p:tavLst>
                                    </p:anim>
                                    <p:anim calcmode="lin" valueType="num">
                                      <p:cBhvr>
                                        <p:cTn id="63"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64"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childTnLst>
                          </p:cTn>
                        </p:par>
                        <p:par>
                          <p:cTn id="65" fill="hold">
                            <p:stCondLst>
                              <p:cond delay="9000"/>
                            </p:stCondLst>
                            <p:childTnLst>
                              <p:par>
                                <p:cTn id="66" presetID="30" presetClass="entr" presetSubtype="0" fill="hold" grpId="0" nodeType="after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800" decel="100000"/>
                                        <p:tgtEl>
                                          <p:spTgt spid="13"/>
                                        </p:tgtEl>
                                      </p:cBhvr>
                                    </p:animEffect>
                                    <p:anim calcmode="lin" valueType="num">
                                      <p:cBhvr>
                                        <p:cTn id="69" dur="800" decel="100000" fill="hold"/>
                                        <p:tgtEl>
                                          <p:spTgt spid="13"/>
                                        </p:tgtEl>
                                        <p:attrNameLst>
                                          <p:attrName>style.rotation</p:attrName>
                                        </p:attrNameLst>
                                      </p:cBhvr>
                                      <p:tavLst>
                                        <p:tav tm="0">
                                          <p:val>
                                            <p:fltVal val="-90"/>
                                          </p:val>
                                        </p:tav>
                                        <p:tav tm="100000">
                                          <p:val>
                                            <p:fltVal val="0"/>
                                          </p:val>
                                        </p:tav>
                                      </p:tavLst>
                                    </p:anim>
                                    <p:anim calcmode="lin" valueType="num">
                                      <p:cBhvr>
                                        <p:cTn id="70" dur="800" decel="100000" fill="hold"/>
                                        <p:tgtEl>
                                          <p:spTgt spid="13"/>
                                        </p:tgtEl>
                                        <p:attrNameLst>
                                          <p:attrName>ppt_x</p:attrName>
                                        </p:attrNameLst>
                                      </p:cBhvr>
                                      <p:tavLst>
                                        <p:tav tm="0">
                                          <p:val>
                                            <p:strVal val="#ppt_x+0.4"/>
                                          </p:val>
                                        </p:tav>
                                        <p:tav tm="100000">
                                          <p:val>
                                            <p:strVal val="#ppt_x-0.05"/>
                                          </p:val>
                                        </p:tav>
                                      </p:tavLst>
                                    </p:anim>
                                    <p:anim calcmode="lin" valueType="num">
                                      <p:cBhvr>
                                        <p:cTn id="71" dur="800" decel="100000" fill="hold"/>
                                        <p:tgtEl>
                                          <p:spTgt spid="13"/>
                                        </p:tgtEl>
                                        <p:attrNameLst>
                                          <p:attrName>ppt_y</p:attrName>
                                        </p:attrNameLst>
                                      </p:cBhvr>
                                      <p:tavLst>
                                        <p:tav tm="0">
                                          <p:val>
                                            <p:strVal val="#ppt_y-0.4"/>
                                          </p:val>
                                        </p:tav>
                                        <p:tav tm="100000">
                                          <p:val>
                                            <p:strVal val="#ppt_y+0.1"/>
                                          </p:val>
                                        </p:tav>
                                      </p:tavLst>
                                    </p:anim>
                                    <p:anim calcmode="lin" valueType="num">
                                      <p:cBhvr>
                                        <p:cTn id="72"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73"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childTnLst>
                          </p:cTn>
                        </p:par>
                        <p:par>
                          <p:cTn id="74" fill="hold">
                            <p:stCondLst>
                              <p:cond delay="10000"/>
                            </p:stCondLst>
                            <p:childTnLst>
                              <p:par>
                                <p:cTn id="75" presetID="30" presetClass="entr" presetSubtype="0" fill="hold" grpId="0" nodeType="after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800" decel="100000"/>
                                        <p:tgtEl>
                                          <p:spTgt spid="14"/>
                                        </p:tgtEl>
                                      </p:cBhvr>
                                    </p:animEffect>
                                    <p:anim calcmode="lin" valueType="num">
                                      <p:cBhvr>
                                        <p:cTn id="78" dur="800" decel="100000" fill="hold"/>
                                        <p:tgtEl>
                                          <p:spTgt spid="14"/>
                                        </p:tgtEl>
                                        <p:attrNameLst>
                                          <p:attrName>style.rotation</p:attrName>
                                        </p:attrNameLst>
                                      </p:cBhvr>
                                      <p:tavLst>
                                        <p:tav tm="0">
                                          <p:val>
                                            <p:fltVal val="-90"/>
                                          </p:val>
                                        </p:tav>
                                        <p:tav tm="100000">
                                          <p:val>
                                            <p:fltVal val="0"/>
                                          </p:val>
                                        </p:tav>
                                      </p:tavLst>
                                    </p:anim>
                                    <p:anim calcmode="lin" valueType="num">
                                      <p:cBhvr>
                                        <p:cTn id="79" dur="800" decel="100000" fill="hold"/>
                                        <p:tgtEl>
                                          <p:spTgt spid="14"/>
                                        </p:tgtEl>
                                        <p:attrNameLst>
                                          <p:attrName>ppt_x</p:attrName>
                                        </p:attrNameLst>
                                      </p:cBhvr>
                                      <p:tavLst>
                                        <p:tav tm="0">
                                          <p:val>
                                            <p:strVal val="#ppt_x+0.4"/>
                                          </p:val>
                                        </p:tav>
                                        <p:tav tm="100000">
                                          <p:val>
                                            <p:strVal val="#ppt_x-0.05"/>
                                          </p:val>
                                        </p:tav>
                                      </p:tavLst>
                                    </p:anim>
                                    <p:anim calcmode="lin" valueType="num">
                                      <p:cBhvr>
                                        <p:cTn id="80" dur="800" decel="100000" fill="hold"/>
                                        <p:tgtEl>
                                          <p:spTgt spid="14"/>
                                        </p:tgtEl>
                                        <p:attrNameLst>
                                          <p:attrName>ppt_y</p:attrName>
                                        </p:attrNameLst>
                                      </p:cBhvr>
                                      <p:tavLst>
                                        <p:tav tm="0">
                                          <p:val>
                                            <p:strVal val="#ppt_y-0.4"/>
                                          </p:val>
                                        </p:tav>
                                        <p:tav tm="100000">
                                          <p:val>
                                            <p:strVal val="#ppt_y+0.1"/>
                                          </p:val>
                                        </p:tav>
                                      </p:tavLst>
                                    </p:anim>
                                    <p:anim calcmode="lin" valueType="num">
                                      <p:cBhvr>
                                        <p:cTn id="81"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82"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childTnLst>
                          </p:cTn>
                        </p:par>
                        <p:par>
                          <p:cTn id="83" fill="hold">
                            <p:stCondLst>
                              <p:cond delay="11000"/>
                            </p:stCondLst>
                            <p:childTnLst>
                              <p:par>
                                <p:cTn id="84" presetID="30" presetClass="entr" presetSubtype="0" fill="hold" grpId="0" nodeType="after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800" decel="100000"/>
                                        <p:tgtEl>
                                          <p:spTgt spid="15"/>
                                        </p:tgtEl>
                                      </p:cBhvr>
                                    </p:animEffect>
                                    <p:anim calcmode="lin" valueType="num">
                                      <p:cBhvr>
                                        <p:cTn id="87" dur="800" decel="100000" fill="hold"/>
                                        <p:tgtEl>
                                          <p:spTgt spid="15"/>
                                        </p:tgtEl>
                                        <p:attrNameLst>
                                          <p:attrName>style.rotation</p:attrName>
                                        </p:attrNameLst>
                                      </p:cBhvr>
                                      <p:tavLst>
                                        <p:tav tm="0">
                                          <p:val>
                                            <p:fltVal val="-90"/>
                                          </p:val>
                                        </p:tav>
                                        <p:tav tm="100000">
                                          <p:val>
                                            <p:fltVal val="0"/>
                                          </p:val>
                                        </p:tav>
                                      </p:tavLst>
                                    </p:anim>
                                    <p:anim calcmode="lin" valueType="num">
                                      <p:cBhvr>
                                        <p:cTn id="88" dur="800" decel="100000" fill="hold"/>
                                        <p:tgtEl>
                                          <p:spTgt spid="15"/>
                                        </p:tgtEl>
                                        <p:attrNameLst>
                                          <p:attrName>ppt_x</p:attrName>
                                        </p:attrNameLst>
                                      </p:cBhvr>
                                      <p:tavLst>
                                        <p:tav tm="0">
                                          <p:val>
                                            <p:strVal val="#ppt_x+0.4"/>
                                          </p:val>
                                        </p:tav>
                                        <p:tav tm="100000">
                                          <p:val>
                                            <p:strVal val="#ppt_x-0.05"/>
                                          </p:val>
                                        </p:tav>
                                      </p:tavLst>
                                    </p:anim>
                                    <p:anim calcmode="lin" valueType="num">
                                      <p:cBhvr>
                                        <p:cTn id="89" dur="800" decel="100000" fill="hold"/>
                                        <p:tgtEl>
                                          <p:spTgt spid="15"/>
                                        </p:tgtEl>
                                        <p:attrNameLst>
                                          <p:attrName>ppt_y</p:attrName>
                                        </p:attrNameLst>
                                      </p:cBhvr>
                                      <p:tavLst>
                                        <p:tav tm="0">
                                          <p:val>
                                            <p:strVal val="#ppt_y-0.4"/>
                                          </p:val>
                                        </p:tav>
                                        <p:tav tm="100000">
                                          <p:val>
                                            <p:strVal val="#ppt_y+0.1"/>
                                          </p:val>
                                        </p:tav>
                                      </p:tavLst>
                                    </p:anim>
                                    <p:anim calcmode="lin" valueType="num">
                                      <p:cBhvr>
                                        <p:cTn id="90" dur="200" accel="100000" fill="hold">
                                          <p:stCondLst>
                                            <p:cond delay="800"/>
                                          </p:stCondLst>
                                        </p:cTn>
                                        <p:tgtEl>
                                          <p:spTgt spid="15"/>
                                        </p:tgtEl>
                                        <p:attrNameLst>
                                          <p:attrName>ppt_x</p:attrName>
                                        </p:attrNameLst>
                                      </p:cBhvr>
                                      <p:tavLst>
                                        <p:tav tm="0">
                                          <p:val>
                                            <p:strVal val="#ppt_x-0.05"/>
                                          </p:val>
                                        </p:tav>
                                        <p:tav tm="100000">
                                          <p:val>
                                            <p:strVal val="#ppt_x"/>
                                          </p:val>
                                        </p:tav>
                                      </p:tavLst>
                                    </p:anim>
                                    <p:anim calcmode="lin" valueType="num">
                                      <p:cBhvr>
                                        <p:cTn id="91" dur="200" accel="100000" fill="hold">
                                          <p:stCondLst>
                                            <p:cond delay="800"/>
                                          </p:stCondLst>
                                        </p:cTn>
                                        <p:tgtEl>
                                          <p:spTgt spid="15"/>
                                        </p:tgtEl>
                                        <p:attrNameLst>
                                          <p:attrName>ppt_y</p:attrName>
                                        </p:attrNameLst>
                                      </p:cBhvr>
                                      <p:tavLst>
                                        <p:tav tm="0">
                                          <p:val>
                                            <p:strVal val="#ppt_y+0.1"/>
                                          </p:val>
                                        </p:tav>
                                        <p:tav tm="100000">
                                          <p:val>
                                            <p:strVal val="#ppt_y"/>
                                          </p:val>
                                        </p:tav>
                                      </p:tavLst>
                                    </p:anim>
                                  </p:childTnLst>
                                </p:cTn>
                              </p:par>
                            </p:childTnLst>
                          </p:cTn>
                        </p:par>
                        <p:par>
                          <p:cTn id="92" fill="hold">
                            <p:stCondLst>
                              <p:cond delay="12000"/>
                            </p:stCondLst>
                            <p:childTnLst>
                              <p:par>
                                <p:cTn id="93" presetID="3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800" decel="100000"/>
                                        <p:tgtEl>
                                          <p:spTgt spid="16"/>
                                        </p:tgtEl>
                                      </p:cBhvr>
                                    </p:animEffect>
                                    <p:anim calcmode="lin" valueType="num">
                                      <p:cBhvr>
                                        <p:cTn id="96" dur="800" decel="100000" fill="hold"/>
                                        <p:tgtEl>
                                          <p:spTgt spid="16"/>
                                        </p:tgtEl>
                                        <p:attrNameLst>
                                          <p:attrName>style.rotation</p:attrName>
                                        </p:attrNameLst>
                                      </p:cBhvr>
                                      <p:tavLst>
                                        <p:tav tm="0">
                                          <p:val>
                                            <p:fltVal val="-90"/>
                                          </p:val>
                                        </p:tav>
                                        <p:tav tm="100000">
                                          <p:val>
                                            <p:fltVal val="0"/>
                                          </p:val>
                                        </p:tav>
                                      </p:tavLst>
                                    </p:anim>
                                    <p:anim calcmode="lin" valueType="num">
                                      <p:cBhvr>
                                        <p:cTn id="97" dur="800" decel="100000" fill="hold"/>
                                        <p:tgtEl>
                                          <p:spTgt spid="16"/>
                                        </p:tgtEl>
                                        <p:attrNameLst>
                                          <p:attrName>ppt_x</p:attrName>
                                        </p:attrNameLst>
                                      </p:cBhvr>
                                      <p:tavLst>
                                        <p:tav tm="0">
                                          <p:val>
                                            <p:strVal val="#ppt_x+0.4"/>
                                          </p:val>
                                        </p:tav>
                                        <p:tav tm="100000">
                                          <p:val>
                                            <p:strVal val="#ppt_x-0.05"/>
                                          </p:val>
                                        </p:tav>
                                      </p:tavLst>
                                    </p:anim>
                                    <p:anim calcmode="lin" valueType="num">
                                      <p:cBhvr>
                                        <p:cTn id="98" dur="800" decel="100000" fill="hold"/>
                                        <p:tgtEl>
                                          <p:spTgt spid="16"/>
                                        </p:tgtEl>
                                        <p:attrNameLst>
                                          <p:attrName>ppt_y</p:attrName>
                                        </p:attrNameLst>
                                      </p:cBhvr>
                                      <p:tavLst>
                                        <p:tav tm="0">
                                          <p:val>
                                            <p:strVal val="#ppt_y-0.4"/>
                                          </p:val>
                                        </p:tav>
                                        <p:tav tm="100000">
                                          <p:val>
                                            <p:strVal val="#ppt_y+0.1"/>
                                          </p:val>
                                        </p:tav>
                                      </p:tavLst>
                                    </p:anim>
                                    <p:anim calcmode="lin" valueType="num">
                                      <p:cBhvr>
                                        <p:cTn id="99" dur="200" accel="100000" fill="hold">
                                          <p:stCondLst>
                                            <p:cond delay="800"/>
                                          </p:stCondLst>
                                        </p:cTn>
                                        <p:tgtEl>
                                          <p:spTgt spid="16"/>
                                        </p:tgtEl>
                                        <p:attrNameLst>
                                          <p:attrName>ppt_x</p:attrName>
                                        </p:attrNameLst>
                                      </p:cBhvr>
                                      <p:tavLst>
                                        <p:tav tm="0">
                                          <p:val>
                                            <p:strVal val="#ppt_x-0.05"/>
                                          </p:val>
                                        </p:tav>
                                        <p:tav tm="100000">
                                          <p:val>
                                            <p:strVal val="#ppt_x"/>
                                          </p:val>
                                        </p:tav>
                                      </p:tavLst>
                                    </p:anim>
                                    <p:anim calcmode="lin" valueType="num">
                                      <p:cBhvr>
                                        <p:cTn id="100" dur="200" accel="100000" fill="hold">
                                          <p:stCondLst>
                                            <p:cond delay="800"/>
                                          </p:stCondLst>
                                        </p:cTn>
                                        <p:tgtEl>
                                          <p:spTgt spid="16"/>
                                        </p:tgtEl>
                                        <p:attrNameLst>
                                          <p:attrName>ppt_y</p:attrName>
                                        </p:attrNameLst>
                                      </p:cBhvr>
                                      <p:tavLst>
                                        <p:tav tm="0">
                                          <p:val>
                                            <p:strVal val="#ppt_y+0.1"/>
                                          </p:val>
                                        </p:tav>
                                        <p:tav tm="100000">
                                          <p:val>
                                            <p:strVal val="#ppt_y"/>
                                          </p:val>
                                        </p:tav>
                                      </p:tavLst>
                                    </p:anim>
                                  </p:childTnLst>
                                </p:cTn>
                              </p:par>
                            </p:childTnLst>
                          </p:cTn>
                        </p:par>
                        <p:par>
                          <p:cTn id="101" fill="hold">
                            <p:stCondLst>
                              <p:cond delay="13000"/>
                            </p:stCondLst>
                            <p:childTnLst>
                              <p:par>
                                <p:cTn id="102" presetID="30" presetClass="entr" presetSubtype="0" fill="hold" grpId="0" nodeType="afterEffect">
                                  <p:stCondLst>
                                    <p:cond delay="0"/>
                                  </p:stCondLst>
                                  <p:childTnLst>
                                    <p:set>
                                      <p:cBhvr>
                                        <p:cTn id="103" dur="1" fill="hold">
                                          <p:stCondLst>
                                            <p:cond delay="0"/>
                                          </p:stCondLst>
                                        </p:cTn>
                                        <p:tgtEl>
                                          <p:spTgt spid="17"/>
                                        </p:tgtEl>
                                        <p:attrNameLst>
                                          <p:attrName>style.visibility</p:attrName>
                                        </p:attrNameLst>
                                      </p:cBhvr>
                                      <p:to>
                                        <p:strVal val="visible"/>
                                      </p:to>
                                    </p:set>
                                    <p:animEffect transition="in" filter="fade">
                                      <p:cBhvr>
                                        <p:cTn id="104" dur="800" decel="100000"/>
                                        <p:tgtEl>
                                          <p:spTgt spid="17"/>
                                        </p:tgtEl>
                                      </p:cBhvr>
                                    </p:animEffect>
                                    <p:anim calcmode="lin" valueType="num">
                                      <p:cBhvr>
                                        <p:cTn id="105" dur="800" decel="100000" fill="hold"/>
                                        <p:tgtEl>
                                          <p:spTgt spid="17"/>
                                        </p:tgtEl>
                                        <p:attrNameLst>
                                          <p:attrName>style.rotation</p:attrName>
                                        </p:attrNameLst>
                                      </p:cBhvr>
                                      <p:tavLst>
                                        <p:tav tm="0">
                                          <p:val>
                                            <p:fltVal val="-90"/>
                                          </p:val>
                                        </p:tav>
                                        <p:tav tm="100000">
                                          <p:val>
                                            <p:fltVal val="0"/>
                                          </p:val>
                                        </p:tav>
                                      </p:tavLst>
                                    </p:anim>
                                    <p:anim calcmode="lin" valueType="num">
                                      <p:cBhvr>
                                        <p:cTn id="106" dur="800" decel="100000" fill="hold"/>
                                        <p:tgtEl>
                                          <p:spTgt spid="17"/>
                                        </p:tgtEl>
                                        <p:attrNameLst>
                                          <p:attrName>ppt_x</p:attrName>
                                        </p:attrNameLst>
                                      </p:cBhvr>
                                      <p:tavLst>
                                        <p:tav tm="0">
                                          <p:val>
                                            <p:strVal val="#ppt_x+0.4"/>
                                          </p:val>
                                        </p:tav>
                                        <p:tav tm="100000">
                                          <p:val>
                                            <p:strVal val="#ppt_x-0.05"/>
                                          </p:val>
                                        </p:tav>
                                      </p:tavLst>
                                    </p:anim>
                                    <p:anim calcmode="lin" valueType="num">
                                      <p:cBhvr>
                                        <p:cTn id="107" dur="800" decel="100000" fill="hold"/>
                                        <p:tgtEl>
                                          <p:spTgt spid="17"/>
                                        </p:tgtEl>
                                        <p:attrNameLst>
                                          <p:attrName>ppt_y</p:attrName>
                                        </p:attrNameLst>
                                      </p:cBhvr>
                                      <p:tavLst>
                                        <p:tav tm="0">
                                          <p:val>
                                            <p:strVal val="#ppt_y-0.4"/>
                                          </p:val>
                                        </p:tav>
                                        <p:tav tm="100000">
                                          <p:val>
                                            <p:strVal val="#ppt_y+0.1"/>
                                          </p:val>
                                        </p:tav>
                                      </p:tavLst>
                                    </p:anim>
                                    <p:anim calcmode="lin" valueType="num">
                                      <p:cBhvr>
                                        <p:cTn id="108"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109"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childTnLst>
                          </p:cTn>
                        </p:par>
                        <p:par>
                          <p:cTn id="110" fill="hold">
                            <p:stCondLst>
                              <p:cond delay="14000"/>
                            </p:stCondLst>
                            <p:childTnLst>
                              <p:par>
                                <p:cTn id="111" presetID="30" presetClass="entr" presetSubtype="0" fill="hold" grpId="0" nodeType="afterEffect">
                                  <p:stCondLst>
                                    <p:cond delay="0"/>
                                  </p:stCondLst>
                                  <p:childTnLst>
                                    <p:set>
                                      <p:cBhvr>
                                        <p:cTn id="112" dur="1" fill="hold">
                                          <p:stCondLst>
                                            <p:cond delay="0"/>
                                          </p:stCondLst>
                                        </p:cTn>
                                        <p:tgtEl>
                                          <p:spTgt spid="18"/>
                                        </p:tgtEl>
                                        <p:attrNameLst>
                                          <p:attrName>style.visibility</p:attrName>
                                        </p:attrNameLst>
                                      </p:cBhvr>
                                      <p:to>
                                        <p:strVal val="visible"/>
                                      </p:to>
                                    </p:set>
                                    <p:animEffect transition="in" filter="fade">
                                      <p:cBhvr>
                                        <p:cTn id="113" dur="800" decel="100000"/>
                                        <p:tgtEl>
                                          <p:spTgt spid="18"/>
                                        </p:tgtEl>
                                      </p:cBhvr>
                                    </p:animEffect>
                                    <p:anim calcmode="lin" valueType="num">
                                      <p:cBhvr>
                                        <p:cTn id="114" dur="800" decel="100000" fill="hold"/>
                                        <p:tgtEl>
                                          <p:spTgt spid="18"/>
                                        </p:tgtEl>
                                        <p:attrNameLst>
                                          <p:attrName>style.rotation</p:attrName>
                                        </p:attrNameLst>
                                      </p:cBhvr>
                                      <p:tavLst>
                                        <p:tav tm="0">
                                          <p:val>
                                            <p:fltVal val="-90"/>
                                          </p:val>
                                        </p:tav>
                                        <p:tav tm="100000">
                                          <p:val>
                                            <p:fltVal val="0"/>
                                          </p:val>
                                        </p:tav>
                                      </p:tavLst>
                                    </p:anim>
                                    <p:anim calcmode="lin" valueType="num">
                                      <p:cBhvr>
                                        <p:cTn id="115" dur="800" decel="100000" fill="hold"/>
                                        <p:tgtEl>
                                          <p:spTgt spid="18"/>
                                        </p:tgtEl>
                                        <p:attrNameLst>
                                          <p:attrName>ppt_x</p:attrName>
                                        </p:attrNameLst>
                                      </p:cBhvr>
                                      <p:tavLst>
                                        <p:tav tm="0">
                                          <p:val>
                                            <p:strVal val="#ppt_x+0.4"/>
                                          </p:val>
                                        </p:tav>
                                        <p:tav tm="100000">
                                          <p:val>
                                            <p:strVal val="#ppt_x-0.05"/>
                                          </p:val>
                                        </p:tav>
                                      </p:tavLst>
                                    </p:anim>
                                    <p:anim calcmode="lin" valueType="num">
                                      <p:cBhvr>
                                        <p:cTn id="116" dur="800" decel="100000" fill="hold"/>
                                        <p:tgtEl>
                                          <p:spTgt spid="18"/>
                                        </p:tgtEl>
                                        <p:attrNameLst>
                                          <p:attrName>ppt_y</p:attrName>
                                        </p:attrNameLst>
                                      </p:cBhvr>
                                      <p:tavLst>
                                        <p:tav tm="0">
                                          <p:val>
                                            <p:strVal val="#ppt_y-0.4"/>
                                          </p:val>
                                        </p:tav>
                                        <p:tav tm="100000">
                                          <p:val>
                                            <p:strVal val="#ppt_y+0.1"/>
                                          </p:val>
                                        </p:tav>
                                      </p:tavLst>
                                    </p:anim>
                                    <p:anim calcmode="lin" valueType="num">
                                      <p:cBhvr>
                                        <p:cTn id="117" dur="200" accel="100000" fill="hold">
                                          <p:stCondLst>
                                            <p:cond delay="800"/>
                                          </p:stCondLst>
                                        </p:cTn>
                                        <p:tgtEl>
                                          <p:spTgt spid="18"/>
                                        </p:tgtEl>
                                        <p:attrNameLst>
                                          <p:attrName>ppt_x</p:attrName>
                                        </p:attrNameLst>
                                      </p:cBhvr>
                                      <p:tavLst>
                                        <p:tav tm="0">
                                          <p:val>
                                            <p:strVal val="#ppt_x-0.05"/>
                                          </p:val>
                                        </p:tav>
                                        <p:tav tm="100000">
                                          <p:val>
                                            <p:strVal val="#ppt_x"/>
                                          </p:val>
                                        </p:tav>
                                      </p:tavLst>
                                    </p:anim>
                                    <p:anim calcmode="lin" valueType="num">
                                      <p:cBhvr>
                                        <p:cTn id="118" dur="200" accel="100000" fill="hold">
                                          <p:stCondLst>
                                            <p:cond delay="800"/>
                                          </p:stCondLst>
                                        </p:cTn>
                                        <p:tgtEl>
                                          <p:spTgt spid="1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11" grpId="0" animBg="1"/>
      <p:bldP spid="12" grpId="0" animBg="1"/>
      <p:bldP spid="13" grpId="0"/>
      <p:bldP spid="14" grpId="0"/>
      <p:bldP spid="15" grpId="0"/>
      <p:bldP spid="16" grpId="0" animBg="1"/>
      <p:bldP spid="17" grpId="0" animBg="1"/>
      <p:bldGraphic spid="18"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图片 4">
            <a:extLst>
              <a:ext uri="{FF2B5EF4-FFF2-40B4-BE49-F238E27FC236}">
                <a16:creationId xmlns:a16="http://schemas.microsoft.com/office/drawing/2014/main" id="{2E010B04-8E30-4EFD-8C14-04ACED2A7D73}"/>
              </a:ext>
            </a:extLst>
          </p:cNvPr>
          <p:cNvPicPr>
            <a:picLocks noChangeAspect="1"/>
          </p:cNvPicPr>
          <p:nvPr>
            <p:custDataLst>
              <p:tags r:id="rId2"/>
            </p:custDataLst>
          </p:nvPr>
        </p:nvPicPr>
        <p:blipFill rotWithShape="1">
          <a:blip r:embed="rId8">
            <a:extLst>
              <a:ext uri="{28A0092B-C50C-407E-A947-70E740481C1C}">
                <a14:useLocalDpi xmlns:a14="http://schemas.microsoft.com/office/drawing/2010/main" val="0"/>
              </a:ext>
            </a:extLst>
          </a:blip>
          <a:srcRect r="30830"/>
          <a:stretch/>
        </p:blipFill>
        <p:spPr>
          <a:xfrm flipH="1">
            <a:off x="3868928" y="-856803"/>
            <a:ext cx="9178036" cy="8047095"/>
          </a:xfrm>
          <a:prstGeom prst="rect">
            <a:avLst/>
          </a:prstGeom>
        </p:spPr>
      </p:pic>
      <p:sp>
        <p:nvSpPr>
          <p:cNvPr id="2" name="PA-矩形 1">
            <a:extLst>
              <a:ext uri="{FF2B5EF4-FFF2-40B4-BE49-F238E27FC236}">
                <a16:creationId xmlns:a16="http://schemas.microsoft.com/office/drawing/2014/main" id="{3538B441-9958-45B1-BB35-199CD034FCE6}"/>
              </a:ext>
            </a:extLst>
          </p:cNvPr>
          <p:cNvSpPr/>
          <p:nvPr>
            <p:custDataLst>
              <p:tags r:id="rId3"/>
            </p:custDataLst>
          </p:nvPr>
        </p:nvSpPr>
        <p:spPr>
          <a:xfrm>
            <a:off x="0" y="1657985"/>
            <a:ext cx="12191365" cy="3277235"/>
          </a:xfrm>
          <a:prstGeom prst="rect">
            <a:avLst/>
          </a:prstGeom>
          <a:gradFill>
            <a:gsLst>
              <a:gs pos="54000">
                <a:schemeClr val="accent1">
                  <a:lumMod val="20000"/>
                  <a:lumOff val="80000"/>
                </a:schemeClr>
              </a:gs>
              <a:gs pos="0">
                <a:srgbClr val="E9EEF1">
                  <a:alpha val="0"/>
                </a:srgbClr>
              </a:gs>
              <a:gs pos="100000">
                <a:schemeClr val="accent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dirty="0">
              <a:cs typeface="+mn-ea"/>
              <a:sym typeface="+mn-lt"/>
            </a:endParaRPr>
          </a:p>
        </p:txBody>
      </p:sp>
      <p:sp>
        <p:nvSpPr>
          <p:cNvPr id="3" name="PA-文本框 2">
            <a:extLst>
              <a:ext uri="{FF2B5EF4-FFF2-40B4-BE49-F238E27FC236}">
                <a16:creationId xmlns:a16="http://schemas.microsoft.com/office/drawing/2014/main" id="{C7A27C10-E06D-43D7-8E13-6600AB39D1DF}"/>
              </a:ext>
            </a:extLst>
          </p:cNvPr>
          <p:cNvSpPr txBox="1"/>
          <p:nvPr>
            <p:custDataLst>
              <p:tags r:id="rId4"/>
            </p:custDataLst>
          </p:nvPr>
        </p:nvSpPr>
        <p:spPr>
          <a:xfrm>
            <a:off x="583311" y="2759742"/>
            <a:ext cx="1206005" cy="857222"/>
          </a:xfrm>
          <a:prstGeom prst="rect">
            <a:avLst/>
          </a:prstGeom>
          <a:noFill/>
        </p:spPr>
        <p:txBody>
          <a:bodyPr wrap="square" rtlCol="0">
            <a:spAutoFit/>
          </a:bodyPr>
          <a:lstStyle/>
          <a:p>
            <a:pPr algn="ctr">
              <a:lnSpc>
                <a:spcPct val="108421"/>
              </a:lnSpc>
            </a:pPr>
            <a:r>
              <a:rPr kumimoji="1" lang="en-GB" altLang="zh-CN" sz="4800" dirty="0">
                <a:solidFill>
                  <a:schemeClr val="accent1">
                    <a:lumMod val="50000"/>
                  </a:schemeClr>
                </a:solidFill>
                <a:cs typeface="+mn-ea"/>
                <a:sym typeface="+mn-lt"/>
              </a:rPr>
              <a:t>04</a:t>
            </a:r>
          </a:p>
        </p:txBody>
      </p:sp>
      <p:sp>
        <p:nvSpPr>
          <p:cNvPr id="4" name="PA-文本框 3">
            <a:extLst>
              <a:ext uri="{FF2B5EF4-FFF2-40B4-BE49-F238E27FC236}">
                <a16:creationId xmlns:a16="http://schemas.microsoft.com/office/drawing/2014/main" id="{BEA7F210-58ED-4C4C-8260-49D5FA5CC52E}"/>
              </a:ext>
            </a:extLst>
          </p:cNvPr>
          <p:cNvSpPr txBox="1"/>
          <p:nvPr>
            <p:custDataLst>
              <p:tags r:id="rId5"/>
            </p:custDataLst>
          </p:nvPr>
        </p:nvSpPr>
        <p:spPr>
          <a:xfrm>
            <a:off x="583311" y="3589655"/>
            <a:ext cx="4339650" cy="952825"/>
          </a:xfrm>
          <a:prstGeom prst="rect">
            <a:avLst/>
          </a:prstGeom>
          <a:noFill/>
        </p:spPr>
        <p:txBody>
          <a:bodyPr wrap="none" rtlCol="0" anchor="t">
            <a:spAutoFit/>
          </a:bodyPr>
          <a:lstStyle/>
          <a:p>
            <a:pPr>
              <a:lnSpc>
                <a:spcPct val="108421"/>
              </a:lnSpc>
            </a:pPr>
            <a:r>
              <a:rPr kumimoji="1" lang="zh-CN" altLang="en-US" sz="5400" b="1" dirty="0">
                <a:solidFill>
                  <a:schemeClr val="accent1">
                    <a:lumMod val="50000"/>
                  </a:schemeClr>
                </a:solidFill>
                <a:cs typeface="+mn-ea"/>
                <a:sym typeface="+mn-lt"/>
              </a:rPr>
              <a:t>输入标题文本</a:t>
            </a:r>
          </a:p>
        </p:txBody>
      </p:sp>
    </p:spTree>
    <p:custDataLst>
      <p:tags r:id="rId1"/>
    </p:custDataLst>
    <p:extLst>
      <p:ext uri="{BB962C8B-B14F-4D97-AF65-F5344CB8AC3E}">
        <p14:creationId xmlns:p14="http://schemas.microsoft.com/office/powerpoint/2010/main" val="238267902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2"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800" decel="100000"/>
                                        <p:tgtEl>
                                          <p:spTgt spid="2"/>
                                        </p:tgtEl>
                                      </p:cBhvr>
                                    </p:animEffect>
                                    <p:anim calcmode="lin" valueType="num">
                                      <p:cBhvr>
                                        <p:cTn id="17" dur="800" decel="100000" fill="hold"/>
                                        <p:tgtEl>
                                          <p:spTgt spid="2"/>
                                        </p:tgtEl>
                                        <p:attrNameLst>
                                          <p:attrName>style.rotation</p:attrName>
                                        </p:attrNameLst>
                                      </p:cBhvr>
                                      <p:tavLst>
                                        <p:tav tm="0">
                                          <p:val>
                                            <p:fltVal val="-90"/>
                                          </p:val>
                                        </p:tav>
                                        <p:tav tm="100000">
                                          <p:val>
                                            <p:fltVal val="0"/>
                                          </p:val>
                                        </p:tav>
                                      </p:tavLst>
                                    </p:anim>
                                    <p:anim calcmode="lin" valueType="num">
                                      <p:cBhvr>
                                        <p:cTn id="18" dur="800" decel="100000" fill="hold"/>
                                        <p:tgtEl>
                                          <p:spTgt spid="2"/>
                                        </p:tgtEl>
                                        <p:attrNameLst>
                                          <p:attrName>ppt_x</p:attrName>
                                        </p:attrNameLst>
                                      </p:cBhvr>
                                      <p:tavLst>
                                        <p:tav tm="0">
                                          <p:val>
                                            <p:strVal val="#ppt_x+0.4"/>
                                          </p:val>
                                        </p:tav>
                                        <p:tav tm="100000">
                                          <p:val>
                                            <p:strVal val="#ppt_x-0.05"/>
                                          </p:val>
                                        </p:tav>
                                      </p:tavLst>
                                    </p:anim>
                                    <p:anim calcmode="lin" valueType="num">
                                      <p:cBhvr>
                                        <p:cTn id="19" dur="800" decel="100000" fill="hold"/>
                                        <p:tgtEl>
                                          <p:spTgt spid="2"/>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22" fill="hold">
                            <p:stCondLst>
                              <p:cond delay="2000"/>
                            </p:stCondLst>
                            <p:childTnLst>
                              <p:par>
                                <p:cTn id="23" presetID="30" presetClass="entr" presetSubtype="0" fill="hold" grpId="2"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800" decel="100000"/>
                                        <p:tgtEl>
                                          <p:spTgt spid="3"/>
                                        </p:tgtEl>
                                      </p:cBhvr>
                                    </p:animEffect>
                                    <p:anim calcmode="lin" valueType="num">
                                      <p:cBhvr>
                                        <p:cTn id="26" dur="800" decel="100000" fill="hold"/>
                                        <p:tgtEl>
                                          <p:spTgt spid="3"/>
                                        </p:tgtEl>
                                        <p:attrNameLst>
                                          <p:attrName>style.rotation</p:attrName>
                                        </p:attrNameLst>
                                      </p:cBhvr>
                                      <p:tavLst>
                                        <p:tav tm="0">
                                          <p:val>
                                            <p:fltVal val="-90"/>
                                          </p:val>
                                        </p:tav>
                                        <p:tav tm="100000">
                                          <p:val>
                                            <p:fltVal val="0"/>
                                          </p:val>
                                        </p:tav>
                                      </p:tavLst>
                                    </p:anim>
                                    <p:anim calcmode="lin" valueType="num">
                                      <p:cBhvr>
                                        <p:cTn id="27" dur="800" decel="100000" fill="hold"/>
                                        <p:tgtEl>
                                          <p:spTgt spid="3"/>
                                        </p:tgtEl>
                                        <p:attrNameLst>
                                          <p:attrName>ppt_x</p:attrName>
                                        </p:attrNameLst>
                                      </p:cBhvr>
                                      <p:tavLst>
                                        <p:tav tm="0">
                                          <p:val>
                                            <p:strVal val="#ppt_x+0.4"/>
                                          </p:val>
                                        </p:tav>
                                        <p:tav tm="100000">
                                          <p:val>
                                            <p:strVal val="#ppt_x-0.05"/>
                                          </p:val>
                                        </p:tav>
                                      </p:tavLst>
                                    </p:anim>
                                    <p:anim calcmode="lin" valueType="num">
                                      <p:cBhvr>
                                        <p:cTn id="28" dur="800" decel="100000" fill="hold"/>
                                        <p:tgtEl>
                                          <p:spTgt spid="3"/>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par>
                          <p:cTn id="31" fill="hold">
                            <p:stCondLst>
                              <p:cond delay="3000"/>
                            </p:stCondLst>
                            <p:childTnLst>
                              <p:par>
                                <p:cTn id="32" presetID="30" presetClass="entr" presetSubtype="0" fill="hold" grpId="2"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800" decel="100000"/>
                                        <p:tgtEl>
                                          <p:spTgt spid="4"/>
                                        </p:tgtEl>
                                      </p:cBhvr>
                                    </p:animEffect>
                                    <p:anim calcmode="lin" valueType="num">
                                      <p:cBhvr>
                                        <p:cTn id="35" dur="800" decel="100000" fill="hold"/>
                                        <p:tgtEl>
                                          <p:spTgt spid="4"/>
                                        </p:tgtEl>
                                        <p:attrNameLst>
                                          <p:attrName>style.rotation</p:attrName>
                                        </p:attrNameLst>
                                      </p:cBhvr>
                                      <p:tavLst>
                                        <p:tav tm="0">
                                          <p:val>
                                            <p:fltVal val="-90"/>
                                          </p:val>
                                        </p:tav>
                                        <p:tav tm="100000">
                                          <p:val>
                                            <p:fltVal val="0"/>
                                          </p:val>
                                        </p:tav>
                                      </p:tavLst>
                                    </p:anim>
                                    <p:anim calcmode="lin" valueType="num">
                                      <p:cBhvr>
                                        <p:cTn id="36" dur="800" decel="100000" fill="hold"/>
                                        <p:tgtEl>
                                          <p:spTgt spid="4"/>
                                        </p:tgtEl>
                                        <p:attrNameLst>
                                          <p:attrName>ppt_x</p:attrName>
                                        </p:attrNameLst>
                                      </p:cBhvr>
                                      <p:tavLst>
                                        <p:tav tm="0">
                                          <p:val>
                                            <p:strVal val="#ppt_x+0.4"/>
                                          </p:val>
                                        </p:tav>
                                        <p:tav tm="100000">
                                          <p:val>
                                            <p:strVal val="#ppt_x-0.05"/>
                                          </p:val>
                                        </p:tav>
                                      </p:tavLst>
                                    </p:anim>
                                    <p:anim calcmode="lin" valueType="num">
                                      <p:cBhvr>
                                        <p:cTn id="37" dur="800" decel="100000" fill="hold"/>
                                        <p:tgtEl>
                                          <p:spTgt spid="4"/>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2" grpId="2" animBg="1"/>
      <p:bldP spid="3" grpId="1"/>
      <p:bldP spid="3" grpId="2"/>
      <p:bldP spid="4" grpId="1"/>
      <p:bldP spid="4"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PA-直接连接符 6"/>
          <p:cNvCxnSpPr/>
          <p:nvPr>
            <p:custDataLst>
              <p:tags r:id="rId2"/>
            </p:custDataLst>
          </p:nvPr>
        </p:nvCxnSpPr>
        <p:spPr>
          <a:xfrm>
            <a:off x="979055" y="-64655"/>
            <a:ext cx="7001164" cy="7001164"/>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PA-矩形 8"/>
          <p:cNvSpPr/>
          <p:nvPr>
            <p:custDataLst>
              <p:tags r:id="rId3"/>
            </p:custDataLst>
          </p:nvPr>
        </p:nvSpPr>
        <p:spPr>
          <a:xfrm>
            <a:off x="35624" y="275753"/>
            <a:ext cx="5846619" cy="777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a:solidFill>
                <a:schemeClr val="tx1">
                  <a:lumMod val="75000"/>
                  <a:lumOff val="25000"/>
                </a:schemeClr>
              </a:solidFill>
              <a:cs typeface="+mn-ea"/>
              <a:sym typeface="+mn-lt"/>
            </a:endParaRPr>
          </a:p>
        </p:txBody>
      </p:sp>
      <p:sp>
        <p:nvSpPr>
          <p:cNvPr id="11" name="PA-矩形 70"/>
          <p:cNvSpPr>
            <a:spLocks noChangeArrowheads="1"/>
          </p:cNvSpPr>
          <p:nvPr>
            <p:custDataLst>
              <p:tags r:id="rId4"/>
            </p:custDataLst>
          </p:nvPr>
        </p:nvSpPr>
        <p:spPr bwMode="auto">
          <a:xfrm>
            <a:off x="1230829" y="323487"/>
            <a:ext cx="1783133" cy="85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dist" eaLnBrk="1" hangingPunct="1">
              <a:lnSpc>
                <a:spcPct val="108421"/>
              </a:lnSpc>
              <a:spcBef>
                <a:spcPct val="0"/>
              </a:spcBef>
              <a:buFontTx/>
              <a:buNone/>
            </a:pPr>
            <a:r>
              <a:rPr lang="zh-CN" altLang="en-US" sz="4800" b="1" noProof="1">
                <a:solidFill>
                  <a:schemeClr val="tx1">
                    <a:lumMod val="75000"/>
                    <a:lumOff val="25000"/>
                  </a:schemeClr>
                </a:solidFill>
                <a:latin typeface="+mn-lt"/>
                <a:cs typeface="+mn-ea"/>
                <a:sym typeface="+mn-lt"/>
              </a:rPr>
              <a:t>目录</a:t>
            </a:r>
            <a:endParaRPr lang="en-US" altLang="zh-CN" sz="4800" b="1" noProof="1">
              <a:solidFill>
                <a:schemeClr val="tx1">
                  <a:lumMod val="75000"/>
                  <a:lumOff val="25000"/>
                </a:schemeClr>
              </a:solidFill>
              <a:latin typeface="+mn-lt"/>
              <a:cs typeface="+mn-ea"/>
              <a:sym typeface="+mn-lt"/>
            </a:endParaRPr>
          </a:p>
        </p:txBody>
      </p:sp>
      <p:sp>
        <p:nvSpPr>
          <p:cNvPr id="20" name="PA-矩形 70"/>
          <p:cNvSpPr>
            <a:spLocks noChangeArrowheads="1"/>
          </p:cNvSpPr>
          <p:nvPr>
            <p:custDataLst>
              <p:tags r:id="rId5"/>
            </p:custDataLst>
          </p:nvPr>
        </p:nvSpPr>
        <p:spPr bwMode="auto">
          <a:xfrm>
            <a:off x="4008652" y="1849528"/>
            <a:ext cx="2493818" cy="34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8421"/>
              </a:lnSpc>
              <a:spcBef>
                <a:spcPct val="0"/>
              </a:spcBef>
              <a:buFontTx/>
              <a:buNone/>
            </a:pPr>
            <a:r>
              <a:rPr lang="en-US" altLang="zh-CN" sz="1600" b="1" noProof="1">
                <a:solidFill>
                  <a:schemeClr val="tx1">
                    <a:lumMod val="75000"/>
                    <a:lumOff val="25000"/>
                  </a:schemeClr>
                </a:solidFill>
                <a:latin typeface="+mn-lt"/>
                <a:cs typeface="+mn-ea"/>
                <a:sym typeface="+mn-lt"/>
              </a:rPr>
              <a:t>PART 01</a:t>
            </a:r>
          </a:p>
        </p:txBody>
      </p:sp>
      <p:sp>
        <p:nvSpPr>
          <p:cNvPr id="21" name="PA-矩形 23"/>
          <p:cNvSpPr/>
          <p:nvPr>
            <p:custDataLst>
              <p:tags r:id="rId6"/>
            </p:custDataLst>
          </p:nvPr>
        </p:nvSpPr>
        <p:spPr>
          <a:xfrm>
            <a:off x="4008654" y="2237002"/>
            <a:ext cx="3362035" cy="411010"/>
          </a:xfrm>
          <a:prstGeom prst="rect">
            <a:avLst/>
          </a:prstGeom>
        </p:spPr>
        <p:txBody>
          <a:bodyPr wrap="square">
            <a:spAutoFit/>
          </a:bodyPr>
          <a:lstStyle/>
          <a:p>
            <a:pPr algn="dist">
              <a:lnSpc>
                <a:spcPct val="108421"/>
              </a:lnSpc>
              <a:defRPr/>
            </a:pPr>
            <a:r>
              <a:rPr lang="zh-CN" altLang="en-US" sz="2000" dirty="0">
                <a:solidFill>
                  <a:schemeClr val="tx1">
                    <a:lumMod val="75000"/>
                    <a:lumOff val="25000"/>
                  </a:schemeClr>
                </a:solidFill>
                <a:cs typeface="+mn-ea"/>
                <a:sym typeface="+mn-lt"/>
              </a:rPr>
              <a:t>复制您的标题到此</a:t>
            </a:r>
          </a:p>
        </p:txBody>
      </p:sp>
      <p:sp>
        <p:nvSpPr>
          <p:cNvPr id="24" name="PA-矩形 44"/>
          <p:cNvSpPr>
            <a:spLocks noChangeArrowheads="1"/>
          </p:cNvSpPr>
          <p:nvPr>
            <p:custDataLst>
              <p:tags r:id="rId7"/>
            </p:custDataLst>
          </p:nvPr>
        </p:nvSpPr>
        <p:spPr bwMode="auto">
          <a:xfrm>
            <a:off x="4945668" y="2976963"/>
            <a:ext cx="2097976" cy="34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8421"/>
              </a:lnSpc>
              <a:spcBef>
                <a:spcPct val="0"/>
              </a:spcBef>
              <a:buFontTx/>
              <a:buNone/>
            </a:pPr>
            <a:r>
              <a:rPr lang="en-US" altLang="zh-CN" sz="1600" b="1" noProof="1">
                <a:solidFill>
                  <a:schemeClr val="tx1">
                    <a:lumMod val="75000"/>
                    <a:lumOff val="25000"/>
                  </a:schemeClr>
                </a:solidFill>
                <a:latin typeface="+mn-lt"/>
                <a:cs typeface="+mn-ea"/>
                <a:sym typeface="+mn-lt"/>
              </a:rPr>
              <a:t>PART 02</a:t>
            </a:r>
          </a:p>
        </p:txBody>
      </p:sp>
      <p:sp>
        <p:nvSpPr>
          <p:cNvPr id="25" name="PA-矩形 45"/>
          <p:cNvSpPr/>
          <p:nvPr>
            <p:custDataLst>
              <p:tags r:id="rId8"/>
            </p:custDataLst>
          </p:nvPr>
        </p:nvSpPr>
        <p:spPr>
          <a:xfrm>
            <a:off x="4945670" y="3370393"/>
            <a:ext cx="3362035" cy="411010"/>
          </a:xfrm>
          <a:prstGeom prst="rect">
            <a:avLst/>
          </a:prstGeom>
        </p:spPr>
        <p:txBody>
          <a:bodyPr wrap="square">
            <a:spAutoFit/>
          </a:bodyPr>
          <a:lstStyle/>
          <a:p>
            <a:pPr algn="dist">
              <a:lnSpc>
                <a:spcPct val="108421"/>
              </a:lnSpc>
              <a:defRPr/>
            </a:pPr>
            <a:r>
              <a:rPr lang="zh-CN" altLang="en-US" sz="2000" dirty="0">
                <a:solidFill>
                  <a:schemeClr val="tx1">
                    <a:lumMod val="75000"/>
                    <a:lumOff val="25000"/>
                  </a:schemeClr>
                </a:solidFill>
                <a:cs typeface="+mn-ea"/>
                <a:sym typeface="+mn-lt"/>
              </a:rPr>
              <a:t>复制您的标题到此</a:t>
            </a:r>
          </a:p>
        </p:txBody>
      </p:sp>
      <p:sp>
        <p:nvSpPr>
          <p:cNvPr id="28" name="PA-矩形 44"/>
          <p:cNvSpPr>
            <a:spLocks noChangeArrowheads="1"/>
          </p:cNvSpPr>
          <p:nvPr>
            <p:custDataLst>
              <p:tags r:id="rId9"/>
            </p:custDataLst>
          </p:nvPr>
        </p:nvSpPr>
        <p:spPr bwMode="auto">
          <a:xfrm>
            <a:off x="6156035" y="4027648"/>
            <a:ext cx="2097976" cy="34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8421"/>
              </a:lnSpc>
              <a:spcBef>
                <a:spcPct val="0"/>
              </a:spcBef>
              <a:buFontTx/>
              <a:buNone/>
            </a:pPr>
            <a:r>
              <a:rPr lang="en-US" altLang="zh-CN" sz="1600" b="1" noProof="1">
                <a:solidFill>
                  <a:schemeClr val="tx1">
                    <a:lumMod val="75000"/>
                    <a:lumOff val="25000"/>
                  </a:schemeClr>
                </a:solidFill>
                <a:latin typeface="+mn-lt"/>
                <a:cs typeface="+mn-ea"/>
                <a:sym typeface="+mn-lt"/>
              </a:rPr>
              <a:t>PART 03</a:t>
            </a:r>
          </a:p>
        </p:txBody>
      </p:sp>
      <p:sp>
        <p:nvSpPr>
          <p:cNvPr id="29" name="PA-矩形 45"/>
          <p:cNvSpPr/>
          <p:nvPr>
            <p:custDataLst>
              <p:tags r:id="rId10"/>
            </p:custDataLst>
          </p:nvPr>
        </p:nvSpPr>
        <p:spPr>
          <a:xfrm>
            <a:off x="6156037" y="4421078"/>
            <a:ext cx="3362035" cy="411010"/>
          </a:xfrm>
          <a:prstGeom prst="rect">
            <a:avLst/>
          </a:prstGeom>
        </p:spPr>
        <p:txBody>
          <a:bodyPr wrap="square">
            <a:spAutoFit/>
          </a:bodyPr>
          <a:lstStyle/>
          <a:p>
            <a:pPr algn="dist">
              <a:lnSpc>
                <a:spcPct val="108421"/>
              </a:lnSpc>
              <a:defRPr/>
            </a:pPr>
            <a:r>
              <a:rPr lang="zh-CN" altLang="en-US" sz="2000" dirty="0">
                <a:solidFill>
                  <a:schemeClr val="tx1">
                    <a:lumMod val="75000"/>
                    <a:lumOff val="25000"/>
                  </a:schemeClr>
                </a:solidFill>
                <a:cs typeface="+mn-ea"/>
                <a:sym typeface="+mn-lt"/>
              </a:rPr>
              <a:t>复制您的标题到此</a:t>
            </a:r>
          </a:p>
        </p:txBody>
      </p:sp>
      <p:sp>
        <p:nvSpPr>
          <p:cNvPr id="39" name="PA-矩形 44"/>
          <p:cNvSpPr>
            <a:spLocks noChangeArrowheads="1"/>
          </p:cNvSpPr>
          <p:nvPr>
            <p:custDataLst>
              <p:tags r:id="rId11"/>
            </p:custDataLst>
          </p:nvPr>
        </p:nvSpPr>
        <p:spPr bwMode="auto">
          <a:xfrm>
            <a:off x="7242630" y="5187358"/>
            <a:ext cx="2097976" cy="34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8421"/>
              </a:lnSpc>
              <a:spcBef>
                <a:spcPct val="0"/>
              </a:spcBef>
              <a:buFontTx/>
              <a:buNone/>
            </a:pPr>
            <a:r>
              <a:rPr lang="en-US" altLang="zh-CN" sz="1600" b="1" noProof="1">
                <a:solidFill>
                  <a:schemeClr val="tx1">
                    <a:lumMod val="75000"/>
                    <a:lumOff val="25000"/>
                  </a:schemeClr>
                </a:solidFill>
                <a:latin typeface="+mn-lt"/>
                <a:cs typeface="+mn-ea"/>
                <a:sym typeface="+mn-lt"/>
              </a:rPr>
              <a:t>PART 04</a:t>
            </a:r>
          </a:p>
        </p:txBody>
      </p:sp>
      <p:sp>
        <p:nvSpPr>
          <p:cNvPr id="40" name="PA-矩形 45"/>
          <p:cNvSpPr/>
          <p:nvPr>
            <p:custDataLst>
              <p:tags r:id="rId12"/>
            </p:custDataLst>
          </p:nvPr>
        </p:nvSpPr>
        <p:spPr>
          <a:xfrm>
            <a:off x="7242632" y="5580788"/>
            <a:ext cx="3362035" cy="411010"/>
          </a:xfrm>
          <a:prstGeom prst="rect">
            <a:avLst/>
          </a:prstGeom>
        </p:spPr>
        <p:txBody>
          <a:bodyPr wrap="square">
            <a:spAutoFit/>
          </a:bodyPr>
          <a:lstStyle/>
          <a:p>
            <a:pPr algn="dist">
              <a:lnSpc>
                <a:spcPct val="108421"/>
              </a:lnSpc>
              <a:defRPr/>
            </a:pPr>
            <a:r>
              <a:rPr lang="zh-CN" altLang="en-US" sz="2000" dirty="0">
                <a:solidFill>
                  <a:schemeClr val="tx1">
                    <a:lumMod val="75000"/>
                    <a:lumOff val="25000"/>
                  </a:schemeClr>
                </a:solidFill>
                <a:cs typeface="+mn-ea"/>
                <a:sym typeface="+mn-lt"/>
              </a:rPr>
              <a:t>复制您的标题到此</a:t>
            </a:r>
          </a:p>
        </p:txBody>
      </p:sp>
      <p:grpSp>
        <p:nvGrpSpPr>
          <p:cNvPr id="2" name="PA-组合 1"/>
          <p:cNvGrpSpPr/>
          <p:nvPr>
            <p:custDataLst>
              <p:tags r:id="rId13"/>
            </p:custDataLst>
          </p:nvPr>
        </p:nvGrpSpPr>
        <p:grpSpPr>
          <a:xfrm>
            <a:off x="3013962" y="1867843"/>
            <a:ext cx="789978" cy="851691"/>
            <a:chOff x="3013962" y="1867843"/>
            <a:chExt cx="789978" cy="851691"/>
          </a:xfrm>
        </p:grpSpPr>
        <p:sp>
          <p:nvSpPr>
            <p:cNvPr id="43" name="PA-椭圆 42"/>
            <p:cNvSpPr/>
            <p:nvPr>
              <p:custDataLst>
                <p:tags r:id="rId24"/>
              </p:custDataLst>
            </p:nvPr>
          </p:nvSpPr>
          <p:spPr>
            <a:xfrm>
              <a:off x="3013962" y="1867843"/>
              <a:ext cx="789978" cy="78997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a:solidFill>
                  <a:schemeClr val="tx1">
                    <a:lumMod val="75000"/>
                    <a:lumOff val="25000"/>
                  </a:schemeClr>
                </a:solidFill>
                <a:cs typeface="+mn-ea"/>
                <a:sym typeface="+mn-lt"/>
              </a:endParaRPr>
            </a:p>
          </p:txBody>
        </p:sp>
        <p:sp>
          <p:nvSpPr>
            <p:cNvPr id="14" name="PA-矩形 22"/>
            <p:cNvSpPr>
              <a:spLocks noChangeArrowheads="1"/>
            </p:cNvSpPr>
            <p:nvPr>
              <p:custDataLst>
                <p:tags r:id="rId25"/>
              </p:custDataLst>
            </p:nvPr>
          </p:nvSpPr>
          <p:spPr bwMode="auto">
            <a:xfrm>
              <a:off x="3145254" y="1869878"/>
              <a:ext cx="414266" cy="84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8421"/>
                </a:lnSpc>
                <a:spcBef>
                  <a:spcPct val="0"/>
                </a:spcBef>
                <a:buFontTx/>
                <a:buNone/>
              </a:pPr>
              <a:r>
                <a:rPr lang="zh-CN" altLang="zh-CN" sz="4800" noProof="1">
                  <a:solidFill>
                    <a:schemeClr val="tx1">
                      <a:lumMod val="75000"/>
                      <a:lumOff val="25000"/>
                    </a:schemeClr>
                  </a:solidFill>
                  <a:latin typeface="+mn-lt"/>
                  <a:cs typeface="+mn-ea"/>
                  <a:sym typeface="+mn-lt"/>
                </a:rPr>
                <a:t>1</a:t>
              </a:r>
            </a:p>
          </p:txBody>
        </p:sp>
      </p:grpSp>
      <p:grpSp>
        <p:nvGrpSpPr>
          <p:cNvPr id="3" name="PA-组合 2"/>
          <p:cNvGrpSpPr/>
          <p:nvPr>
            <p:custDataLst>
              <p:tags r:id="rId14"/>
            </p:custDataLst>
          </p:nvPr>
        </p:nvGrpSpPr>
        <p:grpSpPr>
          <a:xfrm>
            <a:off x="4024398" y="2984665"/>
            <a:ext cx="789978" cy="851691"/>
            <a:chOff x="4024398" y="2984665"/>
            <a:chExt cx="789978" cy="851691"/>
          </a:xfrm>
        </p:grpSpPr>
        <p:sp>
          <p:nvSpPr>
            <p:cNvPr id="44" name="PA-椭圆 43"/>
            <p:cNvSpPr/>
            <p:nvPr>
              <p:custDataLst>
                <p:tags r:id="rId22"/>
              </p:custDataLst>
            </p:nvPr>
          </p:nvSpPr>
          <p:spPr>
            <a:xfrm>
              <a:off x="4024398" y="2984665"/>
              <a:ext cx="789978" cy="78997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a:solidFill>
                  <a:schemeClr val="tx1">
                    <a:lumMod val="75000"/>
                    <a:lumOff val="25000"/>
                  </a:schemeClr>
                </a:solidFill>
                <a:cs typeface="+mn-ea"/>
                <a:sym typeface="+mn-lt"/>
              </a:endParaRPr>
            </a:p>
          </p:txBody>
        </p:sp>
        <p:sp>
          <p:nvSpPr>
            <p:cNvPr id="45" name="PA-矩形 22"/>
            <p:cNvSpPr>
              <a:spLocks noChangeArrowheads="1"/>
            </p:cNvSpPr>
            <p:nvPr>
              <p:custDataLst>
                <p:tags r:id="rId23"/>
              </p:custDataLst>
            </p:nvPr>
          </p:nvSpPr>
          <p:spPr bwMode="auto">
            <a:xfrm>
              <a:off x="4155690" y="2986700"/>
              <a:ext cx="414266" cy="84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8421"/>
                </a:lnSpc>
                <a:spcBef>
                  <a:spcPct val="0"/>
                </a:spcBef>
                <a:buFontTx/>
                <a:buNone/>
              </a:pPr>
              <a:r>
                <a:rPr lang="en-US" altLang="zh-CN" sz="4800" noProof="1">
                  <a:solidFill>
                    <a:schemeClr val="tx1">
                      <a:lumMod val="75000"/>
                      <a:lumOff val="25000"/>
                    </a:schemeClr>
                  </a:solidFill>
                  <a:latin typeface="+mn-lt"/>
                  <a:cs typeface="+mn-ea"/>
                  <a:sym typeface="+mn-lt"/>
                </a:rPr>
                <a:t>2</a:t>
              </a:r>
              <a:endParaRPr lang="zh-CN" altLang="zh-CN" sz="4800" noProof="1">
                <a:solidFill>
                  <a:schemeClr val="tx1">
                    <a:lumMod val="75000"/>
                    <a:lumOff val="25000"/>
                  </a:schemeClr>
                </a:solidFill>
                <a:latin typeface="+mn-lt"/>
                <a:cs typeface="+mn-ea"/>
                <a:sym typeface="+mn-lt"/>
              </a:endParaRPr>
            </a:p>
          </p:txBody>
        </p:sp>
      </p:grpSp>
      <p:grpSp>
        <p:nvGrpSpPr>
          <p:cNvPr id="4" name="PA-组合 3"/>
          <p:cNvGrpSpPr/>
          <p:nvPr>
            <p:custDataLst>
              <p:tags r:id="rId15"/>
            </p:custDataLst>
          </p:nvPr>
        </p:nvGrpSpPr>
        <p:grpSpPr>
          <a:xfrm>
            <a:off x="5097788" y="4103074"/>
            <a:ext cx="789978" cy="851691"/>
            <a:chOff x="5097788" y="4103074"/>
            <a:chExt cx="789978" cy="851691"/>
          </a:xfrm>
        </p:grpSpPr>
        <p:sp>
          <p:nvSpPr>
            <p:cNvPr id="46" name="PA-椭圆 45"/>
            <p:cNvSpPr/>
            <p:nvPr>
              <p:custDataLst>
                <p:tags r:id="rId20"/>
              </p:custDataLst>
            </p:nvPr>
          </p:nvSpPr>
          <p:spPr>
            <a:xfrm>
              <a:off x="5097788" y="4103074"/>
              <a:ext cx="789978" cy="78997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a:solidFill>
                  <a:schemeClr val="tx1">
                    <a:lumMod val="75000"/>
                    <a:lumOff val="25000"/>
                  </a:schemeClr>
                </a:solidFill>
                <a:cs typeface="+mn-ea"/>
                <a:sym typeface="+mn-lt"/>
              </a:endParaRPr>
            </a:p>
          </p:txBody>
        </p:sp>
        <p:sp>
          <p:nvSpPr>
            <p:cNvPr id="47" name="PA-矩形 22"/>
            <p:cNvSpPr>
              <a:spLocks noChangeArrowheads="1"/>
            </p:cNvSpPr>
            <p:nvPr>
              <p:custDataLst>
                <p:tags r:id="rId21"/>
              </p:custDataLst>
            </p:nvPr>
          </p:nvSpPr>
          <p:spPr bwMode="auto">
            <a:xfrm>
              <a:off x="5229080" y="4105109"/>
              <a:ext cx="414266" cy="84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8421"/>
                </a:lnSpc>
                <a:spcBef>
                  <a:spcPct val="0"/>
                </a:spcBef>
                <a:buFontTx/>
                <a:buNone/>
              </a:pPr>
              <a:r>
                <a:rPr lang="en-US" altLang="zh-CN" sz="4800" noProof="1">
                  <a:solidFill>
                    <a:schemeClr val="tx1">
                      <a:lumMod val="75000"/>
                      <a:lumOff val="25000"/>
                    </a:schemeClr>
                  </a:solidFill>
                  <a:latin typeface="+mn-lt"/>
                  <a:cs typeface="+mn-ea"/>
                  <a:sym typeface="+mn-lt"/>
                </a:rPr>
                <a:t>3</a:t>
              </a:r>
              <a:endParaRPr lang="zh-CN" altLang="zh-CN" sz="4800" noProof="1">
                <a:solidFill>
                  <a:schemeClr val="tx1">
                    <a:lumMod val="75000"/>
                    <a:lumOff val="25000"/>
                  </a:schemeClr>
                </a:solidFill>
                <a:latin typeface="+mn-lt"/>
                <a:cs typeface="+mn-ea"/>
                <a:sym typeface="+mn-lt"/>
              </a:endParaRPr>
            </a:p>
          </p:txBody>
        </p:sp>
      </p:grpSp>
      <p:grpSp>
        <p:nvGrpSpPr>
          <p:cNvPr id="6" name="PA-组合 5"/>
          <p:cNvGrpSpPr/>
          <p:nvPr>
            <p:custDataLst>
              <p:tags r:id="rId16"/>
            </p:custDataLst>
          </p:nvPr>
        </p:nvGrpSpPr>
        <p:grpSpPr>
          <a:xfrm>
            <a:off x="6253666" y="5190920"/>
            <a:ext cx="789978" cy="851691"/>
            <a:chOff x="6253666" y="5190920"/>
            <a:chExt cx="789978" cy="851691"/>
          </a:xfrm>
        </p:grpSpPr>
        <p:sp>
          <p:nvSpPr>
            <p:cNvPr id="48" name="PA-椭圆 47"/>
            <p:cNvSpPr/>
            <p:nvPr>
              <p:custDataLst>
                <p:tags r:id="rId18"/>
              </p:custDataLst>
            </p:nvPr>
          </p:nvSpPr>
          <p:spPr>
            <a:xfrm>
              <a:off x="6253666" y="5190920"/>
              <a:ext cx="789978" cy="789978"/>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a:solidFill>
                  <a:schemeClr val="tx1">
                    <a:lumMod val="75000"/>
                    <a:lumOff val="25000"/>
                  </a:schemeClr>
                </a:solidFill>
                <a:cs typeface="+mn-ea"/>
                <a:sym typeface="+mn-lt"/>
              </a:endParaRPr>
            </a:p>
          </p:txBody>
        </p:sp>
        <p:sp>
          <p:nvSpPr>
            <p:cNvPr id="49" name="PA-矩形 22"/>
            <p:cNvSpPr>
              <a:spLocks noChangeArrowheads="1"/>
            </p:cNvSpPr>
            <p:nvPr>
              <p:custDataLst>
                <p:tags r:id="rId19"/>
              </p:custDataLst>
            </p:nvPr>
          </p:nvSpPr>
          <p:spPr bwMode="auto">
            <a:xfrm>
              <a:off x="6384958" y="5192955"/>
              <a:ext cx="414266" cy="84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8421"/>
                </a:lnSpc>
                <a:spcBef>
                  <a:spcPct val="0"/>
                </a:spcBef>
                <a:buFontTx/>
                <a:buNone/>
              </a:pPr>
              <a:r>
                <a:rPr lang="en-US" altLang="zh-CN" sz="4800" noProof="1">
                  <a:solidFill>
                    <a:schemeClr val="tx1">
                      <a:lumMod val="75000"/>
                      <a:lumOff val="25000"/>
                    </a:schemeClr>
                  </a:solidFill>
                  <a:latin typeface="+mn-lt"/>
                  <a:cs typeface="+mn-ea"/>
                  <a:sym typeface="+mn-lt"/>
                </a:rPr>
                <a:t>4</a:t>
              </a:r>
              <a:endParaRPr lang="zh-CN" altLang="zh-CN" sz="4800" noProof="1">
                <a:solidFill>
                  <a:schemeClr val="tx1">
                    <a:lumMod val="75000"/>
                    <a:lumOff val="25000"/>
                  </a:schemeClr>
                </a:solidFill>
                <a:latin typeface="+mn-lt"/>
                <a:cs typeface="+mn-ea"/>
                <a:sym typeface="+mn-lt"/>
              </a:endParaRPr>
            </a:p>
          </p:txBody>
        </p:sp>
      </p:grpSp>
      <p:pic>
        <p:nvPicPr>
          <p:cNvPr id="26" name="PA-图片 25">
            <a:extLst>
              <a:ext uri="{FF2B5EF4-FFF2-40B4-BE49-F238E27FC236}">
                <a16:creationId xmlns:a16="http://schemas.microsoft.com/office/drawing/2014/main" id="{EBD26310-BD3D-470A-8945-DAB6CE7AFFC3}"/>
              </a:ext>
            </a:extLst>
          </p:cNvPr>
          <p:cNvPicPr>
            <a:picLocks noChangeAspect="1"/>
          </p:cNvPicPr>
          <p:nvPr>
            <p:custDataLst>
              <p:tags r:id="rId17"/>
            </p:custDataLst>
          </p:nvPr>
        </p:nvPicPr>
        <p:blipFill rotWithShape="1">
          <a:blip r:embed="rId28">
            <a:extLst>
              <a:ext uri="{28A0092B-C50C-407E-A947-70E740481C1C}">
                <a14:useLocalDpi xmlns:a14="http://schemas.microsoft.com/office/drawing/2010/main" val="0"/>
              </a:ext>
            </a:extLst>
          </a:blip>
          <a:srcRect l="67831" b="50000"/>
          <a:stretch/>
        </p:blipFill>
        <p:spPr>
          <a:xfrm flipH="1" flipV="1">
            <a:off x="-342506" y="2140376"/>
            <a:ext cx="5367077" cy="5059085"/>
          </a:xfrm>
          <a:prstGeom prst="rect">
            <a:avLst/>
          </a:prstGeom>
        </p:spPr>
      </p:pic>
    </p:spTree>
    <p:custDataLst>
      <p:tags r:id="rId1"/>
    </p:custDataLst>
    <p:extLst>
      <p:ext uri="{BB962C8B-B14F-4D97-AF65-F5344CB8AC3E}">
        <p14:creationId xmlns:p14="http://schemas.microsoft.com/office/powerpoint/2010/main" val="221299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Motion origin="layout" path="M -0.994228 -1.767516 L 0 0 E" pathEditMode="relative">
                                      <p:cBhvr from="" to="">
                                        <p:cTn id="7" dur="1000" fill="hold">
                                          <p:stCondLst>
                                            <p:cond delay="0"/>
                                          </p:stCondLst>
                                        </p:cTn>
                                        <p:tgtEl>
                                          <p:spTgt spid="7"/>
                                        </p:tgtEl>
                                        <p:attrNameLst>
                                          <p:attrName>ppt_x</p:attrName>
                                          <p:attrName>ppt_y</p:attrName>
                                        </p:attrNameLst>
                                      </p:cBhvr>
                                    </p:animMotion>
                                  </p:childTnLst>
                                </p:cTn>
                              </p:par>
                            </p:childTnLst>
                          </p:cTn>
                        </p:par>
                        <p:par>
                          <p:cTn id="8" fill="hold">
                            <p:stCondLst>
                              <p:cond delay="1000"/>
                            </p:stCondLst>
                            <p:childTnLst>
                              <p:par>
                                <p:cTn id="9" presetID="3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800" decel="100000"/>
                                        <p:tgtEl>
                                          <p:spTgt spid="9"/>
                                        </p:tgtEl>
                                      </p:cBhvr>
                                    </p:animEffect>
                                    <p:anim calcmode="lin" valueType="num">
                                      <p:cBhvr>
                                        <p:cTn id="12" dur="800" decel="100000" fill="hold"/>
                                        <p:tgtEl>
                                          <p:spTgt spid="9"/>
                                        </p:tgtEl>
                                        <p:attrNameLst>
                                          <p:attrName>style.rotation</p:attrName>
                                        </p:attrNameLst>
                                      </p:cBhvr>
                                      <p:tavLst>
                                        <p:tav tm="0">
                                          <p:val>
                                            <p:fltVal val="-90"/>
                                          </p:val>
                                        </p:tav>
                                        <p:tav tm="100000">
                                          <p:val>
                                            <p:fltVal val="0"/>
                                          </p:val>
                                        </p:tav>
                                      </p:tavLst>
                                    </p:anim>
                                    <p:anim calcmode="lin" valueType="num">
                                      <p:cBhvr>
                                        <p:cTn id="13" dur="800" decel="100000" fill="hold"/>
                                        <p:tgtEl>
                                          <p:spTgt spid="9"/>
                                        </p:tgtEl>
                                        <p:attrNameLst>
                                          <p:attrName>ppt_x</p:attrName>
                                        </p:attrNameLst>
                                      </p:cBhvr>
                                      <p:tavLst>
                                        <p:tav tm="0">
                                          <p:val>
                                            <p:strVal val="#ppt_x+0.4"/>
                                          </p:val>
                                        </p:tav>
                                        <p:tav tm="100000">
                                          <p:val>
                                            <p:strVal val="#ppt_x-0.05"/>
                                          </p:val>
                                        </p:tav>
                                      </p:tavLst>
                                    </p:anim>
                                    <p:anim calcmode="lin" valueType="num">
                                      <p:cBhvr>
                                        <p:cTn id="14" dur="800" decel="100000" fill="hold"/>
                                        <p:tgtEl>
                                          <p:spTgt spid="9"/>
                                        </p:tgtEl>
                                        <p:attrNameLst>
                                          <p:attrName>ppt_y</p:attrName>
                                        </p:attrNameLst>
                                      </p:cBhvr>
                                      <p:tavLst>
                                        <p:tav tm="0">
                                          <p:val>
                                            <p:strVal val="#ppt_y-0.4"/>
                                          </p:val>
                                        </p:tav>
                                        <p:tav tm="100000">
                                          <p:val>
                                            <p:strVal val="#ppt_y+0.1"/>
                                          </p:val>
                                        </p:tav>
                                      </p:tavLst>
                                    </p:anim>
                                    <p:anim calcmode="lin" valueType="num">
                                      <p:cBhvr>
                                        <p:cTn id="15"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16"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par>
                          <p:cTn id="17" fill="hold">
                            <p:stCondLst>
                              <p:cond delay="2000"/>
                            </p:stCondLst>
                            <p:childTnLst>
                              <p:par>
                                <p:cTn id="18" presetID="3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800" decel="100000"/>
                                        <p:tgtEl>
                                          <p:spTgt spid="11"/>
                                        </p:tgtEl>
                                      </p:cBhvr>
                                    </p:animEffect>
                                    <p:anim calcmode="lin" valueType="num">
                                      <p:cBhvr>
                                        <p:cTn id="21" dur="800" decel="100000" fill="hold"/>
                                        <p:tgtEl>
                                          <p:spTgt spid="11"/>
                                        </p:tgtEl>
                                        <p:attrNameLst>
                                          <p:attrName>style.rotation</p:attrName>
                                        </p:attrNameLst>
                                      </p:cBhvr>
                                      <p:tavLst>
                                        <p:tav tm="0">
                                          <p:val>
                                            <p:fltVal val="-90"/>
                                          </p:val>
                                        </p:tav>
                                        <p:tav tm="100000">
                                          <p:val>
                                            <p:fltVal val="0"/>
                                          </p:val>
                                        </p:tav>
                                      </p:tavLst>
                                    </p:anim>
                                    <p:anim calcmode="lin" valueType="num">
                                      <p:cBhvr>
                                        <p:cTn id="22" dur="800" decel="100000" fill="hold"/>
                                        <p:tgtEl>
                                          <p:spTgt spid="11"/>
                                        </p:tgtEl>
                                        <p:attrNameLst>
                                          <p:attrName>ppt_x</p:attrName>
                                        </p:attrNameLst>
                                      </p:cBhvr>
                                      <p:tavLst>
                                        <p:tav tm="0">
                                          <p:val>
                                            <p:strVal val="#ppt_x+0.4"/>
                                          </p:val>
                                        </p:tav>
                                        <p:tav tm="100000">
                                          <p:val>
                                            <p:strVal val="#ppt_x-0.05"/>
                                          </p:val>
                                        </p:tav>
                                      </p:tavLst>
                                    </p:anim>
                                    <p:anim calcmode="lin" valueType="num">
                                      <p:cBhvr>
                                        <p:cTn id="23" dur="800" decel="100000" fill="hold"/>
                                        <p:tgtEl>
                                          <p:spTgt spid="11"/>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par>
                          <p:cTn id="26" fill="hold">
                            <p:stCondLst>
                              <p:cond delay="3000"/>
                            </p:stCondLst>
                            <p:childTnLst>
                              <p:par>
                                <p:cTn id="27" presetID="30"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800" decel="100000"/>
                                        <p:tgtEl>
                                          <p:spTgt spid="20"/>
                                        </p:tgtEl>
                                      </p:cBhvr>
                                    </p:animEffect>
                                    <p:anim calcmode="lin" valueType="num">
                                      <p:cBhvr>
                                        <p:cTn id="30" dur="800" decel="100000" fill="hold"/>
                                        <p:tgtEl>
                                          <p:spTgt spid="20"/>
                                        </p:tgtEl>
                                        <p:attrNameLst>
                                          <p:attrName>style.rotation</p:attrName>
                                        </p:attrNameLst>
                                      </p:cBhvr>
                                      <p:tavLst>
                                        <p:tav tm="0">
                                          <p:val>
                                            <p:fltVal val="-90"/>
                                          </p:val>
                                        </p:tav>
                                        <p:tav tm="100000">
                                          <p:val>
                                            <p:fltVal val="0"/>
                                          </p:val>
                                        </p:tav>
                                      </p:tavLst>
                                    </p:anim>
                                    <p:anim calcmode="lin" valueType="num">
                                      <p:cBhvr>
                                        <p:cTn id="31" dur="800" decel="100000" fill="hold"/>
                                        <p:tgtEl>
                                          <p:spTgt spid="20"/>
                                        </p:tgtEl>
                                        <p:attrNameLst>
                                          <p:attrName>ppt_x</p:attrName>
                                        </p:attrNameLst>
                                      </p:cBhvr>
                                      <p:tavLst>
                                        <p:tav tm="0">
                                          <p:val>
                                            <p:strVal val="#ppt_x+0.4"/>
                                          </p:val>
                                        </p:tav>
                                        <p:tav tm="100000">
                                          <p:val>
                                            <p:strVal val="#ppt_x-0.05"/>
                                          </p:val>
                                        </p:tav>
                                      </p:tavLst>
                                    </p:anim>
                                    <p:anim calcmode="lin" valueType="num">
                                      <p:cBhvr>
                                        <p:cTn id="32" dur="800" decel="100000" fill="hold"/>
                                        <p:tgtEl>
                                          <p:spTgt spid="20"/>
                                        </p:tgtEl>
                                        <p:attrNameLst>
                                          <p:attrName>ppt_y</p:attrName>
                                        </p:attrNameLst>
                                      </p:cBhvr>
                                      <p:tavLst>
                                        <p:tav tm="0">
                                          <p:val>
                                            <p:strVal val="#ppt_y-0.4"/>
                                          </p:val>
                                        </p:tav>
                                        <p:tav tm="100000">
                                          <p:val>
                                            <p:strVal val="#ppt_y+0.1"/>
                                          </p:val>
                                        </p:tav>
                                      </p:tavLst>
                                    </p:anim>
                                    <p:anim calcmode="lin" valueType="num">
                                      <p:cBhvr>
                                        <p:cTn id="33" dur="200" accel="100000" fill="hold">
                                          <p:stCondLst>
                                            <p:cond delay="800"/>
                                          </p:stCondLst>
                                        </p:cTn>
                                        <p:tgtEl>
                                          <p:spTgt spid="20"/>
                                        </p:tgtEl>
                                        <p:attrNameLst>
                                          <p:attrName>ppt_x</p:attrName>
                                        </p:attrNameLst>
                                      </p:cBhvr>
                                      <p:tavLst>
                                        <p:tav tm="0">
                                          <p:val>
                                            <p:strVal val="#ppt_x-0.05"/>
                                          </p:val>
                                        </p:tav>
                                        <p:tav tm="100000">
                                          <p:val>
                                            <p:strVal val="#ppt_x"/>
                                          </p:val>
                                        </p:tav>
                                      </p:tavLst>
                                    </p:anim>
                                    <p:anim calcmode="lin" valueType="num">
                                      <p:cBhvr>
                                        <p:cTn id="34" dur="200" accel="100000" fill="hold">
                                          <p:stCondLst>
                                            <p:cond delay="800"/>
                                          </p:stCondLst>
                                        </p:cTn>
                                        <p:tgtEl>
                                          <p:spTgt spid="20"/>
                                        </p:tgtEl>
                                        <p:attrNameLst>
                                          <p:attrName>ppt_y</p:attrName>
                                        </p:attrNameLst>
                                      </p:cBhvr>
                                      <p:tavLst>
                                        <p:tav tm="0">
                                          <p:val>
                                            <p:strVal val="#ppt_y+0.1"/>
                                          </p:val>
                                        </p:tav>
                                        <p:tav tm="100000">
                                          <p:val>
                                            <p:strVal val="#ppt_y"/>
                                          </p:val>
                                        </p:tav>
                                      </p:tavLst>
                                    </p:anim>
                                  </p:childTnLst>
                                </p:cTn>
                              </p:par>
                            </p:childTnLst>
                          </p:cTn>
                        </p:par>
                        <p:par>
                          <p:cTn id="35" fill="hold">
                            <p:stCondLst>
                              <p:cond delay="4000"/>
                            </p:stCondLst>
                            <p:childTnLst>
                              <p:par>
                                <p:cTn id="36" presetID="30" presetClass="entr" presetSubtype="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800" decel="100000"/>
                                        <p:tgtEl>
                                          <p:spTgt spid="21"/>
                                        </p:tgtEl>
                                      </p:cBhvr>
                                    </p:animEffect>
                                    <p:anim calcmode="lin" valueType="num">
                                      <p:cBhvr>
                                        <p:cTn id="39" dur="800" decel="100000" fill="hold"/>
                                        <p:tgtEl>
                                          <p:spTgt spid="21"/>
                                        </p:tgtEl>
                                        <p:attrNameLst>
                                          <p:attrName>style.rotation</p:attrName>
                                        </p:attrNameLst>
                                      </p:cBhvr>
                                      <p:tavLst>
                                        <p:tav tm="0">
                                          <p:val>
                                            <p:fltVal val="-90"/>
                                          </p:val>
                                        </p:tav>
                                        <p:tav tm="100000">
                                          <p:val>
                                            <p:fltVal val="0"/>
                                          </p:val>
                                        </p:tav>
                                      </p:tavLst>
                                    </p:anim>
                                    <p:anim calcmode="lin" valueType="num">
                                      <p:cBhvr>
                                        <p:cTn id="40" dur="800" decel="100000" fill="hold"/>
                                        <p:tgtEl>
                                          <p:spTgt spid="21"/>
                                        </p:tgtEl>
                                        <p:attrNameLst>
                                          <p:attrName>ppt_x</p:attrName>
                                        </p:attrNameLst>
                                      </p:cBhvr>
                                      <p:tavLst>
                                        <p:tav tm="0">
                                          <p:val>
                                            <p:strVal val="#ppt_x+0.4"/>
                                          </p:val>
                                        </p:tav>
                                        <p:tav tm="100000">
                                          <p:val>
                                            <p:strVal val="#ppt_x-0.05"/>
                                          </p:val>
                                        </p:tav>
                                      </p:tavLst>
                                    </p:anim>
                                    <p:anim calcmode="lin" valueType="num">
                                      <p:cBhvr>
                                        <p:cTn id="41" dur="800" decel="100000" fill="hold"/>
                                        <p:tgtEl>
                                          <p:spTgt spid="21"/>
                                        </p:tgtEl>
                                        <p:attrNameLst>
                                          <p:attrName>ppt_y</p:attrName>
                                        </p:attrNameLst>
                                      </p:cBhvr>
                                      <p:tavLst>
                                        <p:tav tm="0">
                                          <p:val>
                                            <p:strVal val="#ppt_y-0.4"/>
                                          </p:val>
                                        </p:tav>
                                        <p:tav tm="100000">
                                          <p:val>
                                            <p:strVal val="#ppt_y+0.1"/>
                                          </p:val>
                                        </p:tav>
                                      </p:tavLst>
                                    </p:anim>
                                    <p:anim calcmode="lin" valueType="num">
                                      <p:cBhvr>
                                        <p:cTn id="42" dur="200" accel="100000" fill="hold">
                                          <p:stCondLst>
                                            <p:cond delay="800"/>
                                          </p:stCondLst>
                                        </p:cTn>
                                        <p:tgtEl>
                                          <p:spTgt spid="21"/>
                                        </p:tgtEl>
                                        <p:attrNameLst>
                                          <p:attrName>ppt_x</p:attrName>
                                        </p:attrNameLst>
                                      </p:cBhvr>
                                      <p:tavLst>
                                        <p:tav tm="0">
                                          <p:val>
                                            <p:strVal val="#ppt_x-0.05"/>
                                          </p:val>
                                        </p:tav>
                                        <p:tav tm="100000">
                                          <p:val>
                                            <p:strVal val="#ppt_x"/>
                                          </p:val>
                                        </p:tav>
                                      </p:tavLst>
                                    </p:anim>
                                    <p:anim calcmode="lin" valueType="num">
                                      <p:cBhvr>
                                        <p:cTn id="43" dur="200" accel="100000" fill="hold">
                                          <p:stCondLst>
                                            <p:cond delay="800"/>
                                          </p:stCondLst>
                                        </p:cTn>
                                        <p:tgtEl>
                                          <p:spTgt spid="21"/>
                                        </p:tgtEl>
                                        <p:attrNameLst>
                                          <p:attrName>ppt_y</p:attrName>
                                        </p:attrNameLst>
                                      </p:cBhvr>
                                      <p:tavLst>
                                        <p:tav tm="0">
                                          <p:val>
                                            <p:strVal val="#ppt_y+0.1"/>
                                          </p:val>
                                        </p:tav>
                                        <p:tav tm="100000">
                                          <p:val>
                                            <p:strVal val="#ppt_y"/>
                                          </p:val>
                                        </p:tav>
                                      </p:tavLst>
                                    </p:anim>
                                  </p:childTnLst>
                                </p:cTn>
                              </p:par>
                            </p:childTnLst>
                          </p:cTn>
                        </p:par>
                        <p:par>
                          <p:cTn id="44" fill="hold">
                            <p:stCondLst>
                              <p:cond delay="5000"/>
                            </p:stCondLst>
                            <p:childTnLst>
                              <p:par>
                                <p:cTn id="45" presetID="30" presetClass="entr" presetSubtype="0"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800" decel="100000"/>
                                        <p:tgtEl>
                                          <p:spTgt spid="24"/>
                                        </p:tgtEl>
                                      </p:cBhvr>
                                    </p:animEffect>
                                    <p:anim calcmode="lin" valueType="num">
                                      <p:cBhvr>
                                        <p:cTn id="48" dur="800" decel="100000" fill="hold"/>
                                        <p:tgtEl>
                                          <p:spTgt spid="24"/>
                                        </p:tgtEl>
                                        <p:attrNameLst>
                                          <p:attrName>style.rotation</p:attrName>
                                        </p:attrNameLst>
                                      </p:cBhvr>
                                      <p:tavLst>
                                        <p:tav tm="0">
                                          <p:val>
                                            <p:fltVal val="-90"/>
                                          </p:val>
                                        </p:tav>
                                        <p:tav tm="100000">
                                          <p:val>
                                            <p:fltVal val="0"/>
                                          </p:val>
                                        </p:tav>
                                      </p:tavLst>
                                    </p:anim>
                                    <p:anim calcmode="lin" valueType="num">
                                      <p:cBhvr>
                                        <p:cTn id="49" dur="800" decel="100000" fill="hold"/>
                                        <p:tgtEl>
                                          <p:spTgt spid="24"/>
                                        </p:tgtEl>
                                        <p:attrNameLst>
                                          <p:attrName>ppt_x</p:attrName>
                                        </p:attrNameLst>
                                      </p:cBhvr>
                                      <p:tavLst>
                                        <p:tav tm="0">
                                          <p:val>
                                            <p:strVal val="#ppt_x+0.4"/>
                                          </p:val>
                                        </p:tav>
                                        <p:tav tm="100000">
                                          <p:val>
                                            <p:strVal val="#ppt_x-0.05"/>
                                          </p:val>
                                        </p:tav>
                                      </p:tavLst>
                                    </p:anim>
                                    <p:anim calcmode="lin" valueType="num">
                                      <p:cBhvr>
                                        <p:cTn id="50" dur="800" decel="100000" fill="hold"/>
                                        <p:tgtEl>
                                          <p:spTgt spid="24"/>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24"/>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24"/>
                                        </p:tgtEl>
                                        <p:attrNameLst>
                                          <p:attrName>ppt_y</p:attrName>
                                        </p:attrNameLst>
                                      </p:cBhvr>
                                      <p:tavLst>
                                        <p:tav tm="0">
                                          <p:val>
                                            <p:strVal val="#ppt_y+0.1"/>
                                          </p:val>
                                        </p:tav>
                                        <p:tav tm="100000">
                                          <p:val>
                                            <p:strVal val="#ppt_y"/>
                                          </p:val>
                                        </p:tav>
                                      </p:tavLst>
                                    </p:anim>
                                  </p:childTnLst>
                                </p:cTn>
                              </p:par>
                            </p:childTnLst>
                          </p:cTn>
                        </p:par>
                        <p:par>
                          <p:cTn id="53" fill="hold">
                            <p:stCondLst>
                              <p:cond delay="6000"/>
                            </p:stCondLst>
                            <p:childTnLst>
                              <p:par>
                                <p:cTn id="54" presetID="30" presetClass="entr" presetSubtype="0" fill="hold" grpId="0"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800" decel="100000"/>
                                        <p:tgtEl>
                                          <p:spTgt spid="25"/>
                                        </p:tgtEl>
                                      </p:cBhvr>
                                    </p:animEffect>
                                    <p:anim calcmode="lin" valueType="num">
                                      <p:cBhvr>
                                        <p:cTn id="57" dur="800" decel="100000" fill="hold"/>
                                        <p:tgtEl>
                                          <p:spTgt spid="25"/>
                                        </p:tgtEl>
                                        <p:attrNameLst>
                                          <p:attrName>style.rotation</p:attrName>
                                        </p:attrNameLst>
                                      </p:cBhvr>
                                      <p:tavLst>
                                        <p:tav tm="0">
                                          <p:val>
                                            <p:fltVal val="-90"/>
                                          </p:val>
                                        </p:tav>
                                        <p:tav tm="100000">
                                          <p:val>
                                            <p:fltVal val="0"/>
                                          </p:val>
                                        </p:tav>
                                      </p:tavLst>
                                    </p:anim>
                                    <p:anim calcmode="lin" valueType="num">
                                      <p:cBhvr>
                                        <p:cTn id="58" dur="800" decel="100000" fill="hold"/>
                                        <p:tgtEl>
                                          <p:spTgt spid="25"/>
                                        </p:tgtEl>
                                        <p:attrNameLst>
                                          <p:attrName>ppt_x</p:attrName>
                                        </p:attrNameLst>
                                      </p:cBhvr>
                                      <p:tavLst>
                                        <p:tav tm="0">
                                          <p:val>
                                            <p:strVal val="#ppt_x+0.4"/>
                                          </p:val>
                                        </p:tav>
                                        <p:tav tm="100000">
                                          <p:val>
                                            <p:strVal val="#ppt_x-0.05"/>
                                          </p:val>
                                        </p:tav>
                                      </p:tavLst>
                                    </p:anim>
                                    <p:anim calcmode="lin" valueType="num">
                                      <p:cBhvr>
                                        <p:cTn id="59" dur="800" decel="100000" fill="hold"/>
                                        <p:tgtEl>
                                          <p:spTgt spid="25"/>
                                        </p:tgtEl>
                                        <p:attrNameLst>
                                          <p:attrName>ppt_y</p:attrName>
                                        </p:attrNameLst>
                                      </p:cBhvr>
                                      <p:tavLst>
                                        <p:tav tm="0">
                                          <p:val>
                                            <p:strVal val="#ppt_y-0.4"/>
                                          </p:val>
                                        </p:tav>
                                        <p:tav tm="100000">
                                          <p:val>
                                            <p:strVal val="#ppt_y+0.1"/>
                                          </p:val>
                                        </p:tav>
                                      </p:tavLst>
                                    </p:anim>
                                    <p:anim calcmode="lin" valueType="num">
                                      <p:cBhvr>
                                        <p:cTn id="60" dur="200" accel="100000" fill="hold">
                                          <p:stCondLst>
                                            <p:cond delay="800"/>
                                          </p:stCondLst>
                                        </p:cTn>
                                        <p:tgtEl>
                                          <p:spTgt spid="25"/>
                                        </p:tgtEl>
                                        <p:attrNameLst>
                                          <p:attrName>ppt_x</p:attrName>
                                        </p:attrNameLst>
                                      </p:cBhvr>
                                      <p:tavLst>
                                        <p:tav tm="0">
                                          <p:val>
                                            <p:strVal val="#ppt_x-0.05"/>
                                          </p:val>
                                        </p:tav>
                                        <p:tav tm="100000">
                                          <p:val>
                                            <p:strVal val="#ppt_x"/>
                                          </p:val>
                                        </p:tav>
                                      </p:tavLst>
                                    </p:anim>
                                    <p:anim calcmode="lin" valueType="num">
                                      <p:cBhvr>
                                        <p:cTn id="61" dur="200" accel="100000" fill="hold">
                                          <p:stCondLst>
                                            <p:cond delay="800"/>
                                          </p:stCondLst>
                                        </p:cTn>
                                        <p:tgtEl>
                                          <p:spTgt spid="25"/>
                                        </p:tgtEl>
                                        <p:attrNameLst>
                                          <p:attrName>ppt_y</p:attrName>
                                        </p:attrNameLst>
                                      </p:cBhvr>
                                      <p:tavLst>
                                        <p:tav tm="0">
                                          <p:val>
                                            <p:strVal val="#ppt_y+0.1"/>
                                          </p:val>
                                        </p:tav>
                                        <p:tav tm="100000">
                                          <p:val>
                                            <p:strVal val="#ppt_y"/>
                                          </p:val>
                                        </p:tav>
                                      </p:tavLst>
                                    </p:anim>
                                  </p:childTnLst>
                                </p:cTn>
                              </p:par>
                            </p:childTnLst>
                          </p:cTn>
                        </p:par>
                        <p:par>
                          <p:cTn id="62" fill="hold">
                            <p:stCondLst>
                              <p:cond delay="7000"/>
                            </p:stCondLst>
                            <p:childTnLst>
                              <p:par>
                                <p:cTn id="63" presetID="30" presetClass="entr" presetSubtype="0" fill="hold" grpId="0" nodeType="after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800" decel="100000"/>
                                        <p:tgtEl>
                                          <p:spTgt spid="28"/>
                                        </p:tgtEl>
                                      </p:cBhvr>
                                    </p:animEffect>
                                    <p:anim calcmode="lin" valueType="num">
                                      <p:cBhvr>
                                        <p:cTn id="66" dur="800" decel="100000" fill="hold"/>
                                        <p:tgtEl>
                                          <p:spTgt spid="28"/>
                                        </p:tgtEl>
                                        <p:attrNameLst>
                                          <p:attrName>style.rotation</p:attrName>
                                        </p:attrNameLst>
                                      </p:cBhvr>
                                      <p:tavLst>
                                        <p:tav tm="0">
                                          <p:val>
                                            <p:fltVal val="-90"/>
                                          </p:val>
                                        </p:tav>
                                        <p:tav tm="100000">
                                          <p:val>
                                            <p:fltVal val="0"/>
                                          </p:val>
                                        </p:tav>
                                      </p:tavLst>
                                    </p:anim>
                                    <p:anim calcmode="lin" valueType="num">
                                      <p:cBhvr>
                                        <p:cTn id="67" dur="800" decel="100000" fill="hold"/>
                                        <p:tgtEl>
                                          <p:spTgt spid="28"/>
                                        </p:tgtEl>
                                        <p:attrNameLst>
                                          <p:attrName>ppt_x</p:attrName>
                                        </p:attrNameLst>
                                      </p:cBhvr>
                                      <p:tavLst>
                                        <p:tav tm="0">
                                          <p:val>
                                            <p:strVal val="#ppt_x+0.4"/>
                                          </p:val>
                                        </p:tav>
                                        <p:tav tm="100000">
                                          <p:val>
                                            <p:strVal val="#ppt_x-0.05"/>
                                          </p:val>
                                        </p:tav>
                                      </p:tavLst>
                                    </p:anim>
                                    <p:anim calcmode="lin" valueType="num">
                                      <p:cBhvr>
                                        <p:cTn id="68" dur="800" decel="100000" fill="hold"/>
                                        <p:tgtEl>
                                          <p:spTgt spid="28"/>
                                        </p:tgtEl>
                                        <p:attrNameLst>
                                          <p:attrName>ppt_y</p:attrName>
                                        </p:attrNameLst>
                                      </p:cBhvr>
                                      <p:tavLst>
                                        <p:tav tm="0">
                                          <p:val>
                                            <p:strVal val="#ppt_y-0.4"/>
                                          </p:val>
                                        </p:tav>
                                        <p:tav tm="100000">
                                          <p:val>
                                            <p:strVal val="#ppt_y+0.1"/>
                                          </p:val>
                                        </p:tav>
                                      </p:tavLst>
                                    </p:anim>
                                    <p:anim calcmode="lin" valueType="num">
                                      <p:cBhvr>
                                        <p:cTn id="69" dur="200" accel="100000" fill="hold">
                                          <p:stCondLst>
                                            <p:cond delay="800"/>
                                          </p:stCondLst>
                                        </p:cTn>
                                        <p:tgtEl>
                                          <p:spTgt spid="28"/>
                                        </p:tgtEl>
                                        <p:attrNameLst>
                                          <p:attrName>ppt_x</p:attrName>
                                        </p:attrNameLst>
                                      </p:cBhvr>
                                      <p:tavLst>
                                        <p:tav tm="0">
                                          <p:val>
                                            <p:strVal val="#ppt_x-0.05"/>
                                          </p:val>
                                        </p:tav>
                                        <p:tav tm="100000">
                                          <p:val>
                                            <p:strVal val="#ppt_x"/>
                                          </p:val>
                                        </p:tav>
                                      </p:tavLst>
                                    </p:anim>
                                    <p:anim calcmode="lin" valueType="num">
                                      <p:cBhvr>
                                        <p:cTn id="70" dur="200" accel="100000" fill="hold">
                                          <p:stCondLst>
                                            <p:cond delay="800"/>
                                          </p:stCondLst>
                                        </p:cTn>
                                        <p:tgtEl>
                                          <p:spTgt spid="28"/>
                                        </p:tgtEl>
                                        <p:attrNameLst>
                                          <p:attrName>ppt_y</p:attrName>
                                        </p:attrNameLst>
                                      </p:cBhvr>
                                      <p:tavLst>
                                        <p:tav tm="0">
                                          <p:val>
                                            <p:strVal val="#ppt_y+0.1"/>
                                          </p:val>
                                        </p:tav>
                                        <p:tav tm="100000">
                                          <p:val>
                                            <p:strVal val="#ppt_y"/>
                                          </p:val>
                                        </p:tav>
                                      </p:tavLst>
                                    </p:anim>
                                  </p:childTnLst>
                                </p:cTn>
                              </p:par>
                            </p:childTnLst>
                          </p:cTn>
                        </p:par>
                        <p:par>
                          <p:cTn id="71" fill="hold">
                            <p:stCondLst>
                              <p:cond delay="8000"/>
                            </p:stCondLst>
                            <p:childTnLst>
                              <p:par>
                                <p:cTn id="72" presetID="30" presetClass="entr" presetSubtype="0"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800" decel="100000"/>
                                        <p:tgtEl>
                                          <p:spTgt spid="29"/>
                                        </p:tgtEl>
                                      </p:cBhvr>
                                    </p:animEffect>
                                    <p:anim calcmode="lin" valueType="num">
                                      <p:cBhvr>
                                        <p:cTn id="75" dur="800" decel="100000" fill="hold"/>
                                        <p:tgtEl>
                                          <p:spTgt spid="29"/>
                                        </p:tgtEl>
                                        <p:attrNameLst>
                                          <p:attrName>style.rotation</p:attrName>
                                        </p:attrNameLst>
                                      </p:cBhvr>
                                      <p:tavLst>
                                        <p:tav tm="0">
                                          <p:val>
                                            <p:fltVal val="-90"/>
                                          </p:val>
                                        </p:tav>
                                        <p:tav tm="100000">
                                          <p:val>
                                            <p:fltVal val="0"/>
                                          </p:val>
                                        </p:tav>
                                      </p:tavLst>
                                    </p:anim>
                                    <p:anim calcmode="lin" valueType="num">
                                      <p:cBhvr>
                                        <p:cTn id="76" dur="800" decel="100000" fill="hold"/>
                                        <p:tgtEl>
                                          <p:spTgt spid="29"/>
                                        </p:tgtEl>
                                        <p:attrNameLst>
                                          <p:attrName>ppt_x</p:attrName>
                                        </p:attrNameLst>
                                      </p:cBhvr>
                                      <p:tavLst>
                                        <p:tav tm="0">
                                          <p:val>
                                            <p:strVal val="#ppt_x+0.4"/>
                                          </p:val>
                                        </p:tav>
                                        <p:tav tm="100000">
                                          <p:val>
                                            <p:strVal val="#ppt_x-0.05"/>
                                          </p:val>
                                        </p:tav>
                                      </p:tavLst>
                                    </p:anim>
                                    <p:anim calcmode="lin" valueType="num">
                                      <p:cBhvr>
                                        <p:cTn id="77" dur="800" decel="100000" fill="hold"/>
                                        <p:tgtEl>
                                          <p:spTgt spid="29"/>
                                        </p:tgtEl>
                                        <p:attrNameLst>
                                          <p:attrName>ppt_y</p:attrName>
                                        </p:attrNameLst>
                                      </p:cBhvr>
                                      <p:tavLst>
                                        <p:tav tm="0">
                                          <p:val>
                                            <p:strVal val="#ppt_y-0.4"/>
                                          </p:val>
                                        </p:tav>
                                        <p:tav tm="100000">
                                          <p:val>
                                            <p:strVal val="#ppt_y+0.1"/>
                                          </p:val>
                                        </p:tav>
                                      </p:tavLst>
                                    </p:anim>
                                    <p:anim calcmode="lin" valueType="num">
                                      <p:cBhvr>
                                        <p:cTn id="78" dur="200" accel="100000" fill="hold">
                                          <p:stCondLst>
                                            <p:cond delay="800"/>
                                          </p:stCondLst>
                                        </p:cTn>
                                        <p:tgtEl>
                                          <p:spTgt spid="29"/>
                                        </p:tgtEl>
                                        <p:attrNameLst>
                                          <p:attrName>ppt_x</p:attrName>
                                        </p:attrNameLst>
                                      </p:cBhvr>
                                      <p:tavLst>
                                        <p:tav tm="0">
                                          <p:val>
                                            <p:strVal val="#ppt_x-0.05"/>
                                          </p:val>
                                        </p:tav>
                                        <p:tav tm="100000">
                                          <p:val>
                                            <p:strVal val="#ppt_x"/>
                                          </p:val>
                                        </p:tav>
                                      </p:tavLst>
                                    </p:anim>
                                    <p:anim calcmode="lin" valueType="num">
                                      <p:cBhvr>
                                        <p:cTn id="79" dur="200" accel="100000" fill="hold">
                                          <p:stCondLst>
                                            <p:cond delay="800"/>
                                          </p:stCondLst>
                                        </p:cTn>
                                        <p:tgtEl>
                                          <p:spTgt spid="29"/>
                                        </p:tgtEl>
                                        <p:attrNameLst>
                                          <p:attrName>ppt_y</p:attrName>
                                        </p:attrNameLst>
                                      </p:cBhvr>
                                      <p:tavLst>
                                        <p:tav tm="0">
                                          <p:val>
                                            <p:strVal val="#ppt_y+0.1"/>
                                          </p:val>
                                        </p:tav>
                                        <p:tav tm="100000">
                                          <p:val>
                                            <p:strVal val="#ppt_y"/>
                                          </p:val>
                                        </p:tav>
                                      </p:tavLst>
                                    </p:anim>
                                  </p:childTnLst>
                                </p:cTn>
                              </p:par>
                            </p:childTnLst>
                          </p:cTn>
                        </p:par>
                        <p:par>
                          <p:cTn id="80" fill="hold">
                            <p:stCondLst>
                              <p:cond delay="9000"/>
                            </p:stCondLst>
                            <p:childTnLst>
                              <p:par>
                                <p:cTn id="81" presetID="30" presetClass="entr" presetSubtype="0" fill="hold" grpId="0" nodeType="after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800" decel="100000"/>
                                        <p:tgtEl>
                                          <p:spTgt spid="39"/>
                                        </p:tgtEl>
                                      </p:cBhvr>
                                    </p:animEffect>
                                    <p:anim calcmode="lin" valueType="num">
                                      <p:cBhvr>
                                        <p:cTn id="84" dur="800" decel="100000" fill="hold"/>
                                        <p:tgtEl>
                                          <p:spTgt spid="39"/>
                                        </p:tgtEl>
                                        <p:attrNameLst>
                                          <p:attrName>style.rotation</p:attrName>
                                        </p:attrNameLst>
                                      </p:cBhvr>
                                      <p:tavLst>
                                        <p:tav tm="0">
                                          <p:val>
                                            <p:fltVal val="-90"/>
                                          </p:val>
                                        </p:tav>
                                        <p:tav tm="100000">
                                          <p:val>
                                            <p:fltVal val="0"/>
                                          </p:val>
                                        </p:tav>
                                      </p:tavLst>
                                    </p:anim>
                                    <p:anim calcmode="lin" valueType="num">
                                      <p:cBhvr>
                                        <p:cTn id="85" dur="800" decel="100000" fill="hold"/>
                                        <p:tgtEl>
                                          <p:spTgt spid="39"/>
                                        </p:tgtEl>
                                        <p:attrNameLst>
                                          <p:attrName>ppt_x</p:attrName>
                                        </p:attrNameLst>
                                      </p:cBhvr>
                                      <p:tavLst>
                                        <p:tav tm="0">
                                          <p:val>
                                            <p:strVal val="#ppt_x+0.4"/>
                                          </p:val>
                                        </p:tav>
                                        <p:tav tm="100000">
                                          <p:val>
                                            <p:strVal val="#ppt_x-0.05"/>
                                          </p:val>
                                        </p:tav>
                                      </p:tavLst>
                                    </p:anim>
                                    <p:anim calcmode="lin" valueType="num">
                                      <p:cBhvr>
                                        <p:cTn id="86" dur="800" decel="100000" fill="hold"/>
                                        <p:tgtEl>
                                          <p:spTgt spid="39"/>
                                        </p:tgtEl>
                                        <p:attrNameLst>
                                          <p:attrName>ppt_y</p:attrName>
                                        </p:attrNameLst>
                                      </p:cBhvr>
                                      <p:tavLst>
                                        <p:tav tm="0">
                                          <p:val>
                                            <p:strVal val="#ppt_y-0.4"/>
                                          </p:val>
                                        </p:tav>
                                        <p:tav tm="100000">
                                          <p:val>
                                            <p:strVal val="#ppt_y+0.1"/>
                                          </p:val>
                                        </p:tav>
                                      </p:tavLst>
                                    </p:anim>
                                    <p:anim calcmode="lin" valueType="num">
                                      <p:cBhvr>
                                        <p:cTn id="87" dur="200" accel="100000" fill="hold">
                                          <p:stCondLst>
                                            <p:cond delay="800"/>
                                          </p:stCondLst>
                                        </p:cTn>
                                        <p:tgtEl>
                                          <p:spTgt spid="39"/>
                                        </p:tgtEl>
                                        <p:attrNameLst>
                                          <p:attrName>ppt_x</p:attrName>
                                        </p:attrNameLst>
                                      </p:cBhvr>
                                      <p:tavLst>
                                        <p:tav tm="0">
                                          <p:val>
                                            <p:strVal val="#ppt_x-0.05"/>
                                          </p:val>
                                        </p:tav>
                                        <p:tav tm="100000">
                                          <p:val>
                                            <p:strVal val="#ppt_x"/>
                                          </p:val>
                                        </p:tav>
                                      </p:tavLst>
                                    </p:anim>
                                    <p:anim calcmode="lin" valueType="num">
                                      <p:cBhvr>
                                        <p:cTn id="88" dur="200" accel="100000" fill="hold">
                                          <p:stCondLst>
                                            <p:cond delay="800"/>
                                          </p:stCondLst>
                                        </p:cTn>
                                        <p:tgtEl>
                                          <p:spTgt spid="39"/>
                                        </p:tgtEl>
                                        <p:attrNameLst>
                                          <p:attrName>ppt_y</p:attrName>
                                        </p:attrNameLst>
                                      </p:cBhvr>
                                      <p:tavLst>
                                        <p:tav tm="0">
                                          <p:val>
                                            <p:strVal val="#ppt_y+0.1"/>
                                          </p:val>
                                        </p:tav>
                                        <p:tav tm="100000">
                                          <p:val>
                                            <p:strVal val="#ppt_y"/>
                                          </p:val>
                                        </p:tav>
                                      </p:tavLst>
                                    </p:anim>
                                  </p:childTnLst>
                                </p:cTn>
                              </p:par>
                            </p:childTnLst>
                          </p:cTn>
                        </p:par>
                        <p:par>
                          <p:cTn id="89" fill="hold">
                            <p:stCondLst>
                              <p:cond delay="10000"/>
                            </p:stCondLst>
                            <p:childTnLst>
                              <p:par>
                                <p:cTn id="90" presetID="30" presetClass="entr" presetSubtype="0" fill="hold" grpId="0" nodeType="after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fade">
                                      <p:cBhvr>
                                        <p:cTn id="92" dur="800" decel="100000"/>
                                        <p:tgtEl>
                                          <p:spTgt spid="40"/>
                                        </p:tgtEl>
                                      </p:cBhvr>
                                    </p:animEffect>
                                    <p:anim calcmode="lin" valueType="num">
                                      <p:cBhvr>
                                        <p:cTn id="93" dur="800" decel="100000" fill="hold"/>
                                        <p:tgtEl>
                                          <p:spTgt spid="40"/>
                                        </p:tgtEl>
                                        <p:attrNameLst>
                                          <p:attrName>style.rotation</p:attrName>
                                        </p:attrNameLst>
                                      </p:cBhvr>
                                      <p:tavLst>
                                        <p:tav tm="0">
                                          <p:val>
                                            <p:fltVal val="-90"/>
                                          </p:val>
                                        </p:tav>
                                        <p:tav tm="100000">
                                          <p:val>
                                            <p:fltVal val="0"/>
                                          </p:val>
                                        </p:tav>
                                      </p:tavLst>
                                    </p:anim>
                                    <p:anim calcmode="lin" valueType="num">
                                      <p:cBhvr>
                                        <p:cTn id="94" dur="800" decel="100000" fill="hold"/>
                                        <p:tgtEl>
                                          <p:spTgt spid="40"/>
                                        </p:tgtEl>
                                        <p:attrNameLst>
                                          <p:attrName>ppt_x</p:attrName>
                                        </p:attrNameLst>
                                      </p:cBhvr>
                                      <p:tavLst>
                                        <p:tav tm="0">
                                          <p:val>
                                            <p:strVal val="#ppt_x+0.4"/>
                                          </p:val>
                                        </p:tav>
                                        <p:tav tm="100000">
                                          <p:val>
                                            <p:strVal val="#ppt_x-0.05"/>
                                          </p:val>
                                        </p:tav>
                                      </p:tavLst>
                                    </p:anim>
                                    <p:anim calcmode="lin" valueType="num">
                                      <p:cBhvr>
                                        <p:cTn id="95" dur="800" decel="100000" fill="hold"/>
                                        <p:tgtEl>
                                          <p:spTgt spid="40"/>
                                        </p:tgtEl>
                                        <p:attrNameLst>
                                          <p:attrName>ppt_y</p:attrName>
                                        </p:attrNameLst>
                                      </p:cBhvr>
                                      <p:tavLst>
                                        <p:tav tm="0">
                                          <p:val>
                                            <p:strVal val="#ppt_y-0.4"/>
                                          </p:val>
                                        </p:tav>
                                        <p:tav tm="100000">
                                          <p:val>
                                            <p:strVal val="#ppt_y+0.1"/>
                                          </p:val>
                                        </p:tav>
                                      </p:tavLst>
                                    </p:anim>
                                    <p:anim calcmode="lin" valueType="num">
                                      <p:cBhvr>
                                        <p:cTn id="96" dur="200" accel="100000" fill="hold">
                                          <p:stCondLst>
                                            <p:cond delay="800"/>
                                          </p:stCondLst>
                                        </p:cTn>
                                        <p:tgtEl>
                                          <p:spTgt spid="40"/>
                                        </p:tgtEl>
                                        <p:attrNameLst>
                                          <p:attrName>ppt_x</p:attrName>
                                        </p:attrNameLst>
                                      </p:cBhvr>
                                      <p:tavLst>
                                        <p:tav tm="0">
                                          <p:val>
                                            <p:strVal val="#ppt_x-0.05"/>
                                          </p:val>
                                        </p:tav>
                                        <p:tav tm="100000">
                                          <p:val>
                                            <p:strVal val="#ppt_x"/>
                                          </p:val>
                                        </p:tav>
                                      </p:tavLst>
                                    </p:anim>
                                    <p:anim calcmode="lin" valueType="num">
                                      <p:cBhvr>
                                        <p:cTn id="97" dur="200" accel="100000" fill="hold">
                                          <p:stCondLst>
                                            <p:cond delay="800"/>
                                          </p:stCondLst>
                                        </p:cTn>
                                        <p:tgtEl>
                                          <p:spTgt spid="40"/>
                                        </p:tgtEl>
                                        <p:attrNameLst>
                                          <p:attrName>ppt_y</p:attrName>
                                        </p:attrNameLst>
                                      </p:cBhvr>
                                      <p:tavLst>
                                        <p:tav tm="0">
                                          <p:val>
                                            <p:strVal val="#ppt_y+0.1"/>
                                          </p:val>
                                        </p:tav>
                                        <p:tav tm="100000">
                                          <p:val>
                                            <p:strVal val="#ppt_y"/>
                                          </p:val>
                                        </p:tav>
                                      </p:tavLst>
                                    </p:anim>
                                  </p:childTnLst>
                                </p:cTn>
                              </p:par>
                            </p:childTnLst>
                          </p:cTn>
                        </p:par>
                        <p:par>
                          <p:cTn id="98" fill="hold">
                            <p:stCondLst>
                              <p:cond delay="11000"/>
                            </p:stCondLst>
                            <p:childTnLst>
                              <p:par>
                                <p:cTn id="99" presetID="30" presetClass="entr" presetSubtype="0" fill="hold" nodeType="afterEffect">
                                  <p:stCondLst>
                                    <p:cond delay="0"/>
                                  </p:stCondLst>
                                  <p:childTnLst>
                                    <p:set>
                                      <p:cBhvr>
                                        <p:cTn id="100" dur="1" fill="hold">
                                          <p:stCondLst>
                                            <p:cond delay="0"/>
                                          </p:stCondLst>
                                        </p:cTn>
                                        <p:tgtEl>
                                          <p:spTgt spid="2"/>
                                        </p:tgtEl>
                                        <p:attrNameLst>
                                          <p:attrName>style.visibility</p:attrName>
                                        </p:attrNameLst>
                                      </p:cBhvr>
                                      <p:to>
                                        <p:strVal val="visible"/>
                                      </p:to>
                                    </p:set>
                                    <p:animEffect transition="in" filter="fade">
                                      <p:cBhvr>
                                        <p:cTn id="101" dur="800" decel="100000"/>
                                        <p:tgtEl>
                                          <p:spTgt spid="2"/>
                                        </p:tgtEl>
                                      </p:cBhvr>
                                    </p:animEffect>
                                    <p:anim calcmode="lin" valueType="num">
                                      <p:cBhvr>
                                        <p:cTn id="102" dur="800" decel="100000" fill="hold"/>
                                        <p:tgtEl>
                                          <p:spTgt spid="2"/>
                                        </p:tgtEl>
                                        <p:attrNameLst>
                                          <p:attrName>style.rotation</p:attrName>
                                        </p:attrNameLst>
                                      </p:cBhvr>
                                      <p:tavLst>
                                        <p:tav tm="0">
                                          <p:val>
                                            <p:fltVal val="-90"/>
                                          </p:val>
                                        </p:tav>
                                        <p:tav tm="100000">
                                          <p:val>
                                            <p:fltVal val="0"/>
                                          </p:val>
                                        </p:tav>
                                      </p:tavLst>
                                    </p:anim>
                                    <p:anim calcmode="lin" valueType="num">
                                      <p:cBhvr>
                                        <p:cTn id="103" dur="800" decel="100000" fill="hold"/>
                                        <p:tgtEl>
                                          <p:spTgt spid="2"/>
                                        </p:tgtEl>
                                        <p:attrNameLst>
                                          <p:attrName>ppt_x</p:attrName>
                                        </p:attrNameLst>
                                      </p:cBhvr>
                                      <p:tavLst>
                                        <p:tav tm="0">
                                          <p:val>
                                            <p:strVal val="#ppt_x+0.4"/>
                                          </p:val>
                                        </p:tav>
                                        <p:tav tm="100000">
                                          <p:val>
                                            <p:strVal val="#ppt_x-0.05"/>
                                          </p:val>
                                        </p:tav>
                                      </p:tavLst>
                                    </p:anim>
                                    <p:anim calcmode="lin" valueType="num">
                                      <p:cBhvr>
                                        <p:cTn id="104" dur="800" decel="100000" fill="hold"/>
                                        <p:tgtEl>
                                          <p:spTgt spid="2"/>
                                        </p:tgtEl>
                                        <p:attrNameLst>
                                          <p:attrName>ppt_y</p:attrName>
                                        </p:attrNameLst>
                                      </p:cBhvr>
                                      <p:tavLst>
                                        <p:tav tm="0">
                                          <p:val>
                                            <p:strVal val="#ppt_y-0.4"/>
                                          </p:val>
                                        </p:tav>
                                        <p:tav tm="100000">
                                          <p:val>
                                            <p:strVal val="#ppt_y+0.1"/>
                                          </p:val>
                                        </p:tav>
                                      </p:tavLst>
                                    </p:anim>
                                    <p:anim calcmode="lin" valueType="num">
                                      <p:cBhvr>
                                        <p:cTn id="105"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06"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07" fill="hold">
                            <p:stCondLst>
                              <p:cond delay="12000"/>
                            </p:stCondLst>
                            <p:childTnLst>
                              <p:par>
                                <p:cTn id="108" presetID="30" presetClass="entr" presetSubtype="0" fill="hold" nodeType="afterEffect">
                                  <p:stCondLst>
                                    <p:cond delay="0"/>
                                  </p:stCondLst>
                                  <p:childTnLst>
                                    <p:set>
                                      <p:cBhvr>
                                        <p:cTn id="109" dur="1" fill="hold">
                                          <p:stCondLst>
                                            <p:cond delay="0"/>
                                          </p:stCondLst>
                                        </p:cTn>
                                        <p:tgtEl>
                                          <p:spTgt spid="3"/>
                                        </p:tgtEl>
                                        <p:attrNameLst>
                                          <p:attrName>style.visibility</p:attrName>
                                        </p:attrNameLst>
                                      </p:cBhvr>
                                      <p:to>
                                        <p:strVal val="visible"/>
                                      </p:to>
                                    </p:set>
                                    <p:animEffect transition="in" filter="fade">
                                      <p:cBhvr>
                                        <p:cTn id="110" dur="800" decel="100000"/>
                                        <p:tgtEl>
                                          <p:spTgt spid="3"/>
                                        </p:tgtEl>
                                      </p:cBhvr>
                                    </p:animEffect>
                                    <p:anim calcmode="lin" valueType="num">
                                      <p:cBhvr>
                                        <p:cTn id="111" dur="800" decel="100000" fill="hold"/>
                                        <p:tgtEl>
                                          <p:spTgt spid="3"/>
                                        </p:tgtEl>
                                        <p:attrNameLst>
                                          <p:attrName>style.rotation</p:attrName>
                                        </p:attrNameLst>
                                      </p:cBhvr>
                                      <p:tavLst>
                                        <p:tav tm="0">
                                          <p:val>
                                            <p:fltVal val="-90"/>
                                          </p:val>
                                        </p:tav>
                                        <p:tav tm="100000">
                                          <p:val>
                                            <p:fltVal val="0"/>
                                          </p:val>
                                        </p:tav>
                                      </p:tavLst>
                                    </p:anim>
                                    <p:anim calcmode="lin" valueType="num">
                                      <p:cBhvr>
                                        <p:cTn id="112" dur="800" decel="100000" fill="hold"/>
                                        <p:tgtEl>
                                          <p:spTgt spid="3"/>
                                        </p:tgtEl>
                                        <p:attrNameLst>
                                          <p:attrName>ppt_x</p:attrName>
                                        </p:attrNameLst>
                                      </p:cBhvr>
                                      <p:tavLst>
                                        <p:tav tm="0">
                                          <p:val>
                                            <p:strVal val="#ppt_x+0.4"/>
                                          </p:val>
                                        </p:tav>
                                        <p:tav tm="100000">
                                          <p:val>
                                            <p:strVal val="#ppt_x-0.05"/>
                                          </p:val>
                                        </p:tav>
                                      </p:tavLst>
                                    </p:anim>
                                    <p:anim calcmode="lin" valueType="num">
                                      <p:cBhvr>
                                        <p:cTn id="113" dur="800" decel="100000" fill="hold"/>
                                        <p:tgtEl>
                                          <p:spTgt spid="3"/>
                                        </p:tgtEl>
                                        <p:attrNameLst>
                                          <p:attrName>ppt_y</p:attrName>
                                        </p:attrNameLst>
                                      </p:cBhvr>
                                      <p:tavLst>
                                        <p:tav tm="0">
                                          <p:val>
                                            <p:strVal val="#ppt_y-0.4"/>
                                          </p:val>
                                        </p:tav>
                                        <p:tav tm="100000">
                                          <p:val>
                                            <p:strVal val="#ppt_y+0.1"/>
                                          </p:val>
                                        </p:tav>
                                      </p:tavLst>
                                    </p:anim>
                                    <p:anim calcmode="lin" valueType="num">
                                      <p:cBhvr>
                                        <p:cTn id="114"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115"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par>
                          <p:cTn id="116" fill="hold">
                            <p:stCondLst>
                              <p:cond delay="13000"/>
                            </p:stCondLst>
                            <p:childTnLst>
                              <p:par>
                                <p:cTn id="117" presetID="30" presetClass="entr" presetSubtype="0" fill="hold" nodeType="afterEffect">
                                  <p:stCondLst>
                                    <p:cond delay="0"/>
                                  </p:stCondLst>
                                  <p:childTnLst>
                                    <p:set>
                                      <p:cBhvr>
                                        <p:cTn id="118" dur="1" fill="hold">
                                          <p:stCondLst>
                                            <p:cond delay="0"/>
                                          </p:stCondLst>
                                        </p:cTn>
                                        <p:tgtEl>
                                          <p:spTgt spid="4"/>
                                        </p:tgtEl>
                                        <p:attrNameLst>
                                          <p:attrName>style.visibility</p:attrName>
                                        </p:attrNameLst>
                                      </p:cBhvr>
                                      <p:to>
                                        <p:strVal val="visible"/>
                                      </p:to>
                                    </p:set>
                                    <p:animEffect transition="in" filter="fade">
                                      <p:cBhvr>
                                        <p:cTn id="119" dur="800" decel="100000"/>
                                        <p:tgtEl>
                                          <p:spTgt spid="4"/>
                                        </p:tgtEl>
                                      </p:cBhvr>
                                    </p:animEffect>
                                    <p:anim calcmode="lin" valueType="num">
                                      <p:cBhvr>
                                        <p:cTn id="120" dur="800" decel="100000" fill="hold"/>
                                        <p:tgtEl>
                                          <p:spTgt spid="4"/>
                                        </p:tgtEl>
                                        <p:attrNameLst>
                                          <p:attrName>style.rotation</p:attrName>
                                        </p:attrNameLst>
                                      </p:cBhvr>
                                      <p:tavLst>
                                        <p:tav tm="0">
                                          <p:val>
                                            <p:fltVal val="-90"/>
                                          </p:val>
                                        </p:tav>
                                        <p:tav tm="100000">
                                          <p:val>
                                            <p:fltVal val="0"/>
                                          </p:val>
                                        </p:tav>
                                      </p:tavLst>
                                    </p:anim>
                                    <p:anim calcmode="lin" valueType="num">
                                      <p:cBhvr>
                                        <p:cTn id="121" dur="800" decel="100000" fill="hold"/>
                                        <p:tgtEl>
                                          <p:spTgt spid="4"/>
                                        </p:tgtEl>
                                        <p:attrNameLst>
                                          <p:attrName>ppt_x</p:attrName>
                                        </p:attrNameLst>
                                      </p:cBhvr>
                                      <p:tavLst>
                                        <p:tav tm="0">
                                          <p:val>
                                            <p:strVal val="#ppt_x+0.4"/>
                                          </p:val>
                                        </p:tav>
                                        <p:tav tm="100000">
                                          <p:val>
                                            <p:strVal val="#ppt_x-0.05"/>
                                          </p:val>
                                        </p:tav>
                                      </p:tavLst>
                                    </p:anim>
                                    <p:anim calcmode="lin" valueType="num">
                                      <p:cBhvr>
                                        <p:cTn id="122" dur="800" decel="100000" fill="hold"/>
                                        <p:tgtEl>
                                          <p:spTgt spid="4"/>
                                        </p:tgtEl>
                                        <p:attrNameLst>
                                          <p:attrName>ppt_y</p:attrName>
                                        </p:attrNameLst>
                                      </p:cBhvr>
                                      <p:tavLst>
                                        <p:tav tm="0">
                                          <p:val>
                                            <p:strVal val="#ppt_y-0.4"/>
                                          </p:val>
                                        </p:tav>
                                        <p:tav tm="100000">
                                          <p:val>
                                            <p:strVal val="#ppt_y+0.1"/>
                                          </p:val>
                                        </p:tav>
                                      </p:tavLst>
                                    </p:anim>
                                    <p:anim calcmode="lin" valueType="num">
                                      <p:cBhvr>
                                        <p:cTn id="123"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4"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par>
                          <p:cTn id="125" fill="hold">
                            <p:stCondLst>
                              <p:cond delay="14000"/>
                            </p:stCondLst>
                            <p:childTnLst>
                              <p:par>
                                <p:cTn id="126" presetID="30" presetClass="entr" presetSubtype="0" fill="hold" nodeType="afterEffect">
                                  <p:stCondLst>
                                    <p:cond delay="0"/>
                                  </p:stCondLst>
                                  <p:childTnLst>
                                    <p:set>
                                      <p:cBhvr>
                                        <p:cTn id="127" dur="1" fill="hold">
                                          <p:stCondLst>
                                            <p:cond delay="0"/>
                                          </p:stCondLst>
                                        </p:cTn>
                                        <p:tgtEl>
                                          <p:spTgt spid="6"/>
                                        </p:tgtEl>
                                        <p:attrNameLst>
                                          <p:attrName>style.visibility</p:attrName>
                                        </p:attrNameLst>
                                      </p:cBhvr>
                                      <p:to>
                                        <p:strVal val="visible"/>
                                      </p:to>
                                    </p:set>
                                    <p:animEffect transition="in" filter="fade">
                                      <p:cBhvr>
                                        <p:cTn id="128" dur="800" decel="100000"/>
                                        <p:tgtEl>
                                          <p:spTgt spid="6"/>
                                        </p:tgtEl>
                                      </p:cBhvr>
                                    </p:animEffect>
                                    <p:anim calcmode="lin" valueType="num">
                                      <p:cBhvr>
                                        <p:cTn id="129" dur="800" decel="100000" fill="hold"/>
                                        <p:tgtEl>
                                          <p:spTgt spid="6"/>
                                        </p:tgtEl>
                                        <p:attrNameLst>
                                          <p:attrName>style.rotation</p:attrName>
                                        </p:attrNameLst>
                                      </p:cBhvr>
                                      <p:tavLst>
                                        <p:tav tm="0">
                                          <p:val>
                                            <p:fltVal val="-90"/>
                                          </p:val>
                                        </p:tav>
                                        <p:tav tm="100000">
                                          <p:val>
                                            <p:fltVal val="0"/>
                                          </p:val>
                                        </p:tav>
                                      </p:tavLst>
                                    </p:anim>
                                    <p:anim calcmode="lin" valueType="num">
                                      <p:cBhvr>
                                        <p:cTn id="130" dur="800" decel="100000" fill="hold"/>
                                        <p:tgtEl>
                                          <p:spTgt spid="6"/>
                                        </p:tgtEl>
                                        <p:attrNameLst>
                                          <p:attrName>ppt_x</p:attrName>
                                        </p:attrNameLst>
                                      </p:cBhvr>
                                      <p:tavLst>
                                        <p:tav tm="0">
                                          <p:val>
                                            <p:strVal val="#ppt_x+0.4"/>
                                          </p:val>
                                        </p:tav>
                                        <p:tav tm="100000">
                                          <p:val>
                                            <p:strVal val="#ppt_x-0.05"/>
                                          </p:val>
                                        </p:tav>
                                      </p:tavLst>
                                    </p:anim>
                                    <p:anim calcmode="lin" valueType="num">
                                      <p:cBhvr>
                                        <p:cTn id="131" dur="800" decel="100000" fill="hold"/>
                                        <p:tgtEl>
                                          <p:spTgt spid="6"/>
                                        </p:tgtEl>
                                        <p:attrNameLst>
                                          <p:attrName>ppt_y</p:attrName>
                                        </p:attrNameLst>
                                      </p:cBhvr>
                                      <p:tavLst>
                                        <p:tav tm="0">
                                          <p:val>
                                            <p:strVal val="#ppt_y-0.4"/>
                                          </p:val>
                                        </p:tav>
                                        <p:tav tm="100000">
                                          <p:val>
                                            <p:strVal val="#ppt_y+0.1"/>
                                          </p:val>
                                        </p:tav>
                                      </p:tavLst>
                                    </p:anim>
                                    <p:anim calcmode="lin" valueType="num">
                                      <p:cBhvr>
                                        <p:cTn id="132"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133"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par>
                          <p:cTn id="134" fill="hold">
                            <p:stCondLst>
                              <p:cond delay="15000"/>
                            </p:stCondLst>
                            <p:childTnLst>
                              <p:par>
                                <p:cTn id="135" presetID="30" presetClass="entr" presetSubtype="0" fill="hold" nodeType="afterEffect">
                                  <p:stCondLst>
                                    <p:cond delay="0"/>
                                  </p:stCondLst>
                                  <p:childTnLst>
                                    <p:set>
                                      <p:cBhvr>
                                        <p:cTn id="136" dur="1" fill="hold">
                                          <p:stCondLst>
                                            <p:cond delay="0"/>
                                          </p:stCondLst>
                                        </p:cTn>
                                        <p:tgtEl>
                                          <p:spTgt spid="26"/>
                                        </p:tgtEl>
                                        <p:attrNameLst>
                                          <p:attrName>style.visibility</p:attrName>
                                        </p:attrNameLst>
                                      </p:cBhvr>
                                      <p:to>
                                        <p:strVal val="visible"/>
                                      </p:to>
                                    </p:set>
                                    <p:animEffect transition="in" filter="fade">
                                      <p:cBhvr>
                                        <p:cTn id="137" dur="800" decel="100000"/>
                                        <p:tgtEl>
                                          <p:spTgt spid="26"/>
                                        </p:tgtEl>
                                      </p:cBhvr>
                                    </p:animEffect>
                                    <p:anim calcmode="lin" valueType="num">
                                      <p:cBhvr>
                                        <p:cTn id="138" dur="800" decel="100000" fill="hold"/>
                                        <p:tgtEl>
                                          <p:spTgt spid="26"/>
                                        </p:tgtEl>
                                        <p:attrNameLst>
                                          <p:attrName>style.rotation</p:attrName>
                                        </p:attrNameLst>
                                      </p:cBhvr>
                                      <p:tavLst>
                                        <p:tav tm="0">
                                          <p:val>
                                            <p:fltVal val="-90"/>
                                          </p:val>
                                        </p:tav>
                                        <p:tav tm="100000">
                                          <p:val>
                                            <p:fltVal val="0"/>
                                          </p:val>
                                        </p:tav>
                                      </p:tavLst>
                                    </p:anim>
                                    <p:anim calcmode="lin" valueType="num">
                                      <p:cBhvr>
                                        <p:cTn id="139" dur="800" decel="100000" fill="hold"/>
                                        <p:tgtEl>
                                          <p:spTgt spid="26"/>
                                        </p:tgtEl>
                                        <p:attrNameLst>
                                          <p:attrName>ppt_x</p:attrName>
                                        </p:attrNameLst>
                                      </p:cBhvr>
                                      <p:tavLst>
                                        <p:tav tm="0">
                                          <p:val>
                                            <p:strVal val="#ppt_x+0.4"/>
                                          </p:val>
                                        </p:tav>
                                        <p:tav tm="100000">
                                          <p:val>
                                            <p:strVal val="#ppt_x-0.05"/>
                                          </p:val>
                                        </p:tav>
                                      </p:tavLst>
                                    </p:anim>
                                    <p:anim calcmode="lin" valueType="num">
                                      <p:cBhvr>
                                        <p:cTn id="140" dur="800" decel="100000" fill="hold"/>
                                        <p:tgtEl>
                                          <p:spTgt spid="26"/>
                                        </p:tgtEl>
                                        <p:attrNameLst>
                                          <p:attrName>ppt_y</p:attrName>
                                        </p:attrNameLst>
                                      </p:cBhvr>
                                      <p:tavLst>
                                        <p:tav tm="0">
                                          <p:val>
                                            <p:strVal val="#ppt_y-0.4"/>
                                          </p:val>
                                        </p:tav>
                                        <p:tav tm="100000">
                                          <p:val>
                                            <p:strVal val="#ppt_y+0.1"/>
                                          </p:val>
                                        </p:tav>
                                      </p:tavLst>
                                    </p:anim>
                                    <p:anim calcmode="lin" valueType="num">
                                      <p:cBhvr>
                                        <p:cTn id="141" dur="200" accel="100000" fill="hold">
                                          <p:stCondLst>
                                            <p:cond delay="800"/>
                                          </p:stCondLst>
                                        </p:cTn>
                                        <p:tgtEl>
                                          <p:spTgt spid="26"/>
                                        </p:tgtEl>
                                        <p:attrNameLst>
                                          <p:attrName>ppt_x</p:attrName>
                                        </p:attrNameLst>
                                      </p:cBhvr>
                                      <p:tavLst>
                                        <p:tav tm="0">
                                          <p:val>
                                            <p:strVal val="#ppt_x-0.05"/>
                                          </p:val>
                                        </p:tav>
                                        <p:tav tm="100000">
                                          <p:val>
                                            <p:strVal val="#ppt_x"/>
                                          </p:val>
                                        </p:tav>
                                      </p:tavLst>
                                    </p:anim>
                                    <p:anim calcmode="lin" valueType="num">
                                      <p:cBhvr>
                                        <p:cTn id="142" dur="200" accel="100000" fill="hold">
                                          <p:stCondLst>
                                            <p:cond delay="800"/>
                                          </p:stCondLst>
                                        </p:cTn>
                                        <p:tgtEl>
                                          <p:spTgt spid="2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20" grpId="0"/>
      <p:bldP spid="21" grpId="0"/>
      <p:bldP spid="24" grpId="0"/>
      <p:bldP spid="25" grpId="0"/>
      <p:bldP spid="28" grpId="0"/>
      <p:bldP spid="29" grpId="0"/>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0CEA331D-A76C-49BA-9FF1-F204366951BD}"/>
              </a:ext>
            </a:extLst>
          </p:cNvPr>
          <p:cNvGrpSpPr/>
          <p:nvPr>
            <p:custDataLst>
              <p:tags r:id="rId2"/>
            </p:custDataLst>
          </p:nvPr>
        </p:nvGrpSpPr>
        <p:grpSpPr>
          <a:xfrm>
            <a:off x="3580078" y="2146233"/>
            <a:ext cx="5031845" cy="3409566"/>
            <a:chOff x="3628477" y="2102691"/>
            <a:chExt cx="5031845" cy="3409566"/>
          </a:xfrm>
        </p:grpSpPr>
        <p:sp>
          <p:nvSpPr>
            <p:cNvPr id="4" name="PA-íṧlïdé">
              <a:extLst>
                <a:ext uri="{FF2B5EF4-FFF2-40B4-BE49-F238E27FC236}">
                  <a16:creationId xmlns:a16="http://schemas.microsoft.com/office/drawing/2014/main" id="{BFE093D2-9720-48DD-9B69-CEFED8D6ADB6}"/>
                </a:ext>
              </a:extLst>
            </p:cNvPr>
            <p:cNvSpPr/>
            <p:nvPr>
              <p:custDataLst>
                <p:tags r:id="rId11"/>
              </p:custDataLst>
            </p:nvPr>
          </p:nvSpPr>
          <p:spPr bwMode="auto">
            <a:xfrm>
              <a:off x="6177757" y="2102691"/>
              <a:ext cx="1623028" cy="1623026"/>
            </a:xfrm>
            <a:custGeom>
              <a:avLst/>
              <a:gdLst>
                <a:gd name="T0" fmla="*/ 46 w 536"/>
                <a:gd name="T1" fmla="*/ 286 h 536"/>
                <a:gd name="T2" fmla="*/ 82 w 536"/>
                <a:gd name="T3" fmla="*/ 298 h 536"/>
                <a:gd name="T4" fmla="*/ 116 w 536"/>
                <a:gd name="T5" fmla="*/ 314 h 536"/>
                <a:gd name="T6" fmla="*/ 148 w 536"/>
                <a:gd name="T7" fmla="*/ 336 h 536"/>
                <a:gd name="T8" fmla="*/ 176 w 536"/>
                <a:gd name="T9" fmla="*/ 360 h 536"/>
                <a:gd name="T10" fmla="*/ 202 w 536"/>
                <a:gd name="T11" fmla="*/ 388 h 536"/>
                <a:gd name="T12" fmla="*/ 222 w 536"/>
                <a:gd name="T13" fmla="*/ 420 h 536"/>
                <a:gd name="T14" fmla="*/ 240 w 536"/>
                <a:gd name="T15" fmla="*/ 454 h 536"/>
                <a:gd name="T16" fmla="*/ 252 w 536"/>
                <a:gd name="T17" fmla="*/ 492 h 536"/>
                <a:gd name="T18" fmla="*/ 254 w 536"/>
                <a:gd name="T19" fmla="*/ 502 h 536"/>
                <a:gd name="T20" fmla="*/ 266 w 536"/>
                <a:gd name="T21" fmla="*/ 518 h 536"/>
                <a:gd name="T22" fmla="*/ 280 w 536"/>
                <a:gd name="T23" fmla="*/ 528 h 536"/>
                <a:gd name="T24" fmla="*/ 298 w 536"/>
                <a:gd name="T25" fmla="*/ 536 h 536"/>
                <a:gd name="T26" fmla="*/ 478 w 536"/>
                <a:gd name="T27" fmla="*/ 536 h 536"/>
                <a:gd name="T28" fmla="*/ 490 w 536"/>
                <a:gd name="T29" fmla="*/ 534 h 536"/>
                <a:gd name="T30" fmla="*/ 514 w 536"/>
                <a:gd name="T31" fmla="*/ 524 h 536"/>
                <a:gd name="T32" fmla="*/ 530 w 536"/>
                <a:gd name="T33" fmla="*/ 506 h 536"/>
                <a:gd name="T34" fmla="*/ 536 w 536"/>
                <a:gd name="T35" fmla="*/ 482 h 536"/>
                <a:gd name="T36" fmla="*/ 536 w 536"/>
                <a:gd name="T37" fmla="*/ 468 h 536"/>
                <a:gd name="T38" fmla="*/ 514 w 536"/>
                <a:gd name="T39" fmla="*/ 380 h 536"/>
                <a:gd name="T40" fmla="*/ 480 w 536"/>
                <a:gd name="T41" fmla="*/ 300 h 536"/>
                <a:gd name="T42" fmla="*/ 434 w 536"/>
                <a:gd name="T43" fmla="*/ 226 h 536"/>
                <a:gd name="T44" fmla="*/ 376 w 536"/>
                <a:gd name="T45" fmla="*/ 160 h 536"/>
                <a:gd name="T46" fmla="*/ 310 w 536"/>
                <a:gd name="T47" fmla="*/ 104 h 536"/>
                <a:gd name="T48" fmla="*/ 236 w 536"/>
                <a:gd name="T49" fmla="*/ 58 h 536"/>
                <a:gd name="T50" fmla="*/ 156 w 536"/>
                <a:gd name="T51" fmla="*/ 24 h 536"/>
                <a:gd name="T52" fmla="*/ 68 w 536"/>
                <a:gd name="T53" fmla="*/ 2 h 536"/>
                <a:gd name="T54" fmla="*/ 56 w 536"/>
                <a:gd name="T55" fmla="*/ 0 h 536"/>
                <a:gd name="T56" fmla="*/ 32 w 536"/>
                <a:gd name="T57" fmla="*/ 8 h 536"/>
                <a:gd name="T58" fmla="*/ 12 w 536"/>
                <a:gd name="T59" fmla="*/ 24 h 536"/>
                <a:gd name="T60" fmla="*/ 2 w 536"/>
                <a:gd name="T61" fmla="*/ 46 h 536"/>
                <a:gd name="T62" fmla="*/ 0 w 536"/>
                <a:gd name="T63" fmla="*/ 228 h 536"/>
                <a:gd name="T64" fmla="*/ 2 w 536"/>
                <a:gd name="T65" fmla="*/ 238 h 536"/>
                <a:gd name="T66" fmla="*/ 8 w 536"/>
                <a:gd name="T67" fmla="*/ 256 h 536"/>
                <a:gd name="T68" fmla="*/ 20 w 536"/>
                <a:gd name="T69" fmla="*/ 272 h 536"/>
                <a:gd name="T70" fmla="*/ 36 w 536"/>
                <a:gd name="T71" fmla="*/ 282 h 536"/>
                <a:gd name="T72" fmla="*/ 46 w 536"/>
                <a:gd name="T73" fmla="*/ 28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6" h="536">
                  <a:moveTo>
                    <a:pt x="46" y="286"/>
                  </a:moveTo>
                  <a:lnTo>
                    <a:pt x="46" y="286"/>
                  </a:lnTo>
                  <a:lnTo>
                    <a:pt x="64" y="290"/>
                  </a:lnTo>
                  <a:lnTo>
                    <a:pt x="82" y="298"/>
                  </a:lnTo>
                  <a:lnTo>
                    <a:pt x="100" y="306"/>
                  </a:lnTo>
                  <a:lnTo>
                    <a:pt x="116" y="314"/>
                  </a:lnTo>
                  <a:lnTo>
                    <a:pt x="132" y="324"/>
                  </a:lnTo>
                  <a:lnTo>
                    <a:pt x="148" y="336"/>
                  </a:lnTo>
                  <a:lnTo>
                    <a:pt x="162" y="348"/>
                  </a:lnTo>
                  <a:lnTo>
                    <a:pt x="176" y="360"/>
                  </a:lnTo>
                  <a:lnTo>
                    <a:pt x="190" y="374"/>
                  </a:lnTo>
                  <a:lnTo>
                    <a:pt x="202" y="388"/>
                  </a:lnTo>
                  <a:lnTo>
                    <a:pt x="212" y="404"/>
                  </a:lnTo>
                  <a:lnTo>
                    <a:pt x="222" y="420"/>
                  </a:lnTo>
                  <a:lnTo>
                    <a:pt x="232" y="438"/>
                  </a:lnTo>
                  <a:lnTo>
                    <a:pt x="240" y="454"/>
                  </a:lnTo>
                  <a:lnTo>
                    <a:pt x="246" y="474"/>
                  </a:lnTo>
                  <a:lnTo>
                    <a:pt x="252" y="492"/>
                  </a:lnTo>
                  <a:lnTo>
                    <a:pt x="252" y="492"/>
                  </a:lnTo>
                  <a:lnTo>
                    <a:pt x="254" y="502"/>
                  </a:lnTo>
                  <a:lnTo>
                    <a:pt x="260" y="510"/>
                  </a:lnTo>
                  <a:lnTo>
                    <a:pt x="266" y="518"/>
                  </a:lnTo>
                  <a:lnTo>
                    <a:pt x="272" y="524"/>
                  </a:lnTo>
                  <a:lnTo>
                    <a:pt x="280" y="528"/>
                  </a:lnTo>
                  <a:lnTo>
                    <a:pt x="288" y="532"/>
                  </a:lnTo>
                  <a:lnTo>
                    <a:pt x="298" y="536"/>
                  </a:lnTo>
                  <a:lnTo>
                    <a:pt x="308" y="536"/>
                  </a:lnTo>
                  <a:lnTo>
                    <a:pt x="478" y="536"/>
                  </a:lnTo>
                  <a:lnTo>
                    <a:pt x="478" y="536"/>
                  </a:lnTo>
                  <a:lnTo>
                    <a:pt x="490" y="534"/>
                  </a:lnTo>
                  <a:lnTo>
                    <a:pt x="502" y="530"/>
                  </a:lnTo>
                  <a:lnTo>
                    <a:pt x="514" y="524"/>
                  </a:lnTo>
                  <a:lnTo>
                    <a:pt x="522" y="516"/>
                  </a:lnTo>
                  <a:lnTo>
                    <a:pt x="530" y="506"/>
                  </a:lnTo>
                  <a:lnTo>
                    <a:pt x="534" y="494"/>
                  </a:lnTo>
                  <a:lnTo>
                    <a:pt x="536" y="482"/>
                  </a:lnTo>
                  <a:lnTo>
                    <a:pt x="536" y="468"/>
                  </a:lnTo>
                  <a:lnTo>
                    <a:pt x="536" y="468"/>
                  </a:lnTo>
                  <a:lnTo>
                    <a:pt x="526" y="424"/>
                  </a:lnTo>
                  <a:lnTo>
                    <a:pt x="514" y="380"/>
                  </a:lnTo>
                  <a:lnTo>
                    <a:pt x="498" y="340"/>
                  </a:lnTo>
                  <a:lnTo>
                    <a:pt x="480" y="300"/>
                  </a:lnTo>
                  <a:lnTo>
                    <a:pt x="458" y="262"/>
                  </a:lnTo>
                  <a:lnTo>
                    <a:pt x="434" y="226"/>
                  </a:lnTo>
                  <a:lnTo>
                    <a:pt x="406" y="192"/>
                  </a:lnTo>
                  <a:lnTo>
                    <a:pt x="376" y="160"/>
                  </a:lnTo>
                  <a:lnTo>
                    <a:pt x="344" y="130"/>
                  </a:lnTo>
                  <a:lnTo>
                    <a:pt x="310" y="104"/>
                  </a:lnTo>
                  <a:lnTo>
                    <a:pt x="274" y="80"/>
                  </a:lnTo>
                  <a:lnTo>
                    <a:pt x="236" y="58"/>
                  </a:lnTo>
                  <a:lnTo>
                    <a:pt x="198" y="38"/>
                  </a:lnTo>
                  <a:lnTo>
                    <a:pt x="156" y="24"/>
                  </a:lnTo>
                  <a:lnTo>
                    <a:pt x="112" y="10"/>
                  </a:lnTo>
                  <a:lnTo>
                    <a:pt x="68" y="2"/>
                  </a:lnTo>
                  <a:lnTo>
                    <a:pt x="68" y="2"/>
                  </a:lnTo>
                  <a:lnTo>
                    <a:pt x="56" y="0"/>
                  </a:lnTo>
                  <a:lnTo>
                    <a:pt x="44" y="2"/>
                  </a:lnTo>
                  <a:lnTo>
                    <a:pt x="32" y="8"/>
                  </a:lnTo>
                  <a:lnTo>
                    <a:pt x="22" y="14"/>
                  </a:lnTo>
                  <a:lnTo>
                    <a:pt x="12" y="24"/>
                  </a:lnTo>
                  <a:lnTo>
                    <a:pt x="6" y="34"/>
                  </a:lnTo>
                  <a:lnTo>
                    <a:pt x="2" y="46"/>
                  </a:lnTo>
                  <a:lnTo>
                    <a:pt x="0" y="58"/>
                  </a:lnTo>
                  <a:lnTo>
                    <a:pt x="0" y="228"/>
                  </a:lnTo>
                  <a:lnTo>
                    <a:pt x="0" y="228"/>
                  </a:lnTo>
                  <a:lnTo>
                    <a:pt x="2" y="238"/>
                  </a:lnTo>
                  <a:lnTo>
                    <a:pt x="4" y="248"/>
                  </a:lnTo>
                  <a:lnTo>
                    <a:pt x="8" y="256"/>
                  </a:lnTo>
                  <a:lnTo>
                    <a:pt x="14" y="264"/>
                  </a:lnTo>
                  <a:lnTo>
                    <a:pt x="20" y="272"/>
                  </a:lnTo>
                  <a:lnTo>
                    <a:pt x="28" y="278"/>
                  </a:lnTo>
                  <a:lnTo>
                    <a:pt x="36" y="282"/>
                  </a:lnTo>
                  <a:lnTo>
                    <a:pt x="46" y="286"/>
                  </a:lnTo>
                  <a:lnTo>
                    <a:pt x="46" y="286"/>
                  </a:lnTo>
                  <a:close/>
                </a:path>
              </a:pathLst>
            </a:custGeom>
            <a:solidFill>
              <a:schemeClr val="accent1"/>
            </a:solidFill>
            <a:ln w="38100">
              <a:no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en-US" sz="1400">
                <a:solidFill>
                  <a:schemeClr val="lt1"/>
                </a:solidFill>
                <a:cs typeface="+mn-ea"/>
                <a:sym typeface="+mn-lt"/>
              </a:endParaRPr>
            </a:p>
          </p:txBody>
        </p:sp>
        <p:sp>
          <p:nvSpPr>
            <p:cNvPr id="5" name="PA-išḷiďé">
              <a:extLst>
                <a:ext uri="{FF2B5EF4-FFF2-40B4-BE49-F238E27FC236}">
                  <a16:creationId xmlns:a16="http://schemas.microsoft.com/office/drawing/2014/main" id="{7B934066-C427-45F7-8E26-752C0175D21E}"/>
                </a:ext>
              </a:extLst>
            </p:cNvPr>
            <p:cNvSpPr/>
            <p:nvPr>
              <p:custDataLst>
                <p:tags r:id="rId12"/>
              </p:custDataLst>
            </p:nvPr>
          </p:nvSpPr>
          <p:spPr bwMode="auto">
            <a:xfrm>
              <a:off x="4391215" y="2102691"/>
              <a:ext cx="1623028" cy="1623026"/>
            </a:xfrm>
            <a:custGeom>
              <a:avLst/>
              <a:gdLst>
                <a:gd name="T0" fmla="*/ 286 w 536"/>
                <a:gd name="T1" fmla="*/ 492 h 536"/>
                <a:gd name="T2" fmla="*/ 298 w 536"/>
                <a:gd name="T3" fmla="*/ 454 h 536"/>
                <a:gd name="T4" fmla="*/ 314 w 536"/>
                <a:gd name="T5" fmla="*/ 420 h 536"/>
                <a:gd name="T6" fmla="*/ 336 w 536"/>
                <a:gd name="T7" fmla="*/ 388 h 536"/>
                <a:gd name="T8" fmla="*/ 360 w 536"/>
                <a:gd name="T9" fmla="*/ 360 h 536"/>
                <a:gd name="T10" fmla="*/ 388 w 536"/>
                <a:gd name="T11" fmla="*/ 336 h 536"/>
                <a:gd name="T12" fmla="*/ 420 w 536"/>
                <a:gd name="T13" fmla="*/ 314 h 536"/>
                <a:gd name="T14" fmla="*/ 456 w 536"/>
                <a:gd name="T15" fmla="*/ 298 h 536"/>
                <a:gd name="T16" fmla="*/ 492 w 536"/>
                <a:gd name="T17" fmla="*/ 286 h 536"/>
                <a:gd name="T18" fmla="*/ 502 w 536"/>
                <a:gd name="T19" fmla="*/ 282 h 536"/>
                <a:gd name="T20" fmla="*/ 518 w 536"/>
                <a:gd name="T21" fmla="*/ 272 h 536"/>
                <a:gd name="T22" fmla="*/ 530 w 536"/>
                <a:gd name="T23" fmla="*/ 256 h 536"/>
                <a:gd name="T24" fmla="*/ 536 w 536"/>
                <a:gd name="T25" fmla="*/ 238 h 536"/>
                <a:gd name="T26" fmla="*/ 536 w 536"/>
                <a:gd name="T27" fmla="*/ 58 h 536"/>
                <a:gd name="T28" fmla="*/ 534 w 536"/>
                <a:gd name="T29" fmla="*/ 46 h 536"/>
                <a:gd name="T30" fmla="*/ 524 w 536"/>
                <a:gd name="T31" fmla="*/ 24 h 536"/>
                <a:gd name="T32" fmla="*/ 506 w 536"/>
                <a:gd name="T33" fmla="*/ 8 h 536"/>
                <a:gd name="T34" fmla="*/ 482 w 536"/>
                <a:gd name="T35" fmla="*/ 0 h 536"/>
                <a:gd name="T36" fmla="*/ 468 w 536"/>
                <a:gd name="T37" fmla="*/ 2 h 536"/>
                <a:gd name="T38" fmla="*/ 382 w 536"/>
                <a:gd name="T39" fmla="*/ 24 h 536"/>
                <a:gd name="T40" fmla="*/ 300 w 536"/>
                <a:gd name="T41" fmla="*/ 58 h 536"/>
                <a:gd name="T42" fmla="*/ 226 w 536"/>
                <a:gd name="T43" fmla="*/ 104 h 536"/>
                <a:gd name="T44" fmla="*/ 160 w 536"/>
                <a:gd name="T45" fmla="*/ 160 h 536"/>
                <a:gd name="T46" fmla="*/ 104 w 536"/>
                <a:gd name="T47" fmla="*/ 226 h 536"/>
                <a:gd name="T48" fmla="*/ 58 w 536"/>
                <a:gd name="T49" fmla="*/ 300 h 536"/>
                <a:gd name="T50" fmla="*/ 24 w 536"/>
                <a:gd name="T51" fmla="*/ 380 h 536"/>
                <a:gd name="T52" fmla="*/ 2 w 536"/>
                <a:gd name="T53" fmla="*/ 468 h 536"/>
                <a:gd name="T54" fmla="*/ 0 w 536"/>
                <a:gd name="T55" fmla="*/ 482 h 536"/>
                <a:gd name="T56" fmla="*/ 8 w 536"/>
                <a:gd name="T57" fmla="*/ 506 h 536"/>
                <a:gd name="T58" fmla="*/ 24 w 536"/>
                <a:gd name="T59" fmla="*/ 524 h 536"/>
                <a:gd name="T60" fmla="*/ 46 w 536"/>
                <a:gd name="T61" fmla="*/ 534 h 536"/>
                <a:gd name="T62" fmla="*/ 230 w 536"/>
                <a:gd name="T63" fmla="*/ 536 h 536"/>
                <a:gd name="T64" fmla="*/ 238 w 536"/>
                <a:gd name="T65" fmla="*/ 536 h 536"/>
                <a:gd name="T66" fmla="*/ 256 w 536"/>
                <a:gd name="T67" fmla="*/ 528 h 536"/>
                <a:gd name="T68" fmla="*/ 272 w 536"/>
                <a:gd name="T69" fmla="*/ 518 h 536"/>
                <a:gd name="T70" fmla="*/ 282 w 536"/>
                <a:gd name="T71" fmla="*/ 502 h 536"/>
                <a:gd name="T72" fmla="*/ 286 w 536"/>
                <a:gd name="T73" fmla="*/ 49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6" h="536">
                  <a:moveTo>
                    <a:pt x="286" y="492"/>
                  </a:moveTo>
                  <a:lnTo>
                    <a:pt x="286" y="492"/>
                  </a:lnTo>
                  <a:lnTo>
                    <a:pt x="290" y="474"/>
                  </a:lnTo>
                  <a:lnTo>
                    <a:pt x="298" y="454"/>
                  </a:lnTo>
                  <a:lnTo>
                    <a:pt x="306" y="438"/>
                  </a:lnTo>
                  <a:lnTo>
                    <a:pt x="314" y="420"/>
                  </a:lnTo>
                  <a:lnTo>
                    <a:pt x="324" y="404"/>
                  </a:lnTo>
                  <a:lnTo>
                    <a:pt x="336" y="388"/>
                  </a:lnTo>
                  <a:lnTo>
                    <a:pt x="348" y="374"/>
                  </a:lnTo>
                  <a:lnTo>
                    <a:pt x="360" y="360"/>
                  </a:lnTo>
                  <a:lnTo>
                    <a:pt x="374" y="348"/>
                  </a:lnTo>
                  <a:lnTo>
                    <a:pt x="388" y="336"/>
                  </a:lnTo>
                  <a:lnTo>
                    <a:pt x="404" y="324"/>
                  </a:lnTo>
                  <a:lnTo>
                    <a:pt x="420" y="314"/>
                  </a:lnTo>
                  <a:lnTo>
                    <a:pt x="438" y="306"/>
                  </a:lnTo>
                  <a:lnTo>
                    <a:pt x="456" y="298"/>
                  </a:lnTo>
                  <a:lnTo>
                    <a:pt x="474" y="290"/>
                  </a:lnTo>
                  <a:lnTo>
                    <a:pt x="492" y="286"/>
                  </a:lnTo>
                  <a:lnTo>
                    <a:pt x="492" y="286"/>
                  </a:lnTo>
                  <a:lnTo>
                    <a:pt x="502" y="282"/>
                  </a:lnTo>
                  <a:lnTo>
                    <a:pt x="510" y="278"/>
                  </a:lnTo>
                  <a:lnTo>
                    <a:pt x="518" y="272"/>
                  </a:lnTo>
                  <a:lnTo>
                    <a:pt x="524" y="264"/>
                  </a:lnTo>
                  <a:lnTo>
                    <a:pt x="530" y="256"/>
                  </a:lnTo>
                  <a:lnTo>
                    <a:pt x="534" y="248"/>
                  </a:lnTo>
                  <a:lnTo>
                    <a:pt x="536" y="238"/>
                  </a:lnTo>
                  <a:lnTo>
                    <a:pt x="536" y="228"/>
                  </a:lnTo>
                  <a:lnTo>
                    <a:pt x="536" y="58"/>
                  </a:lnTo>
                  <a:lnTo>
                    <a:pt x="536" y="58"/>
                  </a:lnTo>
                  <a:lnTo>
                    <a:pt x="534" y="46"/>
                  </a:lnTo>
                  <a:lnTo>
                    <a:pt x="530" y="34"/>
                  </a:lnTo>
                  <a:lnTo>
                    <a:pt x="524" y="24"/>
                  </a:lnTo>
                  <a:lnTo>
                    <a:pt x="516" y="14"/>
                  </a:lnTo>
                  <a:lnTo>
                    <a:pt x="506" y="8"/>
                  </a:lnTo>
                  <a:lnTo>
                    <a:pt x="494" y="2"/>
                  </a:lnTo>
                  <a:lnTo>
                    <a:pt x="482" y="0"/>
                  </a:lnTo>
                  <a:lnTo>
                    <a:pt x="468" y="2"/>
                  </a:lnTo>
                  <a:lnTo>
                    <a:pt x="468" y="2"/>
                  </a:lnTo>
                  <a:lnTo>
                    <a:pt x="424" y="10"/>
                  </a:lnTo>
                  <a:lnTo>
                    <a:pt x="382" y="24"/>
                  </a:lnTo>
                  <a:lnTo>
                    <a:pt x="340" y="38"/>
                  </a:lnTo>
                  <a:lnTo>
                    <a:pt x="300" y="58"/>
                  </a:lnTo>
                  <a:lnTo>
                    <a:pt x="262" y="80"/>
                  </a:lnTo>
                  <a:lnTo>
                    <a:pt x="226" y="104"/>
                  </a:lnTo>
                  <a:lnTo>
                    <a:pt x="192" y="130"/>
                  </a:lnTo>
                  <a:lnTo>
                    <a:pt x="160" y="160"/>
                  </a:lnTo>
                  <a:lnTo>
                    <a:pt x="130" y="192"/>
                  </a:lnTo>
                  <a:lnTo>
                    <a:pt x="104" y="226"/>
                  </a:lnTo>
                  <a:lnTo>
                    <a:pt x="80" y="262"/>
                  </a:lnTo>
                  <a:lnTo>
                    <a:pt x="58" y="300"/>
                  </a:lnTo>
                  <a:lnTo>
                    <a:pt x="38" y="340"/>
                  </a:lnTo>
                  <a:lnTo>
                    <a:pt x="24" y="380"/>
                  </a:lnTo>
                  <a:lnTo>
                    <a:pt x="10" y="424"/>
                  </a:lnTo>
                  <a:lnTo>
                    <a:pt x="2" y="468"/>
                  </a:lnTo>
                  <a:lnTo>
                    <a:pt x="2" y="468"/>
                  </a:lnTo>
                  <a:lnTo>
                    <a:pt x="0" y="482"/>
                  </a:lnTo>
                  <a:lnTo>
                    <a:pt x="2" y="494"/>
                  </a:lnTo>
                  <a:lnTo>
                    <a:pt x="8" y="506"/>
                  </a:lnTo>
                  <a:lnTo>
                    <a:pt x="14" y="516"/>
                  </a:lnTo>
                  <a:lnTo>
                    <a:pt x="24" y="524"/>
                  </a:lnTo>
                  <a:lnTo>
                    <a:pt x="34" y="530"/>
                  </a:lnTo>
                  <a:lnTo>
                    <a:pt x="46" y="534"/>
                  </a:lnTo>
                  <a:lnTo>
                    <a:pt x="60" y="536"/>
                  </a:lnTo>
                  <a:lnTo>
                    <a:pt x="230" y="536"/>
                  </a:lnTo>
                  <a:lnTo>
                    <a:pt x="230" y="536"/>
                  </a:lnTo>
                  <a:lnTo>
                    <a:pt x="238" y="536"/>
                  </a:lnTo>
                  <a:lnTo>
                    <a:pt x="248" y="532"/>
                  </a:lnTo>
                  <a:lnTo>
                    <a:pt x="256" y="528"/>
                  </a:lnTo>
                  <a:lnTo>
                    <a:pt x="264" y="524"/>
                  </a:lnTo>
                  <a:lnTo>
                    <a:pt x="272" y="518"/>
                  </a:lnTo>
                  <a:lnTo>
                    <a:pt x="278" y="510"/>
                  </a:lnTo>
                  <a:lnTo>
                    <a:pt x="282" y="502"/>
                  </a:lnTo>
                  <a:lnTo>
                    <a:pt x="286" y="492"/>
                  </a:lnTo>
                  <a:lnTo>
                    <a:pt x="286" y="492"/>
                  </a:lnTo>
                  <a:close/>
                </a:path>
              </a:pathLst>
            </a:custGeom>
            <a:solidFill>
              <a:schemeClr val="accent1"/>
            </a:solidFill>
            <a:ln w="38100">
              <a:no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en-US" sz="1400" dirty="0">
                <a:solidFill>
                  <a:schemeClr val="lt1"/>
                </a:solidFill>
                <a:cs typeface="+mn-ea"/>
                <a:sym typeface="+mn-lt"/>
              </a:endParaRPr>
            </a:p>
          </p:txBody>
        </p:sp>
        <p:sp>
          <p:nvSpPr>
            <p:cNvPr id="6" name="PA-íṡḻiḑè">
              <a:extLst>
                <a:ext uri="{FF2B5EF4-FFF2-40B4-BE49-F238E27FC236}">
                  <a16:creationId xmlns:a16="http://schemas.microsoft.com/office/drawing/2014/main" id="{7B0881C1-EB21-4191-91DC-6F08D6AB3863}"/>
                </a:ext>
              </a:extLst>
            </p:cNvPr>
            <p:cNvSpPr/>
            <p:nvPr>
              <p:custDataLst>
                <p:tags r:id="rId13"/>
              </p:custDataLst>
            </p:nvPr>
          </p:nvSpPr>
          <p:spPr bwMode="auto">
            <a:xfrm>
              <a:off x="6177757" y="3889231"/>
              <a:ext cx="1623028" cy="1623026"/>
            </a:xfrm>
            <a:custGeom>
              <a:avLst/>
              <a:gdLst>
                <a:gd name="T0" fmla="*/ 252 w 536"/>
                <a:gd name="T1" fmla="*/ 44 h 536"/>
                <a:gd name="T2" fmla="*/ 240 w 536"/>
                <a:gd name="T3" fmla="*/ 82 h 536"/>
                <a:gd name="T4" fmla="*/ 222 w 536"/>
                <a:gd name="T5" fmla="*/ 116 h 536"/>
                <a:gd name="T6" fmla="*/ 202 w 536"/>
                <a:gd name="T7" fmla="*/ 148 h 536"/>
                <a:gd name="T8" fmla="*/ 176 w 536"/>
                <a:gd name="T9" fmla="*/ 176 h 536"/>
                <a:gd name="T10" fmla="*/ 148 w 536"/>
                <a:gd name="T11" fmla="*/ 202 h 536"/>
                <a:gd name="T12" fmla="*/ 116 w 536"/>
                <a:gd name="T13" fmla="*/ 222 h 536"/>
                <a:gd name="T14" fmla="*/ 82 w 536"/>
                <a:gd name="T15" fmla="*/ 240 h 536"/>
                <a:gd name="T16" fmla="*/ 46 w 536"/>
                <a:gd name="T17" fmla="*/ 252 h 536"/>
                <a:gd name="T18" fmla="*/ 36 w 536"/>
                <a:gd name="T19" fmla="*/ 254 h 536"/>
                <a:gd name="T20" fmla="*/ 20 w 536"/>
                <a:gd name="T21" fmla="*/ 266 h 536"/>
                <a:gd name="T22" fmla="*/ 8 w 536"/>
                <a:gd name="T23" fmla="*/ 280 h 536"/>
                <a:gd name="T24" fmla="*/ 2 w 536"/>
                <a:gd name="T25" fmla="*/ 298 h 536"/>
                <a:gd name="T26" fmla="*/ 0 w 536"/>
                <a:gd name="T27" fmla="*/ 478 h 536"/>
                <a:gd name="T28" fmla="*/ 2 w 536"/>
                <a:gd name="T29" fmla="*/ 490 h 536"/>
                <a:gd name="T30" fmla="*/ 12 w 536"/>
                <a:gd name="T31" fmla="*/ 514 h 536"/>
                <a:gd name="T32" fmla="*/ 32 w 536"/>
                <a:gd name="T33" fmla="*/ 530 h 536"/>
                <a:gd name="T34" fmla="*/ 56 w 536"/>
                <a:gd name="T35" fmla="*/ 536 h 536"/>
                <a:gd name="T36" fmla="*/ 68 w 536"/>
                <a:gd name="T37" fmla="*/ 536 h 536"/>
                <a:gd name="T38" fmla="*/ 156 w 536"/>
                <a:gd name="T39" fmla="*/ 514 h 536"/>
                <a:gd name="T40" fmla="*/ 236 w 536"/>
                <a:gd name="T41" fmla="*/ 480 h 536"/>
                <a:gd name="T42" fmla="*/ 310 w 536"/>
                <a:gd name="T43" fmla="*/ 432 h 536"/>
                <a:gd name="T44" fmla="*/ 376 w 536"/>
                <a:gd name="T45" fmla="*/ 376 h 536"/>
                <a:gd name="T46" fmla="*/ 434 w 536"/>
                <a:gd name="T47" fmla="*/ 310 h 536"/>
                <a:gd name="T48" fmla="*/ 480 w 536"/>
                <a:gd name="T49" fmla="*/ 236 h 536"/>
                <a:gd name="T50" fmla="*/ 514 w 536"/>
                <a:gd name="T51" fmla="*/ 156 h 536"/>
                <a:gd name="T52" fmla="*/ 536 w 536"/>
                <a:gd name="T53" fmla="*/ 68 h 536"/>
                <a:gd name="T54" fmla="*/ 536 w 536"/>
                <a:gd name="T55" fmla="*/ 56 h 536"/>
                <a:gd name="T56" fmla="*/ 530 w 536"/>
                <a:gd name="T57" fmla="*/ 32 h 536"/>
                <a:gd name="T58" fmla="*/ 514 w 536"/>
                <a:gd name="T59" fmla="*/ 12 h 536"/>
                <a:gd name="T60" fmla="*/ 490 w 536"/>
                <a:gd name="T61" fmla="*/ 2 h 536"/>
                <a:gd name="T62" fmla="*/ 308 w 536"/>
                <a:gd name="T63" fmla="*/ 0 h 536"/>
                <a:gd name="T64" fmla="*/ 298 w 536"/>
                <a:gd name="T65" fmla="*/ 2 h 536"/>
                <a:gd name="T66" fmla="*/ 280 w 536"/>
                <a:gd name="T67" fmla="*/ 8 h 536"/>
                <a:gd name="T68" fmla="*/ 266 w 536"/>
                <a:gd name="T69" fmla="*/ 20 h 536"/>
                <a:gd name="T70" fmla="*/ 254 w 536"/>
                <a:gd name="T71" fmla="*/ 36 h 536"/>
                <a:gd name="T72" fmla="*/ 252 w 536"/>
                <a:gd name="T73" fmla="*/ 44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6" h="536">
                  <a:moveTo>
                    <a:pt x="252" y="44"/>
                  </a:moveTo>
                  <a:lnTo>
                    <a:pt x="252" y="44"/>
                  </a:lnTo>
                  <a:lnTo>
                    <a:pt x="246" y="64"/>
                  </a:lnTo>
                  <a:lnTo>
                    <a:pt x="240" y="82"/>
                  </a:lnTo>
                  <a:lnTo>
                    <a:pt x="232" y="100"/>
                  </a:lnTo>
                  <a:lnTo>
                    <a:pt x="222" y="116"/>
                  </a:lnTo>
                  <a:lnTo>
                    <a:pt x="212" y="132"/>
                  </a:lnTo>
                  <a:lnTo>
                    <a:pt x="202" y="148"/>
                  </a:lnTo>
                  <a:lnTo>
                    <a:pt x="190" y="162"/>
                  </a:lnTo>
                  <a:lnTo>
                    <a:pt x="176" y="176"/>
                  </a:lnTo>
                  <a:lnTo>
                    <a:pt x="162" y="190"/>
                  </a:lnTo>
                  <a:lnTo>
                    <a:pt x="148" y="202"/>
                  </a:lnTo>
                  <a:lnTo>
                    <a:pt x="132" y="212"/>
                  </a:lnTo>
                  <a:lnTo>
                    <a:pt x="116" y="222"/>
                  </a:lnTo>
                  <a:lnTo>
                    <a:pt x="100" y="232"/>
                  </a:lnTo>
                  <a:lnTo>
                    <a:pt x="82" y="240"/>
                  </a:lnTo>
                  <a:lnTo>
                    <a:pt x="64" y="246"/>
                  </a:lnTo>
                  <a:lnTo>
                    <a:pt x="46" y="252"/>
                  </a:lnTo>
                  <a:lnTo>
                    <a:pt x="46" y="252"/>
                  </a:lnTo>
                  <a:lnTo>
                    <a:pt x="36" y="254"/>
                  </a:lnTo>
                  <a:lnTo>
                    <a:pt x="28" y="260"/>
                  </a:lnTo>
                  <a:lnTo>
                    <a:pt x="20" y="266"/>
                  </a:lnTo>
                  <a:lnTo>
                    <a:pt x="14" y="272"/>
                  </a:lnTo>
                  <a:lnTo>
                    <a:pt x="8" y="280"/>
                  </a:lnTo>
                  <a:lnTo>
                    <a:pt x="4" y="288"/>
                  </a:lnTo>
                  <a:lnTo>
                    <a:pt x="2" y="298"/>
                  </a:lnTo>
                  <a:lnTo>
                    <a:pt x="0" y="308"/>
                  </a:lnTo>
                  <a:lnTo>
                    <a:pt x="0" y="478"/>
                  </a:lnTo>
                  <a:lnTo>
                    <a:pt x="0" y="478"/>
                  </a:lnTo>
                  <a:lnTo>
                    <a:pt x="2" y="490"/>
                  </a:lnTo>
                  <a:lnTo>
                    <a:pt x="6" y="502"/>
                  </a:lnTo>
                  <a:lnTo>
                    <a:pt x="12" y="514"/>
                  </a:lnTo>
                  <a:lnTo>
                    <a:pt x="22" y="522"/>
                  </a:lnTo>
                  <a:lnTo>
                    <a:pt x="32" y="530"/>
                  </a:lnTo>
                  <a:lnTo>
                    <a:pt x="44" y="534"/>
                  </a:lnTo>
                  <a:lnTo>
                    <a:pt x="56" y="536"/>
                  </a:lnTo>
                  <a:lnTo>
                    <a:pt x="68" y="536"/>
                  </a:lnTo>
                  <a:lnTo>
                    <a:pt x="68" y="536"/>
                  </a:lnTo>
                  <a:lnTo>
                    <a:pt x="112" y="526"/>
                  </a:lnTo>
                  <a:lnTo>
                    <a:pt x="156" y="514"/>
                  </a:lnTo>
                  <a:lnTo>
                    <a:pt x="198" y="498"/>
                  </a:lnTo>
                  <a:lnTo>
                    <a:pt x="236" y="480"/>
                  </a:lnTo>
                  <a:lnTo>
                    <a:pt x="274" y="458"/>
                  </a:lnTo>
                  <a:lnTo>
                    <a:pt x="310" y="432"/>
                  </a:lnTo>
                  <a:lnTo>
                    <a:pt x="344" y="406"/>
                  </a:lnTo>
                  <a:lnTo>
                    <a:pt x="376" y="376"/>
                  </a:lnTo>
                  <a:lnTo>
                    <a:pt x="406" y="344"/>
                  </a:lnTo>
                  <a:lnTo>
                    <a:pt x="434" y="310"/>
                  </a:lnTo>
                  <a:lnTo>
                    <a:pt x="458" y="274"/>
                  </a:lnTo>
                  <a:lnTo>
                    <a:pt x="480" y="236"/>
                  </a:lnTo>
                  <a:lnTo>
                    <a:pt x="498" y="196"/>
                  </a:lnTo>
                  <a:lnTo>
                    <a:pt x="514" y="156"/>
                  </a:lnTo>
                  <a:lnTo>
                    <a:pt x="526" y="112"/>
                  </a:lnTo>
                  <a:lnTo>
                    <a:pt x="536" y="68"/>
                  </a:lnTo>
                  <a:lnTo>
                    <a:pt x="536" y="68"/>
                  </a:lnTo>
                  <a:lnTo>
                    <a:pt x="536" y="56"/>
                  </a:lnTo>
                  <a:lnTo>
                    <a:pt x="534" y="42"/>
                  </a:lnTo>
                  <a:lnTo>
                    <a:pt x="530" y="32"/>
                  </a:lnTo>
                  <a:lnTo>
                    <a:pt x="522" y="22"/>
                  </a:lnTo>
                  <a:lnTo>
                    <a:pt x="514" y="12"/>
                  </a:lnTo>
                  <a:lnTo>
                    <a:pt x="502" y="6"/>
                  </a:lnTo>
                  <a:lnTo>
                    <a:pt x="490" y="2"/>
                  </a:lnTo>
                  <a:lnTo>
                    <a:pt x="478" y="0"/>
                  </a:lnTo>
                  <a:lnTo>
                    <a:pt x="308" y="0"/>
                  </a:lnTo>
                  <a:lnTo>
                    <a:pt x="308" y="0"/>
                  </a:lnTo>
                  <a:lnTo>
                    <a:pt x="298" y="2"/>
                  </a:lnTo>
                  <a:lnTo>
                    <a:pt x="288" y="4"/>
                  </a:lnTo>
                  <a:lnTo>
                    <a:pt x="280" y="8"/>
                  </a:lnTo>
                  <a:lnTo>
                    <a:pt x="272" y="12"/>
                  </a:lnTo>
                  <a:lnTo>
                    <a:pt x="266" y="20"/>
                  </a:lnTo>
                  <a:lnTo>
                    <a:pt x="260" y="26"/>
                  </a:lnTo>
                  <a:lnTo>
                    <a:pt x="254" y="36"/>
                  </a:lnTo>
                  <a:lnTo>
                    <a:pt x="252" y="44"/>
                  </a:lnTo>
                  <a:lnTo>
                    <a:pt x="252" y="44"/>
                  </a:lnTo>
                  <a:close/>
                </a:path>
              </a:pathLst>
            </a:custGeom>
            <a:solidFill>
              <a:schemeClr val="accent1"/>
            </a:solidFill>
            <a:ln w="38100">
              <a:no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en-US" sz="1400">
                <a:solidFill>
                  <a:schemeClr val="lt1"/>
                </a:solidFill>
                <a:cs typeface="+mn-ea"/>
                <a:sym typeface="+mn-lt"/>
              </a:endParaRPr>
            </a:p>
          </p:txBody>
        </p:sp>
        <p:sp>
          <p:nvSpPr>
            <p:cNvPr id="7" name="PA-îsļide">
              <a:extLst>
                <a:ext uri="{FF2B5EF4-FFF2-40B4-BE49-F238E27FC236}">
                  <a16:creationId xmlns:a16="http://schemas.microsoft.com/office/drawing/2014/main" id="{392FC076-4224-4EAB-B81A-A1ABDAC9EACB}"/>
                </a:ext>
              </a:extLst>
            </p:cNvPr>
            <p:cNvSpPr/>
            <p:nvPr>
              <p:custDataLst>
                <p:tags r:id="rId14"/>
              </p:custDataLst>
            </p:nvPr>
          </p:nvSpPr>
          <p:spPr bwMode="auto">
            <a:xfrm>
              <a:off x="4391215" y="3889231"/>
              <a:ext cx="1623028" cy="1623026"/>
            </a:xfrm>
            <a:custGeom>
              <a:avLst/>
              <a:gdLst>
                <a:gd name="T0" fmla="*/ 492 w 536"/>
                <a:gd name="T1" fmla="*/ 252 h 536"/>
                <a:gd name="T2" fmla="*/ 456 w 536"/>
                <a:gd name="T3" fmla="*/ 240 h 536"/>
                <a:gd name="T4" fmla="*/ 420 w 536"/>
                <a:gd name="T5" fmla="*/ 222 h 536"/>
                <a:gd name="T6" fmla="*/ 388 w 536"/>
                <a:gd name="T7" fmla="*/ 202 h 536"/>
                <a:gd name="T8" fmla="*/ 360 w 536"/>
                <a:gd name="T9" fmla="*/ 176 h 536"/>
                <a:gd name="T10" fmla="*/ 336 w 536"/>
                <a:gd name="T11" fmla="*/ 148 h 536"/>
                <a:gd name="T12" fmla="*/ 314 w 536"/>
                <a:gd name="T13" fmla="*/ 116 h 536"/>
                <a:gd name="T14" fmla="*/ 298 w 536"/>
                <a:gd name="T15" fmla="*/ 82 h 536"/>
                <a:gd name="T16" fmla="*/ 286 w 536"/>
                <a:gd name="T17" fmla="*/ 44 h 536"/>
                <a:gd name="T18" fmla="*/ 282 w 536"/>
                <a:gd name="T19" fmla="*/ 36 h 536"/>
                <a:gd name="T20" fmla="*/ 272 w 536"/>
                <a:gd name="T21" fmla="*/ 20 h 536"/>
                <a:gd name="T22" fmla="*/ 256 w 536"/>
                <a:gd name="T23" fmla="*/ 8 h 536"/>
                <a:gd name="T24" fmla="*/ 238 w 536"/>
                <a:gd name="T25" fmla="*/ 2 h 536"/>
                <a:gd name="T26" fmla="*/ 60 w 536"/>
                <a:gd name="T27" fmla="*/ 0 h 536"/>
                <a:gd name="T28" fmla="*/ 46 w 536"/>
                <a:gd name="T29" fmla="*/ 2 h 536"/>
                <a:gd name="T30" fmla="*/ 24 w 536"/>
                <a:gd name="T31" fmla="*/ 12 h 536"/>
                <a:gd name="T32" fmla="*/ 8 w 536"/>
                <a:gd name="T33" fmla="*/ 32 h 536"/>
                <a:gd name="T34" fmla="*/ 0 w 536"/>
                <a:gd name="T35" fmla="*/ 56 h 536"/>
                <a:gd name="T36" fmla="*/ 2 w 536"/>
                <a:gd name="T37" fmla="*/ 68 h 536"/>
                <a:gd name="T38" fmla="*/ 24 w 536"/>
                <a:gd name="T39" fmla="*/ 156 h 536"/>
                <a:gd name="T40" fmla="*/ 58 w 536"/>
                <a:gd name="T41" fmla="*/ 236 h 536"/>
                <a:gd name="T42" fmla="*/ 104 w 536"/>
                <a:gd name="T43" fmla="*/ 310 h 536"/>
                <a:gd name="T44" fmla="*/ 160 w 536"/>
                <a:gd name="T45" fmla="*/ 376 h 536"/>
                <a:gd name="T46" fmla="*/ 226 w 536"/>
                <a:gd name="T47" fmla="*/ 432 h 536"/>
                <a:gd name="T48" fmla="*/ 300 w 536"/>
                <a:gd name="T49" fmla="*/ 480 h 536"/>
                <a:gd name="T50" fmla="*/ 382 w 536"/>
                <a:gd name="T51" fmla="*/ 514 h 536"/>
                <a:gd name="T52" fmla="*/ 468 w 536"/>
                <a:gd name="T53" fmla="*/ 536 h 536"/>
                <a:gd name="T54" fmla="*/ 482 w 536"/>
                <a:gd name="T55" fmla="*/ 536 h 536"/>
                <a:gd name="T56" fmla="*/ 506 w 536"/>
                <a:gd name="T57" fmla="*/ 530 h 536"/>
                <a:gd name="T58" fmla="*/ 524 w 536"/>
                <a:gd name="T59" fmla="*/ 514 h 536"/>
                <a:gd name="T60" fmla="*/ 534 w 536"/>
                <a:gd name="T61" fmla="*/ 490 h 536"/>
                <a:gd name="T62" fmla="*/ 536 w 536"/>
                <a:gd name="T63" fmla="*/ 308 h 536"/>
                <a:gd name="T64" fmla="*/ 536 w 536"/>
                <a:gd name="T65" fmla="*/ 298 h 536"/>
                <a:gd name="T66" fmla="*/ 530 w 536"/>
                <a:gd name="T67" fmla="*/ 280 h 536"/>
                <a:gd name="T68" fmla="*/ 518 w 536"/>
                <a:gd name="T69" fmla="*/ 266 h 536"/>
                <a:gd name="T70" fmla="*/ 502 w 536"/>
                <a:gd name="T71" fmla="*/ 254 h 536"/>
                <a:gd name="T72" fmla="*/ 492 w 536"/>
                <a:gd name="T73" fmla="*/ 25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6" h="536">
                  <a:moveTo>
                    <a:pt x="492" y="252"/>
                  </a:moveTo>
                  <a:lnTo>
                    <a:pt x="492" y="252"/>
                  </a:lnTo>
                  <a:lnTo>
                    <a:pt x="474" y="246"/>
                  </a:lnTo>
                  <a:lnTo>
                    <a:pt x="456" y="240"/>
                  </a:lnTo>
                  <a:lnTo>
                    <a:pt x="438" y="232"/>
                  </a:lnTo>
                  <a:lnTo>
                    <a:pt x="420" y="222"/>
                  </a:lnTo>
                  <a:lnTo>
                    <a:pt x="404" y="212"/>
                  </a:lnTo>
                  <a:lnTo>
                    <a:pt x="388" y="202"/>
                  </a:lnTo>
                  <a:lnTo>
                    <a:pt x="374" y="190"/>
                  </a:lnTo>
                  <a:lnTo>
                    <a:pt x="360" y="176"/>
                  </a:lnTo>
                  <a:lnTo>
                    <a:pt x="348" y="162"/>
                  </a:lnTo>
                  <a:lnTo>
                    <a:pt x="336" y="148"/>
                  </a:lnTo>
                  <a:lnTo>
                    <a:pt x="324" y="132"/>
                  </a:lnTo>
                  <a:lnTo>
                    <a:pt x="314" y="116"/>
                  </a:lnTo>
                  <a:lnTo>
                    <a:pt x="306" y="100"/>
                  </a:lnTo>
                  <a:lnTo>
                    <a:pt x="298" y="82"/>
                  </a:lnTo>
                  <a:lnTo>
                    <a:pt x="290" y="64"/>
                  </a:lnTo>
                  <a:lnTo>
                    <a:pt x="286" y="44"/>
                  </a:lnTo>
                  <a:lnTo>
                    <a:pt x="286" y="44"/>
                  </a:lnTo>
                  <a:lnTo>
                    <a:pt x="282" y="36"/>
                  </a:lnTo>
                  <a:lnTo>
                    <a:pt x="278" y="26"/>
                  </a:lnTo>
                  <a:lnTo>
                    <a:pt x="272" y="20"/>
                  </a:lnTo>
                  <a:lnTo>
                    <a:pt x="264" y="12"/>
                  </a:lnTo>
                  <a:lnTo>
                    <a:pt x="256" y="8"/>
                  </a:lnTo>
                  <a:lnTo>
                    <a:pt x="248" y="4"/>
                  </a:lnTo>
                  <a:lnTo>
                    <a:pt x="238" y="2"/>
                  </a:lnTo>
                  <a:lnTo>
                    <a:pt x="230" y="0"/>
                  </a:lnTo>
                  <a:lnTo>
                    <a:pt x="60" y="0"/>
                  </a:lnTo>
                  <a:lnTo>
                    <a:pt x="60" y="0"/>
                  </a:lnTo>
                  <a:lnTo>
                    <a:pt x="46" y="2"/>
                  </a:lnTo>
                  <a:lnTo>
                    <a:pt x="34" y="6"/>
                  </a:lnTo>
                  <a:lnTo>
                    <a:pt x="24" y="12"/>
                  </a:lnTo>
                  <a:lnTo>
                    <a:pt x="14" y="22"/>
                  </a:lnTo>
                  <a:lnTo>
                    <a:pt x="8" y="32"/>
                  </a:lnTo>
                  <a:lnTo>
                    <a:pt x="2" y="42"/>
                  </a:lnTo>
                  <a:lnTo>
                    <a:pt x="0" y="56"/>
                  </a:lnTo>
                  <a:lnTo>
                    <a:pt x="2" y="68"/>
                  </a:lnTo>
                  <a:lnTo>
                    <a:pt x="2" y="68"/>
                  </a:lnTo>
                  <a:lnTo>
                    <a:pt x="10" y="112"/>
                  </a:lnTo>
                  <a:lnTo>
                    <a:pt x="24" y="156"/>
                  </a:lnTo>
                  <a:lnTo>
                    <a:pt x="38" y="196"/>
                  </a:lnTo>
                  <a:lnTo>
                    <a:pt x="58" y="236"/>
                  </a:lnTo>
                  <a:lnTo>
                    <a:pt x="80" y="274"/>
                  </a:lnTo>
                  <a:lnTo>
                    <a:pt x="104" y="310"/>
                  </a:lnTo>
                  <a:lnTo>
                    <a:pt x="130" y="344"/>
                  </a:lnTo>
                  <a:lnTo>
                    <a:pt x="160" y="376"/>
                  </a:lnTo>
                  <a:lnTo>
                    <a:pt x="192" y="406"/>
                  </a:lnTo>
                  <a:lnTo>
                    <a:pt x="226" y="432"/>
                  </a:lnTo>
                  <a:lnTo>
                    <a:pt x="262" y="458"/>
                  </a:lnTo>
                  <a:lnTo>
                    <a:pt x="300" y="480"/>
                  </a:lnTo>
                  <a:lnTo>
                    <a:pt x="340" y="498"/>
                  </a:lnTo>
                  <a:lnTo>
                    <a:pt x="382" y="514"/>
                  </a:lnTo>
                  <a:lnTo>
                    <a:pt x="424" y="526"/>
                  </a:lnTo>
                  <a:lnTo>
                    <a:pt x="468" y="536"/>
                  </a:lnTo>
                  <a:lnTo>
                    <a:pt x="468" y="536"/>
                  </a:lnTo>
                  <a:lnTo>
                    <a:pt x="482" y="536"/>
                  </a:lnTo>
                  <a:lnTo>
                    <a:pt x="494" y="534"/>
                  </a:lnTo>
                  <a:lnTo>
                    <a:pt x="506" y="530"/>
                  </a:lnTo>
                  <a:lnTo>
                    <a:pt x="516" y="522"/>
                  </a:lnTo>
                  <a:lnTo>
                    <a:pt x="524" y="514"/>
                  </a:lnTo>
                  <a:lnTo>
                    <a:pt x="530" y="502"/>
                  </a:lnTo>
                  <a:lnTo>
                    <a:pt x="534" y="490"/>
                  </a:lnTo>
                  <a:lnTo>
                    <a:pt x="536" y="478"/>
                  </a:lnTo>
                  <a:lnTo>
                    <a:pt x="536" y="308"/>
                  </a:lnTo>
                  <a:lnTo>
                    <a:pt x="536" y="308"/>
                  </a:lnTo>
                  <a:lnTo>
                    <a:pt x="536" y="298"/>
                  </a:lnTo>
                  <a:lnTo>
                    <a:pt x="534" y="288"/>
                  </a:lnTo>
                  <a:lnTo>
                    <a:pt x="530" y="280"/>
                  </a:lnTo>
                  <a:lnTo>
                    <a:pt x="524" y="272"/>
                  </a:lnTo>
                  <a:lnTo>
                    <a:pt x="518" y="266"/>
                  </a:lnTo>
                  <a:lnTo>
                    <a:pt x="510" y="260"/>
                  </a:lnTo>
                  <a:lnTo>
                    <a:pt x="502" y="254"/>
                  </a:lnTo>
                  <a:lnTo>
                    <a:pt x="492" y="252"/>
                  </a:lnTo>
                  <a:lnTo>
                    <a:pt x="492" y="252"/>
                  </a:lnTo>
                  <a:close/>
                </a:path>
              </a:pathLst>
            </a:custGeom>
            <a:solidFill>
              <a:schemeClr val="accent1"/>
            </a:solidFill>
            <a:ln w="38100">
              <a:no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en-US" sz="1400">
                <a:solidFill>
                  <a:schemeClr val="lt1"/>
                </a:solidFill>
                <a:cs typeface="+mn-ea"/>
                <a:sym typeface="+mn-lt"/>
              </a:endParaRPr>
            </a:p>
          </p:txBody>
        </p:sp>
        <p:sp>
          <p:nvSpPr>
            <p:cNvPr id="9" name="PA-íS1îḑé">
              <a:extLst>
                <a:ext uri="{FF2B5EF4-FFF2-40B4-BE49-F238E27FC236}">
                  <a16:creationId xmlns:a16="http://schemas.microsoft.com/office/drawing/2014/main" id="{ECD2CF1A-A382-4C76-A7C6-9B614C7400EB}"/>
                </a:ext>
              </a:extLst>
            </p:cNvPr>
            <p:cNvSpPr/>
            <p:nvPr>
              <p:custDataLst>
                <p:tags r:id="rId15"/>
              </p:custDataLst>
            </p:nvPr>
          </p:nvSpPr>
          <p:spPr bwMode="auto">
            <a:xfrm>
              <a:off x="5596373" y="3453193"/>
              <a:ext cx="999252" cy="744896"/>
            </a:xfrm>
            <a:custGeom>
              <a:avLst/>
              <a:gdLst>
                <a:gd name="connsiteX0" fmla="*/ 502654 w 999252"/>
                <a:gd name="connsiteY0" fmla="*/ 484485 h 744896"/>
                <a:gd name="connsiteX1" fmla="*/ 526878 w 999252"/>
                <a:gd name="connsiteY1" fmla="*/ 490541 h 744896"/>
                <a:gd name="connsiteX2" fmla="*/ 551102 w 999252"/>
                <a:gd name="connsiteY2" fmla="*/ 496597 h 744896"/>
                <a:gd name="connsiteX3" fmla="*/ 575327 w 999252"/>
                <a:gd name="connsiteY3" fmla="*/ 508709 h 744896"/>
                <a:gd name="connsiteX4" fmla="*/ 593495 w 999252"/>
                <a:gd name="connsiteY4" fmla="*/ 520822 h 744896"/>
                <a:gd name="connsiteX5" fmla="*/ 611663 w 999252"/>
                <a:gd name="connsiteY5" fmla="*/ 545046 h 744896"/>
                <a:gd name="connsiteX6" fmla="*/ 623775 w 999252"/>
                <a:gd name="connsiteY6" fmla="*/ 569270 h 744896"/>
                <a:gd name="connsiteX7" fmla="*/ 629831 w 999252"/>
                <a:gd name="connsiteY7" fmla="*/ 587438 h 744896"/>
                <a:gd name="connsiteX8" fmla="*/ 635887 w 999252"/>
                <a:gd name="connsiteY8" fmla="*/ 617719 h 744896"/>
                <a:gd name="connsiteX9" fmla="*/ 629831 w 999252"/>
                <a:gd name="connsiteY9" fmla="*/ 641943 h 744896"/>
                <a:gd name="connsiteX10" fmla="*/ 623775 w 999252"/>
                <a:gd name="connsiteY10" fmla="*/ 666167 h 744896"/>
                <a:gd name="connsiteX11" fmla="*/ 611663 w 999252"/>
                <a:gd name="connsiteY11" fmla="*/ 684335 h 744896"/>
                <a:gd name="connsiteX12" fmla="*/ 593495 w 999252"/>
                <a:gd name="connsiteY12" fmla="*/ 708560 h 744896"/>
                <a:gd name="connsiteX13" fmla="*/ 575327 w 999252"/>
                <a:gd name="connsiteY13" fmla="*/ 720672 h 744896"/>
                <a:gd name="connsiteX14" fmla="*/ 551102 w 999252"/>
                <a:gd name="connsiteY14" fmla="*/ 732784 h 744896"/>
                <a:gd name="connsiteX15" fmla="*/ 526878 w 999252"/>
                <a:gd name="connsiteY15" fmla="*/ 744896 h 744896"/>
                <a:gd name="connsiteX16" fmla="*/ 502654 w 999252"/>
                <a:gd name="connsiteY16" fmla="*/ 744896 h 744896"/>
                <a:gd name="connsiteX17" fmla="*/ 478429 w 999252"/>
                <a:gd name="connsiteY17" fmla="*/ 744896 h 744896"/>
                <a:gd name="connsiteX18" fmla="*/ 454205 w 999252"/>
                <a:gd name="connsiteY18" fmla="*/ 732784 h 744896"/>
                <a:gd name="connsiteX19" fmla="*/ 436037 w 999252"/>
                <a:gd name="connsiteY19" fmla="*/ 720672 h 744896"/>
                <a:gd name="connsiteX20" fmla="*/ 411813 w 999252"/>
                <a:gd name="connsiteY20" fmla="*/ 708560 h 744896"/>
                <a:gd name="connsiteX21" fmla="*/ 393644 w 999252"/>
                <a:gd name="connsiteY21" fmla="*/ 684335 h 744896"/>
                <a:gd name="connsiteX22" fmla="*/ 387588 w 999252"/>
                <a:gd name="connsiteY22" fmla="*/ 666167 h 744896"/>
                <a:gd name="connsiteX23" fmla="*/ 375476 w 999252"/>
                <a:gd name="connsiteY23" fmla="*/ 641943 h 744896"/>
                <a:gd name="connsiteX24" fmla="*/ 375476 w 999252"/>
                <a:gd name="connsiteY24" fmla="*/ 617719 h 744896"/>
                <a:gd name="connsiteX25" fmla="*/ 375476 w 999252"/>
                <a:gd name="connsiteY25" fmla="*/ 587438 h 744896"/>
                <a:gd name="connsiteX26" fmla="*/ 387588 w 999252"/>
                <a:gd name="connsiteY26" fmla="*/ 569270 h 744896"/>
                <a:gd name="connsiteX27" fmla="*/ 393644 w 999252"/>
                <a:gd name="connsiteY27" fmla="*/ 545046 h 744896"/>
                <a:gd name="connsiteX28" fmla="*/ 411813 w 999252"/>
                <a:gd name="connsiteY28" fmla="*/ 520822 h 744896"/>
                <a:gd name="connsiteX29" fmla="*/ 436037 w 999252"/>
                <a:gd name="connsiteY29" fmla="*/ 508709 h 744896"/>
                <a:gd name="connsiteX30" fmla="*/ 454205 w 999252"/>
                <a:gd name="connsiteY30" fmla="*/ 496597 h 744896"/>
                <a:gd name="connsiteX31" fmla="*/ 478429 w 999252"/>
                <a:gd name="connsiteY31" fmla="*/ 490541 h 744896"/>
                <a:gd name="connsiteX32" fmla="*/ 460262 w 999252"/>
                <a:gd name="connsiteY32" fmla="*/ 260411 h 744896"/>
                <a:gd name="connsiteX33" fmla="*/ 502654 w 999252"/>
                <a:gd name="connsiteY33" fmla="*/ 260411 h 744896"/>
                <a:gd name="connsiteX34" fmla="*/ 538991 w 999252"/>
                <a:gd name="connsiteY34" fmla="*/ 260411 h 744896"/>
                <a:gd name="connsiteX35" fmla="*/ 581383 w 999252"/>
                <a:gd name="connsiteY35" fmla="*/ 266467 h 744896"/>
                <a:gd name="connsiteX36" fmla="*/ 617720 w 999252"/>
                <a:gd name="connsiteY36" fmla="*/ 278579 h 744896"/>
                <a:gd name="connsiteX37" fmla="*/ 660112 w 999252"/>
                <a:gd name="connsiteY37" fmla="*/ 290691 h 744896"/>
                <a:gd name="connsiteX38" fmla="*/ 696449 w 999252"/>
                <a:gd name="connsiteY38" fmla="*/ 308860 h 744896"/>
                <a:gd name="connsiteX39" fmla="*/ 732785 w 999252"/>
                <a:gd name="connsiteY39" fmla="*/ 327028 h 744896"/>
                <a:gd name="connsiteX40" fmla="*/ 763066 w 999252"/>
                <a:gd name="connsiteY40" fmla="*/ 351252 h 744896"/>
                <a:gd name="connsiteX41" fmla="*/ 799402 w 999252"/>
                <a:gd name="connsiteY41" fmla="*/ 381532 h 744896"/>
                <a:gd name="connsiteX42" fmla="*/ 811514 w 999252"/>
                <a:gd name="connsiteY42" fmla="*/ 405757 h 744896"/>
                <a:gd name="connsiteX43" fmla="*/ 817570 w 999252"/>
                <a:gd name="connsiteY43" fmla="*/ 429981 h 744896"/>
                <a:gd name="connsiteX44" fmla="*/ 811514 w 999252"/>
                <a:gd name="connsiteY44" fmla="*/ 454205 h 744896"/>
                <a:gd name="connsiteX45" fmla="*/ 799402 w 999252"/>
                <a:gd name="connsiteY45" fmla="*/ 472374 h 744896"/>
                <a:gd name="connsiteX46" fmla="*/ 775178 w 999252"/>
                <a:gd name="connsiteY46" fmla="*/ 490542 h 744896"/>
                <a:gd name="connsiteX47" fmla="*/ 750953 w 999252"/>
                <a:gd name="connsiteY47" fmla="*/ 490542 h 744896"/>
                <a:gd name="connsiteX48" fmla="*/ 726729 w 999252"/>
                <a:gd name="connsiteY48" fmla="*/ 490542 h 744896"/>
                <a:gd name="connsiteX49" fmla="*/ 702505 w 999252"/>
                <a:gd name="connsiteY49" fmla="*/ 472374 h 744896"/>
                <a:gd name="connsiteX50" fmla="*/ 660112 w 999252"/>
                <a:gd name="connsiteY50" fmla="*/ 436037 h 744896"/>
                <a:gd name="connsiteX51" fmla="*/ 611664 w 999252"/>
                <a:gd name="connsiteY51" fmla="*/ 411813 h 744896"/>
                <a:gd name="connsiteX52" fmla="*/ 557159 w 999252"/>
                <a:gd name="connsiteY52" fmla="*/ 393645 h 744896"/>
                <a:gd name="connsiteX53" fmla="*/ 502654 w 999252"/>
                <a:gd name="connsiteY53" fmla="*/ 387589 h 744896"/>
                <a:gd name="connsiteX54" fmla="*/ 448150 w 999252"/>
                <a:gd name="connsiteY54" fmla="*/ 393645 h 744896"/>
                <a:gd name="connsiteX55" fmla="*/ 393645 w 999252"/>
                <a:gd name="connsiteY55" fmla="*/ 411813 h 744896"/>
                <a:gd name="connsiteX56" fmla="*/ 345196 w 999252"/>
                <a:gd name="connsiteY56" fmla="*/ 436037 h 744896"/>
                <a:gd name="connsiteX57" fmla="*/ 296747 w 999252"/>
                <a:gd name="connsiteY57" fmla="*/ 472374 h 744896"/>
                <a:gd name="connsiteX58" fmla="*/ 278579 w 999252"/>
                <a:gd name="connsiteY58" fmla="*/ 490542 h 744896"/>
                <a:gd name="connsiteX59" fmla="*/ 248299 w 999252"/>
                <a:gd name="connsiteY59" fmla="*/ 490542 h 744896"/>
                <a:gd name="connsiteX60" fmla="*/ 224074 w 999252"/>
                <a:gd name="connsiteY60" fmla="*/ 490542 h 744896"/>
                <a:gd name="connsiteX61" fmla="*/ 205906 w 999252"/>
                <a:gd name="connsiteY61" fmla="*/ 472374 h 744896"/>
                <a:gd name="connsiteX62" fmla="*/ 187738 w 999252"/>
                <a:gd name="connsiteY62" fmla="*/ 454205 h 744896"/>
                <a:gd name="connsiteX63" fmla="*/ 187738 w 999252"/>
                <a:gd name="connsiteY63" fmla="*/ 429981 h 744896"/>
                <a:gd name="connsiteX64" fmla="*/ 187738 w 999252"/>
                <a:gd name="connsiteY64" fmla="*/ 405757 h 744896"/>
                <a:gd name="connsiteX65" fmla="*/ 205906 w 999252"/>
                <a:gd name="connsiteY65" fmla="*/ 381532 h 744896"/>
                <a:gd name="connsiteX66" fmla="*/ 236186 w 999252"/>
                <a:gd name="connsiteY66" fmla="*/ 351252 h 744896"/>
                <a:gd name="connsiteX67" fmla="*/ 272523 w 999252"/>
                <a:gd name="connsiteY67" fmla="*/ 327028 h 744896"/>
                <a:gd name="connsiteX68" fmla="*/ 308859 w 999252"/>
                <a:gd name="connsiteY68" fmla="*/ 308860 h 744896"/>
                <a:gd name="connsiteX69" fmla="*/ 345196 w 999252"/>
                <a:gd name="connsiteY69" fmla="*/ 290691 h 744896"/>
                <a:gd name="connsiteX70" fmla="*/ 381533 w 999252"/>
                <a:gd name="connsiteY70" fmla="*/ 278579 h 744896"/>
                <a:gd name="connsiteX71" fmla="*/ 423925 w 999252"/>
                <a:gd name="connsiteY71" fmla="*/ 266467 h 744896"/>
                <a:gd name="connsiteX72" fmla="*/ 436037 w 999252"/>
                <a:gd name="connsiteY72" fmla="*/ 0 h 744896"/>
                <a:gd name="connsiteX73" fmla="*/ 502654 w 999252"/>
                <a:gd name="connsiteY73" fmla="*/ 0 h 744896"/>
                <a:gd name="connsiteX74" fmla="*/ 569271 w 999252"/>
                <a:gd name="connsiteY74" fmla="*/ 0 h 744896"/>
                <a:gd name="connsiteX75" fmla="*/ 629832 w 999252"/>
                <a:gd name="connsiteY75" fmla="*/ 12112 h 744896"/>
                <a:gd name="connsiteX76" fmla="*/ 696449 w 999252"/>
                <a:gd name="connsiteY76" fmla="*/ 24224 h 744896"/>
                <a:gd name="connsiteX77" fmla="*/ 757009 w 999252"/>
                <a:gd name="connsiteY77" fmla="*/ 48448 h 744896"/>
                <a:gd name="connsiteX78" fmla="*/ 817570 w 999252"/>
                <a:gd name="connsiteY78" fmla="*/ 72673 h 744896"/>
                <a:gd name="connsiteX79" fmla="*/ 878131 w 999252"/>
                <a:gd name="connsiteY79" fmla="*/ 109009 h 744896"/>
                <a:gd name="connsiteX80" fmla="*/ 932635 w 999252"/>
                <a:gd name="connsiteY80" fmla="*/ 151401 h 744896"/>
                <a:gd name="connsiteX81" fmla="*/ 981084 w 999252"/>
                <a:gd name="connsiteY81" fmla="*/ 193794 h 744896"/>
                <a:gd name="connsiteX82" fmla="*/ 999252 w 999252"/>
                <a:gd name="connsiteY82" fmla="*/ 218018 h 744896"/>
                <a:gd name="connsiteX83" fmla="*/ 999252 w 999252"/>
                <a:gd name="connsiteY83" fmla="*/ 242242 h 744896"/>
                <a:gd name="connsiteX84" fmla="*/ 999252 w 999252"/>
                <a:gd name="connsiteY84" fmla="*/ 266466 h 744896"/>
                <a:gd name="connsiteX85" fmla="*/ 981084 w 999252"/>
                <a:gd name="connsiteY85" fmla="*/ 290691 h 744896"/>
                <a:gd name="connsiteX86" fmla="*/ 962916 w 999252"/>
                <a:gd name="connsiteY86" fmla="*/ 302803 h 744896"/>
                <a:gd name="connsiteX87" fmla="*/ 938691 w 999252"/>
                <a:gd name="connsiteY87" fmla="*/ 308859 h 744896"/>
                <a:gd name="connsiteX88" fmla="*/ 914467 w 999252"/>
                <a:gd name="connsiteY88" fmla="*/ 302803 h 744896"/>
                <a:gd name="connsiteX89" fmla="*/ 890243 w 999252"/>
                <a:gd name="connsiteY89" fmla="*/ 290691 h 744896"/>
                <a:gd name="connsiteX90" fmla="*/ 847850 w 999252"/>
                <a:gd name="connsiteY90" fmla="*/ 248298 h 744896"/>
                <a:gd name="connsiteX91" fmla="*/ 805458 w 999252"/>
                <a:gd name="connsiteY91" fmla="*/ 218018 h 744896"/>
                <a:gd name="connsiteX92" fmla="*/ 757009 w 999252"/>
                <a:gd name="connsiteY92" fmla="*/ 193794 h 744896"/>
                <a:gd name="connsiteX93" fmla="*/ 708561 w 999252"/>
                <a:gd name="connsiteY93" fmla="*/ 169570 h 744896"/>
                <a:gd name="connsiteX94" fmla="*/ 660112 w 999252"/>
                <a:gd name="connsiteY94" fmla="*/ 151401 h 744896"/>
                <a:gd name="connsiteX95" fmla="*/ 605607 w 999252"/>
                <a:gd name="connsiteY95" fmla="*/ 139289 h 744896"/>
                <a:gd name="connsiteX96" fmla="*/ 551103 w 999252"/>
                <a:gd name="connsiteY96" fmla="*/ 133233 h 744896"/>
                <a:gd name="connsiteX97" fmla="*/ 502654 w 999252"/>
                <a:gd name="connsiteY97" fmla="*/ 127177 h 744896"/>
                <a:gd name="connsiteX98" fmla="*/ 448150 w 999252"/>
                <a:gd name="connsiteY98" fmla="*/ 133233 h 744896"/>
                <a:gd name="connsiteX99" fmla="*/ 393645 w 999252"/>
                <a:gd name="connsiteY99" fmla="*/ 139289 h 744896"/>
                <a:gd name="connsiteX100" fmla="*/ 345196 w 999252"/>
                <a:gd name="connsiteY100" fmla="*/ 151401 h 744896"/>
                <a:gd name="connsiteX101" fmla="*/ 296747 w 999252"/>
                <a:gd name="connsiteY101" fmla="*/ 169570 h 744896"/>
                <a:gd name="connsiteX102" fmla="*/ 242243 w 999252"/>
                <a:gd name="connsiteY102" fmla="*/ 193794 h 744896"/>
                <a:gd name="connsiteX103" fmla="*/ 199850 w 999252"/>
                <a:gd name="connsiteY103" fmla="*/ 218018 h 744896"/>
                <a:gd name="connsiteX104" fmla="*/ 151402 w 999252"/>
                <a:gd name="connsiteY104" fmla="*/ 248298 h 744896"/>
                <a:gd name="connsiteX105" fmla="*/ 109009 w 999252"/>
                <a:gd name="connsiteY105" fmla="*/ 290691 h 744896"/>
                <a:gd name="connsiteX106" fmla="*/ 90841 w 999252"/>
                <a:gd name="connsiteY106" fmla="*/ 302803 h 744896"/>
                <a:gd name="connsiteX107" fmla="*/ 66617 w 999252"/>
                <a:gd name="connsiteY107" fmla="*/ 308859 h 744896"/>
                <a:gd name="connsiteX108" fmla="*/ 42392 w 999252"/>
                <a:gd name="connsiteY108" fmla="*/ 302803 h 744896"/>
                <a:gd name="connsiteX109" fmla="*/ 18168 w 999252"/>
                <a:gd name="connsiteY109" fmla="*/ 290691 h 744896"/>
                <a:gd name="connsiteX110" fmla="*/ 6056 w 999252"/>
                <a:gd name="connsiteY110" fmla="*/ 266466 h 744896"/>
                <a:gd name="connsiteX111" fmla="*/ 0 w 999252"/>
                <a:gd name="connsiteY111" fmla="*/ 242242 h 744896"/>
                <a:gd name="connsiteX112" fmla="*/ 6056 w 999252"/>
                <a:gd name="connsiteY112" fmla="*/ 218018 h 744896"/>
                <a:gd name="connsiteX113" fmla="*/ 18168 w 999252"/>
                <a:gd name="connsiteY113" fmla="*/ 193794 h 744896"/>
                <a:gd name="connsiteX114" fmla="*/ 72673 w 999252"/>
                <a:gd name="connsiteY114" fmla="*/ 151401 h 744896"/>
                <a:gd name="connsiteX115" fmla="*/ 127177 w 999252"/>
                <a:gd name="connsiteY115" fmla="*/ 109009 h 744896"/>
                <a:gd name="connsiteX116" fmla="*/ 181682 w 999252"/>
                <a:gd name="connsiteY116" fmla="*/ 72673 h 744896"/>
                <a:gd name="connsiteX117" fmla="*/ 242243 w 999252"/>
                <a:gd name="connsiteY117" fmla="*/ 48448 h 744896"/>
                <a:gd name="connsiteX118" fmla="*/ 308859 w 999252"/>
                <a:gd name="connsiteY118" fmla="*/ 24224 h 744896"/>
                <a:gd name="connsiteX119" fmla="*/ 369420 w 999252"/>
                <a:gd name="connsiteY119" fmla="*/ 12112 h 744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999252" h="744896">
                  <a:moveTo>
                    <a:pt x="502654" y="484485"/>
                  </a:moveTo>
                  <a:lnTo>
                    <a:pt x="526878" y="490541"/>
                  </a:lnTo>
                  <a:lnTo>
                    <a:pt x="551102" y="496597"/>
                  </a:lnTo>
                  <a:lnTo>
                    <a:pt x="575327" y="508709"/>
                  </a:lnTo>
                  <a:lnTo>
                    <a:pt x="593495" y="520822"/>
                  </a:lnTo>
                  <a:lnTo>
                    <a:pt x="611663" y="545046"/>
                  </a:lnTo>
                  <a:lnTo>
                    <a:pt x="623775" y="569270"/>
                  </a:lnTo>
                  <a:lnTo>
                    <a:pt x="629831" y="587438"/>
                  </a:lnTo>
                  <a:lnTo>
                    <a:pt x="635887" y="617719"/>
                  </a:lnTo>
                  <a:lnTo>
                    <a:pt x="629831" y="641943"/>
                  </a:lnTo>
                  <a:lnTo>
                    <a:pt x="623775" y="666167"/>
                  </a:lnTo>
                  <a:lnTo>
                    <a:pt x="611663" y="684335"/>
                  </a:lnTo>
                  <a:lnTo>
                    <a:pt x="593495" y="708560"/>
                  </a:lnTo>
                  <a:lnTo>
                    <a:pt x="575327" y="720672"/>
                  </a:lnTo>
                  <a:lnTo>
                    <a:pt x="551102" y="732784"/>
                  </a:lnTo>
                  <a:lnTo>
                    <a:pt x="526878" y="744896"/>
                  </a:lnTo>
                  <a:lnTo>
                    <a:pt x="502654" y="744896"/>
                  </a:lnTo>
                  <a:lnTo>
                    <a:pt x="478429" y="744896"/>
                  </a:lnTo>
                  <a:lnTo>
                    <a:pt x="454205" y="732784"/>
                  </a:lnTo>
                  <a:lnTo>
                    <a:pt x="436037" y="720672"/>
                  </a:lnTo>
                  <a:lnTo>
                    <a:pt x="411813" y="708560"/>
                  </a:lnTo>
                  <a:lnTo>
                    <a:pt x="393644" y="684335"/>
                  </a:lnTo>
                  <a:lnTo>
                    <a:pt x="387588" y="666167"/>
                  </a:lnTo>
                  <a:lnTo>
                    <a:pt x="375476" y="641943"/>
                  </a:lnTo>
                  <a:lnTo>
                    <a:pt x="375476" y="617719"/>
                  </a:lnTo>
                  <a:lnTo>
                    <a:pt x="375476" y="587438"/>
                  </a:lnTo>
                  <a:lnTo>
                    <a:pt x="387588" y="569270"/>
                  </a:lnTo>
                  <a:lnTo>
                    <a:pt x="393644" y="545046"/>
                  </a:lnTo>
                  <a:lnTo>
                    <a:pt x="411813" y="520822"/>
                  </a:lnTo>
                  <a:lnTo>
                    <a:pt x="436037" y="508709"/>
                  </a:lnTo>
                  <a:lnTo>
                    <a:pt x="454205" y="496597"/>
                  </a:lnTo>
                  <a:lnTo>
                    <a:pt x="478429" y="490541"/>
                  </a:lnTo>
                  <a:close/>
                  <a:moveTo>
                    <a:pt x="460262" y="260411"/>
                  </a:moveTo>
                  <a:lnTo>
                    <a:pt x="502654" y="260411"/>
                  </a:lnTo>
                  <a:lnTo>
                    <a:pt x="538991" y="260411"/>
                  </a:lnTo>
                  <a:lnTo>
                    <a:pt x="581383" y="266467"/>
                  </a:lnTo>
                  <a:lnTo>
                    <a:pt x="617720" y="278579"/>
                  </a:lnTo>
                  <a:lnTo>
                    <a:pt x="660112" y="290691"/>
                  </a:lnTo>
                  <a:lnTo>
                    <a:pt x="696449" y="308860"/>
                  </a:lnTo>
                  <a:lnTo>
                    <a:pt x="732785" y="327028"/>
                  </a:lnTo>
                  <a:lnTo>
                    <a:pt x="763066" y="351252"/>
                  </a:lnTo>
                  <a:lnTo>
                    <a:pt x="799402" y="381532"/>
                  </a:lnTo>
                  <a:lnTo>
                    <a:pt x="811514" y="405757"/>
                  </a:lnTo>
                  <a:lnTo>
                    <a:pt x="817570" y="429981"/>
                  </a:lnTo>
                  <a:lnTo>
                    <a:pt x="811514" y="454205"/>
                  </a:lnTo>
                  <a:lnTo>
                    <a:pt x="799402" y="472374"/>
                  </a:lnTo>
                  <a:lnTo>
                    <a:pt x="775178" y="490542"/>
                  </a:lnTo>
                  <a:lnTo>
                    <a:pt x="750953" y="490542"/>
                  </a:lnTo>
                  <a:lnTo>
                    <a:pt x="726729" y="490542"/>
                  </a:lnTo>
                  <a:lnTo>
                    <a:pt x="702505" y="472374"/>
                  </a:lnTo>
                  <a:lnTo>
                    <a:pt x="660112" y="436037"/>
                  </a:lnTo>
                  <a:lnTo>
                    <a:pt x="611664" y="411813"/>
                  </a:lnTo>
                  <a:lnTo>
                    <a:pt x="557159" y="393645"/>
                  </a:lnTo>
                  <a:lnTo>
                    <a:pt x="502654" y="387589"/>
                  </a:lnTo>
                  <a:lnTo>
                    <a:pt x="448150" y="393645"/>
                  </a:lnTo>
                  <a:lnTo>
                    <a:pt x="393645" y="411813"/>
                  </a:lnTo>
                  <a:lnTo>
                    <a:pt x="345196" y="436037"/>
                  </a:lnTo>
                  <a:lnTo>
                    <a:pt x="296747" y="472374"/>
                  </a:lnTo>
                  <a:lnTo>
                    <a:pt x="278579" y="490542"/>
                  </a:lnTo>
                  <a:lnTo>
                    <a:pt x="248299" y="490542"/>
                  </a:lnTo>
                  <a:lnTo>
                    <a:pt x="224074" y="490542"/>
                  </a:lnTo>
                  <a:lnTo>
                    <a:pt x="205906" y="472374"/>
                  </a:lnTo>
                  <a:lnTo>
                    <a:pt x="187738" y="454205"/>
                  </a:lnTo>
                  <a:lnTo>
                    <a:pt x="187738" y="429981"/>
                  </a:lnTo>
                  <a:lnTo>
                    <a:pt x="187738" y="405757"/>
                  </a:lnTo>
                  <a:lnTo>
                    <a:pt x="205906" y="381532"/>
                  </a:lnTo>
                  <a:lnTo>
                    <a:pt x="236186" y="351252"/>
                  </a:lnTo>
                  <a:lnTo>
                    <a:pt x="272523" y="327028"/>
                  </a:lnTo>
                  <a:lnTo>
                    <a:pt x="308859" y="308860"/>
                  </a:lnTo>
                  <a:lnTo>
                    <a:pt x="345196" y="290691"/>
                  </a:lnTo>
                  <a:lnTo>
                    <a:pt x="381533" y="278579"/>
                  </a:lnTo>
                  <a:lnTo>
                    <a:pt x="423925" y="266467"/>
                  </a:lnTo>
                  <a:close/>
                  <a:moveTo>
                    <a:pt x="436037" y="0"/>
                  </a:moveTo>
                  <a:lnTo>
                    <a:pt x="502654" y="0"/>
                  </a:lnTo>
                  <a:lnTo>
                    <a:pt x="569271" y="0"/>
                  </a:lnTo>
                  <a:lnTo>
                    <a:pt x="629832" y="12112"/>
                  </a:lnTo>
                  <a:lnTo>
                    <a:pt x="696449" y="24224"/>
                  </a:lnTo>
                  <a:lnTo>
                    <a:pt x="757009" y="48448"/>
                  </a:lnTo>
                  <a:lnTo>
                    <a:pt x="817570" y="72673"/>
                  </a:lnTo>
                  <a:lnTo>
                    <a:pt x="878131" y="109009"/>
                  </a:lnTo>
                  <a:lnTo>
                    <a:pt x="932635" y="151401"/>
                  </a:lnTo>
                  <a:lnTo>
                    <a:pt x="981084" y="193794"/>
                  </a:lnTo>
                  <a:lnTo>
                    <a:pt x="999252" y="218018"/>
                  </a:lnTo>
                  <a:lnTo>
                    <a:pt x="999252" y="242242"/>
                  </a:lnTo>
                  <a:lnTo>
                    <a:pt x="999252" y="266466"/>
                  </a:lnTo>
                  <a:lnTo>
                    <a:pt x="981084" y="290691"/>
                  </a:lnTo>
                  <a:lnTo>
                    <a:pt x="962916" y="302803"/>
                  </a:lnTo>
                  <a:lnTo>
                    <a:pt x="938691" y="308859"/>
                  </a:lnTo>
                  <a:lnTo>
                    <a:pt x="914467" y="302803"/>
                  </a:lnTo>
                  <a:lnTo>
                    <a:pt x="890243" y="290691"/>
                  </a:lnTo>
                  <a:lnTo>
                    <a:pt x="847850" y="248298"/>
                  </a:lnTo>
                  <a:lnTo>
                    <a:pt x="805458" y="218018"/>
                  </a:lnTo>
                  <a:lnTo>
                    <a:pt x="757009" y="193794"/>
                  </a:lnTo>
                  <a:lnTo>
                    <a:pt x="708561" y="169570"/>
                  </a:lnTo>
                  <a:lnTo>
                    <a:pt x="660112" y="151401"/>
                  </a:lnTo>
                  <a:lnTo>
                    <a:pt x="605607" y="139289"/>
                  </a:lnTo>
                  <a:lnTo>
                    <a:pt x="551103" y="133233"/>
                  </a:lnTo>
                  <a:lnTo>
                    <a:pt x="502654" y="127177"/>
                  </a:lnTo>
                  <a:lnTo>
                    <a:pt x="448150" y="133233"/>
                  </a:lnTo>
                  <a:lnTo>
                    <a:pt x="393645" y="139289"/>
                  </a:lnTo>
                  <a:lnTo>
                    <a:pt x="345196" y="151401"/>
                  </a:lnTo>
                  <a:lnTo>
                    <a:pt x="296747" y="169570"/>
                  </a:lnTo>
                  <a:lnTo>
                    <a:pt x="242243" y="193794"/>
                  </a:lnTo>
                  <a:lnTo>
                    <a:pt x="199850" y="218018"/>
                  </a:lnTo>
                  <a:lnTo>
                    <a:pt x="151402" y="248298"/>
                  </a:lnTo>
                  <a:lnTo>
                    <a:pt x="109009" y="290691"/>
                  </a:lnTo>
                  <a:lnTo>
                    <a:pt x="90841" y="302803"/>
                  </a:lnTo>
                  <a:lnTo>
                    <a:pt x="66617" y="308859"/>
                  </a:lnTo>
                  <a:lnTo>
                    <a:pt x="42392" y="302803"/>
                  </a:lnTo>
                  <a:lnTo>
                    <a:pt x="18168" y="290691"/>
                  </a:lnTo>
                  <a:lnTo>
                    <a:pt x="6056" y="266466"/>
                  </a:lnTo>
                  <a:lnTo>
                    <a:pt x="0" y="242242"/>
                  </a:lnTo>
                  <a:lnTo>
                    <a:pt x="6056" y="218018"/>
                  </a:lnTo>
                  <a:lnTo>
                    <a:pt x="18168" y="193794"/>
                  </a:lnTo>
                  <a:lnTo>
                    <a:pt x="72673" y="151401"/>
                  </a:lnTo>
                  <a:lnTo>
                    <a:pt x="127177" y="109009"/>
                  </a:lnTo>
                  <a:lnTo>
                    <a:pt x="181682" y="72673"/>
                  </a:lnTo>
                  <a:lnTo>
                    <a:pt x="242243" y="48448"/>
                  </a:lnTo>
                  <a:lnTo>
                    <a:pt x="308859" y="24224"/>
                  </a:lnTo>
                  <a:lnTo>
                    <a:pt x="369420" y="12112"/>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p>
              <a:pPr>
                <a:lnSpc>
                  <a:spcPct val="108421"/>
                </a:lnSpc>
              </a:pPr>
              <a:endParaRPr lang="en-US">
                <a:cs typeface="+mn-ea"/>
                <a:sym typeface="+mn-lt"/>
              </a:endParaRPr>
            </a:p>
          </p:txBody>
        </p:sp>
        <p:cxnSp>
          <p:nvCxnSpPr>
            <p:cNvPr id="10" name="PA-直接连接符 9">
              <a:extLst>
                <a:ext uri="{FF2B5EF4-FFF2-40B4-BE49-F238E27FC236}">
                  <a16:creationId xmlns:a16="http://schemas.microsoft.com/office/drawing/2014/main" id="{050083B4-8A09-4562-B457-E85001B051C9}"/>
                </a:ext>
              </a:extLst>
            </p:cNvPr>
            <p:cNvCxnSpPr/>
            <p:nvPr>
              <p:custDataLst>
                <p:tags r:id="rId16"/>
              </p:custDataLst>
            </p:nvPr>
          </p:nvCxnSpPr>
          <p:spPr>
            <a:xfrm>
              <a:off x="3674198" y="2550317"/>
              <a:ext cx="813816" cy="0"/>
            </a:xfrm>
            <a:prstGeom prst="line">
              <a:avLst/>
            </a:prstGeom>
            <a:ln w="1270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PA-îṧļîḑé">
              <a:extLst>
                <a:ext uri="{FF2B5EF4-FFF2-40B4-BE49-F238E27FC236}">
                  <a16:creationId xmlns:a16="http://schemas.microsoft.com/office/drawing/2014/main" id="{3E2E9215-1D57-404A-A096-74D35A88E6D1}"/>
                </a:ext>
              </a:extLst>
            </p:cNvPr>
            <p:cNvSpPr txBox="1"/>
            <p:nvPr>
              <p:custDataLst>
                <p:tags r:id="rId17"/>
              </p:custDataLst>
            </p:nvPr>
          </p:nvSpPr>
          <p:spPr>
            <a:xfrm>
              <a:off x="3628477" y="2177847"/>
              <a:ext cx="905258" cy="338554"/>
            </a:xfrm>
            <a:prstGeom prst="rect">
              <a:avLst/>
            </a:prstGeom>
            <a:noFill/>
          </p:spPr>
          <p:txBody>
            <a:bodyPr wrap="square" lIns="91440" tIns="45720" rIns="91440" bIns="45720" rtlCol="0" anchor="ctr">
              <a:noAutofit/>
            </a:bodyPr>
            <a:lstStyle/>
            <a:p>
              <a:pPr algn="r">
                <a:lnSpc>
                  <a:spcPct val="108421"/>
                </a:lnSpc>
                <a:defRPr/>
              </a:pPr>
              <a:r>
                <a:rPr lang="en-US" sz="2400" dirty="0">
                  <a:solidFill>
                    <a:schemeClr val="accent2">
                      <a:lumMod val="65000"/>
                      <a:lumOff val="35000"/>
                    </a:schemeClr>
                  </a:solidFill>
                  <a:cs typeface="+mn-ea"/>
                  <a:sym typeface="+mn-lt"/>
                </a:rPr>
                <a:t>93%</a:t>
              </a:r>
            </a:p>
          </p:txBody>
        </p:sp>
        <p:cxnSp>
          <p:nvCxnSpPr>
            <p:cNvPr id="12" name="PA-直接连接符 11">
              <a:extLst>
                <a:ext uri="{FF2B5EF4-FFF2-40B4-BE49-F238E27FC236}">
                  <a16:creationId xmlns:a16="http://schemas.microsoft.com/office/drawing/2014/main" id="{F1AFDD56-4E77-44AE-BB08-AFF7C35E0960}"/>
                </a:ext>
              </a:extLst>
            </p:cNvPr>
            <p:cNvCxnSpPr/>
            <p:nvPr>
              <p:custDataLst>
                <p:tags r:id="rId18"/>
              </p:custDataLst>
            </p:nvPr>
          </p:nvCxnSpPr>
          <p:spPr>
            <a:xfrm>
              <a:off x="7800785" y="2550317"/>
              <a:ext cx="813816" cy="0"/>
            </a:xfrm>
            <a:prstGeom prst="line">
              <a:avLst/>
            </a:prstGeom>
            <a:ln w="1270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PA-íśḷíḓe">
              <a:extLst>
                <a:ext uri="{FF2B5EF4-FFF2-40B4-BE49-F238E27FC236}">
                  <a16:creationId xmlns:a16="http://schemas.microsoft.com/office/drawing/2014/main" id="{2645BF48-A43E-4A23-9806-F81256411F63}"/>
                </a:ext>
              </a:extLst>
            </p:cNvPr>
            <p:cNvSpPr txBox="1"/>
            <p:nvPr>
              <p:custDataLst>
                <p:tags r:id="rId19"/>
              </p:custDataLst>
            </p:nvPr>
          </p:nvSpPr>
          <p:spPr>
            <a:xfrm>
              <a:off x="7755064" y="2177847"/>
              <a:ext cx="905258" cy="338554"/>
            </a:xfrm>
            <a:prstGeom prst="rect">
              <a:avLst/>
            </a:prstGeom>
            <a:noFill/>
          </p:spPr>
          <p:txBody>
            <a:bodyPr wrap="square" lIns="91440" tIns="45720" rIns="91440" bIns="45720" rtlCol="0" anchor="ctr">
              <a:normAutofit fontScale="62500" lnSpcReduction="20000"/>
            </a:bodyPr>
            <a:lstStyle/>
            <a:p>
              <a:pPr algn="r">
                <a:lnSpc>
                  <a:spcPct val="128421"/>
                </a:lnSpc>
                <a:defRPr/>
              </a:pPr>
              <a:r>
                <a:rPr lang="en-US" sz="2400" dirty="0">
                  <a:solidFill>
                    <a:schemeClr val="accent2">
                      <a:lumMod val="65000"/>
                      <a:lumOff val="35000"/>
                    </a:schemeClr>
                  </a:solidFill>
                  <a:cs typeface="+mn-ea"/>
                  <a:sym typeface="+mn-lt"/>
                </a:rPr>
                <a:t>56%</a:t>
              </a:r>
            </a:p>
          </p:txBody>
        </p:sp>
        <p:cxnSp>
          <p:nvCxnSpPr>
            <p:cNvPr id="14" name="PA-直接连接符 13">
              <a:extLst>
                <a:ext uri="{FF2B5EF4-FFF2-40B4-BE49-F238E27FC236}">
                  <a16:creationId xmlns:a16="http://schemas.microsoft.com/office/drawing/2014/main" id="{1F84483C-939C-4C70-A7B9-868266A3EB42}"/>
                </a:ext>
              </a:extLst>
            </p:cNvPr>
            <p:cNvCxnSpPr/>
            <p:nvPr>
              <p:custDataLst>
                <p:tags r:id="rId20"/>
              </p:custDataLst>
            </p:nvPr>
          </p:nvCxnSpPr>
          <p:spPr>
            <a:xfrm>
              <a:off x="7800785" y="5096103"/>
              <a:ext cx="813816" cy="0"/>
            </a:xfrm>
            <a:prstGeom prst="line">
              <a:avLst/>
            </a:prstGeom>
            <a:ln w="1270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PA-íSľîḓè">
              <a:extLst>
                <a:ext uri="{FF2B5EF4-FFF2-40B4-BE49-F238E27FC236}">
                  <a16:creationId xmlns:a16="http://schemas.microsoft.com/office/drawing/2014/main" id="{7827C4EA-C724-40EE-9247-9A97FA29423E}"/>
                </a:ext>
              </a:extLst>
            </p:cNvPr>
            <p:cNvSpPr txBox="1"/>
            <p:nvPr>
              <p:custDataLst>
                <p:tags r:id="rId21"/>
              </p:custDataLst>
            </p:nvPr>
          </p:nvSpPr>
          <p:spPr>
            <a:xfrm>
              <a:off x="7755064" y="4709114"/>
              <a:ext cx="905258" cy="338554"/>
            </a:xfrm>
            <a:prstGeom prst="rect">
              <a:avLst/>
            </a:prstGeom>
            <a:noFill/>
          </p:spPr>
          <p:txBody>
            <a:bodyPr wrap="square" lIns="91440" tIns="45720" rIns="91440" bIns="45720" rtlCol="0" anchor="ctr">
              <a:noAutofit/>
            </a:bodyPr>
            <a:lstStyle/>
            <a:p>
              <a:pPr algn="r">
                <a:lnSpc>
                  <a:spcPct val="108421"/>
                </a:lnSpc>
                <a:defRPr/>
              </a:pPr>
              <a:r>
                <a:rPr lang="en-US" sz="2400" dirty="0">
                  <a:solidFill>
                    <a:schemeClr val="accent2">
                      <a:lumMod val="65000"/>
                      <a:lumOff val="35000"/>
                    </a:schemeClr>
                  </a:solidFill>
                  <a:cs typeface="+mn-ea"/>
                  <a:sym typeface="+mn-lt"/>
                </a:rPr>
                <a:t>76%</a:t>
              </a:r>
            </a:p>
          </p:txBody>
        </p:sp>
        <p:cxnSp>
          <p:nvCxnSpPr>
            <p:cNvPr id="16" name="PA-直接连接符 15">
              <a:extLst>
                <a:ext uri="{FF2B5EF4-FFF2-40B4-BE49-F238E27FC236}">
                  <a16:creationId xmlns:a16="http://schemas.microsoft.com/office/drawing/2014/main" id="{09E7E706-AAEA-470A-89CD-0D89BC66C71F}"/>
                </a:ext>
              </a:extLst>
            </p:cNvPr>
            <p:cNvCxnSpPr/>
            <p:nvPr>
              <p:custDataLst>
                <p:tags r:id="rId22"/>
              </p:custDataLst>
            </p:nvPr>
          </p:nvCxnSpPr>
          <p:spPr>
            <a:xfrm>
              <a:off x="3674198" y="5096103"/>
              <a:ext cx="813816" cy="0"/>
            </a:xfrm>
            <a:prstGeom prst="line">
              <a:avLst/>
            </a:prstGeom>
            <a:ln w="1270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PA-ï$ḷiḓê">
              <a:extLst>
                <a:ext uri="{FF2B5EF4-FFF2-40B4-BE49-F238E27FC236}">
                  <a16:creationId xmlns:a16="http://schemas.microsoft.com/office/drawing/2014/main" id="{75F99BEF-BDBD-4E9F-BDE7-0BD8C2801B27}"/>
                </a:ext>
              </a:extLst>
            </p:cNvPr>
            <p:cNvSpPr txBox="1"/>
            <p:nvPr>
              <p:custDataLst>
                <p:tags r:id="rId23"/>
              </p:custDataLst>
            </p:nvPr>
          </p:nvSpPr>
          <p:spPr>
            <a:xfrm>
              <a:off x="3628477" y="4709114"/>
              <a:ext cx="905258" cy="338554"/>
            </a:xfrm>
            <a:prstGeom prst="rect">
              <a:avLst/>
            </a:prstGeom>
            <a:noFill/>
          </p:spPr>
          <p:txBody>
            <a:bodyPr wrap="square" lIns="91440" tIns="45720" rIns="91440" bIns="45720" rtlCol="0" anchor="ctr">
              <a:noAutofit/>
            </a:bodyPr>
            <a:lstStyle/>
            <a:p>
              <a:pPr algn="r">
                <a:lnSpc>
                  <a:spcPct val="108421"/>
                </a:lnSpc>
                <a:defRPr/>
              </a:pPr>
              <a:r>
                <a:rPr lang="en-US" sz="2400" dirty="0">
                  <a:solidFill>
                    <a:schemeClr val="accent2">
                      <a:lumMod val="65000"/>
                      <a:lumOff val="35000"/>
                    </a:schemeClr>
                  </a:solidFill>
                  <a:cs typeface="+mn-ea"/>
                  <a:sym typeface="+mn-lt"/>
                </a:rPr>
                <a:t>30%</a:t>
              </a:r>
            </a:p>
          </p:txBody>
        </p:sp>
        <p:grpSp>
          <p:nvGrpSpPr>
            <p:cNvPr id="2" name="组合 1">
              <a:extLst>
                <a:ext uri="{FF2B5EF4-FFF2-40B4-BE49-F238E27FC236}">
                  <a16:creationId xmlns:a16="http://schemas.microsoft.com/office/drawing/2014/main" id="{BDCEABCE-5C27-4658-ABA9-495A78EB2C64}"/>
                </a:ext>
              </a:extLst>
            </p:cNvPr>
            <p:cNvGrpSpPr/>
            <p:nvPr/>
          </p:nvGrpSpPr>
          <p:grpSpPr>
            <a:xfrm>
              <a:off x="4796188" y="2707773"/>
              <a:ext cx="2614665" cy="411010"/>
              <a:chOff x="4773381" y="2896459"/>
              <a:chExt cx="2614665" cy="411010"/>
            </a:xfrm>
          </p:grpSpPr>
          <p:sp>
            <p:nvSpPr>
              <p:cNvPr id="34" name="PA-文本框 33">
                <a:extLst>
                  <a:ext uri="{FF2B5EF4-FFF2-40B4-BE49-F238E27FC236}">
                    <a16:creationId xmlns:a16="http://schemas.microsoft.com/office/drawing/2014/main" id="{0A507DDE-CED0-42D5-9E00-4E38DAC43B22}"/>
                  </a:ext>
                </a:extLst>
              </p:cNvPr>
              <p:cNvSpPr txBox="1"/>
              <p:nvPr>
                <p:custDataLst>
                  <p:tags r:id="rId26"/>
                </p:custDataLst>
              </p:nvPr>
            </p:nvSpPr>
            <p:spPr>
              <a:xfrm>
                <a:off x="4773381" y="2896459"/>
                <a:ext cx="697627" cy="411010"/>
              </a:xfrm>
              <a:prstGeom prst="rect">
                <a:avLst/>
              </a:prstGeom>
              <a:noFill/>
            </p:spPr>
            <p:txBody>
              <a:bodyPr wrap="none">
                <a:spAutoFit/>
                <a:scene3d>
                  <a:camera prst="orthographicFront"/>
                  <a:lightRig rig="threePt" dir="t"/>
                </a:scene3d>
                <a:sp3d contourW="12700"/>
              </a:bodyPr>
              <a:lstStyle/>
              <a:p>
                <a:pPr algn="ctr">
                  <a:lnSpc>
                    <a:spcPct val="108421"/>
                  </a:lnSpc>
                  <a:defRPr/>
                </a:pPr>
                <a:r>
                  <a:rPr lang="zh-CN" altLang="en-US" sz="2000" dirty="0">
                    <a:solidFill>
                      <a:schemeClr val="bg1"/>
                    </a:solidFill>
                    <a:cs typeface="+mn-ea"/>
                    <a:sym typeface="+mn-lt"/>
                  </a:rPr>
                  <a:t>标题</a:t>
                </a:r>
              </a:p>
            </p:txBody>
          </p:sp>
          <p:sp>
            <p:nvSpPr>
              <p:cNvPr id="35" name="PA-文本框 34">
                <a:extLst>
                  <a:ext uri="{FF2B5EF4-FFF2-40B4-BE49-F238E27FC236}">
                    <a16:creationId xmlns:a16="http://schemas.microsoft.com/office/drawing/2014/main" id="{E8C071C9-7BEA-4E48-8846-20EF127DD61A}"/>
                  </a:ext>
                </a:extLst>
              </p:cNvPr>
              <p:cNvSpPr txBox="1"/>
              <p:nvPr>
                <p:custDataLst>
                  <p:tags r:id="rId27"/>
                </p:custDataLst>
              </p:nvPr>
            </p:nvSpPr>
            <p:spPr>
              <a:xfrm>
                <a:off x="6690419" y="2896459"/>
                <a:ext cx="697627" cy="411010"/>
              </a:xfrm>
              <a:prstGeom prst="rect">
                <a:avLst/>
              </a:prstGeom>
              <a:noFill/>
            </p:spPr>
            <p:txBody>
              <a:bodyPr wrap="none">
                <a:spAutoFit/>
                <a:scene3d>
                  <a:camera prst="orthographicFront"/>
                  <a:lightRig rig="threePt" dir="t"/>
                </a:scene3d>
                <a:sp3d contourW="12700"/>
              </a:bodyPr>
              <a:lstStyle/>
              <a:p>
                <a:pPr algn="ctr">
                  <a:lnSpc>
                    <a:spcPct val="108421"/>
                  </a:lnSpc>
                  <a:defRPr/>
                </a:pPr>
                <a:r>
                  <a:rPr lang="zh-CN" altLang="en-US" sz="2000" dirty="0">
                    <a:solidFill>
                      <a:schemeClr val="bg1"/>
                    </a:solidFill>
                    <a:cs typeface="+mn-ea"/>
                    <a:sym typeface="+mn-lt"/>
                  </a:rPr>
                  <a:t>标题</a:t>
                </a:r>
              </a:p>
            </p:txBody>
          </p:sp>
        </p:grpSp>
        <p:grpSp>
          <p:nvGrpSpPr>
            <p:cNvPr id="36" name="组合 35">
              <a:extLst>
                <a:ext uri="{FF2B5EF4-FFF2-40B4-BE49-F238E27FC236}">
                  <a16:creationId xmlns:a16="http://schemas.microsoft.com/office/drawing/2014/main" id="{6B7CA400-F3C9-47CF-B861-B08DE3912F34}"/>
                </a:ext>
              </a:extLst>
            </p:cNvPr>
            <p:cNvGrpSpPr/>
            <p:nvPr/>
          </p:nvGrpSpPr>
          <p:grpSpPr>
            <a:xfrm>
              <a:off x="4796189" y="4494838"/>
              <a:ext cx="2614664" cy="411010"/>
              <a:chOff x="4773382" y="2896459"/>
              <a:chExt cx="2614664" cy="411010"/>
            </a:xfrm>
          </p:grpSpPr>
          <p:sp>
            <p:nvSpPr>
              <p:cNvPr id="37" name="PA-文本框 36">
                <a:extLst>
                  <a:ext uri="{FF2B5EF4-FFF2-40B4-BE49-F238E27FC236}">
                    <a16:creationId xmlns:a16="http://schemas.microsoft.com/office/drawing/2014/main" id="{25F5333A-D2F4-42A7-8D18-6C15D22ACBFE}"/>
                  </a:ext>
                </a:extLst>
              </p:cNvPr>
              <p:cNvSpPr txBox="1"/>
              <p:nvPr>
                <p:custDataLst>
                  <p:tags r:id="rId24"/>
                </p:custDataLst>
              </p:nvPr>
            </p:nvSpPr>
            <p:spPr>
              <a:xfrm>
                <a:off x="4773382" y="2896459"/>
                <a:ext cx="697627" cy="411010"/>
              </a:xfrm>
              <a:prstGeom prst="rect">
                <a:avLst/>
              </a:prstGeom>
              <a:noFill/>
            </p:spPr>
            <p:txBody>
              <a:bodyPr wrap="none">
                <a:spAutoFit/>
                <a:scene3d>
                  <a:camera prst="orthographicFront"/>
                  <a:lightRig rig="threePt" dir="t"/>
                </a:scene3d>
                <a:sp3d contourW="12700"/>
              </a:bodyPr>
              <a:lstStyle/>
              <a:p>
                <a:pPr algn="ctr">
                  <a:lnSpc>
                    <a:spcPct val="108421"/>
                  </a:lnSpc>
                  <a:defRPr/>
                </a:pPr>
                <a:r>
                  <a:rPr lang="zh-CN" altLang="en-US" sz="2000" dirty="0">
                    <a:solidFill>
                      <a:schemeClr val="bg1"/>
                    </a:solidFill>
                    <a:cs typeface="+mn-ea"/>
                    <a:sym typeface="+mn-lt"/>
                  </a:rPr>
                  <a:t>标题</a:t>
                </a:r>
              </a:p>
            </p:txBody>
          </p:sp>
          <p:sp>
            <p:nvSpPr>
              <p:cNvPr id="38" name="PA-文本框 37">
                <a:extLst>
                  <a:ext uri="{FF2B5EF4-FFF2-40B4-BE49-F238E27FC236}">
                    <a16:creationId xmlns:a16="http://schemas.microsoft.com/office/drawing/2014/main" id="{D64FE9B3-4336-4D03-8A2E-013C50F5D273}"/>
                  </a:ext>
                </a:extLst>
              </p:cNvPr>
              <p:cNvSpPr txBox="1"/>
              <p:nvPr>
                <p:custDataLst>
                  <p:tags r:id="rId25"/>
                </p:custDataLst>
              </p:nvPr>
            </p:nvSpPr>
            <p:spPr>
              <a:xfrm>
                <a:off x="6690419" y="2896459"/>
                <a:ext cx="697627" cy="411010"/>
              </a:xfrm>
              <a:prstGeom prst="rect">
                <a:avLst/>
              </a:prstGeom>
              <a:noFill/>
            </p:spPr>
            <p:txBody>
              <a:bodyPr wrap="none">
                <a:spAutoFit/>
                <a:scene3d>
                  <a:camera prst="orthographicFront"/>
                  <a:lightRig rig="threePt" dir="t"/>
                </a:scene3d>
                <a:sp3d contourW="12700"/>
              </a:bodyPr>
              <a:lstStyle/>
              <a:p>
                <a:pPr algn="ctr">
                  <a:lnSpc>
                    <a:spcPct val="108421"/>
                  </a:lnSpc>
                  <a:defRPr/>
                </a:pPr>
                <a:r>
                  <a:rPr lang="zh-CN" altLang="en-US" sz="2000" dirty="0">
                    <a:solidFill>
                      <a:schemeClr val="bg1"/>
                    </a:solidFill>
                    <a:cs typeface="+mn-ea"/>
                    <a:sym typeface="+mn-lt"/>
                  </a:rPr>
                  <a:t>标题</a:t>
                </a:r>
              </a:p>
            </p:txBody>
          </p:sp>
        </p:grpSp>
      </p:grpSp>
      <p:grpSp>
        <p:nvGrpSpPr>
          <p:cNvPr id="45" name="PA-组合 44">
            <a:extLst>
              <a:ext uri="{FF2B5EF4-FFF2-40B4-BE49-F238E27FC236}">
                <a16:creationId xmlns:a16="http://schemas.microsoft.com/office/drawing/2014/main" id="{A35146C1-C512-4865-B0B0-34C1DEF2E492}"/>
              </a:ext>
            </a:extLst>
          </p:cNvPr>
          <p:cNvGrpSpPr/>
          <p:nvPr>
            <p:custDataLst>
              <p:tags r:id="rId3"/>
            </p:custDataLst>
          </p:nvPr>
        </p:nvGrpSpPr>
        <p:grpSpPr>
          <a:xfrm>
            <a:off x="1120923" y="1722019"/>
            <a:ext cx="9950155" cy="4208073"/>
            <a:chOff x="1208551" y="1722019"/>
            <a:chExt cx="9950155" cy="4208073"/>
          </a:xfrm>
        </p:grpSpPr>
        <p:grpSp>
          <p:nvGrpSpPr>
            <p:cNvPr id="41" name="组合 40">
              <a:extLst>
                <a:ext uri="{FF2B5EF4-FFF2-40B4-BE49-F238E27FC236}">
                  <a16:creationId xmlns:a16="http://schemas.microsoft.com/office/drawing/2014/main" id="{E11C5564-29CD-40C6-B24F-FB9E1CAA6850}"/>
                </a:ext>
              </a:extLst>
            </p:cNvPr>
            <p:cNvGrpSpPr/>
            <p:nvPr/>
          </p:nvGrpSpPr>
          <p:grpSpPr>
            <a:xfrm>
              <a:off x="1208551" y="1722019"/>
              <a:ext cx="2202572" cy="4208073"/>
              <a:chOff x="1208551" y="1700216"/>
              <a:chExt cx="2202572" cy="4208073"/>
            </a:xfrm>
          </p:grpSpPr>
          <p:sp>
            <p:nvSpPr>
              <p:cNvPr id="39" name="PA-矩形 38">
                <a:extLst>
                  <a:ext uri="{FF2B5EF4-FFF2-40B4-BE49-F238E27FC236}">
                    <a16:creationId xmlns:a16="http://schemas.microsoft.com/office/drawing/2014/main" id="{6AC4FD88-E780-40A2-8E52-F70DFF4FF37D}"/>
                  </a:ext>
                </a:extLst>
              </p:cNvPr>
              <p:cNvSpPr/>
              <p:nvPr>
                <p:custDataLst>
                  <p:tags r:id="rId9"/>
                </p:custDataLst>
              </p:nvPr>
            </p:nvSpPr>
            <p:spPr>
              <a:xfrm>
                <a:off x="1208551" y="1700216"/>
                <a:ext cx="2202572" cy="1676806"/>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用户可以在投影仪或者计算机上演示也可以将演示文稿打印出来制成应用应到更广泛的领域中更广泛的领域中</a:t>
                </a:r>
              </a:p>
            </p:txBody>
          </p:sp>
          <p:sp>
            <p:nvSpPr>
              <p:cNvPr id="40" name="PA-矩形 39">
                <a:extLst>
                  <a:ext uri="{FF2B5EF4-FFF2-40B4-BE49-F238E27FC236}">
                    <a16:creationId xmlns:a16="http://schemas.microsoft.com/office/drawing/2014/main" id="{E91576B4-E282-45C4-90A5-92C6BC2620D1}"/>
                  </a:ext>
                </a:extLst>
              </p:cNvPr>
              <p:cNvSpPr/>
              <p:nvPr>
                <p:custDataLst>
                  <p:tags r:id="rId10"/>
                </p:custDataLst>
              </p:nvPr>
            </p:nvSpPr>
            <p:spPr>
              <a:xfrm>
                <a:off x="1208551" y="4231483"/>
                <a:ext cx="2202572" cy="1676806"/>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用户可以在投影仪或者计算机上演示也可以将演示文稿打印出来制成应用应到更广泛的领域中更广泛的领域中</a:t>
                </a:r>
              </a:p>
            </p:txBody>
          </p:sp>
        </p:grpSp>
        <p:grpSp>
          <p:nvGrpSpPr>
            <p:cNvPr id="42" name="组合 41">
              <a:extLst>
                <a:ext uri="{FF2B5EF4-FFF2-40B4-BE49-F238E27FC236}">
                  <a16:creationId xmlns:a16="http://schemas.microsoft.com/office/drawing/2014/main" id="{C4104EBF-F1CD-44AE-BA7D-4764D3F61884}"/>
                </a:ext>
              </a:extLst>
            </p:cNvPr>
            <p:cNvGrpSpPr/>
            <p:nvPr/>
          </p:nvGrpSpPr>
          <p:grpSpPr>
            <a:xfrm>
              <a:off x="8956134" y="1722019"/>
              <a:ext cx="2202572" cy="4208073"/>
              <a:chOff x="1208551" y="1700216"/>
              <a:chExt cx="2202572" cy="4208073"/>
            </a:xfrm>
          </p:grpSpPr>
          <p:sp>
            <p:nvSpPr>
              <p:cNvPr id="43" name="PA-矩形 42">
                <a:extLst>
                  <a:ext uri="{FF2B5EF4-FFF2-40B4-BE49-F238E27FC236}">
                    <a16:creationId xmlns:a16="http://schemas.microsoft.com/office/drawing/2014/main" id="{3A0F4DFB-2719-4A92-AACE-F6F0C31F3760}"/>
                  </a:ext>
                </a:extLst>
              </p:cNvPr>
              <p:cNvSpPr/>
              <p:nvPr>
                <p:custDataLst>
                  <p:tags r:id="rId7"/>
                </p:custDataLst>
              </p:nvPr>
            </p:nvSpPr>
            <p:spPr>
              <a:xfrm>
                <a:off x="1208551" y="1700216"/>
                <a:ext cx="2202572" cy="1676806"/>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用户可以在投影仪或者计算机上演示也可以将演示文稿打印出来制成应用应到更广泛的领域中更广泛的领域中</a:t>
                </a:r>
              </a:p>
            </p:txBody>
          </p:sp>
          <p:sp>
            <p:nvSpPr>
              <p:cNvPr id="44" name="PA-矩形 43">
                <a:extLst>
                  <a:ext uri="{FF2B5EF4-FFF2-40B4-BE49-F238E27FC236}">
                    <a16:creationId xmlns:a16="http://schemas.microsoft.com/office/drawing/2014/main" id="{3A43E810-07FC-45B2-B408-DA476E0FE09E}"/>
                  </a:ext>
                </a:extLst>
              </p:cNvPr>
              <p:cNvSpPr/>
              <p:nvPr>
                <p:custDataLst>
                  <p:tags r:id="rId8"/>
                </p:custDataLst>
              </p:nvPr>
            </p:nvSpPr>
            <p:spPr>
              <a:xfrm>
                <a:off x="1208551" y="4231483"/>
                <a:ext cx="2202572" cy="1676806"/>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用户可以在投影仪或者计算机上演示也可以将演示文稿打印出来制成应用应到更广泛的领域中更广泛的领域中</a:t>
                </a:r>
              </a:p>
            </p:txBody>
          </p:sp>
        </p:grpSp>
      </p:grpSp>
      <p:grpSp>
        <p:nvGrpSpPr>
          <p:cNvPr id="30" name="PA-组合 1">
            <a:extLst>
              <a:ext uri="{FF2B5EF4-FFF2-40B4-BE49-F238E27FC236}">
                <a16:creationId xmlns:a16="http://schemas.microsoft.com/office/drawing/2014/main" id="{DEC9FD3F-A9B4-4439-B106-17EF9E44757F}"/>
              </a:ext>
            </a:extLst>
          </p:cNvPr>
          <p:cNvGrpSpPr/>
          <p:nvPr>
            <p:custDataLst>
              <p:tags r:id="rId4"/>
            </p:custDataLst>
          </p:nvPr>
        </p:nvGrpSpPr>
        <p:grpSpPr>
          <a:xfrm>
            <a:off x="2608078" y="521369"/>
            <a:ext cx="6975844" cy="651784"/>
            <a:chOff x="2608078" y="521369"/>
            <a:chExt cx="6975844" cy="651784"/>
          </a:xfrm>
        </p:grpSpPr>
        <p:sp>
          <p:nvSpPr>
            <p:cNvPr id="32" name="PA-文本框 18">
              <a:extLst>
                <a:ext uri="{FF2B5EF4-FFF2-40B4-BE49-F238E27FC236}">
                  <a16:creationId xmlns:a16="http://schemas.microsoft.com/office/drawing/2014/main" id="{6EE99E9E-3DE9-40F9-B317-20ADA02D8D44}"/>
                </a:ext>
              </a:extLst>
            </p:cNvPr>
            <p:cNvSpPr txBox="1"/>
            <p:nvPr>
              <p:custDataLst>
                <p:tags r:id="rId5"/>
              </p:custDataLst>
            </p:nvPr>
          </p:nvSpPr>
          <p:spPr>
            <a:xfrm>
              <a:off x="4782653" y="521369"/>
              <a:ext cx="2626694" cy="461665"/>
            </a:xfrm>
            <a:prstGeom prst="rect">
              <a:avLst/>
            </a:prstGeom>
            <a:noFill/>
          </p:spPr>
          <p:txBody>
            <a:bodyPr wrap="square" rtlCol="0">
              <a:spAutoFit/>
            </a:bodyPr>
            <a:lstStyle/>
            <a:p>
              <a:pPr algn="ctr"/>
              <a:r>
                <a:rPr lang="zh-CN" altLang="en-US" sz="2400" dirty="0">
                  <a:solidFill>
                    <a:schemeClr val="accent2">
                      <a:lumMod val="85000"/>
                      <a:lumOff val="15000"/>
                    </a:schemeClr>
                  </a:solidFill>
                  <a:cs typeface="+mn-ea"/>
                  <a:sym typeface="+mn-lt"/>
                </a:rPr>
                <a:t>输入您的标题文本</a:t>
              </a:r>
            </a:p>
          </p:txBody>
        </p:sp>
        <p:sp>
          <p:nvSpPr>
            <p:cNvPr id="33" name="PA-文本框 10">
              <a:extLst>
                <a:ext uri="{FF2B5EF4-FFF2-40B4-BE49-F238E27FC236}">
                  <a16:creationId xmlns:a16="http://schemas.microsoft.com/office/drawing/2014/main" id="{564CFB63-DDC4-4D74-9F0E-3624A7280EAA}"/>
                </a:ext>
              </a:extLst>
            </p:cNvPr>
            <p:cNvSpPr txBox="1">
              <a:spLocks noChangeArrowheads="1"/>
            </p:cNvSpPr>
            <p:nvPr>
              <p:custDataLst>
                <p:tags r:id="rId6"/>
              </p:custDataLst>
            </p:nvPr>
          </p:nvSpPr>
          <p:spPr bwMode="auto">
            <a:xfrm>
              <a:off x="2608078" y="959633"/>
              <a:ext cx="6975844" cy="213520"/>
            </a:xfrm>
            <a:prstGeom prst="rect">
              <a:avLst/>
            </a:prstGeom>
            <a:noFill/>
            <a:ln w="9525">
              <a:noFill/>
              <a:miter lim="800000"/>
              <a:headEnd/>
              <a:tailEnd/>
            </a:ln>
          </p:spPr>
          <p:txBody>
            <a:bodyPr wrap="square" lIns="45720" tIns="22860" rIns="45720" bIns="22860">
              <a:spAutoFit/>
            </a:bodyPr>
            <a:lstStyle/>
            <a:p>
              <a:pPr algn="ctr">
                <a:lnSpc>
                  <a:spcPct val="108421"/>
                </a:lnSpc>
              </a:pPr>
              <a:r>
                <a:rPr lang="zh-CN" altLang="en-US" sz="1050" dirty="0">
                  <a:solidFill>
                    <a:schemeClr val="accent2">
                      <a:lumMod val="50000"/>
                      <a:lumOff val="50000"/>
                    </a:schemeClr>
                  </a:solidFill>
                  <a:cs typeface="+mn-ea"/>
                  <a:sym typeface="+mn-lt"/>
                </a:rPr>
                <a:t>用户可以在投影仪或者计算机上演示也可以将应用到更广泛的领域中</a:t>
              </a:r>
            </a:p>
          </p:txBody>
        </p:sp>
      </p:grpSp>
    </p:spTree>
    <p:custDataLst>
      <p:tags r:id="rId1"/>
    </p:custDataLst>
    <p:extLst>
      <p:ext uri="{BB962C8B-B14F-4D97-AF65-F5344CB8AC3E}">
        <p14:creationId xmlns:p14="http://schemas.microsoft.com/office/powerpoint/2010/main" val="559297393"/>
      </p:ext>
    </p:extLst>
  </p:cSld>
  <p:clrMapOvr>
    <a:masterClrMapping/>
  </p:clrMapOvr>
  <mc:AlternateContent xmlns:mc="http://schemas.openxmlformats.org/markup-compatibility/2006" xmlns:p14="http://schemas.microsoft.com/office/powerpoint/2010/main">
    <mc:Choice Requires="p14">
      <p:transition spd="slow" p14:dur="2000" advClick="0">
        <p:cut/>
      </p:transition>
    </mc:Choice>
    <mc:Fallback xmlns="">
      <p:transition spd="slow" advClick="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67" decel="100000"/>
                                        <p:tgtEl>
                                          <p:spTgt spid="3"/>
                                        </p:tgtEl>
                                      </p:cBhvr>
                                    </p:animEffect>
                                    <p:anim calcmode="lin" valueType="num">
                                      <p:cBhvr>
                                        <p:cTn id="8" dur="267" decel="100000" fill="hold"/>
                                        <p:tgtEl>
                                          <p:spTgt spid="3"/>
                                        </p:tgtEl>
                                        <p:attrNameLst>
                                          <p:attrName>style.rotation</p:attrName>
                                        </p:attrNameLst>
                                      </p:cBhvr>
                                      <p:tavLst>
                                        <p:tav tm="0">
                                          <p:val>
                                            <p:fltVal val="-90"/>
                                          </p:val>
                                        </p:tav>
                                        <p:tav tm="100000">
                                          <p:val>
                                            <p:fltVal val="0"/>
                                          </p:val>
                                        </p:tav>
                                      </p:tavLst>
                                    </p:anim>
                                    <p:anim calcmode="lin" valueType="num">
                                      <p:cBhvr>
                                        <p:cTn id="9" dur="267" decel="100000" fill="hold"/>
                                        <p:tgtEl>
                                          <p:spTgt spid="3"/>
                                        </p:tgtEl>
                                        <p:attrNameLst>
                                          <p:attrName>ppt_x</p:attrName>
                                        </p:attrNameLst>
                                      </p:cBhvr>
                                      <p:tavLst>
                                        <p:tav tm="0">
                                          <p:val>
                                            <p:strVal val="#ppt_x+0.4"/>
                                          </p:val>
                                        </p:tav>
                                        <p:tav tm="100000">
                                          <p:val>
                                            <p:strVal val="#ppt_x-0.05"/>
                                          </p:val>
                                        </p:tav>
                                      </p:tavLst>
                                    </p:anim>
                                    <p:anim calcmode="lin" valueType="num">
                                      <p:cBhvr>
                                        <p:cTn id="10" dur="267" decel="100000" fill="hold"/>
                                        <p:tgtEl>
                                          <p:spTgt spid="3"/>
                                        </p:tgtEl>
                                        <p:attrNameLst>
                                          <p:attrName>ppt_y</p:attrName>
                                        </p:attrNameLst>
                                      </p:cBhvr>
                                      <p:tavLst>
                                        <p:tav tm="0">
                                          <p:val>
                                            <p:strVal val="#ppt_y-0.4"/>
                                          </p:val>
                                        </p:tav>
                                        <p:tav tm="100000">
                                          <p:val>
                                            <p:strVal val="#ppt_y+0.1"/>
                                          </p:val>
                                        </p:tav>
                                      </p:tavLst>
                                    </p:anim>
                                    <p:anim calcmode="lin" valueType="num">
                                      <p:cBhvr>
                                        <p:cTn id="11" dur="67" accel="100000" fill="hold">
                                          <p:stCondLst>
                                            <p:cond delay="267"/>
                                          </p:stCondLst>
                                        </p:cTn>
                                        <p:tgtEl>
                                          <p:spTgt spid="3"/>
                                        </p:tgtEl>
                                        <p:attrNameLst>
                                          <p:attrName>ppt_x</p:attrName>
                                        </p:attrNameLst>
                                      </p:cBhvr>
                                      <p:tavLst>
                                        <p:tav tm="0">
                                          <p:val>
                                            <p:strVal val="#ppt_x-0.05"/>
                                          </p:val>
                                        </p:tav>
                                        <p:tav tm="100000">
                                          <p:val>
                                            <p:strVal val="#ppt_x"/>
                                          </p:val>
                                        </p:tav>
                                      </p:tavLst>
                                    </p:anim>
                                    <p:anim calcmode="lin" valueType="num">
                                      <p:cBhvr>
                                        <p:cTn id="12" dur="67" accel="100000" fill="hold">
                                          <p:stCondLst>
                                            <p:cond delay="267"/>
                                          </p:stCondLst>
                                        </p:cTn>
                                        <p:tgtEl>
                                          <p:spTgt spid="3"/>
                                        </p:tgtEl>
                                        <p:attrNameLst>
                                          <p:attrName>ppt_y</p:attrName>
                                        </p:attrNameLst>
                                      </p:cBhvr>
                                      <p:tavLst>
                                        <p:tav tm="0">
                                          <p:val>
                                            <p:strVal val="#ppt_y+0.1"/>
                                          </p:val>
                                        </p:tav>
                                        <p:tav tm="100000">
                                          <p:val>
                                            <p:strVal val="#ppt_y"/>
                                          </p:val>
                                        </p:tav>
                                      </p:tavLst>
                                    </p:anim>
                                  </p:childTnLst>
                                </p:cTn>
                              </p:par>
                            </p:childTnLst>
                          </p:cTn>
                        </p:par>
                        <p:par>
                          <p:cTn id="13" fill="hold">
                            <p:stCondLst>
                              <p:cond delay="333"/>
                            </p:stCondLst>
                            <p:childTnLst>
                              <p:par>
                                <p:cTn id="14" presetID="30"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267" decel="100000"/>
                                        <p:tgtEl>
                                          <p:spTgt spid="45"/>
                                        </p:tgtEl>
                                      </p:cBhvr>
                                    </p:animEffect>
                                    <p:anim calcmode="lin" valueType="num">
                                      <p:cBhvr>
                                        <p:cTn id="17" dur="267" decel="100000" fill="hold"/>
                                        <p:tgtEl>
                                          <p:spTgt spid="45"/>
                                        </p:tgtEl>
                                        <p:attrNameLst>
                                          <p:attrName>style.rotation</p:attrName>
                                        </p:attrNameLst>
                                      </p:cBhvr>
                                      <p:tavLst>
                                        <p:tav tm="0">
                                          <p:val>
                                            <p:fltVal val="-90"/>
                                          </p:val>
                                        </p:tav>
                                        <p:tav tm="100000">
                                          <p:val>
                                            <p:fltVal val="0"/>
                                          </p:val>
                                        </p:tav>
                                      </p:tavLst>
                                    </p:anim>
                                    <p:anim calcmode="lin" valueType="num">
                                      <p:cBhvr>
                                        <p:cTn id="18" dur="267" decel="100000" fill="hold"/>
                                        <p:tgtEl>
                                          <p:spTgt spid="45"/>
                                        </p:tgtEl>
                                        <p:attrNameLst>
                                          <p:attrName>ppt_x</p:attrName>
                                        </p:attrNameLst>
                                      </p:cBhvr>
                                      <p:tavLst>
                                        <p:tav tm="0">
                                          <p:val>
                                            <p:strVal val="#ppt_x+0.4"/>
                                          </p:val>
                                        </p:tav>
                                        <p:tav tm="100000">
                                          <p:val>
                                            <p:strVal val="#ppt_x-0.05"/>
                                          </p:val>
                                        </p:tav>
                                      </p:tavLst>
                                    </p:anim>
                                    <p:anim calcmode="lin" valueType="num">
                                      <p:cBhvr>
                                        <p:cTn id="19" dur="267" decel="100000" fill="hold"/>
                                        <p:tgtEl>
                                          <p:spTgt spid="45"/>
                                        </p:tgtEl>
                                        <p:attrNameLst>
                                          <p:attrName>ppt_y</p:attrName>
                                        </p:attrNameLst>
                                      </p:cBhvr>
                                      <p:tavLst>
                                        <p:tav tm="0">
                                          <p:val>
                                            <p:strVal val="#ppt_y-0.4"/>
                                          </p:val>
                                        </p:tav>
                                        <p:tav tm="100000">
                                          <p:val>
                                            <p:strVal val="#ppt_y+0.1"/>
                                          </p:val>
                                        </p:tav>
                                      </p:tavLst>
                                    </p:anim>
                                    <p:anim calcmode="lin" valueType="num">
                                      <p:cBhvr>
                                        <p:cTn id="20" dur="67" accel="100000" fill="hold">
                                          <p:stCondLst>
                                            <p:cond delay="267"/>
                                          </p:stCondLst>
                                        </p:cTn>
                                        <p:tgtEl>
                                          <p:spTgt spid="45"/>
                                        </p:tgtEl>
                                        <p:attrNameLst>
                                          <p:attrName>ppt_x</p:attrName>
                                        </p:attrNameLst>
                                      </p:cBhvr>
                                      <p:tavLst>
                                        <p:tav tm="0">
                                          <p:val>
                                            <p:strVal val="#ppt_x-0.05"/>
                                          </p:val>
                                        </p:tav>
                                        <p:tav tm="100000">
                                          <p:val>
                                            <p:strVal val="#ppt_x"/>
                                          </p:val>
                                        </p:tav>
                                      </p:tavLst>
                                    </p:anim>
                                    <p:anim calcmode="lin" valueType="num">
                                      <p:cBhvr>
                                        <p:cTn id="21" dur="67" accel="100000" fill="hold">
                                          <p:stCondLst>
                                            <p:cond delay="267"/>
                                          </p:stCondLst>
                                        </p:cTn>
                                        <p:tgtEl>
                                          <p:spTgt spid="45"/>
                                        </p:tgtEl>
                                        <p:attrNameLst>
                                          <p:attrName>ppt_y</p:attrName>
                                        </p:attrNameLst>
                                      </p:cBhvr>
                                      <p:tavLst>
                                        <p:tav tm="0">
                                          <p:val>
                                            <p:strVal val="#ppt_y+0.1"/>
                                          </p:val>
                                        </p:tav>
                                        <p:tav tm="100000">
                                          <p:val>
                                            <p:strVal val="#ppt_y"/>
                                          </p:val>
                                        </p:tav>
                                      </p:tavLst>
                                    </p:anim>
                                  </p:childTnLst>
                                </p:cTn>
                              </p:par>
                            </p:childTnLst>
                          </p:cTn>
                        </p:par>
                        <p:par>
                          <p:cTn id="22" fill="hold">
                            <p:stCondLst>
                              <p:cond delay="667"/>
                            </p:stCondLst>
                            <p:childTnLst>
                              <p:par>
                                <p:cTn id="23" presetID="30" presetClass="entr" presetSubtype="0"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800" decel="100000"/>
                                        <p:tgtEl>
                                          <p:spTgt spid="30"/>
                                        </p:tgtEl>
                                      </p:cBhvr>
                                    </p:animEffect>
                                    <p:anim calcmode="lin" valueType="num">
                                      <p:cBhvr>
                                        <p:cTn id="26" dur="800" decel="100000" fill="hold"/>
                                        <p:tgtEl>
                                          <p:spTgt spid="30"/>
                                        </p:tgtEl>
                                        <p:attrNameLst>
                                          <p:attrName>style.rotation</p:attrName>
                                        </p:attrNameLst>
                                      </p:cBhvr>
                                      <p:tavLst>
                                        <p:tav tm="0">
                                          <p:val>
                                            <p:fltVal val="-90"/>
                                          </p:val>
                                        </p:tav>
                                        <p:tav tm="100000">
                                          <p:val>
                                            <p:fltVal val="0"/>
                                          </p:val>
                                        </p:tav>
                                      </p:tavLst>
                                    </p:anim>
                                    <p:anim calcmode="lin" valueType="num">
                                      <p:cBhvr>
                                        <p:cTn id="27" dur="800" decel="100000" fill="hold"/>
                                        <p:tgtEl>
                                          <p:spTgt spid="30"/>
                                        </p:tgtEl>
                                        <p:attrNameLst>
                                          <p:attrName>ppt_x</p:attrName>
                                        </p:attrNameLst>
                                      </p:cBhvr>
                                      <p:tavLst>
                                        <p:tav tm="0">
                                          <p:val>
                                            <p:strVal val="#ppt_x+0.4"/>
                                          </p:val>
                                        </p:tav>
                                        <p:tav tm="100000">
                                          <p:val>
                                            <p:strVal val="#ppt_x-0.05"/>
                                          </p:val>
                                        </p:tav>
                                      </p:tavLst>
                                    </p:anim>
                                    <p:anim calcmode="lin" valueType="num">
                                      <p:cBhvr>
                                        <p:cTn id="28" dur="800" decel="100000" fill="hold"/>
                                        <p:tgtEl>
                                          <p:spTgt spid="30"/>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30"/>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3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PA-图表 2">
            <a:extLst>
              <a:ext uri="{FF2B5EF4-FFF2-40B4-BE49-F238E27FC236}">
                <a16:creationId xmlns:a16="http://schemas.microsoft.com/office/drawing/2014/main" id="{91EFD5CC-B36F-4C73-ABE0-D187FC24606D}"/>
              </a:ext>
            </a:extLst>
          </p:cNvPr>
          <p:cNvGraphicFramePr/>
          <p:nvPr>
            <p:custDataLst>
              <p:tags r:id="rId2"/>
            </p:custDataLst>
            <p:extLst>
              <p:ext uri="{D42A27DB-BD31-4B8C-83A1-F6EECF244321}">
                <p14:modId xmlns:p14="http://schemas.microsoft.com/office/powerpoint/2010/main" val="565997845"/>
              </p:ext>
            </p:extLst>
          </p:nvPr>
        </p:nvGraphicFramePr>
        <p:xfrm>
          <a:off x="1068225" y="1889893"/>
          <a:ext cx="5384090" cy="2978321"/>
        </p:xfrm>
        <a:graphic>
          <a:graphicData uri="http://schemas.openxmlformats.org/drawingml/2006/chart">
            <c:chart xmlns:c="http://schemas.openxmlformats.org/drawingml/2006/chart" xmlns:r="http://schemas.openxmlformats.org/officeDocument/2006/relationships" r:id="rId10"/>
          </a:graphicData>
        </a:graphic>
      </p:graphicFrame>
      <p:sp>
        <p:nvSpPr>
          <p:cNvPr id="5" name="PA-矩形 6">
            <a:extLst>
              <a:ext uri="{FF2B5EF4-FFF2-40B4-BE49-F238E27FC236}">
                <a16:creationId xmlns:a16="http://schemas.microsoft.com/office/drawing/2014/main" id="{2DFECDFA-ADE0-4009-A09C-3BECA5E5A335}"/>
              </a:ext>
            </a:extLst>
          </p:cNvPr>
          <p:cNvSpPr/>
          <p:nvPr>
            <p:custDataLst>
              <p:tags r:id="rId3"/>
            </p:custDataLst>
          </p:nvPr>
        </p:nvSpPr>
        <p:spPr>
          <a:xfrm>
            <a:off x="7776735" y="3023706"/>
            <a:ext cx="3902121" cy="2208618"/>
          </a:xfrm>
          <a:prstGeom prst="rect">
            <a:avLst/>
          </a:prstGeom>
        </p:spPr>
        <p:txBody>
          <a:bodyPr wrap="square">
            <a:spAutoFit/>
          </a:bodyPr>
          <a:lstStyle/>
          <a:p>
            <a:pP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endParaRPr lang="en-US" altLang="zh-CN" sz="1600" dirty="0">
              <a:solidFill>
                <a:schemeClr val="tx1">
                  <a:lumMod val="75000"/>
                  <a:lumOff val="25000"/>
                </a:schemeClr>
              </a:solidFill>
              <a:cs typeface="+mn-ea"/>
              <a:sym typeface="+mn-lt"/>
            </a:endParaRPr>
          </a:p>
          <a:p>
            <a:pP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endParaRPr lang="en-US" altLang="zh-CN" sz="1600" dirty="0">
              <a:solidFill>
                <a:schemeClr val="tx1">
                  <a:lumMod val="75000"/>
                  <a:lumOff val="25000"/>
                </a:schemeClr>
              </a:solidFill>
              <a:cs typeface="+mn-ea"/>
              <a:sym typeface="+mn-lt"/>
            </a:endParaRPr>
          </a:p>
          <a:p>
            <a:pP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a:p>
            <a:pPr>
              <a:lnSpc>
                <a:spcPct val="108421"/>
              </a:lnSpc>
            </a:pPr>
            <a:endParaRPr lang="zh-CN" altLang="en-US" sz="1600" dirty="0">
              <a:solidFill>
                <a:schemeClr val="tx1">
                  <a:lumMod val="75000"/>
                  <a:lumOff val="25000"/>
                </a:schemeClr>
              </a:solidFill>
              <a:cs typeface="+mn-ea"/>
              <a:sym typeface="+mn-lt"/>
            </a:endParaRPr>
          </a:p>
          <a:p>
            <a:pPr>
              <a:lnSpc>
                <a:spcPct val="108421"/>
              </a:lnSpc>
            </a:pPr>
            <a:endParaRPr lang="zh-CN" altLang="en-US" sz="1600" dirty="0">
              <a:solidFill>
                <a:schemeClr val="tx1">
                  <a:lumMod val="75000"/>
                  <a:lumOff val="25000"/>
                </a:schemeClr>
              </a:solidFill>
              <a:cs typeface="+mn-ea"/>
              <a:sym typeface="+mn-lt"/>
            </a:endParaRPr>
          </a:p>
        </p:txBody>
      </p:sp>
      <p:sp>
        <p:nvSpPr>
          <p:cNvPr id="6" name="PA-文本框 11">
            <a:extLst>
              <a:ext uri="{FF2B5EF4-FFF2-40B4-BE49-F238E27FC236}">
                <a16:creationId xmlns:a16="http://schemas.microsoft.com/office/drawing/2014/main" id="{60EC2693-C3C0-4595-8286-FC7C055AA896}"/>
              </a:ext>
            </a:extLst>
          </p:cNvPr>
          <p:cNvSpPr txBox="1"/>
          <p:nvPr>
            <p:custDataLst>
              <p:tags r:id="rId4"/>
            </p:custDataLst>
          </p:nvPr>
        </p:nvSpPr>
        <p:spPr>
          <a:xfrm>
            <a:off x="7776735" y="2069599"/>
            <a:ext cx="1620957" cy="1003929"/>
          </a:xfrm>
          <a:prstGeom prst="rect">
            <a:avLst/>
          </a:prstGeom>
          <a:noFill/>
        </p:spPr>
        <p:txBody>
          <a:bodyPr wrap="none" rtlCol="0">
            <a:spAutoFit/>
          </a:bodyPr>
          <a:lstStyle/>
          <a:p>
            <a:pPr>
              <a:lnSpc>
                <a:spcPct val="108421"/>
              </a:lnSpc>
            </a:pPr>
            <a:r>
              <a:rPr lang="zh-CN" altLang="en-US" sz="2800" dirty="0">
                <a:solidFill>
                  <a:schemeClr val="tx1">
                    <a:lumMod val="75000"/>
                    <a:lumOff val="25000"/>
                  </a:schemeClr>
                </a:solidFill>
                <a:cs typeface="+mn-ea"/>
                <a:sym typeface="+mn-lt"/>
              </a:rPr>
              <a:t>点击</a:t>
            </a:r>
            <a:endParaRPr lang="en-US" altLang="zh-CN" sz="2800" dirty="0">
              <a:solidFill>
                <a:schemeClr val="tx1">
                  <a:lumMod val="75000"/>
                  <a:lumOff val="25000"/>
                </a:schemeClr>
              </a:solidFill>
              <a:cs typeface="+mn-ea"/>
              <a:sym typeface="+mn-lt"/>
            </a:endParaRPr>
          </a:p>
          <a:p>
            <a:pPr>
              <a:lnSpc>
                <a:spcPct val="108421"/>
              </a:lnSpc>
            </a:pPr>
            <a:r>
              <a:rPr lang="zh-CN" altLang="en-US" sz="2800" dirty="0">
                <a:solidFill>
                  <a:schemeClr val="tx1">
                    <a:lumMod val="75000"/>
                    <a:lumOff val="25000"/>
                  </a:schemeClr>
                </a:solidFill>
                <a:cs typeface="+mn-ea"/>
                <a:sym typeface="+mn-lt"/>
              </a:rPr>
              <a:t>添加标题</a:t>
            </a:r>
            <a:endParaRPr lang="en-US" altLang="zh-CN" sz="2800" dirty="0">
              <a:solidFill>
                <a:schemeClr val="tx1">
                  <a:lumMod val="75000"/>
                  <a:lumOff val="25000"/>
                </a:schemeClr>
              </a:solidFill>
              <a:cs typeface="+mn-ea"/>
              <a:sym typeface="+mn-lt"/>
            </a:endParaRPr>
          </a:p>
        </p:txBody>
      </p:sp>
      <p:grpSp>
        <p:nvGrpSpPr>
          <p:cNvPr id="7" name="PA-组合 1">
            <a:extLst>
              <a:ext uri="{FF2B5EF4-FFF2-40B4-BE49-F238E27FC236}">
                <a16:creationId xmlns:a16="http://schemas.microsoft.com/office/drawing/2014/main" id="{50B19E55-0CF0-46E9-A5C7-CFF5E1D2B4C3}"/>
              </a:ext>
            </a:extLst>
          </p:cNvPr>
          <p:cNvGrpSpPr/>
          <p:nvPr>
            <p:custDataLst>
              <p:tags r:id="rId5"/>
            </p:custDataLst>
          </p:nvPr>
        </p:nvGrpSpPr>
        <p:grpSpPr>
          <a:xfrm>
            <a:off x="2608078" y="521369"/>
            <a:ext cx="6975844" cy="651784"/>
            <a:chOff x="2608078" y="521369"/>
            <a:chExt cx="6975844" cy="651784"/>
          </a:xfrm>
        </p:grpSpPr>
        <p:sp>
          <p:nvSpPr>
            <p:cNvPr id="8" name="PA-文本框 18">
              <a:extLst>
                <a:ext uri="{FF2B5EF4-FFF2-40B4-BE49-F238E27FC236}">
                  <a16:creationId xmlns:a16="http://schemas.microsoft.com/office/drawing/2014/main" id="{B7CB4DE4-3602-4DFF-952D-ED52A1E34F5C}"/>
                </a:ext>
              </a:extLst>
            </p:cNvPr>
            <p:cNvSpPr txBox="1"/>
            <p:nvPr>
              <p:custDataLst>
                <p:tags r:id="rId6"/>
              </p:custDataLst>
            </p:nvPr>
          </p:nvSpPr>
          <p:spPr>
            <a:xfrm>
              <a:off x="4782653" y="521369"/>
              <a:ext cx="2626694" cy="461665"/>
            </a:xfrm>
            <a:prstGeom prst="rect">
              <a:avLst/>
            </a:prstGeom>
            <a:noFill/>
          </p:spPr>
          <p:txBody>
            <a:bodyPr wrap="square" rtlCol="0">
              <a:spAutoFit/>
            </a:bodyPr>
            <a:lstStyle/>
            <a:p>
              <a:pPr algn="ctr"/>
              <a:r>
                <a:rPr lang="zh-CN" altLang="en-US" sz="2400" dirty="0">
                  <a:solidFill>
                    <a:schemeClr val="accent2">
                      <a:lumMod val="85000"/>
                      <a:lumOff val="15000"/>
                    </a:schemeClr>
                  </a:solidFill>
                  <a:cs typeface="+mn-ea"/>
                  <a:sym typeface="+mn-lt"/>
                </a:rPr>
                <a:t>输入您的标题文本</a:t>
              </a:r>
            </a:p>
          </p:txBody>
        </p:sp>
        <p:sp>
          <p:nvSpPr>
            <p:cNvPr id="9" name="PA-文本框 10">
              <a:extLst>
                <a:ext uri="{FF2B5EF4-FFF2-40B4-BE49-F238E27FC236}">
                  <a16:creationId xmlns:a16="http://schemas.microsoft.com/office/drawing/2014/main" id="{1270486C-E932-488F-87F4-24196361BA1D}"/>
                </a:ext>
              </a:extLst>
            </p:cNvPr>
            <p:cNvSpPr txBox="1">
              <a:spLocks noChangeArrowheads="1"/>
            </p:cNvSpPr>
            <p:nvPr>
              <p:custDataLst>
                <p:tags r:id="rId7"/>
              </p:custDataLst>
            </p:nvPr>
          </p:nvSpPr>
          <p:spPr bwMode="auto">
            <a:xfrm>
              <a:off x="2608078" y="959633"/>
              <a:ext cx="6975844" cy="213520"/>
            </a:xfrm>
            <a:prstGeom prst="rect">
              <a:avLst/>
            </a:prstGeom>
            <a:noFill/>
            <a:ln w="9525">
              <a:noFill/>
              <a:miter lim="800000"/>
              <a:headEnd/>
              <a:tailEnd/>
            </a:ln>
          </p:spPr>
          <p:txBody>
            <a:bodyPr wrap="square" lIns="45720" tIns="22860" rIns="45720" bIns="22860">
              <a:spAutoFit/>
            </a:bodyPr>
            <a:lstStyle/>
            <a:p>
              <a:pPr algn="ctr">
                <a:lnSpc>
                  <a:spcPct val="108421"/>
                </a:lnSpc>
              </a:pPr>
              <a:r>
                <a:rPr lang="zh-CN" altLang="en-US" sz="1050" dirty="0">
                  <a:solidFill>
                    <a:schemeClr val="accent2">
                      <a:lumMod val="50000"/>
                      <a:lumOff val="50000"/>
                    </a:schemeClr>
                  </a:solidFill>
                  <a:cs typeface="+mn-ea"/>
                  <a:sym typeface="+mn-lt"/>
                </a:rPr>
                <a:t>用户可以在投影仪或者计算机上演示也可以将应用到更广泛的领域中</a:t>
              </a:r>
            </a:p>
          </p:txBody>
        </p:sp>
      </p:grpSp>
    </p:spTree>
    <p:custDataLst>
      <p:tags r:id="rId1"/>
    </p:custDataLst>
    <p:extLst>
      <p:ext uri="{BB962C8B-B14F-4D97-AF65-F5344CB8AC3E}">
        <p14:creationId xmlns:p14="http://schemas.microsoft.com/office/powerpoint/2010/main" val="230812577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800" decel="100000"/>
                                        <p:tgtEl>
                                          <p:spTgt spid="5"/>
                                        </p:tgtEl>
                                      </p:cBhvr>
                                    </p:animEffect>
                                    <p:anim calcmode="lin" valueType="num">
                                      <p:cBhvr>
                                        <p:cTn id="17" dur="800" decel="100000" fill="hold"/>
                                        <p:tgtEl>
                                          <p:spTgt spid="5"/>
                                        </p:tgtEl>
                                        <p:attrNameLst>
                                          <p:attrName>style.rotation</p:attrName>
                                        </p:attrNameLst>
                                      </p:cBhvr>
                                      <p:tavLst>
                                        <p:tav tm="0">
                                          <p:val>
                                            <p:fltVal val="-90"/>
                                          </p:val>
                                        </p:tav>
                                        <p:tav tm="100000">
                                          <p:val>
                                            <p:fltVal val="0"/>
                                          </p:val>
                                        </p:tav>
                                      </p:tavLst>
                                    </p:anim>
                                    <p:anim calcmode="lin" valueType="num">
                                      <p:cBhvr>
                                        <p:cTn id="18" dur="800" decel="100000" fill="hold"/>
                                        <p:tgtEl>
                                          <p:spTgt spid="5"/>
                                        </p:tgtEl>
                                        <p:attrNameLst>
                                          <p:attrName>ppt_x</p:attrName>
                                        </p:attrNameLst>
                                      </p:cBhvr>
                                      <p:tavLst>
                                        <p:tav tm="0">
                                          <p:val>
                                            <p:strVal val="#ppt_x+0.4"/>
                                          </p:val>
                                        </p:tav>
                                        <p:tav tm="100000">
                                          <p:val>
                                            <p:strVal val="#ppt_x-0.05"/>
                                          </p:val>
                                        </p:tav>
                                      </p:tavLst>
                                    </p:anim>
                                    <p:anim calcmode="lin" valueType="num">
                                      <p:cBhvr>
                                        <p:cTn id="19" dur="800" decel="100000" fill="hold"/>
                                        <p:tgtEl>
                                          <p:spTgt spid="5"/>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par>
                          <p:cTn id="22" fill="hold">
                            <p:stCondLst>
                              <p:cond delay="2000"/>
                            </p:stCondLst>
                            <p:childTnLst>
                              <p:par>
                                <p:cTn id="23" presetID="3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800" decel="100000"/>
                                        <p:tgtEl>
                                          <p:spTgt spid="6"/>
                                        </p:tgtEl>
                                      </p:cBhvr>
                                    </p:animEffect>
                                    <p:anim calcmode="lin" valueType="num">
                                      <p:cBhvr>
                                        <p:cTn id="26" dur="800" decel="100000" fill="hold"/>
                                        <p:tgtEl>
                                          <p:spTgt spid="6"/>
                                        </p:tgtEl>
                                        <p:attrNameLst>
                                          <p:attrName>style.rotation</p:attrName>
                                        </p:attrNameLst>
                                      </p:cBhvr>
                                      <p:tavLst>
                                        <p:tav tm="0">
                                          <p:val>
                                            <p:fltVal val="-90"/>
                                          </p:val>
                                        </p:tav>
                                        <p:tav tm="100000">
                                          <p:val>
                                            <p:fltVal val="0"/>
                                          </p:val>
                                        </p:tav>
                                      </p:tavLst>
                                    </p:anim>
                                    <p:anim calcmode="lin" valueType="num">
                                      <p:cBhvr>
                                        <p:cTn id="27" dur="800" decel="100000" fill="hold"/>
                                        <p:tgtEl>
                                          <p:spTgt spid="6"/>
                                        </p:tgtEl>
                                        <p:attrNameLst>
                                          <p:attrName>ppt_x</p:attrName>
                                        </p:attrNameLst>
                                      </p:cBhvr>
                                      <p:tavLst>
                                        <p:tav tm="0">
                                          <p:val>
                                            <p:strVal val="#ppt_x+0.4"/>
                                          </p:val>
                                        </p:tav>
                                        <p:tav tm="100000">
                                          <p:val>
                                            <p:strVal val="#ppt_x-0.05"/>
                                          </p:val>
                                        </p:tav>
                                      </p:tavLst>
                                    </p:anim>
                                    <p:anim calcmode="lin" valueType="num">
                                      <p:cBhvr>
                                        <p:cTn id="28" dur="800" decel="100000" fill="hold"/>
                                        <p:tgtEl>
                                          <p:spTgt spid="6"/>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par>
                          <p:cTn id="31" fill="hold">
                            <p:stCondLst>
                              <p:cond delay="3000"/>
                            </p:stCondLst>
                            <p:childTnLst>
                              <p:par>
                                <p:cTn id="32" presetID="30" presetClass="entr" presetSubtype="0"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800" decel="100000"/>
                                        <p:tgtEl>
                                          <p:spTgt spid="7"/>
                                        </p:tgtEl>
                                      </p:cBhvr>
                                    </p:animEffect>
                                    <p:anim calcmode="lin" valueType="num">
                                      <p:cBhvr>
                                        <p:cTn id="35" dur="800" decel="100000" fill="hold"/>
                                        <p:tgtEl>
                                          <p:spTgt spid="7"/>
                                        </p:tgtEl>
                                        <p:attrNameLst>
                                          <p:attrName>style.rotation</p:attrName>
                                        </p:attrNameLst>
                                      </p:cBhvr>
                                      <p:tavLst>
                                        <p:tav tm="0">
                                          <p:val>
                                            <p:fltVal val="-90"/>
                                          </p:val>
                                        </p:tav>
                                        <p:tav tm="100000">
                                          <p:val>
                                            <p:fltVal val="0"/>
                                          </p:val>
                                        </p:tav>
                                      </p:tavLst>
                                    </p:anim>
                                    <p:anim calcmode="lin" valueType="num">
                                      <p:cBhvr>
                                        <p:cTn id="36" dur="800" decel="100000" fill="hold"/>
                                        <p:tgtEl>
                                          <p:spTgt spid="7"/>
                                        </p:tgtEl>
                                        <p:attrNameLst>
                                          <p:attrName>ppt_x</p:attrName>
                                        </p:attrNameLst>
                                      </p:cBhvr>
                                      <p:tavLst>
                                        <p:tav tm="0">
                                          <p:val>
                                            <p:strVal val="#ppt_x+0.4"/>
                                          </p:val>
                                        </p:tav>
                                        <p:tav tm="100000">
                                          <p:val>
                                            <p:strVal val="#ppt_x-0.05"/>
                                          </p:val>
                                        </p:tav>
                                      </p:tavLst>
                                    </p:anim>
                                    <p:anim calcmode="lin" valueType="num">
                                      <p:cBhvr>
                                        <p:cTn id="37" dur="800" decel="100000" fill="hold"/>
                                        <p:tgtEl>
                                          <p:spTgt spid="7"/>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形状 2525"/>
          <p:cNvSpPr/>
          <p:nvPr>
            <p:custDataLst>
              <p:tags r:id="rId2"/>
            </p:custDataLst>
          </p:nvPr>
        </p:nvSpPr>
        <p:spPr>
          <a:xfrm>
            <a:off x="2553942" y="2706548"/>
            <a:ext cx="501191" cy="501191"/>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38090" tIns="38090" rIns="38090" bIns="38090" anchor="ctr"/>
          <a:lstStyle/>
          <a:p>
            <a:pPr defTabSz="457063">
              <a:lnSpc>
                <a:spcPct val="108421"/>
              </a:lnSpc>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a:solidFill>
                <a:schemeClr val="tx1">
                  <a:lumMod val="75000"/>
                  <a:lumOff val="25000"/>
                </a:schemeClr>
              </a:solidFill>
              <a:cs typeface="+mn-ea"/>
              <a:sym typeface="+mn-lt"/>
            </a:endParaRPr>
          </a:p>
        </p:txBody>
      </p:sp>
      <p:sp>
        <p:nvSpPr>
          <p:cNvPr id="23" name="PA-形状 2547"/>
          <p:cNvSpPr/>
          <p:nvPr>
            <p:custDataLst>
              <p:tags r:id="rId3"/>
            </p:custDataLst>
          </p:nvPr>
        </p:nvSpPr>
        <p:spPr>
          <a:xfrm>
            <a:off x="9136866" y="2697659"/>
            <a:ext cx="501191" cy="501191"/>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1"/>
          </a:solidFill>
          <a:ln w="12700">
            <a:miter lim="400000"/>
          </a:ln>
        </p:spPr>
        <p:txBody>
          <a:bodyPr lIns="38090" tIns="38090" rIns="38090" bIns="38090" anchor="ctr"/>
          <a:lstStyle/>
          <a:p>
            <a:pPr defTabSz="457063">
              <a:lnSpc>
                <a:spcPct val="108421"/>
              </a:lnSpc>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a:solidFill>
                <a:schemeClr val="tx1">
                  <a:lumMod val="75000"/>
                  <a:lumOff val="25000"/>
                </a:schemeClr>
              </a:solidFill>
              <a:cs typeface="+mn-ea"/>
              <a:sym typeface="+mn-lt"/>
            </a:endParaRPr>
          </a:p>
        </p:txBody>
      </p:sp>
      <p:sp>
        <p:nvSpPr>
          <p:cNvPr id="24" name="PA-形状 2587"/>
          <p:cNvSpPr/>
          <p:nvPr>
            <p:custDataLst>
              <p:tags r:id="rId4"/>
            </p:custDataLst>
          </p:nvPr>
        </p:nvSpPr>
        <p:spPr>
          <a:xfrm>
            <a:off x="5845404" y="2697658"/>
            <a:ext cx="501191" cy="501191"/>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1"/>
          </a:solidFill>
          <a:ln w="12700">
            <a:miter lim="400000"/>
          </a:ln>
        </p:spPr>
        <p:txBody>
          <a:bodyPr lIns="38090" tIns="38090" rIns="38090" bIns="38090" anchor="ctr"/>
          <a:lstStyle/>
          <a:p>
            <a:pPr defTabSz="457063">
              <a:lnSpc>
                <a:spcPct val="108421"/>
              </a:lnSpc>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a:solidFill>
                <a:schemeClr val="tx1">
                  <a:lumMod val="75000"/>
                  <a:lumOff val="25000"/>
                </a:schemeClr>
              </a:solidFill>
              <a:cs typeface="+mn-ea"/>
              <a:sym typeface="+mn-lt"/>
            </a:endParaRPr>
          </a:p>
        </p:txBody>
      </p:sp>
      <p:sp>
        <p:nvSpPr>
          <p:cNvPr id="25" name="PA-矩形 24"/>
          <p:cNvSpPr/>
          <p:nvPr>
            <p:custDataLst>
              <p:tags r:id="rId5"/>
            </p:custDataLst>
          </p:nvPr>
        </p:nvSpPr>
        <p:spPr>
          <a:xfrm>
            <a:off x="4729296" y="2246242"/>
            <a:ext cx="2733408" cy="291666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sz="3200">
              <a:solidFill>
                <a:schemeClr val="tx1">
                  <a:lumMod val="75000"/>
                  <a:lumOff val="25000"/>
                </a:schemeClr>
              </a:solidFill>
              <a:cs typeface="+mn-ea"/>
              <a:sym typeface="+mn-lt"/>
            </a:endParaRPr>
          </a:p>
        </p:txBody>
      </p:sp>
      <p:sp>
        <p:nvSpPr>
          <p:cNvPr id="26" name="PA-矩形 25"/>
          <p:cNvSpPr/>
          <p:nvPr>
            <p:custDataLst>
              <p:tags r:id="rId6"/>
            </p:custDataLst>
          </p:nvPr>
        </p:nvSpPr>
        <p:spPr>
          <a:xfrm>
            <a:off x="1437834" y="2255131"/>
            <a:ext cx="2733408" cy="291666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sz="3200">
              <a:solidFill>
                <a:schemeClr val="tx1">
                  <a:lumMod val="75000"/>
                  <a:lumOff val="25000"/>
                </a:schemeClr>
              </a:solidFill>
              <a:cs typeface="+mn-ea"/>
              <a:sym typeface="+mn-lt"/>
            </a:endParaRPr>
          </a:p>
        </p:txBody>
      </p:sp>
      <p:sp>
        <p:nvSpPr>
          <p:cNvPr id="27" name="PA-矩形 26"/>
          <p:cNvSpPr/>
          <p:nvPr>
            <p:custDataLst>
              <p:tags r:id="rId7"/>
            </p:custDataLst>
          </p:nvPr>
        </p:nvSpPr>
        <p:spPr>
          <a:xfrm>
            <a:off x="8020758" y="2246242"/>
            <a:ext cx="2733408" cy="291666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sz="3200">
              <a:solidFill>
                <a:schemeClr val="tx1">
                  <a:lumMod val="75000"/>
                  <a:lumOff val="25000"/>
                </a:schemeClr>
              </a:solidFill>
              <a:cs typeface="+mn-ea"/>
              <a:sym typeface="+mn-lt"/>
            </a:endParaRPr>
          </a:p>
        </p:txBody>
      </p:sp>
      <p:sp>
        <p:nvSpPr>
          <p:cNvPr id="28" name="PA-文本框 27"/>
          <p:cNvSpPr txBox="1"/>
          <p:nvPr>
            <p:custDataLst>
              <p:tags r:id="rId8"/>
            </p:custDataLst>
          </p:nvPr>
        </p:nvSpPr>
        <p:spPr>
          <a:xfrm>
            <a:off x="1570610" y="3600401"/>
            <a:ext cx="2486025" cy="538545"/>
          </a:xfrm>
          <a:prstGeom prst="rect">
            <a:avLst/>
          </a:prstGeom>
          <a:noFill/>
        </p:spPr>
        <p:txBody>
          <a:bodyPr wrap="square" rtlCol="0">
            <a:spAutoFit/>
          </a:bodyPr>
          <a:lstStyle/>
          <a:p>
            <a:pPr algn="ctr">
              <a:lnSpc>
                <a:spcPct val="108421"/>
              </a:lnSpc>
            </a:pPr>
            <a:r>
              <a:rPr lang="zh-CN" altLang="en-US" sz="2800" dirty="0">
                <a:solidFill>
                  <a:schemeClr val="tx1">
                    <a:lumMod val="75000"/>
                    <a:lumOff val="25000"/>
                  </a:schemeClr>
                </a:solidFill>
                <a:cs typeface="+mn-ea"/>
                <a:sym typeface="+mn-lt"/>
              </a:rPr>
              <a:t>添加标题</a:t>
            </a:r>
          </a:p>
        </p:txBody>
      </p:sp>
      <p:sp>
        <p:nvSpPr>
          <p:cNvPr id="29" name="PA-矩形 23"/>
          <p:cNvSpPr/>
          <p:nvPr>
            <p:custDataLst>
              <p:tags r:id="rId9"/>
            </p:custDataLst>
          </p:nvPr>
        </p:nvSpPr>
        <p:spPr>
          <a:xfrm>
            <a:off x="1620825" y="4094293"/>
            <a:ext cx="2367424" cy="879087"/>
          </a:xfrm>
          <a:prstGeom prst="rect">
            <a:avLst/>
          </a:prstGeom>
        </p:spPr>
        <p:txBody>
          <a:bodyPr wrap="square">
            <a:spAutoFit/>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sp>
        <p:nvSpPr>
          <p:cNvPr id="30" name="PA-文本框 29"/>
          <p:cNvSpPr txBox="1"/>
          <p:nvPr>
            <p:custDataLst>
              <p:tags r:id="rId10"/>
            </p:custDataLst>
          </p:nvPr>
        </p:nvSpPr>
        <p:spPr>
          <a:xfrm>
            <a:off x="4851261" y="3600401"/>
            <a:ext cx="2486025" cy="538545"/>
          </a:xfrm>
          <a:prstGeom prst="rect">
            <a:avLst/>
          </a:prstGeom>
          <a:noFill/>
        </p:spPr>
        <p:txBody>
          <a:bodyPr wrap="square" rtlCol="0">
            <a:spAutoFit/>
          </a:bodyPr>
          <a:lstStyle/>
          <a:p>
            <a:pPr algn="ctr">
              <a:lnSpc>
                <a:spcPct val="108421"/>
              </a:lnSpc>
            </a:pPr>
            <a:r>
              <a:rPr lang="zh-CN" altLang="en-US" sz="2800" dirty="0">
                <a:solidFill>
                  <a:schemeClr val="tx1">
                    <a:lumMod val="75000"/>
                    <a:lumOff val="25000"/>
                  </a:schemeClr>
                </a:solidFill>
                <a:cs typeface="+mn-ea"/>
                <a:sym typeface="+mn-lt"/>
              </a:rPr>
              <a:t>添加标题</a:t>
            </a:r>
          </a:p>
        </p:txBody>
      </p:sp>
      <p:sp>
        <p:nvSpPr>
          <p:cNvPr id="31" name="PA-矩形 23"/>
          <p:cNvSpPr/>
          <p:nvPr>
            <p:custDataLst>
              <p:tags r:id="rId11"/>
            </p:custDataLst>
          </p:nvPr>
        </p:nvSpPr>
        <p:spPr>
          <a:xfrm>
            <a:off x="4913051" y="4094294"/>
            <a:ext cx="2367424" cy="879087"/>
          </a:xfrm>
          <a:prstGeom prst="rect">
            <a:avLst/>
          </a:prstGeom>
        </p:spPr>
        <p:txBody>
          <a:bodyPr wrap="square">
            <a:spAutoFit/>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sp>
        <p:nvSpPr>
          <p:cNvPr id="32" name="PA-文本框 31"/>
          <p:cNvSpPr txBox="1"/>
          <p:nvPr>
            <p:custDataLst>
              <p:tags r:id="rId12"/>
            </p:custDataLst>
          </p:nvPr>
        </p:nvSpPr>
        <p:spPr>
          <a:xfrm>
            <a:off x="8129615" y="3600401"/>
            <a:ext cx="2486025" cy="538545"/>
          </a:xfrm>
          <a:prstGeom prst="rect">
            <a:avLst/>
          </a:prstGeom>
          <a:noFill/>
        </p:spPr>
        <p:txBody>
          <a:bodyPr wrap="square" rtlCol="0">
            <a:spAutoFit/>
          </a:bodyPr>
          <a:lstStyle/>
          <a:p>
            <a:pPr algn="ctr">
              <a:lnSpc>
                <a:spcPct val="108421"/>
              </a:lnSpc>
            </a:pPr>
            <a:r>
              <a:rPr lang="zh-CN" altLang="en-US" sz="2800" dirty="0">
                <a:solidFill>
                  <a:schemeClr val="tx1">
                    <a:lumMod val="75000"/>
                    <a:lumOff val="25000"/>
                  </a:schemeClr>
                </a:solidFill>
                <a:cs typeface="+mn-ea"/>
                <a:sym typeface="+mn-lt"/>
              </a:rPr>
              <a:t>添加标题</a:t>
            </a:r>
          </a:p>
        </p:txBody>
      </p:sp>
      <p:sp>
        <p:nvSpPr>
          <p:cNvPr id="33" name="PA-矩形 23"/>
          <p:cNvSpPr/>
          <p:nvPr>
            <p:custDataLst>
              <p:tags r:id="rId13"/>
            </p:custDataLst>
          </p:nvPr>
        </p:nvSpPr>
        <p:spPr>
          <a:xfrm>
            <a:off x="8179830" y="4085404"/>
            <a:ext cx="2367424" cy="879087"/>
          </a:xfrm>
          <a:prstGeom prst="rect">
            <a:avLst/>
          </a:prstGeom>
        </p:spPr>
        <p:txBody>
          <a:bodyPr wrap="square">
            <a:spAutoFit/>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grpSp>
        <p:nvGrpSpPr>
          <p:cNvPr id="17" name="PA-组合 1">
            <a:extLst>
              <a:ext uri="{FF2B5EF4-FFF2-40B4-BE49-F238E27FC236}">
                <a16:creationId xmlns:a16="http://schemas.microsoft.com/office/drawing/2014/main" id="{6920E5E3-CD87-4FC7-8CF5-FBF409641B78}"/>
              </a:ext>
            </a:extLst>
          </p:cNvPr>
          <p:cNvGrpSpPr/>
          <p:nvPr>
            <p:custDataLst>
              <p:tags r:id="rId14"/>
            </p:custDataLst>
          </p:nvPr>
        </p:nvGrpSpPr>
        <p:grpSpPr>
          <a:xfrm>
            <a:off x="2608078" y="521369"/>
            <a:ext cx="6975844" cy="651784"/>
            <a:chOff x="2608078" y="521369"/>
            <a:chExt cx="6975844" cy="651784"/>
          </a:xfrm>
        </p:grpSpPr>
        <p:sp>
          <p:nvSpPr>
            <p:cNvPr id="18" name="PA-文本框 18">
              <a:extLst>
                <a:ext uri="{FF2B5EF4-FFF2-40B4-BE49-F238E27FC236}">
                  <a16:creationId xmlns:a16="http://schemas.microsoft.com/office/drawing/2014/main" id="{5903828C-8691-4B94-910C-9094EBA67D82}"/>
                </a:ext>
              </a:extLst>
            </p:cNvPr>
            <p:cNvSpPr txBox="1"/>
            <p:nvPr>
              <p:custDataLst>
                <p:tags r:id="rId15"/>
              </p:custDataLst>
            </p:nvPr>
          </p:nvSpPr>
          <p:spPr>
            <a:xfrm>
              <a:off x="4782653" y="521369"/>
              <a:ext cx="2626694" cy="461665"/>
            </a:xfrm>
            <a:prstGeom prst="rect">
              <a:avLst/>
            </a:prstGeom>
            <a:noFill/>
          </p:spPr>
          <p:txBody>
            <a:bodyPr wrap="square" rtlCol="0">
              <a:spAutoFit/>
            </a:bodyPr>
            <a:lstStyle/>
            <a:p>
              <a:pPr algn="ctr"/>
              <a:r>
                <a:rPr lang="zh-CN" altLang="en-US" sz="2400" dirty="0">
                  <a:solidFill>
                    <a:schemeClr val="accent2">
                      <a:lumMod val="85000"/>
                      <a:lumOff val="15000"/>
                    </a:schemeClr>
                  </a:solidFill>
                  <a:cs typeface="+mn-ea"/>
                  <a:sym typeface="+mn-lt"/>
                </a:rPr>
                <a:t>输入您的标题文本</a:t>
              </a:r>
            </a:p>
          </p:txBody>
        </p:sp>
        <p:sp>
          <p:nvSpPr>
            <p:cNvPr id="19" name="PA-文本框 10">
              <a:extLst>
                <a:ext uri="{FF2B5EF4-FFF2-40B4-BE49-F238E27FC236}">
                  <a16:creationId xmlns:a16="http://schemas.microsoft.com/office/drawing/2014/main" id="{65D34250-457A-4FEC-BE6B-957557163AA2}"/>
                </a:ext>
              </a:extLst>
            </p:cNvPr>
            <p:cNvSpPr txBox="1">
              <a:spLocks noChangeArrowheads="1"/>
            </p:cNvSpPr>
            <p:nvPr>
              <p:custDataLst>
                <p:tags r:id="rId16"/>
              </p:custDataLst>
            </p:nvPr>
          </p:nvSpPr>
          <p:spPr bwMode="auto">
            <a:xfrm>
              <a:off x="2608078" y="959633"/>
              <a:ext cx="6975844" cy="213520"/>
            </a:xfrm>
            <a:prstGeom prst="rect">
              <a:avLst/>
            </a:prstGeom>
            <a:noFill/>
            <a:ln w="9525">
              <a:noFill/>
              <a:miter lim="800000"/>
              <a:headEnd/>
              <a:tailEnd/>
            </a:ln>
          </p:spPr>
          <p:txBody>
            <a:bodyPr wrap="square" lIns="45720" tIns="22860" rIns="45720" bIns="22860">
              <a:spAutoFit/>
            </a:bodyPr>
            <a:lstStyle/>
            <a:p>
              <a:pPr algn="ctr">
                <a:lnSpc>
                  <a:spcPct val="108421"/>
                </a:lnSpc>
              </a:pPr>
              <a:r>
                <a:rPr lang="zh-CN" altLang="en-US" sz="1050" dirty="0">
                  <a:solidFill>
                    <a:schemeClr val="accent2">
                      <a:lumMod val="50000"/>
                      <a:lumOff val="50000"/>
                    </a:schemeClr>
                  </a:solidFill>
                  <a:cs typeface="+mn-ea"/>
                  <a:sym typeface="+mn-lt"/>
                </a:rPr>
                <a:t>用户可以在投影仪或者计算机上演示也可以将应用到更广泛的领域中</a:t>
              </a:r>
            </a:p>
          </p:txBody>
        </p:sp>
      </p:grpSp>
    </p:spTree>
    <p:custDataLst>
      <p:tags r:id="rId1"/>
    </p:custDataLst>
    <p:extLst>
      <p:ext uri="{BB962C8B-B14F-4D97-AF65-F5344CB8AC3E}">
        <p14:creationId xmlns:p14="http://schemas.microsoft.com/office/powerpoint/2010/main" val="338143145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strVal val="(6*min(max(#ppt_w*#ppt_h,.3),1)-7.4)/-.7*#ppt_w"/>
                                          </p:val>
                                        </p:tav>
                                        <p:tav tm="100000">
                                          <p:val>
                                            <p:strVal val="#ppt_w"/>
                                          </p:val>
                                        </p:tav>
                                      </p:tavLst>
                                    </p:anim>
                                    <p:anim calcmode="lin" valueType="num">
                                      <p:cBhvr>
                                        <p:cTn id="8" dur="500" fill="hold"/>
                                        <p:tgtEl>
                                          <p:spTgt spid="30"/>
                                        </p:tgtEl>
                                        <p:attrNameLst>
                                          <p:attrName>ppt_h</p:attrName>
                                        </p:attrNameLst>
                                      </p:cBhvr>
                                      <p:tavLst>
                                        <p:tav tm="0">
                                          <p:val>
                                            <p:strVal val="(6*min(max(#ppt_w*#ppt_h,.3),1)-7.4)/-.7*#ppt_h"/>
                                          </p:val>
                                        </p:tav>
                                        <p:tav tm="100000">
                                          <p:val>
                                            <p:strVal val="#ppt_h"/>
                                          </p:val>
                                        </p:tav>
                                      </p:tavLst>
                                    </p:anim>
                                    <p:anim calcmode="lin" valueType="num">
                                      <p:cBhvr>
                                        <p:cTn id="9" dur="500" fill="hold"/>
                                        <p:tgtEl>
                                          <p:spTgt spid="30"/>
                                        </p:tgtEl>
                                        <p:attrNameLst>
                                          <p:attrName>ppt_x</p:attrName>
                                        </p:attrNameLst>
                                      </p:cBhvr>
                                      <p:tavLst>
                                        <p:tav tm="0">
                                          <p:val>
                                            <p:fltVal val="0.5"/>
                                          </p:val>
                                        </p:tav>
                                        <p:tav tm="100000">
                                          <p:val>
                                            <p:strVal val="#ppt_x"/>
                                          </p:val>
                                        </p:tav>
                                      </p:tavLst>
                                    </p:anim>
                                    <p:anim calcmode="lin" valueType="num">
                                      <p:cBhvr>
                                        <p:cTn id="10" dur="500" fill="hold"/>
                                        <p:tgtEl>
                                          <p:spTgt spid="30"/>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30"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800" decel="100000"/>
                                        <p:tgtEl>
                                          <p:spTgt spid="22"/>
                                        </p:tgtEl>
                                      </p:cBhvr>
                                    </p:animEffect>
                                    <p:anim calcmode="lin" valueType="num">
                                      <p:cBhvr>
                                        <p:cTn id="15" dur="800" decel="100000" fill="hold"/>
                                        <p:tgtEl>
                                          <p:spTgt spid="22"/>
                                        </p:tgtEl>
                                        <p:attrNameLst>
                                          <p:attrName>style.rotation</p:attrName>
                                        </p:attrNameLst>
                                      </p:cBhvr>
                                      <p:tavLst>
                                        <p:tav tm="0">
                                          <p:val>
                                            <p:fltVal val="-90"/>
                                          </p:val>
                                        </p:tav>
                                        <p:tav tm="100000">
                                          <p:val>
                                            <p:fltVal val="0"/>
                                          </p:val>
                                        </p:tav>
                                      </p:tavLst>
                                    </p:anim>
                                    <p:anim calcmode="lin" valueType="num">
                                      <p:cBhvr>
                                        <p:cTn id="16" dur="800" decel="100000" fill="hold"/>
                                        <p:tgtEl>
                                          <p:spTgt spid="22"/>
                                        </p:tgtEl>
                                        <p:attrNameLst>
                                          <p:attrName>ppt_x</p:attrName>
                                        </p:attrNameLst>
                                      </p:cBhvr>
                                      <p:tavLst>
                                        <p:tav tm="0">
                                          <p:val>
                                            <p:strVal val="#ppt_x+0.4"/>
                                          </p:val>
                                        </p:tav>
                                        <p:tav tm="100000">
                                          <p:val>
                                            <p:strVal val="#ppt_x-0.05"/>
                                          </p:val>
                                        </p:tav>
                                      </p:tavLst>
                                    </p:anim>
                                    <p:anim calcmode="lin" valueType="num">
                                      <p:cBhvr>
                                        <p:cTn id="17" dur="800" decel="100000" fill="hold"/>
                                        <p:tgtEl>
                                          <p:spTgt spid="22"/>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childTnLst>
                          </p:cTn>
                        </p:par>
                        <p:par>
                          <p:cTn id="20" fill="hold">
                            <p:stCondLst>
                              <p:cond delay="1500"/>
                            </p:stCondLst>
                            <p:childTnLst>
                              <p:par>
                                <p:cTn id="21" presetID="30"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800" decel="100000"/>
                                        <p:tgtEl>
                                          <p:spTgt spid="23"/>
                                        </p:tgtEl>
                                      </p:cBhvr>
                                    </p:animEffect>
                                    <p:anim calcmode="lin" valueType="num">
                                      <p:cBhvr>
                                        <p:cTn id="24" dur="800" decel="100000" fill="hold"/>
                                        <p:tgtEl>
                                          <p:spTgt spid="23"/>
                                        </p:tgtEl>
                                        <p:attrNameLst>
                                          <p:attrName>style.rotation</p:attrName>
                                        </p:attrNameLst>
                                      </p:cBhvr>
                                      <p:tavLst>
                                        <p:tav tm="0">
                                          <p:val>
                                            <p:fltVal val="-90"/>
                                          </p:val>
                                        </p:tav>
                                        <p:tav tm="100000">
                                          <p:val>
                                            <p:fltVal val="0"/>
                                          </p:val>
                                        </p:tav>
                                      </p:tavLst>
                                    </p:anim>
                                    <p:anim calcmode="lin" valueType="num">
                                      <p:cBhvr>
                                        <p:cTn id="25" dur="800" decel="100000" fill="hold"/>
                                        <p:tgtEl>
                                          <p:spTgt spid="23"/>
                                        </p:tgtEl>
                                        <p:attrNameLst>
                                          <p:attrName>ppt_x</p:attrName>
                                        </p:attrNameLst>
                                      </p:cBhvr>
                                      <p:tavLst>
                                        <p:tav tm="0">
                                          <p:val>
                                            <p:strVal val="#ppt_x+0.4"/>
                                          </p:val>
                                        </p:tav>
                                        <p:tav tm="100000">
                                          <p:val>
                                            <p:strVal val="#ppt_x-0.05"/>
                                          </p:val>
                                        </p:tav>
                                      </p:tavLst>
                                    </p:anim>
                                    <p:anim calcmode="lin" valueType="num">
                                      <p:cBhvr>
                                        <p:cTn id="26" dur="800" decel="100000" fill="hold"/>
                                        <p:tgtEl>
                                          <p:spTgt spid="23"/>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23"/>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23"/>
                                        </p:tgtEl>
                                        <p:attrNameLst>
                                          <p:attrName>ppt_y</p:attrName>
                                        </p:attrNameLst>
                                      </p:cBhvr>
                                      <p:tavLst>
                                        <p:tav tm="0">
                                          <p:val>
                                            <p:strVal val="#ppt_y+0.1"/>
                                          </p:val>
                                        </p:tav>
                                        <p:tav tm="100000">
                                          <p:val>
                                            <p:strVal val="#ppt_y"/>
                                          </p:val>
                                        </p:tav>
                                      </p:tavLst>
                                    </p:anim>
                                  </p:childTnLst>
                                </p:cTn>
                              </p:par>
                            </p:childTnLst>
                          </p:cTn>
                        </p:par>
                        <p:par>
                          <p:cTn id="29" fill="hold">
                            <p:stCondLst>
                              <p:cond delay="2500"/>
                            </p:stCondLst>
                            <p:childTnLst>
                              <p:par>
                                <p:cTn id="30" presetID="30"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800" decel="100000"/>
                                        <p:tgtEl>
                                          <p:spTgt spid="24"/>
                                        </p:tgtEl>
                                      </p:cBhvr>
                                    </p:animEffect>
                                    <p:anim calcmode="lin" valueType="num">
                                      <p:cBhvr>
                                        <p:cTn id="33" dur="800" decel="100000" fill="hold"/>
                                        <p:tgtEl>
                                          <p:spTgt spid="24"/>
                                        </p:tgtEl>
                                        <p:attrNameLst>
                                          <p:attrName>style.rotation</p:attrName>
                                        </p:attrNameLst>
                                      </p:cBhvr>
                                      <p:tavLst>
                                        <p:tav tm="0">
                                          <p:val>
                                            <p:fltVal val="-90"/>
                                          </p:val>
                                        </p:tav>
                                        <p:tav tm="100000">
                                          <p:val>
                                            <p:fltVal val="0"/>
                                          </p:val>
                                        </p:tav>
                                      </p:tavLst>
                                    </p:anim>
                                    <p:anim calcmode="lin" valueType="num">
                                      <p:cBhvr>
                                        <p:cTn id="34" dur="800" decel="100000" fill="hold"/>
                                        <p:tgtEl>
                                          <p:spTgt spid="24"/>
                                        </p:tgtEl>
                                        <p:attrNameLst>
                                          <p:attrName>ppt_x</p:attrName>
                                        </p:attrNameLst>
                                      </p:cBhvr>
                                      <p:tavLst>
                                        <p:tav tm="0">
                                          <p:val>
                                            <p:strVal val="#ppt_x+0.4"/>
                                          </p:val>
                                        </p:tav>
                                        <p:tav tm="100000">
                                          <p:val>
                                            <p:strVal val="#ppt_x-0.05"/>
                                          </p:val>
                                        </p:tav>
                                      </p:tavLst>
                                    </p:anim>
                                    <p:anim calcmode="lin" valueType="num">
                                      <p:cBhvr>
                                        <p:cTn id="35" dur="800" decel="100000" fill="hold"/>
                                        <p:tgtEl>
                                          <p:spTgt spid="24"/>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24"/>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24"/>
                                        </p:tgtEl>
                                        <p:attrNameLst>
                                          <p:attrName>ppt_y</p:attrName>
                                        </p:attrNameLst>
                                      </p:cBhvr>
                                      <p:tavLst>
                                        <p:tav tm="0">
                                          <p:val>
                                            <p:strVal val="#ppt_y+0.1"/>
                                          </p:val>
                                        </p:tav>
                                        <p:tav tm="100000">
                                          <p:val>
                                            <p:strVal val="#ppt_y"/>
                                          </p:val>
                                        </p:tav>
                                      </p:tavLst>
                                    </p:anim>
                                  </p:childTnLst>
                                </p:cTn>
                              </p:par>
                            </p:childTnLst>
                          </p:cTn>
                        </p:par>
                        <p:par>
                          <p:cTn id="38" fill="hold">
                            <p:stCondLst>
                              <p:cond delay="3500"/>
                            </p:stCondLst>
                            <p:childTnLst>
                              <p:par>
                                <p:cTn id="39" presetID="30" presetClass="entr" presetSubtype="0"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800" decel="100000"/>
                                        <p:tgtEl>
                                          <p:spTgt spid="25"/>
                                        </p:tgtEl>
                                      </p:cBhvr>
                                    </p:animEffect>
                                    <p:anim calcmode="lin" valueType="num">
                                      <p:cBhvr>
                                        <p:cTn id="42" dur="800" decel="100000" fill="hold"/>
                                        <p:tgtEl>
                                          <p:spTgt spid="25"/>
                                        </p:tgtEl>
                                        <p:attrNameLst>
                                          <p:attrName>style.rotation</p:attrName>
                                        </p:attrNameLst>
                                      </p:cBhvr>
                                      <p:tavLst>
                                        <p:tav tm="0">
                                          <p:val>
                                            <p:fltVal val="-90"/>
                                          </p:val>
                                        </p:tav>
                                        <p:tav tm="100000">
                                          <p:val>
                                            <p:fltVal val="0"/>
                                          </p:val>
                                        </p:tav>
                                      </p:tavLst>
                                    </p:anim>
                                    <p:anim calcmode="lin" valueType="num">
                                      <p:cBhvr>
                                        <p:cTn id="43" dur="800" decel="100000" fill="hold"/>
                                        <p:tgtEl>
                                          <p:spTgt spid="25"/>
                                        </p:tgtEl>
                                        <p:attrNameLst>
                                          <p:attrName>ppt_x</p:attrName>
                                        </p:attrNameLst>
                                      </p:cBhvr>
                                      <p:tavLst>
                                        <p:tav tm="0">
                                          <p:val>
                                            <p:strVal val="#ppt_x+0.4"/>
                                          </p:val>
                                        </p:tav>
                                        <p:tav tm="100000">
                                          <p:val>
                                            <p:strVal val="#ppt_x-0.05"/>
                                          </p:val>
                                        </p:tav>
                                      </p:tavLst>
                                    </p:anim>
                                    <p:anim calcmode="lin" valueType="num">
                                      <p:cBhvr>
                                        <p:cTn id="44" dur="800" decel="100000" fill="hold"/>
                                        <p:tgtEl>
                                          <p:spTgt spid="25"/>
                                        </p:tgtEl>
                                        <p:attrNameLst>
                                          <p:attrName>ppt_y</p:attrName>
                                        </p:attrNameLst>
                                      </p:cBhvr>
                                      <p:tavLst>
                                        <p:tav tm="0">
                                          <p:val>
                                            <p:strVal val="#ppt_y-0.4"/>
                                          </p:val>
                                        </p:tav>
                                        <p:tav tm="100000">
                                          <p:val>
                                            <p:strVal val="#ppt_y+0.1"/>
                                          </p:val>
                                        </p:tav>
                                      </p:tavLst>
                                    </p:anim>
                                    <p:anim calcmode="lin" valueType="num">
                                      <p:cBhvr>
                                        <p:cTn id="45" dur="200" accel="100000" fill="hold">
                                          <p:stCondLst>
                                            <p:cond delay="800"/>
                                          </p:stCondLst>
                                        </p:cTn>
                                        <p:tgtEl>
                                          <p:spTgt spid="25"/>
                                        </p:tgtEl>
                                        <p:attrNameLst>
                                          <p:attrName>ppt_x</p:attrName>
                                        </p:attrNameLst>
                                      </p:cBhvr>
                                      <p:tavLst>
                                        <p:tav tm="0">
                                          <p:val>
                                            <p:strVal val="#ppt_x-0.05"/>
                                          </p:val>
                                        </p:tav>
                                        <p:tav tm="100000">
                                          <p:val>
                                            <p:strVal val="#ppt_x"/>
                                          </p:val>
                                        </p:tav>
                                      </p:tavLst>
                                    </p:anim>
                                    <p:anim calcmode="lin" valueType="num">
                                      <p:cBhvr>
                                        <p:cTn id="46" dur="200" accel="100000" fill="hold">
                                          <p:stCondLst>
                                            <p:cond delay="800"/>
                                          </p:stCondLst>
                                        </p:cTn>
                                        <p:tgtEl>
                                          <p:spTgt spid="25"/>
                                        </p:tgtEl>
                                        <p:attrNameLst>
                                          <p:attrName>ppt_y</p:attrName>
                                        </p:attrNameLst>
                                      </p:cBhvr>
                                      <p:tavLst>
                                        <p:tav tm="0">
                                          <p:val>
                                            <p:strVal val="#ppt_y+0.1"/>
                                          </p:val>
                                        </p:tav>
                                        <p:tav tm="100000">
                                          <p:val>
                                            <p:strVal val="#ppt_y"/>
                                          </p:val>
                                        </p:tav>
                                      </p:tavLst>
                                    </p:anim>
                                  </p:childTnLst>
                                </p:cTn>
                              </p:par>
                            </p:childTnLst>
                          </p:cTn>
                        </p:par>
                        <p:par>
                          <p:cTn id="47" fill="hold">
                            <p:stCondLst>
                              <p:cond delay="4500"/>
                            </p:stCondLst>
                            <p:childTnLst>
                              <p:par>
                                <p:cTn id="48" presetID="30"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800" decel="100000"/>
                                        <p:tgtEl>
                                          <p:spTgt spid="26"/>
                                        </p:tgtEl>
                                      </p:cBhvr>
                                    </p:animEffect>
                                    <p:anim calcmode="lin" valueType="num">
                                      <p:cBhvr>
                                        <p:cTn id="51" dur="800" decel="100000" fill="hold"/>
                                        <p:tgtEl>
                                          <p:spTgt spid="26"/>
                                        </p:tgtEl>
                                        <p:attrNameLst>
                                          <p:attrName>style.rotation</p:attrName>
                                        </p:attrNameLst>
                                      </p:cBhvr>
                                      <p:tavLst>
                                        <p:tav tm="0">
                                          <p:val>
                                            <p:fltVal val="-90"/>
                                          </p:val>
                                        </p:tav>
                                        <p:tav tm="100000">
                                          <p:val>
                                            <p:fltVal val="0"/>
                                          </p:val>
                                        </p:tav>
                                      </p:tavLst>
                                    </p:anim>
                                    <p:anim calcmode="lin" valueType="num">
                                      <p:cBhvr>
                                        <p:cTn id="52" dur="800" decel="100000" fill="hold"/>
                                        <p:tgtEl>
                                          <p:spTgt spid="26"/>
                                        </p:tgtEl>
                                        <p:attrNameLst>
                                          <p:attrName>ppt_x</p:attrName>
                                        </p:attrNameLst>
                                      </p:cBhvr>
                                      <p:tavLst>
                                        <p:tav tm="0">
                                          <p:val>
                                            <p:strVal val="#ppt_x+0.4"/>
                                          </p:val>
                                        </p:tav>
                                        <p:tav tm="100000">
                                          <p:val>
                                            <p:strVal val="#ppt_x-0.05"/>
                                          </p:val>
                                        </p:tav>
                                      </p:tavLst>
                                    </p:anim>
                                    <p:anim calcmode="lin" valueType="num">
                                      <p:cBhvr>
                                        <p:cTn id="53" dur="800" decel="100000" fill="hold"/>
                                        <p:tgtEl>
                                          <p:spTgt spid="26"/>
                                        </p:tgtEl>
                                        <p:attrNameLst>
                                          <p:attrName>ppt_y</p:attrName>
                                        </p:attrNameLst>
                                      </p:cBhvr>
                                      <p:tavLst>
                                        <p:tav tm="0">
                                          <p:val>
                                            <p:strVal val="#ppt_y-0.4"/>
                                          </p:val>
                                        </p:tav>
                                        <p:tav tm="100000">
                                          <p:val>
                                            <p:strVal val="#ppt_y+0.1"/>
                                          </p:val>
                                        </p:tav>
                                      </p:tavLst>
                                    </p:anim>
                                    <p:anim calcmode="lin" valueType="num">
                                      <p:cBhvr>
                                        <p:cTn id="54" dur="200" accel="100000" fill="hold">
                                          <p:stCondLst>
                                            <p:cond delay="800"/>
                                          </p:stCondLst>
                                        </p:cTn>
                                        <p:tgtEl>
                                          <p:spTgt spid="26"/>
                                        </p:tgtEl>
                                        <p:attrNameLst>
                                          <p:attrName>ppt_x</p:attrName>
                                        </p:attrNameLst>
                                      </p:cBhvr>
                                      <p:tavLst>
                                        <p:tav tm="0">
                                          <p:val>
                                            <p:strVal val="#ppt_x-0.05"/>
                                          </p:val>
                                        </p:tav>
                                        <p:tav tm="100000">
                                          <p:val>
                                            <p:strVal val="#ppt_x"/>
                                          </p:val>
                                        </p:tav>
                                      </p:tavLst>
                                    </p:anim>
                                    <p:anim calcmode="lin" valueType="num">
                                      <p:cBhvr>
                                        <p:cTn id="55" dur="200" accel="100000" fill="hold">
                                          <p:stCondLst>
                                            <p:cond delay="800"/>
                                          </p:stCondLst>
                                        </p:cTn>
                                        <p:tgtEl>
                                          <p:spTgt spid="26"/>
                                        </p:tgtEl>
                                        <p:attrNameLst>
                                          <p:attrName>ppt_y</p:attrName>
                                        </p:attrNameLst>
                                      </p:cBhvr>
                                      <p:tavLst>
                                        <p:tav tm="0">
                                          <p:val>
                                            <p:strVal val="#ppt_y+0.1"/>
                                          </p:val>
                                        </p:tav>
                                        <p:tav tm="100000">
                                          <p:val>
                                            <p:strVal val="#ppt_y"/>
                                          </p:val>
                                        </p:tav>
                                      </p:tavLst>
                                    </p:anim>
                                  </p:childTnLst>
                                </p:cTn>
                              </p:par>
                            </p:childTnLst>
                          </p:cTn>
                        </p:par>
                        <p:par>
                          <p:cTn id="56" fill="hold">
                            <p:stCondLst>
                              <p:cond delay="5500"/>
                            </p:stCondLst>
                            <p:childTnLst>
                              <p:par>
                                <p:cTn id="57" presetID="30" presetClass="entr" presetSubtype="0"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800" decel="100000"/>
                                        <p:tgtEl>
                                          <p:spTgt spid="27"/>
                                        </p:tgtEl>
                                      </p:cBhvr>
                                    </p:animEffect>
                                    <p:anim calcmode="lin" valueType="num">
                                      <p:cBhvr>
                                        <p:cTn id="60" dur="800" decel="100000" fill="hold"/>
                                        <p:tgtEl>
                                          <p:spTgt spid="27"/>
                                        </p:tgtEl>
                                        <p:attrNameLst>
                                          <p:attrName>style.rotation</p:attrName>
                                        </p:attrNameLst>
                                      </p:cBhvr>
                                      <p:tavLst>
                                        <p:tav tm="0">
                                          <p:val>
                                            <p:fltVal val="-90"/>
                                          </p:val>
                                        </p:tav>
                                        <p:tav tm="100000">
                                          <p:val>
                                            <p:fltVal val="0"/>
                                          </p:val>
                                        </p:tav>
                                      </p:tavLst>
                                    </p:anim>
                                    <p:anim calcmode="lin" valueType="num">
                                      <p:cBhvr>
                                        <p:cTn id="61" dur="800" decel="100000" fill="hold"/>
                                        <p:tgtEl>
                                          <p:spTgt spid="27"/>
                                        </p:tgtEl>
                                        <p:attrNameLst>
                                          <p:attrName>ppt_x</p:attrName>
                                        </p:attrNameLst>
                                      </p:cBhvr>
                                      <p:tavLst>
                                        <p:tav tm="0">
                                          <p:val>
                                            <p:strVal val="#ppt_x+0.4"/>
                                          </p:val>
                                        </p:tav>
                                        <p:tav tm="100000">
                                          <p:val>
                                            <p:strVal val="#ppt_x-0.05"/>
                                          </p:val>
                                        </p:tav>
                                      </p:tavLst>
                                    </p:anim>
                                    <p:anim calcmode="lin" valueType="num">
                                      <p:cBhvr>
                                        <p:cTn id="62" dur="800" decel="100000" fill="hold"/>
                                        <p:tgtEl>
                                          <p:spTgt spid="27"/>
                                        </p:tgtEl>
                                        <p:attrNameLst>
                                          <p:attrName>ppt_y</p:attrName>
                                        </p:attrNameLst>
                                      </p:cBhvr>
                                      <p:tavLst>
                                        <p:tav tm="0">
                                          <p:val>
                                            <p:strVal val="#ppt_y-0.4"/>
                                          </p:val>
                                        </p:tav>
                                        <p:tav tm="100000">
                                          <p:val>
                                            <p:strVal val="#ppt_y+0.1"/>
                                          </p:val>
                                        </p:tav>
                                      </p:tavLst>
                                    </p:anim>
                                    <p:anim calcmode="lin" valueType="num">
                                      <p:cBhvr>
                                        <p:cTn id="63" dur="200" accel="100000" fill="hold">
                                          <p:stCondLst>
                                            <p:cond delay="800"/>
                                          </p:stCondLst>
                                        </p:cTn>
                                        <p:tgtEl>
                                          <p:spTgt spid="27"/>
                                        </p:tgtEl>
                                        <p:attrNameLst>
                                          <p:attrName>ppt_x</p:attrName>
                                        </p:attrNameLst>
                                      </p:cBhvr>
                                      <p:tavLst>
                                        <p:tav tm="0">
                                          <p:val>
                                            <p:strVal val="#ppt_x-0.05"/>
                                          </p:val>
                                        </p:tav>
                                        <p:tav tm="100000">
                                          <p:val>
                                            <p:strVal val="#ppt_x"/>
                                          </p:val>
                                        </p:tav>
                                      </p:tavLst>
                                    </p:anim>
                                    <p:anim calcmode="lin" valueType="num">
                                      <p:cBhvr>
                                        <p:cTn id="64" dur="200" accel="100000" fill="hold">
                                          <p:stCondLst>
                                            <p:cond delay="800"/>
                                          </p:stCondLst>
                                        </p:cTn>
                                        <p:tgtEl>
                                          <p:spTgt spid="27"/>
                                        </p:tgtEl>
                                        <p:attrNameLst>
                                          <p:attrName>ppt_y</p:attrName>
                                        </p:attrNameLst>
                                      </p:cBhvr>
                                      <p:tavLst>
                                        <p:tav tm="0">
                                          <p:val>
                                            <p:strVal val="#ppt_y+0.1"/>
                                          </p:val>
                                        </p:tav>
                                        <p:tav tm="100000">
                                          <p:val>
                                            <p:strVal val="#ppt_y"/>
                                          </p:val>
                                        </p:tav>
                                      </p:tavLst>
                                    </p:anim>
                                  </p:childTnLst>
                                </p:cTn>
                              </p:par>
                            </p:childTnLst>
                          </p:cTn>
                        </p:par>
                        <p:par>
                          <p:cTn id="65" fill="hold">
                            <p:stCondLst>
                              <p:cond delay="6500"/>
                            </p:stCondLst>
                            <p:childTnLst>
                              <p:par>
                                <p:cTn id="66" presetID="30" presetClass="entr" presetSubtype="0" fill="hold" grpId="0" nodeType="after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800" decel="100000"/>
                                        <p:tgtEl>
                                          <p:spTgt spid="28"/>
                                        </p:tgtEl>
                                      </p:cBhvr>
                                    </p:animEffect>
                                    <p:anim calcmode="lin" valueType="num">
                                      <p:cBhvr>
                                        <p:cTn id="69" dur="800" decel="100000" fill="hold"/>
                                        <p:tgtEl>
                                          <p:spTgt spid="28"/>
                                        </p:tgtEl>
                                        <p:attrNameLst>
                                          <p:attrName>style.rotation</p:attrName>
                                        </p:attrNameLst>
                                      </p:cBhvr>
                                      <p:tavLst>
                                        <p:tav tm="0">
                                          <p:val>
                                            <p:fltVal val="-90"/>
                                          </p:val>
                                        </p:tav>
                                        <p:tav tm="100000">
                                          <p:val>
                                            <p:fltVal val="0"/>
                                          </p:val>
                                        </p:tav>
                                      </p:tavLst>
                                    </p:anim>
                                    <p:anim calcmode="lin" valueType="num">
                                      <p:cBhvr>
                                        <p:cTn id="70" dur="800" decel="100000" fill="hold"/>
                                        <p:tgtEl>
                                          <p:spTgt spid="28"/>
                                        </p:tgtEl>
                                        <p:attrNameLst>
                                          <p:attrName>ppt_x</p:attrName>
                                        </p:attrNameLst>
                                      </p:cBhvr>
                                      <p:tavLst>
                                        <p:tav tm="0">
                                          <p:val>
                                            <p:strVal val="#ppt_x+0.4"/>
                                          </p:val>
                                        </p:tav>
                                        <p:tav tm="100000">
                                          <p:val>
                                            <p:strVal val="#ppt_x-0.05"/>
                                          </p:val>
                                        </p:tav>
                                      </p:tavLst>
                                    </p:anim>
                                    <p:anim calcmode="lin" valueType="num">
                                      <p:cBhvr>
                                        <p:cTn id="71" dur="800" decel="100000" fill="hold"/>
                                        <p:tgtEl>
                                          <p:spTgt spid="28"/>
                                        </p:tgtEl>
                                        <p:attrNameLst>
                                          <p:attrName>ppt_y</p:attrName>
                                        </p:attrNameLst>
                                      </p:cBhvr>
                                      <p:tavLst>
                                        <p:tav tm="0">
                                          <p:val>
                                            <p:strVal val="#ppt_y-0.4"/>
                                          </p:val>
                                        </p:tav>
                                        <p:tav tm="100000">
                                          <p:val>
                                            <p:strVal val="#ppt_y+0.1"/>
                                          </p:val>
                                        </p:tav>
                                      </p:tavLst>
                                    </p:anim>
                                    <p:anim calcmode="lin" valueType="num">
                                      <p:cBhvr>
                                        <p:cTn id="72" dur="200" accel="100000" fill="hold">
                                          <p:stCondLst>
                                            <p:cond delay="800"/>
                                          </p:stCondLst>
                                        </p:cTn>
                                        <p:tgtEl>
                                          <p:spTgt spid="28"/>
                                        </p:tgtEl>
                                        <p:attrNameLst>
                                          <p:attrName>ppt_x</p:attrName>
                                        </p:attrNameLst>
                                      </p:cBhvr>
                                      <p:tavLst>
                                        <p:tav tm="0">
                                          <p:val>
                                            <p:strVal val="#ppt_x-0.05"/>
                                          </p:val>
                                        </p:tav>
                                        <p:tav tm="100000">
                                          <p:val>
                                            <p:strVal val="#ppt_x"/>
                                          </p:val>
                                        </p:tav>
                                      </p:tavLst>
                                    </p:anim>
                                    <p:anim calcmode="lin" valueType="num">
                                      <p:cBhvr>
                                        <p:cTn id="73" dur="200" accel="100000" fill="hold">
                                          <p:stCondLst>
                                            <p:cond delay="800"/>
                                          </p:stCondLst>
                                        </p:cTn>
                                        <p:tgtEl>
                                          <p:spTgt spid="28"/>
                                        </p:tgtEl>
                                        <p:attrNameLst>
                                          <p:attrName>ppt_y</p:attrName>
                                        </p:attrNameLst>
                                      </p:cBhvr>
                                      <p:tavLst>
                                        <p:tav tm="0">
                                          <p:val>
                                            <p:strVal val="#ppt_y+0.1"/>
                                          </p:val>
                                        </p:tav>
                                        <p:tav tm="100000">
                                          <p:val>
                                            <p:strVal val="#ppt_y"/>
                                          </p:val>
                                        </p:tav>
                                      </p:tavLst>
                                    </p:anim>
                                  </p:childTnLst>
                                </p:cTn>
                              </p:par>
                            </p:childTnLst>
                          </p:cTn>
                        </p:par>
                        <p:par>
                          <p:cTn id="74" fill="hold">
                            <p:stCondLst>
                              <p:cond delay="7500"/>
                            </p:stCondLst>
                            <p:childTnLst>
                              <p:par>
                                <p:cTn id="75" presetID="30" presetClass="entr" presetSubtype="0" fill="hold" grpId="0" nodeType="after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fade">
                                      <p:cBhvr>
                                        <p:cTn id="77" dur="800" decel="100000"/>
                                        <p:tgtEl>
                                          <p:spTgt spid="29"/>
                                        </p:tgtEl>
                                      </p:cBhvr>
                                    </p:animEffect>
                                    <p:anim calcmode="lin" valueType="num">
                                      <p:cBhvr>
                                        <p:cTn id="78" dur="800" decel="100000" fill="hold"/>
                                        <p:tgtEl>
                                          <p:spTgt spid="29"/>
                                        </p:tgtEl>
                                        <p:attrNameLst>
                                          <p:attrName>style.rotation</p:attrName>
                                        </p:attrNameLst>
                                      </p:cBhvr>
                                      <p:tavLst>
                                        <p:tav tm="0">
                                          <p:val>
                                            <p:fltVal val="-90"/>
                                          </p:val>
                                        </p:tav>
                                        <p:tav tm="100000">
                                          <p:val>
                                            <p:fltVal val="0"/>
                                          </p:val>
                                        </p:tav>
                                      </p:tavLst>
                                    </p:anim>
                                    <p:anim calcmode="lin" valueType="num">
                                      <p:cBhvr>
                                        <p:cTn id="79" dur="800" decel="100000" fill="hold"/>
                                        <p:tgtEl>
                                          <p:spTgt spid="29"/>
                                        </p:tgtEl>
                                        <p:attrNameLst>
                                          <p:attrName>ppt_x</p:attrName>
                                        </p:attrNameLst>
                                      </p:cBhvr>
                                      <p:tavLst>
                                        <p:tav tm="0">
                                          <p:val>
                                            <p:strVal val="#ppt_x+0.4"/>
                                          </p:val>
                                        </p:tav>
                                        <p:tav tm="100000">
                                          <p:val>
                                            <p:strVal val="#ppt_x-0.05"/>
                                          </p:val>
                                        </p:tav>
                                      </p:tavLst>
                                    </p:anim>
                                    <p:anim calcmode="lin" valueType="num">
                                      <p:cBhvr>
                                        <p:cTn id="80" dur="800" decel="100000" fill="hold"/>
                                        <p:tgtEl>
                                          <p:spTgt spid="29"/>
                                        </p:tgtEl>
                                        <p:attrNameLst>
                                          <p:attrName>ppt_y</p:attrName>
                                        </p:attrNameLst>
                                      </p:cBhvr>
                                      <p:tavLst>
                                        <p:tav tm="0">
                                          <p:val>
                                            <p:strVal val="#ppt_y-0.4"/>
                                          </p:val>
                                        </p:tav>
                                        <p:tav tm="100000">
                                          <p:val>
                                            <p:strVal val="#ppt_y+0.1"/>
                                          </p:val>
                                        </p:tav>
                                      </p:tavLst>
                                    </p:anim>
                                    <p:anim calcmode="lin" valueType="num">
                                      <p:cBhvr>
                                        <p:cTn id="81" dur="200" accel="100000" fill="hold">
                                          <p:stCondLst>
                                            <p:cond delay="800"/>
                                          </p:stCondLst>
                                        </p:cTn>
                                        <p:tgtEl>
                                          <p:spTgt spid="29"/>
                                        </p:tgtEl>
                                        <p:attrNameLst>
                                          <p:attrName>ppt_x</p:attrName>
                                        </p:attrNameLst>
                                      </p:cBhvr>
                                      <p:tavLst>
                                        <p:tav tm="0">
                                          <p:val>
                                            <p:strVal val="#ppt_x-0.05"/>
                                          </p:val>
                                        </p:tav>
                                        <p:tav tm="100000">
                                          <p:val>
                                            <p:strVal val="#ppt_x"/>
                                          </p:val>
                                        </p:tav>
                                      </p:tavLst>
                                    </p:anim>
                                    <p:anim calcmode="lin" valueType="num">
                                      <p:cBhvr>
                                        <p:cTn id="82" dur="200" accel="100000" fill="hold">
                                          <p:stCondLst>
                                            <p:cond delay="800"/>
                                          </p:stCondLst>
                                        </p:cTn>
                                        <p:tgtEl>
                                          <p:spTgt spid="29"/>
                                        </p:tgtEl>
                                        <p:attrNameLst>
                                          <p:attrName>ppt_y</p:attrName>
                                        </p:attrNameLst>
                                      </p:cBhvr>
                                      <p:tavLst>
                                        <p:tav tm="0">
                                          <p:val>
                                            <p:strVal val="#ppt_y+0.1"/>
                                          </p:val>
                                        </p:tav>
                                        <p:tav tm="100000">
                                          <p:val>
                                            <p:strVal val="#ppt_y"/>
                                          </p:val>
                                        </p:tav>
                                      </p:tavLst>
                                    </p:anim>
                                  </p:childTnLst>
                                </p:cTn>
                              </p:par>
                            </p:childTnLst>
                          </p:cTn>
                        </p:par>
                        <p:par>
                          <p:cTn id="83" fill="hold">
                            <p:stCondLst>
                              <p:cond delay="8500"/>
                            </p:stCondLst>
                            <p:childTnLst>
                              <p:par>
                                <p:cTn id="84" presetID="30" presetClass="entr" presetSubtype="0" fill="hold" grpId="0" nodeType="after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800" decel="100000"/>
                                        <p:tgtEl>
                                          <p:spTgt spid="31"/>
                                        </p:tgtEl>
                                      </p:cBhvr>
                                    </p:animEffect>
                                    <p:anim calcmode="lin" valueType="num">
                                      <p:cBhvr>
                                        <p:cTn id="87" dur="800" decel="100000" fill="hold"/>
                                        <p:tgtEl>
                                          <p:spTgt spid="31"/>
                                        </p:tgtEl>
                                        <p:attrNameLst>
                                          <p:attrName>style.rotation</p:attrName>
                                        </p:attrNameLst>
                                      </p:cBhvr>
                                      <p:tavLst>
                                        <p:tav tm="0">
                                          <p:val>
                                            <p:fltVal val="-90"/>
                                          </p:val>
                                        </p:tav>
                                        <p:tav tm="100000">
                                          <p:val>
                                            <p:fltVal val="0"/>
                                          </p:val>
                                        </p:tav>
                                      </p:tavLst>
                                    </p:anim>
                                    <p:anim calcmode="lin" valueType="num">
                                      <p:cBhvr>
                                        <p:cTn id="88" dur="800" decel="100000" fill="hold"/>
                                        <p:tgtEl>
                                          <p:spTgt spid="31"/>
                                        </p:tgtEl>
                                        <p:attrNameLst>
                                          <p:attrName>ppt_x</p:attrName>
                                        </p:attrNameLst>
                                      </p:cBhvr>
                                      <p:tavLst>
                                        <p:tav tm="0">
                                          <p:val>
                                            <p:strVal val="#ppt_x+0.4"/>
                                          </p:val>
                                        </p:tav>
                                        <p:tav tm="100000">
                                          <p:val>
                                            <p:strVal val="#ppt_x-0.05"/>
                                          </p:val>
                                        </p:tav>
                                      </p:tavLst>
                                    </p:anim>
                                    <p:anim calcmode="lin" valueType="num">
                                      <p:cBhvr>
                                        <p:cTn id="89" dur="800" decel="100000" fill="hold"/>
                                        <p:tgtEl>
                                          <p:spTgt spid="31"/>
                                        </p:tgtEl>
                                        <p:attrNameLst>
                                          <p:attrName>ppt_y</p:attrName>
                                        </p:attrNameLst>
                                      </p:cBhvr>
                                      <p:tavLst>
                                        <p:tav tm="0">
                                          <p:val>
                                            <p:strVal val="#ppt_y-0.4"/>
                                          </p:val>
                                        </p:tav>
                                        <p:tav tm="100000">
                                          <p:val>
                                            <p:strVal val="#ppt_y+0.1"/>
                                          </p:val>
                                        </p:tav>
                                      </p:tavLst>
                                    </p:anim>
                                    <p:anim calcmode="lin" valueType="num">
                                      <p:cBhvr>
                                        <p:cTn id="90" dur="200" accel="100000" fill="hold">
                                          <p:stCondLst>
                                            <p:cond delay="800"/>
                                          </p:stCondLst>
                                        </p:cTn>
                                        <p:tgtEl>
                                          <p:spTgt spid="31"/>
                                        </p:tgtEl>
                                        <p:attrNameLst>
                                          <p:attrName>ppt_x</p:attrName>
                                        </p:attrNameLst>
                                      </p:cBhvr>
                                      <p:tavLst>
                                        <p:tav tm="0">
                                          <p:val>
                                            <p:strVal val="#ppt_x-0.05"/>
                                          </p:val>
                                        </p:tav>
                                        <p:tav tm="100000">
                                          <p:val>
                                            <p:strVal val="#ppt_x"/>
                                          </p:val>
                                        </p:tav>
                                      </p:tavLst>
                                    </p:anim>
                                    <p:anim calcmode="lin" valueType="num">
                                      <p:cBhvr>
                                        <p:cTn id="91" dur="200" accel="100000" fill="hold">
                                          <p:stCondLst>
                                            <p:cond delay="800"/>
                                          </p:stCondLst>
                                        </p:cTn>
                                        <p:tgtEl>
                                          <p:spTgt spid="31"/>
                                        </p:tgtEl>
                                        <p:attrNameLst>
                                          <p:attrName>ppt_y</p:attrName>
                                        </p:attrNameLst>
                                      </p:cBhvr>
                                      <p:tavLst>
                                        <p:tav tm="0">
                                          <p:val>
                                            <p:strVal val="#ppt_y+0.1"/>
                                          </p:val>
                                        </p:tav>
                                        <p:tav tm="100000">
                                          <p:val>
                                            <p:strVal val="#ppt_y"/>
                                          </p:val>
                                        </p:tav>
                                      </p:tavLst>
                                    </p:anim>
                                  </p:childTnLst>
                                </p:cTn>
                              </p:par>
                            </p:childTnLst>
                          </p:cTn>
                        </p:par>
                        <p:par>
                          <p:cTn id="92" fill="hold">
                            <p:stCondLst>
                              <p:cond delay="9500"/>
                            </p:stCondLst>
                            <p:childTnLst>
                              <p:par>
                                <p:cTn id="93" presetID="30" presetClass="entr" presetSubtype="0" fill="hold" grpId="0" nodeType="afterEffect">
                                  <p:stCondLst>
                                    <p:cond delay="0"/>
                                  </p:stCondLst>
                                  <p:childTnLst>
                                    <p:set>
                                      <p:cBhvr>
                                        <p:cTn id="94" dur="1" fill="hold">
                                          <p:stCondLst>
                                            <p:cond delay="0"/>
                                          </p:stCondLst>
                                        </p:cTn>
                                        <p:tgtEl>
                                          <p:spTgt spid="32"/>
                                        </p:tgtEl>
                                        <p:attrNameLst>
                                          <p:attrName>style.visibility</p:attrName>
                                        </p:attrNameLst>
                                      </p:cBhvr>
                                      <p:to>
                                        <p:strVal val="visible"/>
                                      </p:to>
                                    </p:set>
                                    <p:animEffect transition="in" filter="fade">
                                      <p:cBhvr>
                                        <p:cTn id="95" dur="800" decel="100000"/>
                                        <p:tgtEl>
                                          <p:spTgt spid="32"/>
                                        </p:tgtEl>
                                      </p:cBhvr>
                                    </p:animEffect>
                                    <p:anim calcmode="lin" valueType="num">
                                      <p:cBhvr>
                                        <p:cTn id="96" dur="800" decel="100000" fill="hold"/>
                                        <p:tgtEl>
                                          <p:spTgt spid="32"/>
                                        </p:tgtEl>
                                        <p:attrNameLst>
                                          <p:attrName>style.rotation</p:attrName>
                                        </p:attrNameLst>
                                      </p:cBhvr>
                                      <p:tavLst>
                                        <p:tav tm="0">
                                          <p:val>
                                            <p:fltVal val="-90"/>
                                          </p:val>
                                        </p:tav>
                                        <p:tav tm="100000">
                                          <p:val>
                                            <p:fltVal val="0"/>
                                          </p:val>
                                        </p:tav>
                                      </p:tavLst>
                                    </p:anim>
                                    <p:anim calcmode="lin" valueType="num">
                                      <p:cBhvr>
                                        <p:cTn id="97" dur="800" decel="100000" fill="hold"/>
                                        <p:tgtEl>
                                          <p:spTgt spid="32"/>
                                        </p:tgtEl>
                                        <p:attrNameLst>
                                          <p:attrName>ppt_x</p:attrName>
                                        </p:attrNameLst>
                                      </p:cBhvr>
                                      <p:tavLst>
                                        <p:tav tm="0">
                                          <p:val>
                                            <p:strVal val="#ppt_x+0.4"/>
                                          </p:val>
                                        </p:tav>
                                        <p:tav tm="100000">
                                          <p:val>
                                            <p:strVal val="#ppt_x-0.05"/>
                                          </p:val>
                                        </p:tav>
                                      </p:tavLst>
                                    </p:anim>
                                    <p:anim calcmode="lin" valueType="num">
                                      <p:cBhvr>
                                        <p:cTn id="98" dur="800" decel="100000" fill="hold"/>
                                        <p:tgtEl>
                                          <p:spTgt spid="32"/>
                                        </p:tgtEl>
                                        <p:attrNameLst>
                                          <p:attrName>ppt_y</p:attrName>
                                        </p:attrNameLst>
                                      </p:cBhvr>
                                      <p:tavLst>
                                        <p:tav tm="0">
                                          <p:val>
                                            <p:strVal val="#ppt_y-0.4"/>
                                          </p:val>
                                        </p:tav>
                                        <p:tav tm="100000">
                                          <p:val>
                                            <p:strVal val="#ppt_y+0.1"/>
                                          </p:val>
                                        </p:tav>
                                      </p:tavLst>
                                    </p:anim>
                                    <p:anim calcmode="lin" valueType="num">
                                      <p:cBhvr>
                                        <p:cTn id="99" dur="200" accel="100000" fill="hold">
                                          <p:stCondLst>
                                            <p:cond delay="800"/>
                                          </p:stCondLst>
                                        </p:cTn>
                                        <p:tgtEl>
                                          <p:spTgt spid="32"/>
                                        </p:tgtEl>
                                        <p:attrNameLst>
                                          <p:attrName>ppt_x</p:attrName>
                                        </p:attrNameLst>
                                      </p:cBhvr>
                                      <p:tavLst>
                                        <p:tav tm="0">
                                          <p:val>
                                            <p:strVal val="#ppt_x-0.05"/>
                                          </p:val>
                                        </p:tav>
                                        <p:tav tm="100000">
                                          <p:val>
                                            <p:strVal val="#ppt_x"/>
                                          </p:val>
                                        </p:tav>
                                      </p:tavLst>
                                    </p:anim>
                                    <p:anim calcmode="lin" valueType="num">
                                      <p:cBhvr>
                                        <p:cTn id="100" dur="200" accel="100000" fill="hold">
                                          <p:stCondLst>
                                            <p:cond delay="800"/>
                                          </p:stCondLst>
                                        </p:cTn>
                                        <p:tgtEl>
                                          <p:spTgt spid="32"/>
                                        </p:tgtEl>
                                        <p:attrNameLst>
                                          <p:attrName>ppt_y</p:attrName>
                                        </p:attrNameLst>
                                      </p:cBhvr>
                                      <p:tavLst>
                                        <p:tav tm="0">
                                          <p:val>
                                            <p:strVal val="#ppt_y+0.1"/>
                                          </p:val>
                                        </p:tav>
                                        <p:tav tm="100000">
                                          <p:val>
                                            <p:strVal val="#ppt_y"/>
                                          </p:val>
                                        </p:tav>
                                      </p:tavLst>
                                    </p:anim>
                                  </p:childTnLst>
                                </p:cTn>
                              </p:par>
                            </p:childTnLst>
                          </p:cTn>
                        </p:par>
                        <p:par>
                          <p:cTn id="101" fill="hold">
                            <p:stCondLst>
                              <p:cond delay="10500"/>
                            </p:stCondLst>
                            <p:childTnLst>
                              <p:par>
                                <p:cTn id="102" presetID="30" presetClass="entr" presetSubtype="0" fill="hold" grpId="0" nodeType="after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800" decel="100000"/>
                                        <p:tgtEl>
                                          <p:spTgt spid="33"/>
                                        </p:tgtEl>
                                      </p:cBhvr>
                                    </p:animEffect>
                                    <p:anim calcmode="lin" valueType="num">
                                      <p:cBhvr>
                                        <p:cTn id="105" dur="800" decel="100000" fill="hold"/>
                                        <p:tgtEl>
                                          <p:spTgt spid="33"/>
                                        </p:tgtEl>
                                        <p:attrNameLst>
                                          <p:attrName>style.rotation</p:attrName>
                                        </p:attrNameLst>
                                      </p:cBhvr>
                                      <p:tavLst>
                                        <p:tav tm="0">
                                          <p:val>
                                            <p:fltVal val="-90"/>
                                          </p:val>
                                        </p:tav>
                                        <p:tav tm="100000">
                                          <p:val>
                                            <p:fltVal val="0"/>
                                          </p:val>
                                        </p:tav>
                                      </p:tavLst>
                                    </p:anim>
                                    <p:anim calcmode="lin" valueType="num">
                                      <p:cBhvr>
                                        <p:cTn id="106" dur="800" decel="100000" fill="hold"/>
                                        <p:tgtEl>
                                          <p:spTgt spid="33"/>
                                        </p:tgtEl>
                                        <p:attrNameLst>
                                          <p:attrName>ppt_x</p:attrName>
                                        </p:attrNameLst>
                                      </p:cBhvr>
                                      <p:tavLst>
                                        <p:tav tm="0">
                                          <p:val>
                                            <p:strVal val="#ppt_x+0.4"/>
                                          </p:val>
                                        </p:tav>
                                        <p:tav tm="100000">
                                          <p:val>
                                            <p:strVal val="#ppt_x-0.05"/>
                                          </p:val>
                                        </p:tav>
                                      </p:tavLst>
                                    </p:anim>
                                    <p:anim calcmode="lin" valueType="num">
                                      <p:cBhvr>
                                        <p:cTn id="107" dur="800" decel="100000" fill="hold"/>
                                        <p:tgtEl>
                                          <p:spTgt spid="33"/>
                                        </p:tgtEl>
                                        <p:attrNameLst>
                                          <p:attrName>ppt_y</p:attrName>
                                        </p:attrNameLst>
                                      </p:cBhvr>
                                      <p:tavLst>
                                        <p:tav tm="0">
                                          <p:val>
                                            <p:strVal val="#ppt_y-0.4"/>
                                          </p:val>
                                        </p:tav>
                                        <p:tav tm="100000">
                                          <p:val>
                                            <p:strVal val="#ppt_y+0.1"/>
                                          </p:val>
                                        </p:tav>
                                      </p:tavLst>
                                    </p:anim>
                                    <p:anim calcmode="lin" valueType="num">
                                      <p:cBhvr>
                                        <p:cTn id="108" dur="200" accel="100000" fill="hold">
                                          <p:stCondLst>
                                            <p:cond delay="800"/>
                                          </p:stCondLst>
                                        </p:cTn>
                                        <p:tgtEl>
                                          <p:spTgt spid="33"/>
                                        </p:tgtEl>
                                        <p:attrNameLst>
                                          <p:attrName>ppt_x</p:attrName>
                                        </p:attrNameLst>
                                      </p:cBhvr>
                                      <p:tavLst>
                                        <p:tav tm="0">
                                          <p:val>
                                            <p:strVal val="#ppt_x-0.05"/>
                                          </p:val>
                                        </p:tav>
                                        <p:tav tm="100000">
                                          <p:val>
                                            <p:strVal val="#ppt_x"/>
                                          </p:val>
                                        </p:tav>
                                      </p:tavLst>
                                    </p:anim>
                                    <p:anim calcmode="lin" valueType="num">
                                      <p:cBhvr>
                                        <p:cTn id="109" dur="200" accel="100000" fill="hold">
                                          <p:stCondLst>
                                            <p:cond delay="800"/>
                                          </p:stCondLst>
                                        </p:cTn>
                                        <p:tgtEl>
                                          <p:spTgt spid="33"/>
                                        </p:tgtEl>
                                        <p:attrNameLst>
                                          <p:attrName>ppt_y</p:attrName>
                                        </p:attrNameLst>
                                      </p:cBhvr>
                                      <p:tavLst>
                                        <p:tav tm="0">
                                          <p:val>
                                            <p:strVal val="#ppt_y+0.1"/>
                                          </p:val>
                                        </p:tav>
                                        <p:tav tm="100000">
                                          <p:val>
                                            <p:strVal val="#ppt_y"/>
                                          </p:val>
                                        </p:tav>
                                      </p:tavLst>
                                    </p:anim>
                                  </p:childTnLst>
                                </p:cTn>
                              </p:par>
                            </p:childTnLst>
                          </p:cTn>
                        </p:par>
                        <p:par>
                          <p:cTn id="110" fill="hold">
                            <p:stCondLst>
                              <p:cond delay="11500"/>
                            </p:stCondLst>
                            <p:childTnLst>
                              <p:par>
                                <p:cTn id="111" presetID="30" presetClass="entr" presetSubtype="0" fill="hold" nodeType="afterEffect">
                                  <p:stCondLst>
                                    <p:cond delay="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800" decel="100000"/>
                                        <p:tgtEl>
                                          <p:spTgt spid="17"/>
                                        </p:tgtEl>
                                      </p:cBhvr>
                                    </p:animEffect>
                                    <p:anim calcmode="lin" valueType="num">
                                      <p:cBhvr>
                                        <p:cTn id="114" dur="800" decel="100000" fill="hold"/>
                                        <p:tgtEl>
                                          <p:spTgt spid="17"/>
                                        </p:tgtEl>
                                        <p:attrNameLst>
                                          <p:attrName>style.rotation</p:attrName>
                                        </p:attrNameLst>
                                      </p:cBhvr>
                                      <p:tavLst>
                                        <p:tav tm="0">
                                          <p:val>
                                            <p:fltVal val="-90"/>
                                          </p:val>
                                        </p:tav>
                                        <p:tav tm="100000">
                                          <p:val>
                                            <p:fltVal val="0"/>
                                          </p:val>
                                        </p:tav>
                                      </p:tavLst>
                                    </p:anim>
                                    <p:anim calcmode="lin" valueType="num">
                                      <p:cBhvr>
                                        <p:cTn id="115" dur="800" decel="100000" fill="hold"/>
                                        <p:tgtEl>
                                          <p:spTgt spid="17"/>
                                        </p:tgtEl>
                                        <p:attrNameLst>
                                          <p:attrName>ppt_x</p:attrName>
                                        </p:attrNameLst>
                                      </p:cBhvr>
                                      <p:tavLst>
                                        <p:tav tm="0">
                                          <p:val>
                                            <p:strVal val="#ppt_x+0.4"/>
                                          </p:val>
                                        </p:tav>
                                        <p:tav tm="100000">
                                          <p:val>
                                            <p:strVal val="#ppt_x-0.05"/>
                                          </p:val>
                                        </p:tav>
                                      </p:tavLst>
                                    </p:anim>
                                    <p:anim calcmode="lin" valueType="num">
                                      <p:cBhvr>
                                        <p:cTn id="116" dur="800" decel="100000" fill="hold"/>
                                        <p:tgtEl>
                                          <p:spTgt spid="17"/>
                                        </p:tgtEl>
                                        <p:attrNameLst>
                                          <p:attrName>ppt_y</p:attrName>
                                        </p:attrNameLst>
                                      </p:cBhvr>
                                      <p:tavLst>
                                        <p:tav tm="0">
                                          <p:val>
                                            <p:strVal val="#ppt_y-0.4"/>
                                          </p:val>
                                        </p:tav>
                                        <p:tav tm="100000">
                                          <p:val>
                                            <p:strVal val="#ppt_y+0.1"/>
                                          </p:val>
                                        </p:tav>
                                      </p:tavLst>
                                    </p:anim>
                                    <p:anim calcmode="lin" valueType="num">
                                      <p:cBhvr>
                                        <p:cTn id="117"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118"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p:bldP spid="29" grpId="0"/>
      <p:bldP spid="30" grpId="0"/>
      <p:bldP spid="31" grpId="0"/>
      <p:bldP spid="32" grpId="0"/>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矩形 6">
            <a:extLst>
              <a:ext uri="{FF2B5EF4-FFF2-40B4-BE49-F238E27FC236}">
                <a16:creationId xmlns:a16="http://schemas.microsoft.com/office/drawing/2014/main" id="{2DFECDFA-ADE0-4009-A09C-3BECA5E5A335}"/>
              </a:ext>
            </a:extLst>
          </p:cNvPr>
          <p:cNvSpPr/>
          <p:nvPr>
            <p:custDataLst>
              <p:tags r:id="rId2"/>
            </p:custDataLst>
          </p:nvPr>
        </p:nvSpPr>
        <p:spPr>
          <a:xfrm>
            <a:off x="1850497" y="2688040"/>
            <a:ext cx="4237787" cy="2208618"/>
          </a:xfrm>
          <a:prstGeom prst="rect">
            <a:avLst/>
          </a:prstGeom>
        </p:spPr>
        <p:txBody>
          <a:bodyPr wrap="square">
            <a:spAutoFit/>
          </a:bodyPr>
          <a:lstStyle/>
          <a:p>
            <a:pP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endParaRPr lang="en-US" altLang="zh-CN" sz="1600" dirty="0">
              <a:solidFill>
                <a:schemeClr val="tx1">
                  <a:lumMod val="75000"/>
                  <a:lumOff val="25000"/>
                </a:schemeClr>
              </a:solidFill>
              <a:cs typeface="+mn-ea"/>
              <a:sym typeface="+mn-lt"/>
            </a:endParaRPr>
          </a:p>
          <a:p>
            <a:pP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endParaRPr lang="en-US" altLang="zh-CN" sz="1600" dirty="0">
              <a:solidFill>
                <a:schemeClr val="tx1">
                  <a:lumMod val="75000"/>
                  <a:lumOff val="25000"/>
                </a:schemeClr>
              </a:solidFill>
              <a:cs typeface="+mn-ea"/>
              <a:sym typeface="+mn-lt"/>
            </a:endParaRPr>
          </a:p>
          <a:p>
            <a:pP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a:p>
            <a:pPr>
              <a:lnSpc>
                <a:spcPct val="108421"/>
              </a:lnSpc>
            </a:pPr>
            <a:endParaRPr lang="zh-CN" altLang="en-US" sz="1600" dirty="0">
              <a:solidFill>
                <a:schemeClr val="tx1">
                  <a:lumMod val="75000"/>
                  <a:lumOff val="25000"/>
                </a:schemeClr>
              </a:solidFill>
              <a:cs typeface="+mn-ea"/>
              <a:sym typeface="+mn-lt"/>
            </a:endParaRPr>
          </a:p>
          <a:p>
            <a:pPr>
              <a:lnSpc>
                <a:spcPct val="108421"/>
              </a:lnSpc>
            </a:pPr>
            <a:endParaRPr lang="zh-CN" altLang="en-US" sz="1600" dirty="0">
              <a:solidFill>
                <a:schemeClr val="tx1">
                  <a:lumMod val="75000"/>
                  <a:lumOff val="25000"/>
                </a:schemeClr>
              </a:solidFill>
              <a:cs typeface="+mn-ea"/>
              <a:sym typeface="+mn-lt"/>
            </a:endParaRPr>
          </a:p>
        </p:txBody>
      </p:sp>
      <p:sp>
        <p:nvSpPr>
          <p:cNvPr id="6" name="PA-文本框 11">
            <a:extLst>
              <a:ext uri="{FF2B5EF4-FFF2-40B4-BE49-F238E27FC236}">
                <a16:creationId xmlns:a16="http://schemas.microsoft.com/office/drawing/2014/main" id="{60EC2693-C3C0-4595-8286-FC7C055AA896}"/>
              </a:ext>
            </a:extLst>
          </p:cNvPr>
          <p:cNvSpPr txBox="1"/>
          <p:nvPr>
            <p:custDataLst>
              <p:tags r:id="rId3"/>
            </p:custDataLst>
          </p:nvPr>
        </p:nvSpPr>
        <p:spPr>
          <a:xfrm>
            <a:off x="1850497" y="1733933"/>
            <a:ext cx="1620957" cy="1003929"/>
          </a:xfrm>
          <a:prstGeom prst="rect">
            <a:avLst/>
          </a:prstGeom>
          <a:noFill/>
        </p:spPr>
        <p:txBody>
          <a:bodyPr wrap="none" rtlCol="0">
            <a:spAutoFit/>
          </a:bodyPr>
          <a:lstStyle/>
          <a:p>
            <a:pPr>
              <a:lnSpc>
                <a:spcPct val="108421"/>
              </a:lnSpc>
            </a:pPr>
            <a:r>
              <a:rPr lang="zh-CN" altLang="en-US" sz="2800" dirty="0">
                <a:solidFill>
                  <a:schemeClr val="tx1">
                    <a:lumMod val="75000"/>
                    <a:lumOff val="25000"/>
                  </a:schemeClr>
                </a:solidFill>
                <a:cs typeface="+mn-ea"/>
                <a:sym typeface="+mn-lt"/>
              </a:rPr>
              <a:t>点击</a:t>
            </a:r>
            <a:endParaRPr lang="en-US" altLang="zh-CN" sz="2800" dirty="0">
              <a:solidFill>
                <a:schemeClr val="tx1">
                  <a:lumMod val="75000"/>
                  <a:lumOff val="25000"/>
                </a:schemeClr>
              </a:solidFill>
              <a:cs typeface="+mn-ea"/>
              <a:sym typeface="+mn-lt"/>
            </a:endParaRPr>
          </a:p>
          <a:p>
            <a:pPr>
              <a:lnSpc>
                <a:spcPct val="108421"/>
              </a:lnSpc>
            </a:pPr>
            <a:r>
              <a:rPr lang="zh-CN" altLang="en-US" sz="2800" dirty="0">
                <a:solidFill>
                  <a:schemeClr val="tx1">
                    <a:lumMod val="75000"/>
                    <a:lumOff val="25000"/>
                  </a:schemeClr>
                </a:solidFill>
                <a:cs typeface="+mn-ea"/>
                <a:sym typeface="+mn-lt"/>
              </a:rPr>
              <a:t>添加标题</a:t>
            </a:r>
            <a:endParaRPr lang="en-US" altLang="zh-CN" sz="2800" dirty="0">
              <a:solidFill>
                <a:schemeClr val="tx1">
                  <a:lumMod val="75000"/>
                  <a:lumOff val="25000"/>
                </a:schemeClr>
              </a:solidFill>
              <a:cs typeface="+mn-ea"/>
              <a:sym typeface="+mn-lt"/>
            </a:endParaRPr>
          </a:p>
        </p:txBody>
      </p:sp>
      <p:pic>
        <p:nvPicPr>
          <p:cNvPr id="7" name="PA-图片 4">
            <a:extLst>
              <a:ext uri="{FF2B5EF4-FFF2-40B4-BE49-F238E27FC236}">
                <a16:creationId xmlns:a16="http://schemas.microsoft.com/office/drawing/2014/main" id="{10D1C0C2-CCED-47B2-823D-5FB14AC5F70F}"/>
              </a:ext>
            </a:extLst>
          </p:cNvPr>
          <p:cNvPicPr>
            <a:picLocks noChangeAspect="1"/>
          </p:cNvPicPr>
          <p:nvPr>
            <p:custDataLst>
              <p:tags r:id="rId4"/>
            </p:custDataLst>
          </p:nvPr>
        </p:nvPicPr>
        <p:blipFill rotWithShape="1">
          <a:blip r:embed="rId10">
            <a:extLst>
              <a:ext uri="{28A0092B-C50C-407E-A947-70E740481C1C}">
                <a14:useLocalDpi xmlns:a14="http://schemas.microsoft.com/office/drawing/2010/main" val="0"/>
              </a:ext>
            </a:extLst>
          </a:blip>
          <a:srcRect r="30830"/>
          <a:stretch/>
        </p:blipFill>
        <p:spPr>
          <a:xfrm flipH="1">
            <a:off x="3868928" y="-856803"/>
            <a:ext cx="9178036" cy="8047095"/>
          </a:xfrm>
          <a:prstGeom prst="rect">
            <a:avLst/>
          </a:prstGeom>
        </p:spPr>
      </p:pic>
      <p:grpSp>
        <p:nvGrpSpPr>
          <p:cNvPr id="8" name="PA-组合 1">
            <a:extLst>
              <a:ext uri="{FF2B5EF4-FFF2-40B4-BE49-F238E27FC236}">
                <a16:creationId xmlns:a16="http://schemas.microsoft.com/office/drawing/2014/main" id="{E3F0D8E2-3FC4-49BA-97FE-A71DE28B1D19}"/>
              </a:ext>
            </a:extLst>
          </p:cNvPr>
          <p:cNvGrpSpPr/>
          <p:nvPr>
            <p:custDataLst>
              <p:tags r:id="rId5"/>
            </p:custDataLst>
          </p:nvPr>
        </p:nvGrpSpPr>
        <p:grpSpPr>
          <a:xfrm>
            <a:off x="2608078" y="521369"/>
            <a:ext cx="6975844" cy="651784"/>
            <a:chOff x="2608078" y="521369"/>
            <a:chExt cx="6975844" cy="651784"/>
          </a:xfrm>
        </p:grpSpPr>
        <p:sp>
          <p:nvSpPr>
            <p:cNvPr id="9" name="PA-文本框 18">
              <a:extLst>
                <a:ext uri="{FF2B5EF4-FFF2-40B4-BE49-F238E27FC236}">
                  <a16:creationId xmlns:a16="http://schemas.microsoft.com/office/drawing/2014/main" id="{841B1CDA-CB11-48A1-B98D-9F0A43A5B619}"/>
                </a:ext>
              </a:extLst>
            </p:cNvPr>
            <p:cNvSpPr txBox="1"/>
            <p:nvPr>
              <p:custDataLst>
                <p:tags r:id="rId6"/>
              </p:custDataLst>
            </p:nvPr>
          </p:nvSpPr>
          <p:spPr>
            <a:xfrm>
              <a:off x="4782653" y="521369"/>
              <a:ext cx="2626694" cy="461665"/>
            </a:xfrm>
            <a:prstGeom prst="rect">
              <a:avLst/>
            </a:prstGeom>
            <a:noFill/>
          </p:spPr>
          <p:txBody>
            <a:bodyPr wrap="square" rtlCol="0">
              <a:spAutoFit/>
            </a:bodyPr>
            <a:lstStyle/>
            <a:p>
              <a:pPr algn="ctr"/>
              <a:r>
                <a:rPr lang="zh-CN" altLang="en-US" sz="2400" dirty="0">
                  <a:solidFill>
                    <a:schemeClr val="accent2">
                      <a:lumMod val="85000"/>
                      <a:lumOff val="15000"/>
                    </a:schemeClr>
                  </a:solidFill>
                  <a:cs typeface="+mn-ea"/>
                  <a:sym typeface="+mn-lt"/>
                </a:rPr>
                <a:t>输入您的标题文本</a:t>
              </a:r>
            </a:p>
          </p:txBody>
        </p:sp>
        <p:sp>
          <p:nvSpPr>
            <p:cNvPr id="10" name="PA-文本框 10">
              <a:extLst>
                <a:ext uri="{FF2B5EF4-FFF2-40B4-BE49-F238E27FC236}">
                  <a16:creationId xmlns:a16="http://schemas.microsoft.com/office/drawing/2014/main" id="{2B37B45E-FFEE-4666-8E1C-56BB1DA296DA}"/>
                </a:ext>
              </a:extLst>
            </p:cNvPr>
            <p:cNvSpPr txBox="1">
              <a:spLocks noChangeArrowheads="1"/>
            </p:cNvSpPr>
            <p:nvPr>
              <p:custDataLst>
                <p:tags r:id="rId7"/>
              </p:custDataLst>
            </p:nvPr>
          </p:nvSpPr>
          <p:spPr bwMode="auto">
            <a:xfrm>
              <a:off x="2608078" y="959633"/>
              <a:ext cx="6975844" cy="213520"/>
            </a:xfrm>
            <a:prstGeom prst="rect">
              <a:avLst/>
            </a:prstGeom>
            <a:noFill/>
            <a:ln w="9525">
              <a:noFill/>
              <a:miter lim="800000"/>
              <a:headEnd/>
              <a:tailEnd/>
            </a:ln>
          </p:spPr>
          <p:txBody>
            <a:bodyPr wrap="square" lIns="45720" tIns="22860" rIns="45720" bIns="22860">
              <a:spAutoFit/>
            </a:bodyPr>
            <a:lstStyle/>
            <a:p>
              <a:pPr algn="ctr">
                <a:lnSpc>
                  <a:spcPct val="108421"/>
                </a:lnSpc>
              </a:pPr>
              <a:r>
                <a:rPr lang="zh-CN" altLang="en-US" sz="1050" dirty="0">
                  <a:solidFill>
                    <a:schemeClr val="accent2">
                      <a:lumMod val="50000"/>
                      <a:lumOff val="50000"/>
                    </a:schemeClr>
                  </a:solidFill>
                  <a:cs typeface="+mn-ea"/>
                  <a:sym typeface="+mn-lt"/>
                </a:rPr>
                <a:t>用户可以在投影仪或者计算机上演示也可以将应用到更广泛的领域中</a:t>
              </a:r>
            </a:p>
          </p:txBody>
        </p:sp>
      </p:grpSp>
    </p:spTree>
    <p:custDataLst>
      <p:tags r:id="rId1"/>
    </p:custDataLst>
    <p:extLst>
      <p:ext uri="{BB962C8B-B14F-4D97-AF65-F5344CB8AC3E}">
        <p14:creationId xmlns:p14="http://schemas.microsoft.com/office/powerpoint/2010/main" val="168839082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800" decel="100000"/>
                                        <p:tgtEl>
                                          <p:spTgt spid="6"/>
                                        </p:tgtEl>
                                      </p:cBhvr>
                                    </p:animEffect>
                                    <p:anim calcmode="lin" valueType="num">
                                      <p:cBhvr>
                                        <p:cTn id="17" dur="800" decel="100000" fill="hold"/>
                                        <p:tgtEl>
                                          <p:spTgt spid="6"/>
                                        </p:tgtEl>
                                        <p:attrNameLst>
                                          <p:attrName>style.rotation</p:attrName>
                                        </p:attrNameLst>
                                      </p:cBhvr>
                                      <p:tavLst>
                                        <p:tav tm="0">
                                          <p:val>
                                            <p:fltVal val="-90"/>
                                          </p:val>
                                        </p:tav>
                                        <p:tav tm="100000">
                                          <p:val>
                                            <p:fltVal val="0"/>
                                          </p:val>
                                        </p:tav>
                                      </p:tavLst>
                                    </p:anim>
                                    <p:anim calcmode="lin" valueType="num">
                                      <p:cBhvr>
                                        <p:cTn id="18" dur="800" decel="100000" fill="hold"/>
                                        <p:tgtEl>
                                          <p:spTgt spid="6"/>
                                        </p:tgtEl>
                                        <p:attrNameLst>
                                          <p:attrName>ppt_x</p:attrName>
                                        </p:attrNameLst>
                                      </p:cBhvr>
                                      <p:tavLst>
                                        <p:tav tm="0">
                                          <p:val>
                                            <p:strVal val="#ppt_x+0.4"/>
                                          </p:val>
                                        </p:tav>
                                        <p:tav tm="100000">
                                          <p:val>
                                            <p:strVal val="#ppt_x-0.05"/>
                                          </p:val>
                                        </p:tav>
                                      </p:tavLst>
                                    </p:anim>
                                    <p:anim calcmode="lin" valueType="num">
                                      <p:cBhvr>
                                        <p:cTn id="19" dur="800" decel="100000" fill="hold"/>
                                        <p:tgtEl>
                                          <p:spTgt spid="6"/>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par>
                          <p:cTn id="22" fill="hold">
                            <p:stCondLst>
                              <p:cond delay="2000"/>
                            </p:stCondLst>
                            <p:childTnLst>
                              <p:par>
                                <p:cTn id="23" presetID="30"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800" decel="100000"/>
                                        <p:tgtEl>
                                          <p:spTgt spid="7"/>
                                        </p:tgtEl>
                                      </p:cBhvr>
                                    </p:animEffect>
                                    <p:anim calcmode="lin" valueType="num">
                                      <p:cBhvr>
                                        <p:cTn id="26" dur="800" decel="100000" fill="hold"/>
                                        <p:tgtEl>
                                          <p:spTgt spid="7"/>
                                        </p:tgtEl>
                                        <p:attrNameLst>
                                          <p:attrName>style.rotation</p:attrName>
                                        </p:attrNameLst>
                                      </p:cBhvr>
                                      <p:tavLst>
                                        <p:tav tm="0">
                                          <p:val>
                                            <p:fltVal val="-90"/>
                                          </p:val>
                                        </p:tav>
                                        <p:tav tm="100000">
                                          <p:val>
                                            <p:fltVal val="0"/>
                                          </p:val>
                                        </p:tav>
                                      </p:tavLst>
                                    </p:anim>
                                    <p:anim calcmode="lin" valueType="num">
                                      <p:cBhvr>
                                        <p:cTn id="27" dur="800" decel="100000" fill="hold"/>
                                        <p:tgtEl>
                                          <p:spTgt spid="7"/>
                                        </p:tgtEl>
                                        <p:attrNameLst>
                                          <p:attrName>ppt_x</p:attrName>
                                        </p:attrNameLst>
                                      </p:cBhvr>
                                      <p:tavLst>
                                        <p:tav tm="0">
                                          <p:val>
                                            <p:strVal val="#ppt_x+0.4"/>
                                          </p:val>
                                        </p:tav>
                                        <p:tav tm="100000">
                                          <p:val>
                                            <p:strVal val="#ppt_x-0.05"/>
                                          </p:val>
                                        </p:tav>
                                      </p:tavLst>
                                    </p:anim>
                                    <p:anim calcmode="lin" valueType="num">
                                      <p:cBhvr>
                                        <p:cTn id="28" dur="800" decel="100000" fill="hold"/>
                                        <p:tgtEl>
                                          <p:spTgt spid="7"/>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par>
                          <p:cTn id="31" fill="hold">
                            <p:stCondLst>
                              <p:cond delay="3000"/>
                            </p:stCondLst>
                            <p:childTnLst>
                              <p:par>
                                <p:cTn id="32" presetID="30"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800" decel="100000"/>
                                        <p:tgtEl>
                                          <p:spTgt spid="8"/>
                                        </p:tgtEl>
                                      </p:cBhvr>
                                    </p:animEffect>
                                    <p:anim calcmode="lin" valueType="num">
                                      <p:cBhvr>
                                        <p:cTn id="35" dur="800" decel="100000" fill="hold"/>
                                        <p:tgtEl>
                                          <p:spTgt spid="8"/>
                                        </p:tgtEl>
                                        <p:attrNameLst>
                                          <p:attrName>style.rotation</p:attrName>
                                        </p:attrNameLst>
                                      </p:cBhvr>
                                      <p:tavLst>
                                        <p:tav tm="0">
                                          <p:val>
                                            <p:fltVal val="-90"/>
                                          </p:val>
                                        </p:tav>
                                        <p:tav tm="100000">
                                          <p:val>
                                            <p:fltVal val="0"/>
                                          </p:val>
                                        </p:tav>
                                      </p:tavLst>
                                    </p:anim>
                                    <p:anim calcmode="lin" valueType="num">
                                      <p:cBhvr>
                                        <p:cTn id="36" dur="800" decel="100000" fill="hold"/>
                                        <p:tgtEl>
                                          <p:spTgt spid="8"/>
                                        </p:tgtEl>
                                        <p:attrNameLst>
                                          <p:attrName>ppt_x</p:attrName>
                                        </p:attrNameLst>
                                      </p:cBhvr>
                                      <p:tavLst>
                                        <p:tav tm="0">
                                          <p:val>
                                            <p:strVal val="#ppt_x+0.4"/>
                                          </p:val>
                                        </p:tav>
                                        <p:tav tm="100000">
                                          <p:val>
                                            <p:strVal val="#ppt_x-0.05"/>
                                          </p:val>
                                        </p:tav>
                                      </p:tavLst>
                                    </p:anim>
                                    <p:anim calcmode="lin" valueType="num">
                                      <p:cBhvr>
                                        <p:cTn id="37" dur="800" decel="100000" fill="hold"/>
                                        <p:tgtEl>
                                          <p:spTgt spid="8"/>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A-图片 6">
            <a:extLst>
              <a:ext uri="{FF2B5EF4-FFF2-40B4-BE49-F238E27FC236}">
                <a16:creationId xmlns:a16="http://schemas.microsoft.com/office/drawing/2014/main" id="{C88E9C21-22FC-496B-A48C-C7454F1B2176}"/>
              </a:ext>
            </a:extLst>
          </p:cNvPr>
          <p:cNvPicPr>
            <a:picLocks noChangeAspect="1"/>
          </p:cNvPicPr>
          <p:nvPr>
            <p:custDataLst>
              <p:tags r:id="rId2"/>
            </p:custDataLst>
          </p:nvPr>
        </p:nvPicPr>
        <p:blipFill rotWithShape="1">
          <a:blip r:embed="rId9">
            <a:extLst>
              <a:ext uri="{28A0092B-C50C-407E-A947-70E740481C1C}">
                <a14:useLocalDpi xmlns:a14="http://schemas.microsoft.com/office/drawing/2010/main" val="0"/>
              </a:ext>
            </a:extLst>
          </a:blip>
          <a:srcRect r="30830"/>
          <a:stretch/>
        </p:blipFill>
        <p:spPr>
          <a:xfrm>
            <a:off x="-660092" y="988072"/>
            <a:ext cx="7014000" cy="6149717"/>
          </a:xfrm>
          <a:prstGeom prst="rect">
            <a:avLst/>
          </a:prstGeom>
        </p:spPr>
      </p:pic>
      <p:pic>
        <p:nvPicPr>
          <p:cNvPr id="9" name="PA-图片 8">
            <a:extLst>
              <a:ext uri="{FF2B5EF4-FFF2-40B4-BE49-F238E27FC236}">
                <a16:creationId xmlns:a16="http://schemas.microsoft.com/office/drawing/2014/main" id="{0BABEAB2-266C-4931-AF23-12877218C3D2}"/>
              </a:ext>
            </a:extLst>
          </p:cNvPr>
          <p:cNvPicPr>
            <a:picLocks noChangeAspect="1"/>
          </p:cNvPicPr>
          <p:nvPr>
            <p:custDataLst>
              <p:tags r:id="rId3"/>
            </p:custDataLst>
          </p:nvPr>
        </p:nvPicPr>
        <p:blipFill rotWithShape="1">
          <a:blip r:embed="rId9">
            <a:extLst>
              <a:ext uri="{28A0092B-C50C-407E-A947-70E740481C1C}">
                <a14:useLocalDpi xmlns:a14="http://schemas.microsoft.com/office/drawing/2010/main" val="0"/>
              </a:ext>
            </a:extLst>
          </a:blip>
          <a:srcRect l="67831" b="50000"/>
          <a:stretch/>
        </p:blipFill>
        <p:spPr>
          <a:xfrm>
            <a:off x="8792308" y="-117230"/>
            <a:ext cx="3637754" cy="3429000"/>
          </a:xfrm>
          <a:prstGeom prst="rect">
            <a:avLst/>
          </a:prstGeom>
        </p:spPr>
      </p:pic>
      <p:sp>
        <p:nvSpPr>
          <p:cNvPr id="11" name="PA-文本框 10">
            <a:extLst>
              <a:ext uri="{FF2B5EF4-FFF2-40B4-BE49-F238E27FC236}">
                <a16:creationId xmlns:a16="http://schemas.microsoft.com/office/drawing/2014/main" id="{EDFE391F-D9E2-48E6-A708-8CAB7978CF0F}"/>
              </a:ext>
            </a:extLst>
          </p:cNvPr>
          <p:cNvSpPr txBox="1"/>
          <p:nvPr>
            <p:custDataLst>
              <p:tags r:id="rId4"/>
            </p:custDataLst>
          </p:nvPr>
        </p:nvSpPr>
        <p:spPr>
          <a:xfrm>
            <a:off x="2419109" y="2149767"/>
            <a:ext cx="7349923" cy="1239570"/>
          </a:xfrm>
          <a:prstGeom prst="rect">
            <a:avLst/>
          </a:prstGeom>
          <a:noFill/>
        </p:spPr>
        <p:txBody>
          <a:bodyPr vert="horz" wrap="none" rtlCol="0">
            <a:spAutoFit/>
          </a:bodyPr>
          <a:lstStyle>
            <a:defPPr>
              <a:defRPr lang="zh-CN"/>
            </a:defPPr>
            <a:lvl1pPr algn="ctr">
              <a:lnSpc>
                <a:spcPct val="108421"/>
              </a:lnSpc>
              <a:defRPr sz="7200" spc="450">
                <a:solidFill>
                  <a:schemeClr val="accent1">
                    <a:lumMod val="50000"/>
                  </a:schemeClr>
                </a:solidFill>
                <a:latin typeface="造字工房悦黑体验版纤细体" pitchFamily="50" charset="-122"/>
                <a:ea typeface="造字工房悦黑体验版纤细体" pitchFamily="50" charset="-122"/>
                <a:cs typeface="+mn-ea"/>
              </a:defRPr>
            </a:lvl1pPr>
          </a:lstStyle>
          <a:p>
            <a:r>
              <a:rPr lang="zh-CN" altLang="en-US" dirty="0">
                <a:sym typeface="+mn-lt"/>
              </a:rPr>
              <a:t>感谢您的聆听</a:t>
            </a:r>
          </a:p>
        </p:txBody>
      </p:sp>
      <p:sp>
        <p:nvSpPr>
          <p:cNvPr id="12" name="PA-矩形 11">
            <a:extLst>
              <a:ext uri="{FF2B5EF4-FFF2-40B4-BE49-F238E27FC236}">
                <a16:creationId xmlns:a16="http://schemas.microsoft.com/office/drawing/2014/main" id="{18ED50AB-E133-4904-877F-6042073845FC}"/>
              </a:ext>
            </a:extLst>
          </p:cNvPr>
          <p:cNvSpPr/>
          <p:nvPr>
            <p:custDataLst>
              <p:tags r:id="rId5"/>
            </p:custDataLst>
          </p:nvPr>
        </p:nvSpPr>
        <p:spPr>
          <a:xfrm>
            <a:off x="2337600" y="3402690"/>
            <a:ext cx="7516801" cy="424732"/>
          </a:xfrm>
          <a:prstGeom prst="rect">
            <a:avLst/>
          </a:prstGeom>
        </p:spPr>
        <p:txBody>
          <a:bodyPr vert="horz" wrap="square">
            <a:spAutoFit/>
          </a:bodyPr>
          <a:lstStyle/>
          <a:p>
            <a:pPr algn="dist" fontAlgn="t">
              <a:lnSpc>
                <a:spcPct val="108421"/>
              </a:lnSpc>
            </a:pPr>
            <a:r>
              <a:rPr lang="en-US" altLang="zh-CN" sz="2000" dirty="0">
                <a:solidFill>
                  <a:schemeClr val="accent1">
                    <a:lumMod val="60000"/>
                    <a:lumOff val="40000"/>
                  </a:schemeClr>
                </a:solidFill>
                <a:cs typeface="+mn-ea"/>
                <a:sym typeface="+mn-lt"/>
              </a:rPr>
              <a:t>THANKS FOR YOUR LISENING</a:t>
            </a:r>
          </a:p>
        </p:txBody>
      </p:sp>
      <p:pic>
        <p:nvPicPr>
          <p:cNvPr id="6" name="PA-图片 8">
            <a:extLst>
              <a:ext uri="{FF2B5EF4-FFF2-40B4-BE49-F238E27FC236}">
                <a16:creationId xmlns:a16="http://schemas.microsoft.com/office/drawing/2014/main" id="{A404A1EB-93C4-4B5A-A42A-7ED8B4BC1E50}"/>
              </a:ext>
            </a:extLst>
          </p:cNvPr>
          <p:cNvPicPr>
            <a:picLocks noChangeAspect="1"/>
          </p:cNvPicPr>
          <p:nvPr>
            <p:custDataLst>
              <p:tags r:id="rId6"/>
            </p:custDataLst>
          </p:nvPr>
        </p:nvPicPr>
        <p:blipFill rotWithShape="1">
          <a:blip r:embed="rId9">
            <a:extLst>
              <a:ext uri="{28A0092B-C50C-407E-A947-70E740481C1C}">
                <a14:useLocalDpi xmlns:a14="http://schemas.microsoft.com/office/drawing/2010/main" val="0"/>
              </a:ext>
            </a:extLst>
          </a:blip>
          <a:srcRect l="67831" b="50000"/>
          <a:stretch/>
        </p:blipFill>
        <p:spPr>
          <a:xfrm rot="5400000">
            <a:off x="10327333" y="4980296"/>
            <a:ext cx="2072723" cy="1953779"/>
          </a:xfrm>
          <a:prstGeom prst="rect">
            <a:avLst/>
          </a:prstGeom>
        </p:spPr>
      </p:pic>
    </p:spTree>
    <p:custDataLst>
      <p:tags r:id="rId1"/>
    </p:custDataLst>
    <p:extLst>
      <p:ext uri="{BB962C8B-B14F-4D97-AF65-F5344CB8AC3E}">
        <p14:creationId xmlns:p14="http://schemas.microsoft.com/office/powerpoint/2010/main" val="334022521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1.5"/>
                                          </p:val>
                                        </p:tav>
                                      </p:tavLst>
                                    </p:anim>
                                    <p:anim calcmode="lin" valueType="num">
                                      <p:cBhvr>
                                        <p:cTn id="8" dur="500" fill="hold"/>
                                        <p:tgtEl>
                                          <p:spTgt spid="11"/>
                                        </p:tgtEl>
                                        <p:attrNameLst>
                                          <p:attrName>ppt_h</p:attrName>
                                        </p:attrNameLst>
                                      </p:cBhvr>
                                      <p:tavLst>
                                        <p:tav tm="0">
                                          <p:val>
                                            <p:fltVal val="0"/>
                                          </p:val>
                                        </p:tav>
                                        <p:tav tm="100000">
                                          <p:val>
                                            <p:strVal val="#ppt_h*1.5"/>
                                          </p:val>
                                        </p:tav>
                                      </p:tavLst>
                                    </p:anim>
                                    <p:animEffect transition="in" filter="fade">
                                      <p:cBhvr>
                                        <p:cTn id="9" dur="500"/>
                                        <p:tgtEl>
                                          <p:spTgt spid="11"/>
                                        </p:tgtEl>
                                      </p:cBhvr>
                                    </p:animEffect>
                                    <p:anim to="" calcmode="lin" valueType="num">
                                      <p:cBhvr>
                                        <p:cTn id="10" dur="500" fill="hold">
                                          <p:stCondLst>
                                            <p:cond delay="0"/>
                                          </p:stCondLst>
                                        </p:cTn>
                                        <p:tgtEl>
                                          <p:spTgt spid="11"/>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11"/>
                                        </p:tgtEl>
                                        <p:attrNameLst>
                                          <p:attrName>ppt_y</p:attrName>
                                        </p:attrNameLst>
                                      </p:cBhvr>
                                      <p:tavLst>
                                        <p:tav tm="0">
                                          <p:val>
                                            <p:strVal val="#ppt_y"/>
                                          </p:val>
                                        </p:tav>
                                        <p:tav tm="100000">
                                          <p:val>
                                            <p:strVal val="0.5"/>
                                          </p:val>
                                        </p:tav>
                                      </p:tavLst>
                                    </p:anim>
                                  </p:childTnLst>
                                </p:cTn>
                              </p:par>
                            </p:childTnLst>
                          </p:cTn>
                        </p:par>
                        <p:par>
                          <p:cTn id="12" fill="hold">
                            <p:stCondLst>
                              <p:cond delay="500"/>
                            </p:stCondLst>
                            <p:childTnLst>
                              <p:par>
                                <p:cTn id="13" presetID="53" presetClass="entr" presetSubtype="16" fill="hold" grpId="1"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strVal val="#ppt_w*1.5"/>
                                          </p:val>
                                        </p:tav>
                                        <p:tav tm="100000">
                                          <p:val>
                                            <p:strVal val="#ppt_w"/>
                                          </p:val>
                                        </p:tav>
                                      </p:tavLst>
                                    </p:anim>
                                    <p:anim calcmode="lin" valueType="num">
                                      <p:cBhvr>
                                        <p:cTn id="16" dur="500" fill="hold"/>
                                        <p:tgtEl>
                                          <p:spTgt spid="11"/>
                                        </p:tgtEl>
                                        <p:attrNameLst>
                                          <p:attrName>ppt_h</p:attrName>
                                        </p:attrNameLst>
                                      </p:cBhvr>
                                      <p:tavLst>
                                        <p:tav tm="0">
                                          <p:val>
                                            <p:strVal val="#ppt_h*1.5"/>
                                          </p:val>
                                        </p:tav>
                                        <p:tav tm="100000">
                                          <p:val>
                                            <p:strVal val="#ppt_h"/>
                                          </p:val>
                                        </p:tav>
                                      </p:tavLst>
                                    </p:anim>
                                    <p:animEffect transition="in" filter="fade">
                                      <p:cBhvr>
                                        <p:cTn id="17" dur="500"/>
                                        <p:tgtEl>
                                          <p:spTgt spid="11"/>
                                        </p:tgtEl>
                                      </p:cBhvr>
                                    </p:animEffect>
                                    <p:anim to="" calcmode="lin" valueType="num">
                                      <p:cBhvr>
                                        <p:cTn id="18" dur="500" fill="hold">
                                          <p:stCondLst>
                                            <p:cond delay="0"/>
                                          </p:stCondLst>
                                        </p:cTn>
                                        <p:tgtEl>
                                          <p:spTgt spid="11"/>
                                        </p:tgtEl>
                                        <p:attrNameLst>
                                          <p:attrName>ppt_x</p:attrName>
                                        </p:attrNameLst>
                                      </p:cBhvr>
                                      <p:tavLst>
                                        <p:tav tm="0">
                                          <p:val>
                                            <p:strVal val="0.5"/>
                                          </p:val>
                                        </p:tav>
                                        <p:tav tm="100000">
                                          <p:val>
                                            <p:strVal val="#ppt_x"/>
                                          </p:val>
                                        </p:tav>
                                      </p:tavLst>
                                    </p:anim>
                                    <p:anim to="" calcmode="lin" valueType="num">
                                      <p:cBhvr>
                                        <p:cTn id="19" dur="500" fill="hold">
                                          <p:stCondLst>
                                            <p:cond delay="0"/>
                                          </p:stCondLst>
                                        </p:cTn>
                                        <p:tgtEl>
                                          <p:spTgt spid="11"/>
                                        </p:tgtEl>
                                        <p:attrNameLst>
                                          <p:attrName>ppt_y</p:attrName>
                                        </p:attrNameLst>
                                      </p:cBhvr>
                                      <p:tavLst>
                                        <p:tav tm="0">
                                          <p:val>
                                            <p:strVal val="0.5"/>
                                          </p:val>
                                        </p:tav>
                                        <p:tav tm="100000">
                                          <p:val>
                                            <p:strVal val="#ppt_y"/>
                                          </p:val>
                                        </p:tav>
                                      </p:tavLst>
                                    </p:anim>
                                  </p:childTnLst>
                                </p:cTn>
                              </p:par>
                            </p:childTnLst>
                          </p:cTn>
                        </p:par>
                        <p:par>
                          <p:cTn id="20" fill="hold">
                            <p:stCondLst>
                              <p:cond delay="1000"/>
                            </p:stCondLst>
                            <p:childTnLst>
                              <p:par>
                                <p:cTn id="21" presetID="3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800" decel="100000"/>
                                        <p:tgtEl>
                                          <p:spTgt spid="7"/>
                                        </p:tgtEl>
                                      </p:cBhvr>
                                    </p:animEffect>
                                    <p:anim calcmode="lin" valueType="num">
                                      <p:cBhvr>
                                        <p:cTn id="24" dur="800" decel="100000" fill="hold"/>
                                        <p:tgtEl>
                                          <p:spTgt spid="7"/>
                                        </p:tgtEl>
                                        <p:attrNameLst>
                                          <p:attrName>style.rotation</p:attrName>
                                        </p:attrNameLst>
                                      </p:cBhvr>
                                      <p:tavLst>
                                        <p:tav tm="0">
                                          <p:val>
                                            <p:fltVal val="-90"/>
                                          </p:val>
                                        </p:tav>
                                        <p:tav tm="100000">
                                          <p:val>
                                            <p:fltVal val="0"/>
                                          </p:val>
                                        </p:tav>
                                      </p:tavLst>
                                    </p:anim>
                                    <p:anim calcmode="lin" valueType="num">
                                      <p:cBhvr>
                                        <p:cTn id="25" dur="800" decel="100000" fill="hold"/>
                                        <p:tgtEl>
                                          <p:spTgt spid="7"/>
                                        </p:tgtEl>
                                        <p:attrNameLst>
                                          <p:attrName>ppt_x</p:attrName>
                                        </p:attrNameLst>
                                      </p:cBhvr>
                                      <p:tavLst>
                                        <p:tav tm="0">
                                          <p:val>
                                            <p:strVal val="#ppt_x+0.4"/>
                                          </p:val>
                                        </p:tav>
                                        <p:tav tm="100000">
                                          <p:val>
                                            <p:strVal val="#ppt_x-0.05"/>
                                          </p:val>
                                        </p:tav>
                                      </p:tavLst>
                                    </p:anim>
                                    <p:anim calcmode="lin" valueType="num">
                                      <p:cBhvr>
                                        <p:cTn id="26" dur="800" decel="100000" fill="hold"/>
                                        <p:tgtEl>
                                          <p:spTgt spid="7"/>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par>
                          <p:cTn id="29" fill="hold">
                            <p:stCondLst>
                              <p:cond delay="2000"/>
                            </p:stCondLst>
                            <p:childTnLst>
                              <p:par>
                                <p:cTn id="30" presetID="30" presetClass="entr" presetSubtype="0"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800" decel="100000"/>
                                        <p:tgtEl>
                                          <p:spTgt spid="9"/>
                                        </p:tgtEl>
                                      </p:cBhvr>
                                    </p:animEffect>
                                    <p:anim calcmode="lin" valueType="num">
                                      <p:cBhvr>
                                        <p:cTn id="33" dur="800" decel="100000" fill="hold"/>
                                        <p:tgtEl>
                                          <p:spTgt spid="9"/>
                                        </p:tgtEl>
                                        <p:attrNameLst>
                                          <p:attrName>style.rotation</p:attrName>
                                        </p:attrNameLst>
                                      </p:cBhvr>
                                      <p:tavLst>
                                        <p:tav tm="0">
                                          <p:val>
                                            <p:fltVal val="-90"/>
                                          </p:val>
                                        </p:tav>
                                        <p:tav tm="100000">
                                          <p:val>
                                            <p:fltVal val="0"/>
                                          </p:val>
                                        </p:tav>
                                      </p:tavLst>
                                    </p:anim>
                                    <p:anim calcmode="lin" valueType="num">
                                      <p:cBhvr>
                                        <p:cTn id="34" dur="800" decel="100000" fill="hold"/>
                                        <p:tgtEl>
                                          <p:spTgt spid="9"/>
                                        </p:tgtEl>
                                        <p:attrNameLst>
                                          <p:attrName>ppt_x</p:attrName>
                                        </p:attrNameLst>
                                      </p:cBhvr>
                                      <p:tavLst>
                                        <p:tav tm="0">
                                          <p:val>
                                            <p:strVal val="#ppt_x+0.4"/>
                                          </p:val>
                                        </p:tav>
                                        <p:tav tm="100000">
                                          <p:val>
                                            <p:strVal val="#ppt_x-0.05"/>
                                          </p:val>
                                        </p:tav>
                                      </p:tavLst>
                                    </p:anim>
                                    <p:anim calcmode="lin" valueType="num">
                                      <p:cBhvr>
                                        <p:cTn id="35" dur="800" decel="100000" fill="hold"/>
                                        <p:tgtEl>
                                          <p:spTgt spid="9"/>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par>
                          <p:cTn id="38" fill="hold">
                            <p:stCondLst>
                              <p:cond delay="3000"/>
                            </p:stCondLst>
                            <p:childTnLst>
                              <p:par>
                                <p:cTn id="39" presetID="30" presetClass="entr" presetSubtype="0"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800" decel="100000"/>
                                        <p:tgtEl>
                                          <p:spTgt spid="12"/>
                                        </p:tgtEl>
                                      </p:cBhvr>
                                    </p:animEffect>
                                    <p:anim calcmode="lin" valueType="num">
                                      <p:cBhvr>
                                        <p:cTn id="42" dur="800" decel="100000" fill="hold"/>
                                        <p:tgtEl>
                                          <p:spTgt spid="12"/>
                                        </p:tgtEl>
                                        <p:attrNameLst>
                                          <p:attrName>style.rotation</p:attrName>
                                        </p:attrNameLst>
                                      </p:cBhvr>
                                      <p:tavLst>
                                        <p:tav tm="0">
                                          <p:val>
                                            <p:fltVal val="-90"/>
                                          </p:val>
                                        </p:tav>
                                        <p:tav tm="100000">
                                          <p:val>
                                            <p:fltVal val="0"/>
                                          </p:val>
                                        </p:tav>
                                      </p:tavLst>
                                    </p:anim>
                                    <p:anim calcmode="lin" valueType="num">
                                      <p:cBhvr>
                                        <p:cTn id="43" dur="800" decel="100000" fill="hold"/>
                                        <p:tgtEl>
                                          <p:spTgt spid="12"/>
                                        </p:tgtEl>
                                        <p:attrNameLst>
                                          <p:attrName>ppt_x</p:attrName>
                                        </p:attrNameLst>
                                      </p:cBhvr>
                                      <p:tavLst>
                                        <p:tav tm="0">
                                          <p:val>
                                            <p:strVal val="#ppt_x+0.4"/>
                                          </p:val>
                                        </p:tav>
                                        <p:tav tm="100000">
                                          <p:val>
                                            <p:strVal val="#ppt_x-0.05"/>
                                          </p:val>
                                        </p:tav>
                                      </p:tavLst>
                                    </p:anim>
                                    <p:anim calcmode="lin" valueType="num">
                                      <p:cBhvr>
                                        <p:cTn id="44" dur="800" decel="100000" fill="hold"/>
                                        <p:tgtEl>
                                          <p:spTgt spid="12"/>
                                        </p:tgtEl>
                                        <p:attrNameLst>
                                          <p:attrName>ppt_y</p:attrName>
                                        </p:attrNameLst>
                                      </p:cBhvr>
                                      <p:tavLst>
                                        <p:tav tm="0">
                                          <p:val>
                                            <p:strVal val="#ppt_y-0.4"/>
                                          </p:val>
                                        </p:tav>
                                        <p:tav tm="100000">
                                          <p:val>
                                            <p:strVal val="#ppt_y+0.1"/>
                                          </p:val>
                                        </p:tav>
                                      </p:tavLst>
                                    </p:anim>
                                    <p:anim calcmode="lin" valueType="num">
                                      <p:cBhvr>
                                        <p:cTn id="45"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46"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childTnLst>
                          </p:cTn>
                        </p:par>
                        <p:par>
                          <p:cTn id="47" fill="hold">
                            <p:stCondLst>
                              <p:cond delay="4000"/>
                            </p:stCondLst>
                            <p:childTnLst>
                              <p:par>
                                <p:cTn id="48" presetID="30" presetClass="entr" presetSubtype="0"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800" decel="100000"/>
                                        <p:tgtEl>
                                          <p:spTgt spid="6"/>
                                        </p:tgtEl>
                                      </p:cBhvr>
                                    </p:animEffect>
                                    <p:anim calcmode="lin" valueType="num">
                                      <p:cBhvr>
                                        <p:cTn id="51" dur="800" decel="100000" fill="hold"/>
                                        <p:tgtEl>
                                          <p:spTgt spid="6"/>
                                        </p:tgtEl>
                                        <p:attrNameLst>
                                          <p:attrName>style.rotation</p:attrName>
                                        </p:attrNameLst>
                                      </p:cBhvr>
                                      <p:tavLst>
                                        <p:tav tm="0">
                                          <p:val>
                                            <p:fltVal val="-90"/>
                                          </p:val>
                                        </p:tav>
                                        <p:tav tm="100000">
                                          <p:val>
                                            <p:fltVal val="0"/>
                                          </p:val>
                                        </p:tav>
                                      </p:tavLst>
                                    </p:anim>
                                    <p:anim calcmode="lin" valueType="num">
                                      <p:cBhvr>
                                        <p:cTn id="52" dur="800" decel="100000" fill="hold"/>
                                        <p:tgtEl>
                                          <p:spTgt spid="6"/>
                                        </p:tgtEl>
                                        <p:attrNameLst>
                                          <p:attrName>ppt_x</p:attrName>
                                        </p:attrNameLst>
                                      </p:cBhvr>
                                      <p:tavLst>
                                        <p:tav tm="0">
                                          <p:val>
                                            <p:strVal val="#ppt_x+0.4"/>
                                          </p:val>
                                        </p:tav>
                                        <p:tav tm="100000">
                                          <p:val>
                                            <p:strVal val="#ppt_x-0.05"/>
                                          </p:val>
                                        </p:tav>
                                      </p:tavLst>
                                    </p:anim>
                                    <p:anim calcmode="lin" valueType="num">
                                      <p:cBhvr>
                                        <p:cTn id="53" dur="800" decel="100000" fill="hold"/>
                                        <p:tgtEl>
                                          <p:spTgt spid="6"/>
                                        </p:tgtEl>
                                        <p:attrNameLst>
                                          <p:attrName>ppt_y</p:attrName>
                                        </p:attrNameLst>
                                      </p:cBhvr>
                                      <p:tavLst>
                                        <p:tav tm="0">
                                          <p:val>
                                            <p:strVal val="#ppt_y-0.4"/>
                                          </p:val>
                                        </p:tav>
                                        <p:tav tm="100000">
                                          <p:val>
                                            <p:strVal val="#ppt_y+0.1"/>
                                          </p:val>
                                        </p:tav>
                                      </p:tavLst>
                                    </p:anim>
                                    <p:anim calcmode="lin" valueType="num">
                                      <p:cBhvr>
                                        <p:cTn id="54"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55"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71664" y="4437112"/>
            <a:ext cx="6768752"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1524000" y="2998276"/>
            <a:ext cx="9144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1920306" y="3097346"/>
            <a:ext cx="4103687"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个人学习、研究。</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6"/>
            <a:ext cx="4103688"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网络转</a:t>
            </a:r>
            <a:r>
              <a:rPr lang="zh-CN" altLang="en-US" sz="1200" kern="0">
                <a:solidFill>
                  <a:prstClr val="white"/>
                </a:solidFill>
                <a:latin typeface="微软雅黑" pitchFamily="34" charset="-122"/>
                <a:ea typeface="微软雅黑" pitchFamily="34" charset="-122"/>
              </a:rPr>
              <a:t>载、线上线下传</a:t>
            </a:r>
            <a:r>
              <a:rPr lang="zh-CN" altLang="en-US" sz="1200" kern="0" dirty="0">
                <a:solidFill>
                  <a:prstClr val="white"/>
                </a:solidFill>
                <a:latin typeface="微软雅黑" pitchFamily="34" charset="-122"/>
                <a:ea typeface="微软雅黑" pitchFamily="34" charset="-122"/>
              </a:rPr>
              <a:t>播。</a:t>
            </a:r>
            <a:endParaRPr lang="zh-CN" altLang="en-GB" sz="1200" kern="0"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84526" y="356246"/>
            <a:ext cx="5919787"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xmlns:aink="http://schemas.microsoft.com/office/drawing/2016/ink" Requires="p14 aink">
          <p:contentPart p14:bwMode="auto" r:id="rId19">
            <p14:nvContentPartPr>
              <p14:cNvPr id="7" name="墨迹 6">
                <a:extLst>
                  <a:ext uri="{FF2B5EF4-FFF2-40B4-BE49-F238E27FC236}">
                    <a16:creationId xmlns:a16="http://schemas.microsoft.com/office/drawing/2014/main" id="{6EBBEC50-721B-9297-DE8C-65115C350AC0}"/>
                  </a:ext>
                </a:extLst>
              </p14:cNvPr>
              <p14:cNvContentPartPr/>
              <p14:nvPr/>
            </p14:nvContentPartPr>
            <p14:xfrm>
              <a:off x="-1269037" y="737060"/>
              <a:ext cx="360" cy="360"/>
            </p14:xfrm>
          </p:contentPart>
        </mc:Choice>
        <mc:Fallback>
          <p:pic>
            <p:nvPicPr>
              <p:cNvPr id="7" name="墨迹 6">
                <a:extLst>
                  <a:ext uri="{FF2B5EF4-FFF2-40B4-BE49-F238E27FC236}">
                    <a16:creationId xmlns:a16="http://schemas.microsoft.com/office/drawing/2014/main" id="{6EBBEC50-721B-9297-DE8C-65115C350AC0}"/>
                  </a:ext>
                </a:extLst>
              </p:cNvPr>
              <p:cNvPicPr/>
              <p:nvPr/>
            </p:nvPicPr>
            <p:blipFill>
              <a:blip r:embed="rId20"/>
              <a:stretch>
                <a:fillRect/>
              </a:stretch>
            </p:blipFill>
            <p:spPr>
              <a:xfrm>
                <a:off x="-1287037" y="629060"/>
                <a:ext cx="36000" cy="216000"/>
              </a:xfrm>
              <a:prstGeom prst="rect">
                <a:avLst/>
              </a:prstGeom>
            </p:spPr>
          </p:pic>
        </mc:Fallback>
      </mc:AlternateContent>
    </p:spTree>
    <p:extLst>
      <p:ext uri="{BB962C8B-B14F-4D97-AF65-F5344CB8AC3E}">
        <p14:creationId xmlns:p14="http://schemas.microsoft.com/office/powerpoint/2010/main" val="28314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图片 4">
            <a:extLst>
              <a:ext uri="{FF2B5EF4-FFF2-40B4-BE49-F238E27FC236}">
                <a16:creationId xmlns:a16="http://schemas.microsoft.com/office/drawing/2014/main" id="{2E010B04-8E30-4EFD-8C14-04ACED2A7D73}"/>
              </a:ext>
            </a:extLst>
          </p:cNvPr>
          <p:cNvPicPr>
            <a:picLocks noChangeAspect="1"/>
          </p:cNvPicPr>
          <p:nvPr>
            <p:custDataLst>
              <p:tags r:id="rId2"/>
            </p:custDataLst>
          </p:nvPr>
        </p:nvPicPr>
        <p:blipFill rotWithShape="1">
          <a:blip r:embed="rId8">
            <a:extLst>
              <a:ext uri="{28A0092B-C50C-407E-A947-70E740481C1C}">
                <a14:useLocalDpi xmlns:a14="http://schemas.microsoft.com/office/drawing/2010/main" val="0"/>
              </a:ext>
            </a:extLst>
          </a:blip>
          <a:srcRect r="30830"/>
          <a:stretch/>
        </p:blipFill>
        <p:spPr>
          <a:xfrm flipH="1">
            <a:off x="3868928" y="-856803"/>
            <a:ext cx="9178036" cy="8047095"/>
          </a:xfrm>
          <a:prstGeom prst="rect">
            <a:avLst/>
          </a:prstGeom>
        </p:spPr>
      </p:pic>
      <p:sp>
        <p:nvSpPr>
          <p:cNvPr id="2" name="PA-矩形 1">
            <a:extLst>
              <a:ext uri="{FF2B5EF4-FFF2-40B4-BE49-F238E27FC236}">
                <a16:creationId xmlns:a16="http://schemas.microsoft.com/office/drawing/2014/main" id="{3538B441-9958-45B1-BB35-199CD034FCE6}"/>
              </a:ext>
            </a:extLst>
          </p:cNvPr>
          <p:cNvSpPr/>
          <p:nvPr>
            <p:custDataLst>
              <p:tags r:id="rId3"/>
            </p:custDataLst>
          </p:nvPr>
        </p:nvSpPr>
        <p:spPr>
          <a:xfrm>
            <a:off x="0" y="1657985"/>
            <a:ext cx="12191365" cy="3277235"/>
          </a:xfrm>
          <a:prstGeom prst="rect">
            <a:avLst/>
          </a:prstGeom>
          <a:gradFill>
            <a:gsLst>
              <a:gs pos="54000">
                <a:schemeClr val="accent1">
                  <a:lumMod val="20000"/>
                  <a:lumOff val="80000"/>
                </a:schemeClr>
              </a:gs>
              <a:gs pos="0">
                <a:srgbClr val="E9EEF1">
                  <a:alpha val="0"/>
                </a:srgbClr>
              </a:gs>
              <a:gs pos="100000">
                <a:schemeClr val="accent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dirty="0">
              <a:cs typeface="+mn-ea"/>
              <a:sym typeface="+mn-lt"/>
            </a:endParaRPr>
          </a:p>
        </p:txBody>
      </p:sp>
      <p:sp>
        <p:nvSpPr>
          <p:cNvPr id="3" name="PA-文本框 2">
            <a:extLst>
              <a:ext uri="{FF2B5EF4-FFF2-40B4-BE49-F238E27FC236}">
                <a16:creationId xmlns:a16="http://schemas.microsoft.com/office/drawing/2014/main" id="{C7A27C10-E06D-43D7-8E13-6600AB39D1DF}"/>
              </a:ext>
            </a:extLst>
          </p:cNvPr>
          <p:cNvSpPr txBox="1"/>
          <p:nvPr>
            <p:custDataLst>
              <p:tags r:id="rId4"/>
            </p:custDataLst>
          </p:nvPr>
        </p:nvSpPr>
        <p:spPr>
          <a:xfrm>
            <a:off x="583311" y="2759742"/>
            <a:ext cx="1206005" cy="857222"/>
          </a:xfrm>
          <a:prstGeom prst="rect">
            <a:avLst/>
          </a:prstGeom>
          <a:noFill/>
        </p:spPr>
        <p:txBody>
          <a:bodyPr wrap="square" rtlCol="0">
            <a:spAutoFit/>
          </a:bodyPr>
          <a:lstStyle/>
          <a:p>
            <a:pPr algn="ctr">
              <a:lnSpc>
                <a:spcPct val="108421"/>
              </a:lnSpc>
            </a:pPr>
            <a:r>
              <a:rPr kumimoji="1" lang="en-GB" altLang="zh-CN" sz="4800" dirty="0">
                <a:solidFill>
                  <a:schemeClr val="accent1">
                    <a:lumMod val="50000"/>
                  </a:schemeClr>
                </a:solidFill>
                <a:cs typeface="+mn-ea"/>
                <a:sym typeface="+mn-lt"/>
              </a:rPr>
              <a:t>01</a:t>
            </a:r>
          </a:p>
        </p:txBody>
      </p:sp>
      <p:sp>
        <p:nvSpPr>
          <p:cNvPr id="4" name="PA-文本框 3">
            <a:extLst>
              <a:ext uri="{FF2B5EF4-FFF2-40B4-BE49-F238E27FC236}">
                <a16:creationId xmlns:a16="http://schemas.microsoft.com/office/drawing/2014/main" id="{BEA7F210-58ED-4C4C-8260-49D5FA5CC52E}"/>
              </a:ext>
            </a:extLst>
          </p:cNvPr>
          <p:cNvSpPr txBox="1"/>
          <p:nvPr>
            <p:custDataLst>
              <p:tags r:id="rId5"/>
            </p:custDataLst>
          </p:nvPr>
        </p:nvSpPr>
        <p:spPr>
          <a:xfrm>
            <a:off x="583311" y="3589655"/>
            <a:ext cx="4339650" cy="952825"/>
          </a:xfrm>
          <a:prstGeom prst="rect">
            <a:avLst/>
          </a:prstGeom>
          <a:noFill/>
        </p:spPr>
        <p:txBody>
          <a:bodyPr wrap="none" rtlCol="0" anchor="t">
            <a:spAutoFit/>
          </a:bodyPr>
          <a:lstStyle/>
          <a:p>
            <a:pPr>
              <a:lnSpc>
                <a:spcPct val="108421"/>
              </a:lnSpc>
            </a:pPr>
            <a:r>
              <a:rPr kumimoji="1" lang="zh-CN" altLang="en-US" sz="5400" b="1" dirty="0">
                <a:solidFill>
                  <a:schemeClr val="accent1">
                    <a:lumMod val="50000"/>
                  </a:schemeClr>
                </a:solidFill>
                <a:cs typeface="+mn-ea"/>
                <a:sym typeface="+mn-lt"/>
              </a:rPr>
              <a:t>输入标题文本</a:t>
            </a:r>
          </a:p>
        </p:txBody>
      </p:sp>
    </p:spTree>
    <p:custDataLst>
      <p:tags r:id="rId1"/>
    </p:custDataLst>
    <p:extLst>
      <p:ext uri="{BB962C8B-B14F-4D97-AF65-F5344CB8AC3E}">
        <p14:creationId xmlns:p14="http://schemas.microsoft.com/office/powerpoint/2010/main" val="322423267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2"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800" decel="100000"/>
                                        <p:tgtEl>
                                          <p:spTgt spid="2"/>
                                        </p:tgtEl>
                                      </p:cBhvr>
                                    </p:animEffect>
                                    <p:anim calcmode="lin" valueType="num">
                                      <p:cBhvr>
                                        <p:cTn id="17" dur="800" decel="100000" fill="hold"/>
                                        <p:tgtEl>
                                          <p:spTgt spid="2"/>
                                        </p:tgtEl>
                                        <p:attrNameLst>
                                          <p:attrName>style.rotation</p:attrName>
                                        </p:attrNameLst>
                                      </p:cBhvr>
                                      <p:tavLst>
                                        <p:tav tm="0">
                                          <p:val>
                                            <p:fltVal val="-90"/>
                                          </p:val>
                                        </p:tav>
                                        <p:tav tm="100000">
                                          <p:val>
                                            <p:fltVal val="0"/>
                                          </p:val>
                                        </p:tav>
                                      </p:tavLst>
                                    </p:anim>
                                    <p:anim calcmode="lin" valueType="num">
                                      <p:cBhvr>
                                        <p:cTn id="18" dur="800" decel="100000" fill="hold"/>
                                        <p:tgtEl>
                                          <p:spTgt spid="2"/>
                                        </p:tgtEl>
                                        <p:attrNameLst>
                                          <p:attrName>ppt_x</p:attrName>
                                        </p:attrNameLst>
                                      </p:cBhvr>
                                      <p:tavLst>
                                        <p:tav tm="0">
                                          <p:val>
                                            <p:strVal val="#ppt_x+0.4"/>
                                          </p:val>
                                        </p:tav>
                                        <p:tav tm="100000">
                                          <p:val>
                                            <p:strVal val="#ppt_x-0.05"/>
                                          </p:val>
                                        </p:tav>
                                      </p:tavLst>
                                    </p:anim>
                                    <p:anim calcmode="lin" valueType="num">
                                      <p:cBhvr>
                                        <p:cTn id="19" dur="800" decel="100000" fill="hold"/>
                                        <p:tgtEl>
                                          <p:spTgt spid="2"/>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22" fill="hold">
                            <p:stCondLst>
                              <p:cond delay="2000"/>
                            </p:stCondLst>
                            <p:childTnLst>
                              <p:par>
                                <p:cTn id="23" presetID="30" presetClass="entr" presetSubtype="0" fill="hold" grpId="2"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800" decel="100000"/>
                                        <p:tgtEl>
                                          <p:spTgt spid="3"/>
                                        </p:tgtEl>
                                      </p:cBhvr>
                                    </p:animEffect>
                                    <p:anim calcmode="lin" valueType="num">
                                      <p:cBhvr>
                                        <p:cTn id="26" dur="800" decel="100000" fill="hold"/>
                                        <p:tgtEl>
                                          <p:spTgt spid="3"/>
                                        </p:tgtEl>
                                        <p:attrNameLst>
                                          <p:attrName>style.rotation</p:attrName>
                                        </p:attrNameLst>
                                      </p:cBhvr>
                                      <p:tavLst>
                                        <p:tav tm="0">
                                          <p:val>
                                            <p:fltVal val="-90"/>
                                          </p:val>
                                        </p:tav>
                                        <p:tav tm="100000">
                                          <p:val>
                                            <p:fltVal val="0"/>
                                          </p:val>
                                        </p:tav>
                                      </p:tavLst>
                                    </p:anim>
                                    <p:anim calcmode="lin" valueType="num">
                                      <p:cBhvr>
                                        <p:cTn id="27" dur="800" decel="100000" fill="hold"/>
                                        <p:tgtEl>
                                          <p:spTgt spid="3"/>
                                        </p:tgtEl>
                                        <p:attrNameLst>
                                          <p:attrName>ppt_x</p:attrName>
                                        </p:attrNameLst>
                                      </p:cBhvr>
                                      <p:tavLst>
                                        <p:tav tm="0">
                                          <p:val>
                                            <p:strVal val="#ppt_x+0.4"/>
                                          </p:val>
                                        </p:tav>
                                        <p:tav tm="100000">
                                          <p:val>
                                            <p:strVal val="#ppt_x-0.05"/>
                                          </p:val>
                                        </p:tav>
                                      </p:tavLst>
                                    </p:anim>
                                    <p:anim calcmode="lin" valueType="num">
                                      <p:cBhvr>
                                        <p:cTn id="28" dur="800" decel="100000" fill="hold"/>
                                        <p:tgtEl>
                                          <p:spTgt spid="3"/>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par>
                          <p:cTn id="31" fill="hold">
                            <p:stCondLst>
                              <p:cond delay="3000"/>
                            </p:stCondLst>
                            <p:childTnLst>
                              <p:par>
                                <p:cTn id="32" presetID="30" presetClass="entr" presetSubtype="0" fill="hold" grpId="2"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800" decel="100000"/>
                                        <p:tgtEl>
                                          <p:spTgt spid="4"/>
                                        </p:tgtEl>
                                      </p:cBhvr>
                                    </p:animEffect>
                                    <p:anim calcmode="lin" valueType="num">
                                      <p:cBhvr>
                                        <p:cTn id="35" dur="800" decel="100000" fill="hold"/>
                                        <p:tgtEl>
                                          <p:spTgt spid="4"/>
                                        </p:tgtEl>
                                        <p:attrNameLst>
                                          <p:attrName>style.rotation</p:attrName>
                                        </p:attrNameLst>
                                      </p:cBhvr>
                                      <p:tavLst>
                                        <p:tav tm="0">
                                          <p:val>
                                            <p:fltVal val="-90"/>
                                          </p:val>
                                        </p:tav>
                                        <p:tav tm="100000">
                                          <p:val>
                                            <p:fltVal val="0"/>
                                          </p:val>
                                        </p:tav>
                                      </p:tavLst>
                                    </p:anim>
                                    <p:anim calcmode="lin" valueType="num">
                                      <p:cBhvr>
                                        <p:cTn id="36" dur="800" decel="100000" fill="hold"/>
                                        <p:tgtEl>
                                          <p:spTgt spid="4"/>
                                        </p:tgtEl>
                                        <p:attrNameLst>
                                          <p:attrName>ppt_x</p:attrName>
                                        </p:attrNameLst>
                                      </p:cBhvr>
                                      <p:tavLst>
                                        <p:tav tm="0">
                                          <p:val>
                                            <p:strVal val="#ppt_x+0.4"/>
                                          </p:val>
                                        </p:tav>
                                        <p:tav tm="100000">
                                          <p:val>
                                            <p:strVal val="#ppt_x-0.05"/>
                                          </p:val>
                                        </p:tav>
                                      </p:tavLst>
                                    </p:anim>
                                    <p:anim calcmode="lin" valueType="num">
                                      <p:cBhvr>
                                        <p:cTn id="37" dur="800" decel="100000" fill="hold"/>
                                        <p:tgtEl>
                                          <p:spTgt spid="4"/>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2" grpId="2" animBg="1"/>
      <p:bldP spid="3" grpId="1"/>
      <p:bldP spid="3" grpId="2"/>
      <p:bldP spid="4" grpId="1"/>
      <p:bldP spid="4"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A-图片 27">
            <a:extLst>
              <a:ext uri="{FF2B5EF4-FFF2-40B4-BE49-F238E27FC236}">
                <a16:creationId xmlns:a16="http://schemas.microsoft.com/office/drawing/2014/main" id="{23DC18F8-91E2-4A9F-80E6-F872E1816E3E}"/>
              </a:ext>
            </a:extLst>
          </p:cNvPr>
          <p:cNvPicPr>
            <a:picLocks noChangeAspect="1"/>
          </p:cNvPicPr>
          <p:nvPr>
            <p:custDataLst>
              <p:tags r:id="rId2"/>
            </p:custDataLst>
          </p:nvPr>
        </p:nvPicPr>
        <p:blipFill>
          <a:blip r:embed="rId19">
            <a:extLst>
              <a:ext uri="{BEBA8EAE-BF5A-486C-A8C5-ECC9F3942E4B}">
                <a14:imgProps xmlns:a14="http://schemas.microsoft.com/office/drawing/2010/main">
                  <a14:imgLayer r:embed="rId20">
                    <a14:imgEffect>
                      <a14:brightnessContrast bright="4000"/>
                    </a14:imgEffect>
                  </a14:imgLayer>
                </a14:imgProps>
              </a:ex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41" name="PA-组合 40">
            <a:extLst>
              <a:ext uri="{FF2B5EF4-FFF2-40B4-BE49-F238E27FC236}">
                <a16:creationId xmlns:a16="http://schemas.microsoft.com/office/drawing/2014/main" id="{24FB6245-1D02-4F4F-8247-A27A175A2910}"/>
              </a:ext>
            </a:extLst>
          </p:cNvPr>
          <p:cNvGrpSpPr/>
          <p:nvPr>
            <p:custDataLst>
              <p:tags r:id="rId3"/>
            </p:custDataLst>
          </p:nvPr>
        </p:nvGrpSpPr>
        <p:grpSpPr>
          <a:xfrm>
            <a:off x="893558" y="2466448"/>
            <a:ext cx="10404885" cy="2651073"/>
            <a:chOff x="968847" y="2466448"/>
            <a:chExt cx="10404885" cy="2651073"/>
          </a:xfrm>
        </p:grpSpPr>
        <p:grpSp>
          <p:nvGrpSpPr>
            <p:cNvPr id="40" name="组合 39">
              <a:extLst>
                <a:ext uri="{FF2B5EF4-FFF2-40B4-BE49-F238E27FC236}">
                  <a16:creationId xmlns:a16="http://schemas.microsoft.com/office/drawing/2014/main" id="{3747FEF7-255E-4061-A36C-8B1217C8DFA0}"/>
                </a:ext>
              </a:extLst>
            </p:cNvPr>
            <p:cNvGrpSpPr/>
            <p:nvPr/>
          </p:nvGrpSpPr>
          <p:grpSpPr>
            <a:xfrm>
              <a:off x="968847" y="2467068"/>
              <a:ext cx="1944061" cy="2649833"/>
              <a:chOff x="968847" y="2467688"/>
              <a:chExt cx="1944061" cy="2649833"/>
            </a:xfrm>
          </p:grpSpPr>
          <p:sp>
            <p:nvSpPr>
              <p:cNvPr id="3" name="PA-Freeform: Shape 2"/>
              <p:cNvSpPr>
                <a:spLocks/>
              </p:cNvSpPr>
              <p:nvPr>
                <p:custDataLst>
                  <p:tags r:id="rId15"/>
                </p:custDataLst>
              </p:nvPr>
            </p:nvSpPr>
            <p:spPr bwMode="auto">
              <a:xfrm>
                <a:off x="1395214" y="2467688"/>
                <a:ext cx="1091329" cy="1083888"/>
              </a:xfrm>
              <a:custGeom>
                <a:avLst/>
                <a:gdLst>
                  <a:gd name="T0" fmla="+- 0 10800 961"/>
                  <a:gd name="T1" fmla="*/ T0 w 19679"/>
                  <a:gd name="T2" fmla="*/ 10800 h 21600"/>
                  <a:gd name="T3" fmla="+- 0 10800 961"/>
                  <a:gd name="T4" fmla="*/ T3 w 19679"/>
                  <a:gd name="T5" fmla="*/ 10800 h 21600"/>
                  <a:gd name="T6" fmla="+- 0 10800 961"/>
                  <a:gd name="T7" fmla="*/ T6 w 19679"/>
                  <a:gd name="T8" fmla="*/ 10800 h 21600"/>
                  <a:gd name="T9" fmla="+- 0 10800 961"/>
                  <a:gd name="T10" fmla="*/ T9 w 19679"/>
                  <a:gd name="T11" fmla="*/ 10800 h 21600"/>
                </a:gdLst>
                <a:ahLst/>
                <a:cxnLst>
                  <a:cxn ang="0">
                    <a:pos x="T1" y="T2"/>
                  </a:cxn>
                  <a:cxn ang="0">
                    <a:pos x="T4" y="T5"/>
                  </a:cxn>
                  <a:cxn ang="0">
                    <a:pos x="T7" y="T8"/>
                  </a:cxn>
                  <a:cxn ang="0">
                    <a:pos x="T10" y="T11"/>
                  </a:cxn>
                </a:cxnLst>
                <a:rect l="0" t="0" r="r" b="b"/>
                <a:pathLst>
                  <a:path w="19679" h="21600">
                    <a:moveTo>
                      <a:pt x="9838" y="0"/>
                    </a:moveTo>
                    <a:cubicBezTo>
                      <a:pt x="7321" y="0"/>
                      <a:pt x="4802" y="1061"/>
                      <a:pt x="2881" y="3185"/>
                    </a:cubicBezTo>
                    <a:cubicBezTo>
                      <a:pt x="-961" y="7433"/>
                      <a:pt x="-961" y="14319"/>
                      <a:pt x="2881" y="18566"/>
                    </a:cubicBezTo>
                    <a:cubicBezTo>
                      <a:pt x="4162" y="19983"/>
                      <a:pt x="5714" y="20915"/>
                      <a:pt x="7349" y="21387"/>
                    </a:cubicBezTo>
                    <a:cubicBezTo>
                      <a:pt x="7502" y="20105"/>
                      <a:pt x="7606" y="18839"/>
                      <a:pt x="7040" y="17627"/>
                    </a:cubicBezTo>
                    <a:cubicBezTo>
                      <a:pt x="6734" y="16971"/>
                      <a:pt x="6508" y="15994"/>
                      <a:pt x="6456" y="15252"/>
                    </a:cubicBezTo>
                    <a:cubicBezTo>
                      <a:pt x="6401" y="14476"/>
                      <a:pt x="6337" y="13689"/>
                      <a:pt x="6443" y="12919"/>
                    </a:cubicBezTo>
                    <a:cubicBezTo>
                      <a:pt x="6519" y="12364"/>
                      <a:pt x="6597" y="11933"/>
                      <a:pt x="7092" y="11661"/>
                    </a:cubicBezTo>
                    <a:cubicBezTo>
                      <a:pt x="7371" y="11509"/>
                      <a:pt x="7879" y="11601"/>
                      <a:pt x="7981" y="11271"/>
                    </a:cubicBezTo>
                    <a:cubicBezTo>
                      <a:pt x="8218" y="10496"/>
                      <a:pt x="8931" y="10470"/>
                      <a:pt x="9550" y="10696"/>
                    </a:cubicBezTo>
                    <a:cubicBezTo>
                      <a:pt x="9537" y="9892"/>
                      <a:pt x="10640" y="9462"/>
                      <a:pt x="11187" y="9814"/>
                    </a:cubicBezTo>
                    <a:cubicBezTo>
                      <a:pt x="11217" y="8792"/>
                      <a:pt x="11241" y="7794"/>
                      <a:pt x="11299" y="6770"/>
                    </a:cubicBezTo>
                    <a:cubicBezTo>
                      <a:pt x="11331" y="6199"/>
                      <a:pt x="11040" y="4873"/>
                      <a:pt x="11691" y="4630"/>
                    </a:cubicBezTo>
                    <a:cubicBezTo>
                      <a:pt x="12334" y="4389"/>
                      <a:pt x="12636" y="5057"/>
                      <a:pt x="12665" y="5661"/>
                    </a:cubicBezTo>
                    <a:cubicBezTo>
                      <a:pt x="12687" y="6109"/>
                      <a:pt x="12630" y="6559"/>
                      <a:pt x="12621" y="7008"/>
                    </a:cubicBezTo>
                    <a:cubicBezTo>
                      <a:pt x="12615" y="7348"/>
                      <a:pt x="12656" y="7708"/>
                      <a:pt x="12632" y="8051"/>
                    </a:cubicBezTo>
                    <a:cubicBezTo>
                      <a:pt x="12567" y="8966"/>
                      <a:pt x="12574" y="9833"/>
                      <a:pt x="12541" y="10751"/>
                    </a:cubicBezTo>
                    <a:cubicBezTo>
                      <a:pt x="12523" y="11234"/>
                      <a:pt x="12603" y="11706"/>
                      <a:pt x="12603" y="12187"/>
                    </a:cubicBezTo>
                    <a:cubicBezTo>
                      <a:pt x="12603" y="12720"/>
                      <a:pt x="12787" y="12862"/>
                      <a:pt x="13052" y="13278"/>
                    </a:cubicBezTo>
                    <a:cubicBezTo>
                      <a:pt x="13598" y="14135"/>
                      <a:pt x="13067" y="14687"/>
                      <a:pt x="12834" y="15484"/>
                    </a:cubicBezTo>
                    <a:cubicBezTo>
                      <a:pt x="12622" y="16211"/>
                      <a:pt x="12162" y="16649"/>
                      <a:pt x="11725" y="17205"/>
                    </a:cubicBezTo>
                    <a:cubicBezTo>
                      <a:pt x="11085" y="18018"/>
                      <a:pt x="11420" y="19826"/>
                      <a:pt x="11447" y="20807"/>
                    </a:cubicBezTo>
                    <a:cubicBezTo>
                      <a:pt x="11454" y="21060"/>
                      <a:pt x="11442" y="21335"/>
                      <a:pt x="11436" y="21600"/>
                    </a:cubicBezTo>
                    <a:cubicBezTo>
                      <a:pt x="13398" y="21244"/>
                      <a:pt x="15284" y="20239"/>
                      <a:pt x="16796" y="18566"/>
                    </a:cubicBezTo>
                    <a:cubicBezTo>
                      <a:pt x="20638" y="14319"/>
                      <a:pt x="20638" y="7433"/>
                      <a:pt x="16796" y="3185"/>
                    </a:cubicBezTo>
                    <a:cubicBezTo>
                      <a:pt x="14875" y="1061"/>
                      <a:pt x="12356" y="0"/>
                      <a:pt x="9838" y="0"/>
                    </a:cubicBezTo>
                    <a:close/>
                  </a:path>
                </a:pathLst>
              </a:custGeom>
              <a:solidFill>
                <a:schemeClr val="accent1"/>
              </a:solidFill>
              <a:ln>
                <a:noFill/>
              </a:ln>
              <a:effectLst/>
            </p:spPr>
            <p:txBody>
              <a:bodyPr anchor="ctr"/>
              <a:lstStyle/>
              <a:p>
                <a:pPr algn="ctr">
                  <a:lnSpc>
                    <a:spcPct val="108421"/>
                  </a:lnSpc>
                </a:pPr>
                <a:endParaRPr dirty="0">
                  <a:solidFill>
                    <a:schemeClr val="tx1">
                      <a:lumMod val="75000"/>
                      <a:lumOff val="25000"/>
                    </a:schemeClr>
                  </a:solidFill>
                  <a:cs typeface="+mn-ea"/>
                  <a:sym typeface="+mn-lt"/>
                </a:endParaRPr>
              </a:p>
            </p:txBody>
          </p:sp>
          <p:sp>
            <p:nvSpPr>
              <p:cNvPr id="31" name="PA-矩形 30">
                <a:extLst>
                  <a:ext uri="{FF2B5EF4-FFF2-40B4-BE49-F238E27FC236}">
                    <a16:creationId xmlns:a16="http://schemas.microsoft.com/office/drawing/2014/main" id="{BC4EE6F1-7880-4FD1-A0E9-289C6AEDA4D6}"/>
                  </a:ext>
                </a:extLst>
              </p:cNvPr>
              <p:cNvSpPr/>
              <p:nvPr>
                <p:custDataLst>
                  <p:tags r:id="rId16"/>
                </p:custDataLst>
              </p:nvPr>
            </p:nvSpPr>
            <p:spPr>
              <a:xfrm>
                <a:off x="968847" y="3972528"/>
                <a:ext cx="1944061" cy="1144993"/>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grpSp>
        <p:grpSp>
          <p:nvGrpSpPr>
            <p:cNvPr id="39" name="组合 38">
              <a:extLst>
                <a:ext uri="{FF2B5EF4-FFF2-40B4-BE49-F238E27FC236}">
                  <a16:creationId xmlns:a16="http://schemas.microsoft.com/office/drawing/2014/main" id="{E1F4110C-1ABD-4CD3-9C84-042EE86C9B5B}"/>
                </a:ext>
              </a:extLst>
            </p:cNvPr>
            <p:cNvGrpSpPr/>
            <p:nvPr/>
          </p:nvGrpSpPr>
          <p:grpSpPr>
            <a:xfrm>
              <a:off x="3084053" y="2467068"/>
              <a:ext cx="1944061" cy="2649833"/>
              <a:chOff x="3036428" y="2467688"/>
              <a:chExt cx="1944061" cy="2649833"/>
            </a:xfrm>
          </p:grpSpPr>
          <p:sp>
            <p:nvSpPr>
              <p:cNvPr id="8" name="PA-Freeform: Shape 5"/>
              <p:cNvSpPr>
                <a:spLocks/>
              </p:cNvSpPr>
              <p:nvPr>
                <p:custDataLst>
                  <p:tags r:id="rId13"/>
                </p:custDataLst>
              </p:nvPr>
            </p:nvSpPr>
            <p:spPr bwMode="auto">
              <a:xfrm>
                <a:off x="3462795" y="2467688"/>
                <a:ext cx="1091329" cy="1083888"/>
              </a:xfrm>
              <a:custGeom>
                <a:avLst/>
                <a:gdLst>
                  <a:gd name="T0" fmla="+- 0 10800 961"/>
                  <a:gd name="T1" fmla="*/ T0 w 19679"/>
                  <a:gd name="T2" fmla="*/ 10800 h 21600"/>
                  <a:gd name="T3" fmla="+- 0 10800 961"/>
                  <a:gd name="T4" fmla="*/ T3 w 19679"/>
                  <a:gd name="T5" fmla="*/ 10800 h 21600"/>
                  <a:gd name="T6" fmla="+- 0 10800 961"/>
                  <a:gd name="T7" fmla="*/ T6 w 19679"/>
                  <a:gd name="T8" fmla="*/ 10800 h 21600"/>
                  <a:gd name="T9" fmla="+- 0 10800 961"/>
                  <a:gd name="T10" fmla="*/ T9 w 19679"/>
                  <a:gd name="T11" fmla="*/ 10800 h 21600"/>
                </a:gdLst>
                <a:ahLst/>
                <a:cxnLst>
                  <a:cxn ang="0">
                    <a:pos x="T1" y="T2"/>
                  </a:cxn>
                  <a:cxn ang="0">
                    <a:pos x="T4" y="T5"/>
                  </a:cxn>
                  <a:cxn ang="0">
                    <a:pos x="T7" y="T8"/>
                  </a:cxn>
                  <a:cxn ang="0">
                    <a:pos x="T10" y="T11"/>
                  </a:cxn>
                </a:cxnLst>
                <a:rect l="0" t="0" r="r" b="b"/>
                <a:pathLst>
                  <a:path w="19679" h="21600">
                    <a:moveTo>
                      <a:pt x="9840" y="0"/>
                    </a:moveTo>
                    <a:cubicBezTo>
                      <a:pt x="7322" y="0"/>
                      <a:pt x="4802" y="1061"/>
                      <a:pt x="2881" y="3185"/>
                    </a:cubicBezTo>
                    <a:cubicBezTo>
                      <a:pt x="-961" y="7432"/>
                      <a:pt x="-961" y="14317"/>
                      <a:pt x="2881" y="18564"/>
                    </a:cubicBezTo>
                    <a:cubicBezTo>
                      <a:pt x="4403" y="20245"/>
                      <a:pt x="6299" y="21250"/>
                      <a:pt x="8273" y="21599"/>
                    </a:cubicBezTo>
                    <a:cubicBezTo>
                      <a:pt x="8280" y="21196"/>
                      <a:pt x="8288" y="20786"/>
                      <a:pt x="8291" y="20399"/>
                    </a:cubicBezTo>
                    <a:cubicBezTo>
                      <a:pt x="8298" y="19449"/>
                      <a:pt x="7895" y="18952"/>
                      <a:pt x="7454" y="18205"/>
                    </a:cubicBezTo>
                    <a:cubicBezTo>
                      <a:pt x="7100" y="17604"/>
                      <a:pt x="7030" y="16970"/>
                      <a:pt x="6909" y="16284"/>
                    </a:cubicBezTo>
                    <a:cubicBezTo>
                      <a:pt x="6776" y="15533"/>
                      <a:pt x="6599" y="14888"/>
                      <a:pt x="6753" y="14112"/>
                    </a:cubicBezTo>
                    <a:cubicBezTo>
                      <a:pt x="6887" y="13434"/>
                      <a:pt x="7281" y="13322"/>
                      <a:pt x="7787" y="13110"/>
                    </a:cubicBezTo>
                    <a:cubicBezTo>
                      <a:pt x="7554" y="12673"/>
                      <a:pt x="7406" y="12140"/>
                      <a:pt x="7790" y="11734"/>
                    </a:cubicBezTo>
                    <a:cubicBezTo>
                      <a:pt x="8060" y="11449"/>
                      <a:pt x="8680" y="11481"/>
                      <a:pt x="8951" y="11734"/>
                    </a:cubicBezTo>
                    <a:cubicBezTo>
                      <a:pt x="8952" y="10799"/>
                      <a:pt x="8650" y="9866"/>
                      <a:pt x="8398" y="8977"/>
                    </a:cubicBezTo>
                    <a:cubicBezTo>
                      <a:pt x="8241" y="8425"/>
                      <a:pt x="8213" y="7832"/>
                      <a:pt x="8068" y="7277"/>
                    </a:cubicBezTo>
                    <a:cubicBezTo>
                      <a:pt x="7963" y="6878"/>
                      <a:pt x="7786" y="6442"/>
                      <a:pt x="7764" y="6025"/>
                    </a:cubicBezTo>
                    <a:cubicBezTo>
                      <a:pt x="7707" y="4971"/>
                      <a:pt x="8821" y="5095"/>
                      <a:pt x="9034" y="6016"/>
                    </a:cubicBezTo>
                    <a:cubicBezTo>
                      <a:pt x="9248" y="6940"/>
                      <a:pt x="9675" y="8095"/>
                      <a:pt x="9790" y="9038"/>
                    </a:cubicBezTo>
                    <a:cubicBezTo>
                      <a:pt x="9832" y="9377"/>
                      <a:pt x="10225" y="11269"/>
                      <a:pt x="10518" y="11269"/>
                    </a:cubicBezTo>
                    <a:cubicBezTo>
                      <a:pt x="11000" y="11269"/>
                      <a:pt x="11177" y="9653"/>
                      <a:pt x="11285" y="9325"/>
                    </a:cubicBezTo>
                    <a:cubicBezTo>
                      <a:pt x="11460" y="8791"/>
                      <a:pt x="11555" y="8186"/>
                      <a:pt x="11596" y="7616"/>
                    </a:cubicBezTo>
                    <a:cubicBezTo>
                      <a:pt x="11626" y="7204"/>
                      <a:pt x="11663" y="6834"/>
                      <a:pt x="11804" y="6450"/>
                    </a:cubicBezTo>
                    <a:cubicBezTo>
                      <a:pt x="12132" y="5554"/>
                      <a:pt x="12881" y="5794"/>
                      <a:pt x="12976" y="6728"/>
                    </a:cubicBezTo>
                    <a:cubicBezTo>
                      <a:pt x="13032" y="7273"/>
                      <a:pt x="12812" y="7796"/>
                      <a:pt x="12776" y="8337"/>
                    </a:cubicBezTo>
                    <a:cubicBezTo>
                      <a:pt x="12740" y="8882"/>
                      <a:pt x="12629" y="9500"/>
                      <a:pt x="12459" y="10026"/>
                    </a:cubicBezTo>
                    <a:cubicBezTo>
                      <a:pt x="12320" y="10457"/>
                      <a:pt x="12422" y="10912"/>
                      <a:pt x="12334" y="11364"/>
                    </a:cubicBezTo>
                    <a:cubicBezTo>
                      <a:pt x="12243" y="11837"/>
                      <a:pt x="12155" y="12146"/>
                      <a:pt x="12267" y="12628"/>
                    </a:cubicBezTo>
                    <a:cubicBezTo>
                      <a:pt x="12513" y="13688"/>
                      <a:pt x="12427" y="14900"/>
                      <a:pt x="12454" y="15850"/>
                    </a:cubicBezTo>
                    <a:cubicBezTo>
                      <a:pt x="12478" y="16701"/>
                      <a:pt x="12402" y="17232"/>
                      <a:pt x="12215" y="18058"/>
                    </a:cubicBezTo>
                    <a:cubicBezTo>
                      <a:pt x="11974" y="19124"/>
                      <a:pt x="12145" y="20145"/>
                      <a:pt x="12111" y="21258"/>
                    </a:cubicBezTo>
                    <a:cubicBezTo>
                      <a:pt x="12109" y="21322"/>
                      <a:pt x="12110" y="21381"/>
                      <a:pt x="12108" y="21444"/>
                    </a:cubicBezTo>
                    <a:cubicBezTo>
                      <a:pt x="13826" y="20996"/>
                      <a:pt x="15456" y="20044"/>
                      <a:pt x="16796" y="18564"/>
                    </a:cubicBezTo>
                    <a:cubicBezTo>
                      <a:pt x="20638" y="14317"/>
                      <a:pt x="20639" y="7432"/>
                      <a:pt x="16796" y="3185"/>
                    </a:cubicBezTo>
                    <a:cubicBezTo>
                      <a:pt x="14875" y="1061"/>
                      <a:pt x="12358" y="0"/>
                      <a:pt x="9840" y="0"/>
                    </a:cubicBezTo>
                    <a:close/>
                  </a:path>
                </a:pathLst>
              </a:custGeom>
              <a:solidFill>
                <a:schemeClr val="accent1"/>
              </a:solidFill>
              <a:ln>
                <a:noFill/>
              </a:ln>
              <a:effectLst/>
            </p:spPr>
            <p:txBody>
              <a:bodyPr anchor="ctr"/>
              <a:lstStyle/>
              <a:p>
                <a:pPr algn="ctr">
                  <a:lnSpc>
                    <a:spcPct val="108421"/>
                  </a:lnSpc>
                </a:pPr>
                <a:endParaRPr dirty="0">
                  <a:solidFill>
                    <a:schemeClr val="tx1">
                      <a:lumMod val="75000"/>
                      <a:lumOff val="25000"/>
                    </a:schemeClr>
                  </a:solidFill>
                  <a:cs typeface="+mn-ea"/>
                  <a:sym typeface="+mn-lt"/>
                </a:endParaRPr>
              </a:p>
            </p:txBody>
          </p:sp>
          <p:sp>
            <p:nvSpPr>
              <p:cNvPr id="32" name="PA-矩形 31">
                <a:extLst>
                  <a:ext uri="{FF2B5EF4-FFF2-40B4-BE49-F238E27FC236}">
                    <a16:creationId xmlns:a16="http://schemas.microsoft.com/office/drawing/2014/main" id="{AF4B15B3-FD3F-48AE-88E7-F77ED99AB754}"/>
                  </a:ext>
                </a:extLst>
              </p:cNvPr>
              <p:cNvSpPr/>
              <p:nvPr>
                <p:custDataLst>
                  <p:tags r:id="rId14"/>
                </p:custDataLst>
              </p:nvPr>
            </p:nvSpPr>
            <p:spPr>
              <a:xfrm>
                <a:off x="3036428" y="3972528"/>
                <a:ext cx="1944061" cy="1144993"/>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grpSp>
        <p:grpSp>
          <p:nvGrpSpPr>
            <p:cNvPr id="38" name="组合 37">
              <a:extLst>
                <a:ext uri="{FF2B5EF4-FFF2-40B4-BE49-F238E27FC236}">
                  <a16:creationId xmlns:a16="http://schemas.microsoft.com/office/drawing/2014/main" id="{74942F6D-608B-4AED-BE69-D92490C45C19}"/>
                </a:ext>
              </a:extLst>
            </p:cNvPr>
            <p:cNvGrpSpPr/>
            <p:nvPr/>
          </p:nvGrpSpPr>
          <p:grpSpPr>
            <a:xfrm>
              <a:off x="5199259" y="2467534"/>
              <a:ext cx="1944061" cy="2648902"/>
              <a:chOff x="5104009" y="2468619"/>
              <a:chExt cx="1944061" cy="2648902"/>
            </a:xfrm>
          </p:grpSpPr>
          <p:sp>
            <p:nvSpPr>
              <p:cNvPr id="13" name="PA-Freeform: Shape 8"/>
              <p:cNvSpPr>
                <a:spLocks/>
              </p:cNvSpPr>
              <p:nvPr>
                <p:custDataLst>
                  <p:tags r:id="rId11"/>
                </p:custDataLst>
              </p:nvPr>
            </p:nvSpPr>
            <p:spPr bwMode="auto">
              <a:xfrm>
                <a:off x="5530376" y="2468619"/>
                <a:ext cx="1091329" cy="1082027"/>
              </a:xfrm>
              <a:custGeom>
                <a:avLst/>
                <a:gdLst>
                  <a:gd name="T0" fmla="+- 0 10800 961"/>
                  <a:gd name="T1" fmla="*/ T0 w 19679"/>
                  <a:gd name="T2" fmla="*/ 10800 h 21600"/>
                  <a:gd name="T3" fmla="+- 0 10800 961"/>
                  <a:gd name="T4" fmla="*/ T3 w 19679"/>
                  <a:gd name="T5" fmla="*/ 10800 h 21600"/>
                  <a:gd name="T6" fmla="+- 0 10800 961"/>
                  <a:gd name="T7" fmla="*/ T6 w 19679"/>
                  <a:gd name="T8" fmla="*/ 10800 h 21600"/>
                  <a:gd name="T9" fmla="+- 0 10800 961"/>
                  <a:gd name="T10" fmla="*/ T9 w 19679"/>
                  <a:gd name="T11" fmla="*/ 10800 h 21600"/>
                </a:gdLst>
                <a:ahLst/>
                <a:cxnLst>
                  <a:cxn ang="0">
                    <a:pos x="T1" y="T2"/>
                  </a:cxn>
                  <a:cxn ang="0">
                    <a:pos x="T4" y="T5"/>
                  </a:cxn>
                  <a:cxn ang="0">
                    <a:pos x="T7" y="T8"/>
                  </a:cxn>
                  <a:cxn ang="0">
                    <a:pos x="T10" y="T11"/>
                  </a:cxn>
                </a:cxnLst>
                <a:rect l="0" t="0" r="r" b="b"/>
                <a:pathLst>
                  <a:path w="19679" h="21600">
                    <a:moveTo>
                      <a:pt x="9840" y="0"/>
                    </a:moveTo>
                    <a:cubicBezTo>
                      <a:pt x="7322" y="0"/>
                      <a:pt x="4802" y="1063"/>
                      <a:pt x="2881" y="3190"/>
                    </a:cubicBezTo>
                    <a:cubicBezTo>
                      <a:pt x="-961" y="7445"/>
                      <a:pt x="-961" y="14344"/>
                      <a:pt x="2881" y="18598"/>
                    </a:cubicBezTo>
                    <a:cubicBezTo>
                      <a:pt x="4337" y="20210"/>
                      <a:pt x="6134" y="21209"/>
                      <a:pt x="8016" y="21600"/>
                    </a:cubicBezTo>
                    <a:cubicBezTo>
                      <a:pt x="8154" y="20857"/>
                      <a:pt x="8137" y="20064"/>
                      <a:pt x="8049" y="19309"/>
                    </a:cubicBezTo>
                    <a:cubicBezTo>
                      <a:pt x="7981" y="18720"/>
                      <a:pt x="7552" y="18189"/>
                      <a:pt x="7389" y="17614"/>
                    </a:cubicBezTo>
                    <a:cubicBezTo>
                      <a:pt x="7066" y="16467"/>
                      <a:pt x="6898" y="15510"/>
                      <a:pt x="6898" y="14297"/>
                    </a:cubicBezTo>
                    <a:cubicBezTo>
                      <a:pt x="6898" y="13719"/>
                      <a:pt x="6390" y="12905"/>
                      <a:pt x="7171" y="12234"/>
                    </a:cubicBezTo>
                    <a:cubicBezTo>
                      <a:pt x="7405" y="12033"/>
                      <a:pt x="7717" y="12156"/>
                      <a:pt x="7748" y="11802"/>
                    </a:cubicBezTo>
                    <a:cubicBezTo>
                      <a:pt x="7766" y="11598"/>
                      <a:pt x="7754" y="11382"/>
                      <a:pt x="7709" y="11184"/>
                    </a:cubicBezTo>
                    <a:cubicBezTo>
                      <a:pt x="7551" y="10484"/>
                      <a:pt x="7369" y="9823"/>
                      <a:pt x="7288" y="9106"/>
                    </a:cubicBezTo>
                    <a:cubicBezTo>
                      <a:pt x="7219" y="8496"/>
                      <a:pt x="7152" y="7823"/>
                      <a:pt x="7018" y="7227"/>
                    </a:cubicBezTo>
                    <a:cubicBezTo>
                      <a:pt x="6929" y="6833"/>
                      <a:pt x="6938" y="5868"/>
                      <a:pt x="7574" y="6099"/>
                    </a:cubicBezTo>
                    <a:cubicBezTo>
                      <a:pt x="8112" y="6295"/>
                      <a:pt x="8202" y="7091"/>
                      <a:pt x="8237" y="7613"/>
                    </a:cubicBezTo>
                    <a:cubicBezTo>
                      <a:pt x="8321" y="8873"/>
                      <a:pt x="8637" y="10157"/>
                      <a:pt x="9011" y="11356"/>
                    </a:cubicBezTo>
                    <a:cubicBezTo>
                      <a:pt x="9365" y="11088"/>
                      <a:pt x="9136" y="10567"/>
                      <a:pt x="9154" y="10200"/>
                    </a:cubicBezTo>
                    <a:cubicBezTo>
                      <a:pt x="9177" y="9704"/>
                      <a:pt x="9200" y="9216"/>
                      <a:pt x="9232" y="8724"/>
                    </a:cubicBezTo>
                    <a:cubicBezTo>
                      <a:pt x="9272" y="8096"/>
                      <a:pt x="9103" y="7497"/>
                      <a:pt x="9193" y="6859"/>
                    </a:cubicBezTo>
                    <a:cubicBezTo>
                      <a:pt x="9254" y="6428"/>
                      <a:pt x="9119" y="5797"/>
                      <a:pt x="9432" y="5449"/>
                    </a:cubicBezTo>
                    <a:cubicBezTo>
                      <a:pt x="9728" y="5121"/>
                      <a:pt x="10265" y="5332"/>
                      <a:pt x="10372" y="5757"/>
                    </a:cubicBezTo>
                    <a:cubicBezTo>
                      <a:pt x="10522" y="6349"/>
                      <a:pt x="10388" y="7074"/>
                      <a:pt x="10370" y="7676"/>
                    </a:cubicBezTo>
                    <a:cubicBezTo>
                      <a:pt x="10349" y="8368"/>
                      <a:pt x="10560" y="9005"/>
                      <a:pt x="10560" y="9696"/>
                    </a:cubicBezTo>
                    <a:cubicBezTo>
                      <a:pt x="10560" y="10149"/>
                      <a:pt x="10351" y="10721"/>
                      <a:pt x="10609" y="11135"/>
                    </a:cubicBezTo>
                    <a:cubicBezTo>
                      <a:pt x="11006" y="10952"/>
                      <a:pt x="10975" y="10063"/>
                      <a:pt x="11079" y="9653"/>
                    </a:cubicBezTo>
                    <a:cubicBezTo>
                      <a:pt x="11169" y="9299"/>
                      <a:pt x="11287" y="9000"/>
                      <a:pt x="11337" y="8629"/>
                    </a:cubicBezTo>
                    <a:cubicBezTo>
                      <a:pt x="11370" y="8376"/>
                      <a:pt x="11464" y="8074"/>
                      <a:pt x="11464" y="7791"/>
                    </a:cubicBezTo>
                    <a:cubicBezTo>
                      <a:pt x="11464" y="7264"/>
                      <a:pt x="11488" y="6489"/>
                      <a:pt x="11843" y="6071"/>
                    </a:cubicBezTo>
                    <a:cubicBezTo>
                      <a:pt x="12136" y="5726"/>
                      <a:pt x="12824" y="5844"/>
                      <a:pt x="12916" y="6347"/>
                    </a:cubicBezTo>
                    <a:cubicBezTo>
                      <a:pt x="13046" y="7049"/>
                      <a:pt x="12637" y="7834"/>
                      <a:pt x="12597" y="8539"/>
                    </a:cubicBezTo>
                    <a:cubicBezTo>
                      <a:pt x="12556" y="9246"/>
                      <a:pt x="12525" y="9868"/>
                      <a:pt x="12308" y="10551"/>
                    </a:cubicBezTo>
                    <a:cubicBezTo>
                      <a:pt x="11919" y="11778"/>
                      <a:pt x="12431" y="13033"/>
                      <a:pt x="12225" y="14280"/>
                    </a:cubicBezTo>
                    <a:cubicBezTo>
                      <a:pt x="12091" y="15095"/>
                      <a:pt x="12382" y="15825"/>
                      <a:pt x="12256" y="16699"/>
                    </a:cubicBezTo>
                    <a:cubicBezTo>
                      <a:pt x="12204" y="17063"/>
                      <a:pt x="12041" y="17402"/>
                      <a:pt x="11916" y="17744"/>
                    </a:cubicBezTo>
                    <a:cubicBezTo>
                      <a:pt x="11833" y="17969"/>
                      <a:pt x="11607" y="18118"/>
                      <a:pt x="11607" y="18363"/>
                    </a:cubicBezTo>
                    <a:cubicBezTo>
                      <a:pt x="11607" y="19161"/>
                      <a:pt x="11789" y="19938"/>
                      <a:pt x="11781" y="20728"/>
                    </a:cubicBezTo>
                    <a:cubicBezTo>
                      <a:pt x="11778" y="21016"/>
                      <a:pt x="11753" y="21300"/>
                      <a:pt x="11734" y="21585"/>
                    </a:cubicBezTo>
                    <a:cubicBezTo>
                      <a:pt x="13589" y="21184"/>
                      <a:pt x="15359" y="20189"/>
                      <a:pt x="16796" y="18598"/>
                    </a:cubicBezTo>
                    <a:cubicBezTo>
                      <a:pt x="20638" y="14344"/>
                      <a:pt x="20638" y="7445"/>
                      <a:pt x="16796" y="3190"/>
                    </a:cubicBezTo>
                    <a:cubicBezTo>
                      <a:pt x="14875" y="1063"/>
                      <a:pt x="12358" y="0"/>
                      <a:pt x="9840" y="0"/>
                    </a:cubicBezTo>
                    <a:close/>
                  </a:path>
                </a:pathLst>
              </a:custGeom>
              <a:solidFill>
                <a:schemeClr val="accent1"/>
              </a:solidFill>
              <a:ln>
                <a:noFill/>
              </a:ln>
              <a:effectLst/>
            </p:spPr>
            <p:txBody>
              <a:bodyPr anchor="ctr"/>
              <a:lstStyle/>
              <a:p>
                <a:pPr algn="ctr">
                  <a:lnSpc>
                    <a:spcPct val="108421"/>
                  </a:lnSpc>
                </a:pPr>
                <a:endParaRPr dirty="0">
                  <a:solidFill>
                    <a:schemeClr val="tx1">
                      <a:lumMod val="75000"/>
                      <a:lumOff val="25000"/>
                    </a:schemeClr>
                  </a:solidFill>
                  <a:cs typeface="+mn-ea"/>
                  <a:sym typeface="+mn-lt"/>
                </a:endParaRPr>
              </a:p>
            </p:txBody>
          </p:sp>
          <p:sp>
            <p:nvSpPr>
              <p:cNvPr id="33" name="PA-矩形 32">
                <a:extLst>
                  <a:ext uri="{FF2B5EF4-FFF2-40B4-BE49-F238E27FC236}">
                    <a16:creationId xmlns:a16="http://schemas.microsoft.com/office/drawing/2014/main" id="{C1D3D11A-8701-4C5F-826A-E20118851F56}"/>
                  </a:ext>
                </a:extLst>
              </p:cNvPr>
              <p:cNvSpPr/>
              <p:nvPr>
                <p:custDataLst>
                  <p:tags r:id="rId12"/>
                </p:custDataLst>
              </p:nvPr>
            </p:nvSpPr>
            <p:spPr>
              <a:xfrm>
                <a:off x="5104009" y="3972528"/>
                <a:ext cx="1944061" cy="1144993"/>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grpSp>
        <p:grpSp>
          <p:nvGrpSpPr>
            <p:cNvPr id="37" name="组合 36">
              <a:extLst>
                <a:ext uri="{FF2B5EF4-FFF2-40B4-BE49-F238E27FC236}">
                  <a16:creationId xmlns:a16="http://schemas.microsoft.com/office/drawing/2014/main" id="{0AE2B334-5B4B-4CF9-8742-1551D0A455E9}"/>
                </a:ext>
              </a:extLst>
            </p:cNvPr>
            <p:cNvGrpSpPr/>
            <p:nvPr/>
          </p:nvGrpSpPr>
          <p:grpSpPr>
            <a:xfrm>
              <a:off x="7314465" y="2467224"/>
              <a:ext cx="1944061" cy="2649522"/>
              <a:chOff x="7171590" y="2467999"/>
              <a:chExt cx="1944061" cy="2649522"/>
            </a:xfrm>
          </p:grpSpPr>
          <p:sp>
            <p:nvSpPr>
              <p:cNvPr id="18" name="PA-Freeform: Shape 11"/>
              <p:cNvSpPr>
                <a:spLocks/>
              </p:cNvSpPr>
              <p:nvPr>
                <p:custDataLst>
                  <p:tags r:id="rId9"/>
                </p:custDataLst>
              </p:nvPr>
            </p:nvSpPr>
            <p:spPr bwMode="auto">
              <a:xfrm>
                <a:off x="7597957" y="2467999"/>
                <a:ext cx="1091329" cy="1083267"/>
              </a:xfrm>
              <a:custGeom>
                <a:avLst/>
                <a:gdLst>
                  <a:gd name="T0" fmla="+- 0 10800 961"/>
                  <a:gd name="T1" fmla="*/ T0 w 19679"/>
                  <a:gd name="T2" fmla="*/ 10800 h 21600"/>
                  <a:gd name="T3" fmla="+- 0 10800 961"/>
                  <a:gd name="T4" fmla="*/ T3 w 19679"/>
                  <a:gd name="T5" fmla="*/ 10800 h 21600"/>
                  <a:gd name="T6" fmla="+- 0 10800 961"/>
                  <a:gd name="T7" fmla="*/ T6 w 19679"/>
                  <a:gd name="T8" fmla="*/ 10800 h 21600"/>
                  <a:gd name="T9" fmla="+- 0 10800 961"/>
                  <a:gd name="T10" fmla="*/ T9 w 19679"/>
                  <a:gd name="T11" fmla="*/ 10800 h 21600"/>
                </a:gdLst>
                <a:ahLst/>
                <a:cxnLst>
                  <a:cxn ang="0">
                    <a:pos x="T1" y="T2"/>
                  </a:cxn>
                  <a:cxn ang="0">
                    <a:pos x="T4" y="T5"/>
                  </a:cxn>
                  <a:cxn ang="0">
                    <a:pos x="T7" y="T8"/>
                  </a:cxn>
                  <a:cxn ang="0">
                    <a:pos x="T10" y="T11"/>
                  </a:cxn>
                </a:cxnLst>
                <a:rect l="0" t="0" r="r" b="b"/>
                <a:pathLst>
                  <a:path w="19679" h="21600">
                    <a:moveTo>
                      <a:pt x="9840" y="0"/>
                    </a:moveTo>
                    <a:cubicBezTo>
                      <a:pt x="7322" y="0"/>
                      <a:pt x="4802" y="1061"/>
                      <a:pt x="2881" y="3186"/>
                    </a:cubicBezTo>
                    <a:cubicBezTo>
                      <a:pt x="-961" y="7434"/>
                      <a:pt x="-961" y="14323"/>
                      <a:pt x="2881" y="18571"/>
                    </a:cubicBezTo>
                    <a:cubicBezTo>
                      <a:pt x="4240" y="20074"/>
                      <a:pt x="5899" y="21033"/>
                      <a:pt x="7644" y="21473"/>
                    </a:cubicBezTo>
                    <a:cubicBezTo>
                      <a:pt x="7648" y="21252"/>
                      <a:pt x="7643" y="21031"/>
                      <a:pt x="7605" y="20818"/>
                    </a:cubicBezTo>
                    <a:cubicBezTo>
                      <a:pt x="7431" y="19848"/>
                      <a:pt x="7313" y="18994"/>
                      <a:pt x="7026" y="18045"/>
                    </a:cubicBezTo>
                    <a:cubicBezTo>
                      <a:pt x="6736" y="17091"/>
                      <a:pt x="6626" y="16134"/>
                      <a:pt x="6475" y="15147"/>
                    </a:cubicBezTo>
                    <a:cubicBezTo>
                      <a:pt x="6317" y="14118"/>
                      <a:pt x="6608" y="13106"/>
                      <a:pt x="6306" y="12092"/>
                    </a:cubicBezTo>
                    <a:cubicBezTo>
                      <a:pt x="6068" y="11295"/>
                      <a:pt x="5814" y="10409"/>
                      <a:pt x="5698" y="9570"/>
                    </a:cubicBezTo>
                    <a:cubicBezTo>
                      <a:pt x="5650" y="9227"/>
                      <a:pt x="5530" y="8463"/>
                      <a:pt x="5937" y="8323"/>
                    </a:cubicBezTo>
                    <a:cubicBezTo>
                      <a:pt x="6319" y="8202"/>
                      <a:pt x="6444" y="8426"/>
                      <a:pt x="6597" y="8694"/>
                    </a:cubicBezTo>
                    <a:cubicBezTo>
                      <a:pt x="6826" y="9095"/>
                      <a:pt x="6874" y="9335"/>
                      <a:pt x="6896" y="9794"/>
                    </a:cubicBezTo>
                    <a:cubicBezTo>
                      <a:pt x="6922" y="10356"/>
                      <a:pt x="7199" y="10966"/>
                      <a:pt x="7353" y="11498"/>
                    </a:cubicBezTo>
                    <a:cubicBezTo>
                      <a:pt x="7384" y="11604"/>
                      <a:pt x="7694" y="12372"/>
                      <a:pt x="7829" y="11989"/>
                    </a:cubicBezTo>
                    <a:cubicBezTo>
                      <a:pt x="7961" y="11613"/>
                      <a:pt x="7889" y="11440"/>
                      <a:pt x="7826" y="11032"/>
                    </a:cubicBezTo>
                    <a:cubicBezTo>
                      <a:pt x="7748" y="10528"/>
                      <a:pt x="7879" y="9965"/>
                      <a:pt x="7771" y="9461"/>
                    </a:cubicBezTo>
                    <a:cubicBezTo>
                      <a:pt x="7657" y="8925"/>
                      <a:pt x="7685" y="8198"/>
                      <a:pt x="7717" y="7645"/>
                    </a:cubicBezTo>
                    <a:cubicBezTo>
                      <a:pt x="7743" y="7191"/>
                      <a:pt x="7556" y="5321"/>
                      <a:pt x="8665" y="5823"/>
                    </a:cubicBezTo>
                    <a:cubicBezTo>
                      <a:pt x="8943" y="5949"/>
                      <a:pt x="8934" y="8058"/>
                      <a:pt x="8925" y="8734"/>
                    </a:cubicBezTo>
                    <a:cubicBezTo>
                      <a:pt x="8915" y="9462"/>
                      <a:pt x="8950" y="11499"/>
                      <a:pt x="9333" y="11495"/>
                    </a:cubicBezTo>
                    <a:cubicBezTo>
                      <a:pt x="9470" y="11428"/>
                      <a:pt x="9451" y="10067"/>
                      <a:pt x="9505" y="9814"/>
                    </a:cubicBezTo>
                    <a:cubicBezTo>
                      <a:pt x="9643" y="9155"/>
                      <a:pt x="9656" y="8384"/>
                      <a:pt x="9723" y="7705"/>
                    </a:cubicBezTo>
                    <a:cubicBezTo>
                      <a:pt x="9784" y="7081"/>
                      <a:pt x="9730" y="5332"/>
                      <a:pt x="10476" y="5280"/>
                    </a:cubicBezTo>
                    <a:cubicBezTo>
                      <a:pt x="11885" y="5280"/>
                      <a:pt x="10909" y="7410"/>
                      <a:pt x="10983" y="8191"/>
                    </a:cubicBezTo>
                    <a:cubicBezTo>
                      <a:pt x="11053" y="8931"/>
                      <a:pt x="10797" y="9574"/>
                      <a:pt x="10786" y="10311"/>
                    </a:cubicBezTo>
                    <a:cubicBezTo>
                      <a:pt x="10781" y="10633"/>
                      <a:pt x="10668" y="11163"/>
                      <a:pt x="10773" y="11406"/>
                    </a:cubicBezTo>
                    <a:cubicBezTo>
                      <a:pt x="11150" y="12020"/>
                      <a:pt x="11510" y="10640"/>
                      <a:pt x="11591" y="10417"/>
                    </a:cubicBezTo>
                    <a:cubicBezTo>
                      <a:pt x="11820" y="9795"/>
                      <a:pt x="12032" y="9181"/>
                      <a:pt x="12308" y="8581"/>
                    </a:cubicBezTo>
                    <a:cubicBezTo>
                      <a:pt x="12584" y="7983"/>
                      <a:pt x="12566" y="7077"/>
                      <a:pt x="13077" y="6633"/>
                    </a:cubicBezTo>
                    <a:cubicBezTo>
                      <a:pt x="13359" y="6509"/>
                      <a:pt x="13569" y="6509"/>
                      <a:pt x="13860" y="6771"/>
                    </a:cubicBezTo>
                    <a:cubicBezTo>
                      <a:pt x="14268" y="7257"/>
                      <a:pt x="13853" y="8101"/>
                      <a:pt x="13706" y="8619"/>
                    </a:cubicBezTo>
                    <a:cubicBezTo>
                      <a:pt x="13529" y="9246"/>
                      <a:pt x="13374" y="9862"/>
                      <a:pt x="13181" y="10483"/>
                    </a:cubicBezTo>
                    <a:cubicBezTo>
                      <a:pt x="12911" y="11356"/>
                      <a:pt x="12661" y="12302"/>
                      <a:pt x="12316" y="13135"/>
                    </a:cubicBezTo>
                    <a:cubicBezTo>
                      <a:pt x="12284" y="13214"/>
                      <a:pt x="12205" y="14203"/>
                      <a:pt x="12197" y="14463"/>
                    </a:cubicBezTo>
                    <a:cubicBezTo>
                      <a:pt x="12183" y="14897"/>
                      <a:pt x="12230" y="15346"/>
                      <a:pt x="12116" y="15770"/>
                    </a:cubicBezTo>
                    <a:cubicBezTo>
                      <a:pt x="12055" y="15997"/>
                      <a:pt x="12220" y="16247"/>
                      <a:pt x="12230" y="16505"/>
                    </a:cubicBezTo>
                    <a:cubicBezTo>
                      <a:pt x="12258" y="17188"/>
                      <a:pt x="11798" y="17805"/>
                      <a:pt x="11487" y="18359"/>
                    </a:cubicBezTo>
                    <a:cubicBezTo>
                      <a:pt x="11343" y="19093"/>
                      <a:pt x="11444" y="20004"/>
                      <a:pt x="11448" y="20755"/>
                    </a:cubicBezTo>
                    <a:cubicBezTo>
                      <a:pt x="11450" y="21036"/>
                      <a:pt x="11459" y="21317"/>
                      <a:pt x="11466" y="21599"/>
                    </a:cubicBezTo>
                    <a:cubicBezTo>
                      <a:pt x="13418" y="21239"/>
                      <a:pt x="15290" y="20236"/>
                      <a:pt x="16796" y="18571"/>
                    </a:cubicBezTo>
                    <a:cubicBezTo>
                      <a:pt x="20638" y="14323"/>
                      <a:pt x="20638" y="7434"/>
                      <a:pt x="16796" y="3186"/>
                    </a:cubicBezTo>
                    <a:cubicBezTo>
                      <a:pt x="14875" y="1061"/>
                      <a:pt x="12358" y="0"/>
                      <a:pt x="9840" y="0"/>
                    </a:cubicBezTo>
                    <a:close/>
                  </a:path>
                </a:pathLst>
              </a:custGeom>
              <a:solidFill>
                <a:schemeClr val="accent1"/>
              </a:solidFill>
              <a:ln>
                <a:noFill/>
              </a:ln>
              <a:effectLst/>
            </p:spPr>
            <p:txBody>
              <a:bodyPr anchor="ctr"/>
              <a:lstStyle/>
              <a:p>
                <a:pPr algn="ctr">
                  <a:lnSpc>
                    <a:spcPct val="108421"/>
                  </a:lnSpc>
                </a:pPr>
                <a:endParaRPr>
                  <a:solidFill>
                    <a:schemeClr val="tx1">
                      <a:lumMod val="75000"/>
                      <a:lumOff val="25000"/>
                    </a:schemeClr>
                  </a:solidFill>
                  <a:cs typeface="+mn-ea"/>
                  <a:sym typeface="+mn-lt"/>
                </a:endParaRPr>
              </a:p>
            </p:txBody>
          </p:sp>
          <p:sp>
            <p:nvSpPr>
              <p:cNvPr id="34" name="PA-矩形 33">
                <a:extLst>
                  <a:ext uri="{FF2B5EF4-FFF2-40B4-BE49-F238E27FC236}">
                    <a16:creationId xmlns:a16="http://schemas.microsoft.com/office/drawing/2014/main" id="{5F6B7462-5ACB-4756-BF4C-A227F2A98090}"/>
                  </a:ext>
                </a:extLst>
              </p:cNvPr>
              <p:cNvSpPr/>
              <p:nvPr>
                <p:custDataLst>
                  <p:tags r:id="rId10"/>
                </p:custDataLst>
              </p:nvPr>
            </p:nvSpPr>
            <p:spPr>
              <a:xfrm>
                <a:off x="7171590" y="3972528"/>
                <a:ext cx="1944061" cy="1144993"/>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grpSp>
        <p:grpSp>
          <p:nvGrpSpPr>
            <p:cNvPr id="36" name="组合 35">
              <a:extLst>
                <a:ext uri="{FF2B5EF4-FFF2-40B4-BE49-F238E27FC236}">
                  <a16:creationId xmlns:a16="http://schemas.microsoft.com/office/drawing/2014/main" id="{1BDE621C-3B24-44E2-9A3F-F1F77BAEAC20}"/>
                </a:ext>
              </a:extLst>
            </p:cNvPr>
            <p:cNvGrpSpPr/>
            <p:nvPr/>
          </p:nvGrpSpPr>
          <p:grpSpPr>
            <a:xfrm>
              <a:off x="9429671" y="2466448"/>
              <a:ext cx="1944061" cy="2651073"/>
              <a:chOff x="9429671" y="2466448"/>
              <a:chExt cx="1944061" cy="2651073"/>
            </a:xfrm>
          </p:grpSpPr>
          <p:sp>
            <p:nvSpPr>
              <p:cNvPr id="23" name="PA-Freeform: Shape 14"/>
              <p:cNvSpPr>
                <a:spLocks/>
              </p:cNvSpPr>
              <p:nvPr>
                <p:custDataLst>
                  <p:tags r:id="rId7"/>
                </p:custDataLst>
              </p:nvPr>
            </p:nvSpPr>
            <p:spPr bwMode="auto">
              <a:xfrm>
                <a:off x="9856039" y="2466448"/>
                <a:ext cx="1091329" cy="1086368"/>
              </a:xfrm>
              <a:custGeom>
                <a:avLst/>
                <a:gdLst>
                  <a:gd name="T0" fmla="+- 0 10800 961"/>
                  <a:gd name="T1" fmla="*/ T0 w 19679"/>
                  <a:gd name="T2" fmla="*/ 10800 h 21600"/>
                  <a:gd name="T3" fmla="+- 0 10800 961"/>
                  <a:gd name="T4" fmla="*/ T3 w 19679"/>
                  <a:gd name="T5" fmla="*/ 10800 h 21600"/>
                  <a:gd name="T6" fmla="+- 0 10800 961"/>
                  <a:gd name="T7" fmla="*/ T6 w 19679"/>
                  <a:gd name="T8" fmla="*/ 10800 h 21600"/>
                  <a:gd name="T9" fmla="+- 0 10800 961"/>
                  <a:gd name="T10" fmla="*/ T9 w 19679"/>
                  <a:gd name="T11" fmla="*/ 10800 h 21600"/>
                </a:gdLst>
                <a:ahLst/>
                <a:cxnLst>
                  <a:cxn ang="0">
                    <a:pos x="T1" y="T2"/>
                  </a:cxn>
                  <a:cxn ang="0">
                    <a:pos x="T4" y="T5"/>
                  </a:cxn>
                  <a:cxn ang="0">
                    <a:pos x="T7" y="T8"/>
                  </a:cxn>
                  <a:cxn ang="0">
                    <a:pos x="T10" y="T11"/>
                  </a:cxn>
                </a:cxnLst>
                <a:rect l="0" t="0" r="r" b="b"/>
                <a:pathLst>
                  <a:path w="19679" h="21600">
                    <a:moveTo>
                      <a:pt x="9839" y="0"/>
                    </a:moveTo>
                    <a:cubicBezTo>
                      <a:pt x="7321" y="0"/>
                      <a:pt x="4802" y="1058"/>
                      <a:pt x="2881" y="3176"/>
                    </a:cubicBezTo>
                    <a:cubicBezTo>
                      <a:pt x="-961" y="7412"/>
                      <a:pt x="-961" y="14279"/>
                      <a:pt x="2881" y="18515"/>
                    </a:cubicBezTo>
                    <a:cubicBezTo>
                      <a:pt x="4148" y="19912"/>
                      <a:pt x="5679" y="20838"/>
                      <a:pt x="7295" y="21313"/>
                    </a:cubicBezTo>
                    <a:cubicBezTo>
                      <a:pt x="7306" y="21185"/>
                      <a:pt x="7325" y="21050"/>
                      <a:pt x="7334" y="20924"/>
                    </a:cubicBezTo>
                    <a:cubicBezTo>
                      <a:pt x="7433" y="19560"/>
                      <a:pt x="6825" y="18431"/>
                      <a:pt x="6445" y="17197"/>
                    </a:cubicBezTo>
                    <a:cubicBezTo>
                      <a:pt x="5874" y="15777"/>
                      <a:pt x="5675" y="14138"/>
                      <a:pt x="5687" y="12597"/>
                    </a:cubicBezTo>
                    <a:cubicBezTo>
                      <a:pt x="5692" y="11883"/>
                      <a:pt x="5275" y="11146"/>
                      <a:pt x="5102" y="10474"/>
                    </a:cubicBezTo>
                    <a:cubicBezTo>
                      <a:pt x="4891" y="10084"/>
                      <a:pt x="4845" y="9244"/>
                      <a:pt x="4785" y="8802"/>
                    </a:cubicBezTo>
                    <a:cubicBezTo>
                      <a:pt x="4670" y="7958"/>
                      <a:pt x="5327" y="7746"/>
                      <a:pt x="5684" y="8426"/>
                    </a:cubicBezTo>
                    <a:cubicBezTo>
                      <a:pt x="6037" y="9100"/>
                      <a:pt x="6096" y="9902"/>
                      <a:pt x="6409" y="10595"/>
                    </a:cubicBezTo>
                    <a:cubicBezTo>
                      <a:pt x="6559" y="10926"/>
                      <a:pt x="6656" y="11804"/>
                      <a:pt x="7058" y="11709"/>
                    </a:cubicBezTo>
                    <a:cubicBezTo>
                      <a:pt x="7366" y="11676"/>
                      <a:pt x="7023" y="10959"/>
                      <a:pt x="7014" y="10764"/>
                    </a:cubicBezTo>
                    <a:cubicBezTo>
                      <a:pt x="6994" y="10326"/>
                      <a:pt x="6870" y="9942"/>
                      <a:pt x="6890" y="9489"/>
                    </a:cubicBezTo>
                    <a:cubicBezTo>
                      <a:pt x="6902" y="9215"/>
                      <a:pt x="6900" y="8945"/>
                      <a:pt x="6864" y="8673"/>
                    </a:cubicBezTo>
                    <a:cubicBezTo>
                      <a:pt x="6676" y="8156"/>
                      <a:pt x="6772" y="7446"/>
                      <a:pt x="6700" y="6897"/>
                    </a:cubicBezTo>
                    <a:cubicBezTo>
                      <a:pt x="6653" y="6538"/>
                      <a:pt x="6630" y="6138"/>
                      <a:pt x="6757" y="5794"/>
                    </a:cubicBezTo>
                    <a:cubicBezTo>
                      <a:pt x="6870" y="5490"/>
                      <a:pt x="7223" y="5183"/>
                      <a:pt x="7539" y="5321"/>
                    </a:cubicBezTo>
                    <a:cubicBezTo>
                      <a:pt x="8013" y="5529"/>
                      <a:pt x="7872" y="6038"/>
                      <a:pt x="7885" y="6470"/>
                    </a:cubicBezTo>
                    <a:cubicBezTo>
                      <a:pt x="7898" y="6905"/>
                      <a:pt x="7949" y="7242"/>
                      <a:pt x="8022" y="7662"/>
                    </a:cubicBezTo>
                    <a:cubicBezTo>
                      <a:pt x="8083" y="8010"/>
                      <a:pt x="8257" y="8637"/>
                      <a:pt x="8194" y="8988"/>
                    </a:cubicBezTo>
                    <a:cubicBezTo>
                      <a:pt x="8243" y="9288"/>
                      <a:pt x="8365" y="11410"/>
                      <a:pt x="8773" y="10830"/>
                    </a:cubicBezTo>
                    <a:cubicBezTo>
                      <a:pt x="8897" y="10144"/>
                      <a:pt x="8726" y="8719"/>
                      <a:pt x="8695" y="7590"/>
                    </a:cubicBezTo>
                    <a:cubicBezTo>
                      <a:pt x="8671" y="6723"/>
                      <a:pt x="8388" y="5506"/>
                      <a:pt x="8914" y="4771"/>
                    </a:cubicBezTo>
                    <a:cubicBezTo>
                      <a:pt x="9231" y="4327"/>
                      <a:pt x="9761" y="4710"/>
                      <a:pt x="9880" y="5127"/>
                    </a:cubicBezTo>
                    <a:cubicBezTo>
                      <a:pt x="9987" y="5503"/>
                      <a:pt x="9933" y="5938"/>
                      <a:pt x="9927" y="6327"/>
                    </a:cubicBezTo>
                    <a:cubicBezTo>
                      <a:pt x="9911" y="7281"/>
                      <a:pt x="10254" y="8239"/>
                      <a:pt x="10117" y="9188"/>
                    </a:cubicBezTo>
                    <a:cubicBezTo>
                      <a:pt x="10072" y="9496"/>
                      <a:pt x="10223" y="11643"/>
                      <a:pt x="10821" y="10735"/>
                    </a:cubicBezTo>
                    <a:cubicBezTo>
                      <a:pt x="11048" y="10390"/>
                      <a:pt x="11044" y="9818"/>
                      <a:pt x="11177" y="9417"/>
                    </a:cubicBezTo>
                    <a:cubicBezTo>
                      <a:pt x="11348" y="8899"/>
                      <a:pt x="11477" y="8376"/>
                      <a:pt x="11686" y="7874"/>
                    </a:cubicBezTo>
                    <a:cubicBezTo>
                      <a:pt x="11930" y="7285"/>
                      <a:pt x="12234" y="5353"/>
                      <a:pt x="13177" y="5757"/>
                    </a:cubicBezTo>
                    <a:cubicBezTo>
                      <a:pt x="13823" y="6033"/>
                      <a:pt x="13102" y="7797"/>
                      <a:pt x="13011" y="8292"/>
                    </a:cubicBezTo>
                    <a:cubicBezTo>
                      <a:pt x="12788" y="9497"/>
                      <a:pt x="12376" y="10680"/>
                      <a:pt x="12182" y="11884"/>
                    </a:cubicBezTo>
                    <a:cubicBezTo>
                      <a:pt x="12110" y="12329"/>
                      <a:pt x="12410" y="12760"/>
                      <a:pt x="12257" y="13210"/>
                    </a:cubicBezTo>
                    <a:cubicBezTo>
                      <a:pt x="12171" y="13463"/>
                      <a:pt x="12396" y="14159"/>
                      <a:pt x="12645" y="14273"/>
                    </a:cubicBezTo>
                    <a:cubicBezTo>
                      <a:pt x="13755" y="14781"/>
                      <a:pt x="14069" y="13871"/>
                      <a:pt x="14957" y="13382"/>
                    </a:cubicBezTo>
                    <a:cubicBezTo>
                      <a:pt x="15330" y="13176"/>
                      <a:pt x="16717" y="12212"/>
                      <a:pt x="16911" y="13173"/>
                    </a:cubicBezTo>
                    <a:cubicBezTo>
                      <a:pt x="17046" y="13840"/>
                      <a:pt x="16325" y="14235"/>
                      <a:pt x="15918" y="14562"/>
                    </a:cubicBezTo>
                    <a:cubicBezTo>
                      <a:pt x="15429" y="14955"/>
                      <a:pt x="15007" y="15315"/>
                      <a:pt x="14658" y="15854"/>
                    </a:cubicBezTo>
                    <a:cubicBezTo>
                      <a:pt x="13893" y="17034"/>
                      <a:pt x="12512" y="18156"/>
                      <a:pt x="11317" y="18987"/>
                    </a:cubicBezTo>
                    <a:cubicBezTo>
                      <a:pt x="10833" y="19324"/>
                      <a:pt x="11018" y="20913"/>
                      <a:pt x="11047" y="21599"/>
                    </a:cubicBezTo>
                    <a:cubicBezTo>
                      <a:pt x="13148" y="21314"/>
                      <a:pt x="15184" y="20293"/>
                      <a:pt x="16796" y="18515"/>
                    </a:cubicBezTo>
                    <a:cubicBezTo>
                      <a:pt x="20639" y="14279"/>
                      <a:pt x="20638" y="7412"/>
                      <a:pt x="16796" y="3176"/>
                    </a:cubicBezTo>
                    <a:cubicBezTo>
                      <a:pt x="14875" y="1058"/>
                      <a:pt x="12356" y="0"/>
                      <a:pt x="9839" y="0"/>
                    </a:cubicBezTo>
                    <a:close/>
                  </a:path>
                </a:pathLst>
              </a:custGeom>
              <a:solidFill>
                <a:schemeClr val="accent1"/>
              </a:solidFill>
              <a:ln>
                <a:noFill/>
              </a:ln>
              <a:effectLst/>
            </p:spPr>
            <p:txBody>
              <a:bodyPr anchor="ctr"/>
              <a:lstStyle/>
              <a:p>
                <a:pPr algn="ctr">
                  <a:lnSpc>
                    <a:spcPct val="108421"/>
                  </a:lnSpc>
                </a:pPr>
                <a:endParaRPr>
                  <a:solidFill>
                    <a:schemeClr val="tx1">
                      <a:lumMod val="75000"/>
                      <a:lumOff val="25000"/>
                    </a:schemeClr>
                  </a:solidFill>
                  <a:cs typeface="+mn-ea"/>
                  <a:sym typeface="+mn-lt"/>
                </a:endParaRPr>
              </a:p>
            </p:txBody>
          </p:sp>
          <p:sp>
            <p:nvSpPr>
              <p:cNvPr id="35" name="PA-矩形 34">
                <a:extLst>
                  <a:ext uri="{FF2B5EF4-FFF2-40B4-BE49-F238E27FC236}">
                    <a16:creationId xmlns:a16="http://schemas.microsoft.com/office/drawing/2014/main" id="{BBFE0715-DE3A-4935-9840-823C93DA2D5D}"/>
                  </a:ext>
                </a:extLst>
              </p:cNvPr>
              <p:cNvSpPr/>
              <p:nvPr>
                <p:custDataLst>
                  <p:tags r:id="rId8"/>
                </p:custDataLst>
              </p:nvPr>
            </p:nvSpPr>
            <p:spPr>
              <a:xfrm>
                <a:off x="9429671" y="3972528"/>
                <a:ext cx="1944061" cy="1144993"/>
              </a:xfrm>
              <a:prstGeom prst="rect">
                <a:avLst/>
              </a:prstGeom>
            </p:spPr>
            <p:txBody>
              <a:bodyPr wrap="square">
                <a:spAutoFit/>
                <a:scene3d>
                  <a:camera prst="orthographicFront"/>
                  <a:lightRig rig="threePt" dir="t"/>
                </a:scene3d>
                <a:sp3d contourW="12700"/>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grpSp>
      </p:grpSp>
      <p:grpSp>
        <p:nvGrpSpPr>
          <p:cNvPr id="2" name="PA-组合 1">
            <a:extLst>
              <a:ext uri="{FF2B5EF4-FFF2-40B4-BE49-F238E27FC236}">
                <a16:creationId xmlns:a16="http://schemas.microsoft.com/office/drawing/2014/main" id="{938CB84B-5878-4679-BD55-5E5770A0B5FC}"/>
              </a:ext>
            </a:extLst>
          </p:cNvPr>
          <p:cNvGrpSpPr/>
          <p:nvPr>
            <p:custDataLst>
              <p:tags r:id="rId4"/>
            </p:custDataLst>
          </p:nvPr>
        </p:nvGrpSpPr>
        <p:grpSpPr>
          <a:xfrm>
            <a:off x="2608078" y="521369"/>
            <a:ext cx="6975844" cy="651784"/>
            <a:chOff x="2608078" y="521369"/>
            <a:chExt cx="6975844" cy="651784"/>
          </a:xfrm>
        </p:grpSpPr>
        <p:sp>
          <p:nvSpPr>
            <p:cNvPr id="19" name="PA-文本框 18">
              <a:extLst>
                <a:ext uri="{FF2B5EF4-FFF2-40B4-BE49-F238E27FC236}">
                  <a16:creationId xmlns:a16="http://schemas.microsoft.com/office/drawing/2014/main" id="{62BA3616-7568-431F-B5CC-F93AF4FAFC6F}"/>
                </a:ext>
              </a:extLst>
            </p:cNvPr>
            <p:cNvSpPr txBox="1"/>
            <p:nvPr>
              <p:custDataLst>
                <p:tags r:id="rId5"/>
              </p:custDataLst>
            </p:nvPr>
          </p:nvSpPr>
          <p:spPr>
            <a:xfrm>
              <a:off x="4782653" y="521369"/>
              <a:ext cx="2626694" cy="461665"/>
            </a:xfrm>
            <a:prstGeom prst="rect">
              <a:avLst/>
            </a:prstGeom>
            <a:noFill/>
          </p:spPr>
          <p:txBody>
            <a:bodyPr wrap="square" rtlCol="0">
              <a:spAutoFit/>
            </a:bodyPr>
            <a:lstStyle/>
            <a:p>
              <a:pPr algn="ctr"/>
              <a:r>
                <a:rPr lang="zh-CN" altLang="en-US" sz="2400" dirty="0">
                  <a:solidFill>
                    <a:schemeClr val="accent2">
                      <a:lumMod val="85000"/>
                      <a:lumOff val="15000"/>
                    </a:schemeClr>
                  </a:solidFill>
                  <a:cs typeface="+mn-ea"/>
                  <a:sym typeface="+mn-lt"/>
                </a:rPr>
                <a:t>输入您的标题文本</a:t>
              </a:r>
            </a:p>
          </p:txBody>
        </p:sp>
        <p:sp>
          <p:nvSpPr>
            <p:cNvPr id="20" name="PA-文本框 10">
              <a:extLst>
                <a:ext uri="{FF2B5EF4-FFF2-40B4-BE49-F238E27FC236}">
                  <a16:creationId xmlns:a16="http://schemas.microsoft.com/office/drawing/2014/main" id="{68CD2DFE-5285-4262-ACA3-F91C14BA8657}"/>
                </a:ext>
              </a:extLst>
            </p:cNvPr>
            <p:cNvSpPr txBox="1">
              <a:spLocks noChangeArrowheads="1"/>
            </p:cNvSpPr>
            <p:nvPr>
              <p:custDataLst>
                <p:tags r:id="rId6"/>
              </p:custDataLst>
            </p:nvPr>
          </p:nvSpPr>
          <p:spPr bwMode="auto">
            <a:xfrm>
              <a:off x="2608078" y="959633"/>
              <a:ext cx="6975844" cy="213520"/>
            </a:xfrm>
            <a:prstGeom prst="rect">
              <a:avLst/>
            </a:prstGeom>
            <a:noFill/>
            <a:ln w="9525">
              <a:noFill/>
              <a:miter lim="800000"/>
              <a:headEnd/>
              <a:tailEnd/>
            </a:ln>
          </p:spPr>
          <p:txBody>
            <a:bodyPr wrap="square" lIns="45720" tIns="22860" rIns="45720" bIns="22860">
              <a:spAutoFit/>
            </a:bodyPr>
            <a:lstStyle/>
            <a:p>
              <a:pPr algn="ctr">
                <a:lnSpc>
                  <a:spcPct val="108421"/>
                </a:lnSpc>
              </a:pPr>
              <a:r>
                <a:rPr lang="zh-CN" altLang="en-US" sz="1050" dirty="0">
                  <a:solidFill>
                    <a:schemeClr val="accent2">
                      <a:lumMod val="50000"/>
                      <a:lumOff val="50000"/>
                    </a:schemeClr>
                  </a:solidFill>
                  <a:cs typeface="+mn-ea"/>
                  <a:sym typeface="+mn-lt"/>
                </a:rPr>
                <a:t>用户可以在投影仪或者计算机上演示也可以将应用到更广泛的领域中</a:t>
              </a:r>
            </a:p>
          </p:txBody>
        </p:sp>
      </p:grpSp>
    </p:spTree>
    <p:custDataLst>
      <p:tags r:id="rId1"/>
    </p:custDataLst>
    <p:extLst>
      <p:ext uri="{BB962C8B-B14F-4D97-AF65-F5344CB8AC3E}">
        <p14:creationId xmlns:p14="http://schemas.microsoft.com/office/powerpoint/2010/main" val="291630384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800" decel="100000"/>
                                        <p:tgtEl>
                                          <p:spTgt spid="28"/>
                                        </p:tgtEl>
                                      </p:cBhvr>
                                    </p:animEffect>
                                    <p:anim calcmode="lin" valueType="num">
                                      <p:cBhvr>
                                        <p:cTn id="8" dur="800" decel="100000" fill="hold"/>
                                        <p:tgtEl>
                                          <p:spTgt spid="28"/>
                                        </p:tgtEl>
                                        <p:attrNameLst>
                                          <p:attrName>style.rotation</p:attrName>
                                        </p:attrNameLst>
                                      </p:cBhvr>
                                      <p:tavLst>
                                        <p:tav tm="0">
                                          <p:val>
                                            <p:fltVal val="-90"/>
                                          </p:val>
                                        </p:tav>
                                        <p:tav tm="100000">
                                          <p:val>
                                            <p:fltVal val="0"/>
                                          </p:val>
                                        </p:tav>
                                      </p:tavLst>
                                    </p:anim>
                                    <p:anim calcmode="lin" valueType="num">
                                      <p:cBhvr>
                                        <p:cTn id="9" dur="800" decel="100000" fill="hold"/>
                                        <p:tgtEl>
                                          <p:spTgt spid="28"/>
                                        </p:tgtEl>
                                        <p:attrNameLst>
                                          <p:attrName>ppt_x</p:attrName>
                                        </p:attrNameLst>
                                      </p:cBhvr>
                                      <p:tavLst>
                                        <p:tav tm="0">
                                          <p:val>
                                            <p:strVal val="#ppt_x+0.4"/>
                                          </p:val>
                                        </p:tav>
                                        <p:tav tm="100000">
                                          <p:val>
                                            <p:strVal val="#ppt_x-0.05"/>
                                          </p:val>
                                        </p:tav>
                                      </p:tavLst>
                                    </p:anim>
                                    <p:anim calcmode="lin" valueType="num">
                                      <p:cBhvr>
                                        <p:cTn id="10" dur="800" decel="100000" fill="hold"/>
                                        <p:tgtEl>
                                          <p:spTgt spid="28"/>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8"/>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8"/>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800" decel="100000"/>
                                        <p:tgtEl>
                                          <p:spTgt spid="41"/>
                                        </p:tgtEl>
                                      </p:cBhvr>
                                    </p:animEffect>
                                    <p:anim calcmode="lin" valueType="num">
                                      <p:cBhvr>
                                        <p:cTn id="17" dur="800" decel="100000" fill="hold"/>
                                        <p:tgtEl>
                                          <p:spTgt spid="41"/>
                                        </p:tgtEl>
                                        <p:attrNameLst>
                                          <p:attrName>style.rotation</p:attrName>
                                        </p:attrNameLst>
                                      </p:cBhvr>
                                      <p:tavLst>
                                        <p:tav tm="0">
                                          <p:val>
                                            <p:fltVal val="-90"/>
                                          </p:val>
                                        </p:tav>
                                        <p:tav tm="100000">
                                          <p:val>
                                            <p:fltVal val="0"/>
                                          </p:val>
                                        </p:tav>
                                      </p:tavLst>
                                    </p:anim>
                                    <p:anim calcmode="lin" valueType="num">
                                      <p:cBhvr>
                                        <p:cTn id="18" dur="800" decel="100000" fill="hold"/>
                                        <p:tgtEl>
                                          <p:spTgt spid="41"/>
                                        </p:tgtEl>
                                        <p:attrNameLst>
                                          <p:attrName>ppt_x</p:attrName>
                                        </p:attrNameLst>
                                      </p:cBhvr>
                                      <p:tavLst>
                                        <p:tav tm="0">
                                          <p:val>
                                            <p:strVal val="#ppt_x+0.4"/>
                                          </p:val>
                                        </p:tav>
                                        <p:tav tm="100000">
                                          <p:val>
                                            <p:strVal val="#ppt_x-0.05"/>
                                          </p:val>
                                        </p:tav>
                                      </p:tavLst>
                                    </p:anim>
                                    <p:anim calcmode="lin" valueType="num">
                                      <p:cBhvr>
                                        <p:cTn id="19" dur="800" decel="100000" fill="hold"/>
                                        <p:tgtEl>
                                          <p:spTgt spid="41"/>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41"/>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41"/>
                                        </p:tgtEl>
                                        <p:attrNameLst>
                                          <p:attrName>ppt_y</p:attrName>
                                        </p:attrNameLst>
                                      </p:cBhvr>
                                      <p:tavLst>
                                        <p:tav tm="0">
                                          <p:val>
                                            <p:strVal val="#ppt_y+0.1"/>
                                          </p:val>
                                        </p:tav>
                                        <p:tav tm="100000">
                                          <p:val>
                                            <p:strVal val="#ppt_y"/>
                                          </p:val>
                                        </p:tav>
                                      </p:tavLst>
                                    </p:anim>
                                  </p:childTnLst>
                                </p:cTn>
                              </p:par>
                            </p:childTnLst>
                          </p:cTn>
                        </p:par>
                        <p:par>
                          <p:cTn id="22" fill="hold">
                            <p:stCondLst>
                              <p:cond delay="2000"/>
                            </p:stCondLst>
                            <p:childTnLst>
                              <p:par>
                                <p:cTn id="23" presetID="30"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800" decel="100000"/>
                                        <p:tgtEl>
                                          <p:spTgt spid="2"/>
                                        </p:tgtEl>
                                      </p:cBhvr>
                                    </p:animEffect>
                                    <p:anim calcmode="lin" valueType="num">
                                      <p:cBhvr>
                                        <p:cTn id="26" dur="800" decel="100000" fill="hold"/>
                                        <p:tgtEl>
                                          <p:spTgt spid="2"/>
                                        </p:tgtEl>
                                        <p:attrNameLst>
                                          <p:attrName>style.rotation</p:attrName>
                                        </p:attrNameLst>
                                      </p:cBhvr>
                                      <p:tavLst>
                                        <p:tav tm="0">
                                          <p:val>
                                            <p:fltVal val="-90"/>
                                          </p:val>
                                        </p:tav>
                                        <p:tav tm="100000">
                                          <p:val>
                                            <p:fltVal val="0"/>
                                          </p:val>
                                        </p:tav>
                                      </p:tavLst>
                                    </p:anim>
                                    <p:anim calcmode="lin" valueType="num">
                                      <p:cBhvr>
                                        <p:cTn id="27" dur="800" decel="100000" fill="hold"/>
                                        <p:tgtEl>
                                          <p:spTgt spid="2"/>
                                        </p:tgtEl>
                                        <p:attrNameLst>
                                          <p:attrName>ppt_x</p:attrName>
                                        </p:attrNameLst>
                                      </p:cBhvr>
                                      <p:tavLst>
                                        <p:tav tm="0">
                                          <p:val>
                                            <p:strVal val="#ppt_x+0.4"/>
                                          </p:val>
                                        </p:tav>
                                        <p:tav tm="100000">
                                          <p:val>
                                            <p:strVal val="#ppt_x-0.05"/>
                                          </p:val>
                                        </p:tav>
                                      </p:tavLst>
                                    </p:anim>
                                    <p:anim calcmode="lin" valueType="num">
                                      <p:cBhvr>
                                        <p:cTn id="28" dur="800" decel="100000" fill="hold"/>
                                        <p:tgtEl>
                                          <p:spTgt spid="2"/>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A-椭圆 13"/>
          <p:cNvSpPr/>
          <p:nvPr>
            <p:custDataLst>
              <p:tags r:id="rId2"/>
            </p:custDataLst>
          </p:nvPr>
        </p:nvSpPr>
        <p:spPr>
          <a:xfrm>
            <a:off x="6167585" y="5052346"/>
            <a:ext cx="578944" cy="582266"/>
          </a:xfrm>
          <a:prstGeom prst="ellipse">
            <a:avLst/>
          </a:prstGeom>
          <a:solidFill>
            <a:schemeClr val="accent1"/>
          </a:solidFill>
          <a:ln w="38100">
            <a:no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en-US" sz="1400">
              <a:cs typeface="+mn-ea"/>
              <a:sym typeface="+mn-lt"/>
            </a:endParaRPr>
          </a:p>
        </p:txBody>
      </p:sp>
      <p:sp>
        <p:nvSpPr>
          <p:cNvPr id="6" name="PA-椭圆 5"/>
          <p:cNvSpPr/>
          <p:nvPr>
            <p:custDataLst>
              <p:tags r:id="rId3"/>
            </p:custDataLst>
          </p:nvPr>
        </p:nvSpPr>
        <p:spPr>
          <a:xfrm>
            <a:off x="6167585" y="1854302"/>
            <a:ext cx="578944" cy="582266"/>
          </a:xfrm>
          <a:prstGeom prst="ellipse">
            <a:avLst/>
          </a:prstGeom>
          <a:solidFill>
            <a:schemeClr val="accent1"/>
          </a:solidFill>
          <a:ln w="38100">
            <a:no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en-US" sz="1400" dirty="0">
              <a:solidFill>
                <a:schemeClr val="bg1"/>
              </a:solidFill>
              <a:cs typeface="+mn-ea"/>
              <a:sym typeface="+mn-lt"/>
            </a:endParaRPr>
          </a:p>
        </p:txBody>
      </p:sp>
      <p:sp>
        <p:nvSpPr>
          <p:cNvPr id="12" name="PA-椭圆 11"/>
          <p:cNvSpPr/>
          <p:nvPr>
            <p:custDataLst>
              <p:tags r:id="rId4"/>
            </p:custDataLst>
          </p:nvPr>
        </p:nvSpPr>
        <p:spPr>
          <a:xfrm>
            <a:off x="6167585" y="3453324"/>
            <a:ext cx="578944" cy="582266"/>
          </a:xfrm>
          <a:prstGeom prst="ellipse">
            <a:avLst/>
          </a:prstGeom>
          <a:solidFill>
            <a:schemeClr val="accent1"/>
          </a:solidFill>
          <a:ln w="38100">
            <a:no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en-US" sz="1400">
              <a:cs typeface="+mn-ea"/>
              <a:sym typeface="+mn-lt"/>
            </a:endParaRPr>
          </a:p>
        </p:txBody>
      </p:sp>
      <p:sp>
        <p:nvSpPr>
          <p:cNvPr id="29" name="PA-文本框 28">
            <a:extLst>
              <a:ext uri="{FF2B5EF4-FFF2-40B4-BE49-F238E27FC236}">
                <a16:creationId xmlns:a16="http://schemas.microsoft.com/office/drawing/2014/main" id="{5A182B80-E16E-451C-A000-8AC3591138E9}"/>
              </a:ext>
            </a:extLst>
          </p:cNvPr>
          <p:cNvSpPr txBox="1"/>
          <p:nvPr>
            <p:custDataLst>
              <p:tags r:id="rId5"/>
            </p:custDataLst>
          </p:nvPr>
        </p:nvSpPr>
        <p:spPr>
          <a:xfrm>
            <a:off x="6257292" y="1968963"/>
            <a:ext cx="453970" cy="371705"/>
          </a:xfrm>
          <a:prstGeom prst="rect">
            <a:avLst/>
          </a:prstGeom>
          <a:noFill/>
        </p:spPr>
        <p:txBody>
          <a:bodyPr wrap="none">
            <a:spAutoFit/>
            <a:scene3d>
              <a:camera prst="orthographicFront"/>
              <a:lightRig rig="threePt" dir="t"/>
            </a:scene3d>
            <a:sp3d contourW="12700"/>
          </a:bodyPr>
          <a:lstStyle/>
          <a:p>
            <a:pPr algn="ctr">
              <a:lnSpc>
                <a:spcPct val="108421"/>
              </a:lnSpc>
              <a:defRPr/>
            </a:pPr>
            <a:r>
              <a:rPr lang="en-US" altLang="zh-CN" dirty="0">
                <a:solidFill>
                  <a:schemeClr val="bg1"/>
                </a:solidFill>
                <a:cs typeface="+mn-ea"/>
                <a:sym typeface="+mn-lt"/>
              </a:rPr>
              <a:t>01</a:t>
            </a:r>
            <a:endParaRPr lang="zh-CN" altLang="en-US" dirty="0">
              <a:solidFill>
                <a:schemeClr val="bg1"/>
              </a:solidFill>
              <a:cs typeface="+mn-ea"/>
              <a:sym typeface="+mn-lt"/>
            </a:endParaRPr>
          </a:p>
        </p:txBody>
      </p:sp>
      <p:sp>
        <p:nvSpPr>
          <p:cNvPr id="30" name="PA-文本框 29">
            <a:extLst>
              <a:ext uri="{FF2B5EF4-FFF2-40B4-BE49-F238E27FC236}">
                <a16:creationId xmlns:a16="http://schemas.microsoft.com/office/drawing/2014/main" id="{70028C34-860A-4D77-B4F5-9AE6054BB167}"/>
              </a:ext>
            </a:extLst>
          </p:cNvPr>
          <p:cNvSpPr txBox="1"/>
          <p:nvPr>
            <p:custDataLst>
              <p:tags r:id="rId6"/>
            </p:custDataLst>
          </p:nvPr>
        </p:nvSpPr>
        <p:spPr>
          <a:xfrm>
            <a:off x="6219192" y="3568418"/>
            <a:ext cx="453970" cy="371705"/>
          </a:xfrm>
          <a:prstGeom prst="rect">
            <a:avLst/>
          </a:prstGeom>
          <a:noFill/>
        </p:spPr>
        <p:txBody>
          <a:bodyPr wrap="none">
            <a:spAutoFit/>
            <a:scene3d>
              <a:camera prst="orthographicFront"/>
              <a:lightRig rig="threePt" dir="t"/>
            </a:scene3d>
            <a:sp3d contourW="12700"/>
          </a:bodyPr>
          <a:lstStyle/>
          <a:p>
            <a:pPr algn="ctr">
              <a:lnSpc>
                <a:spcPct val="108421"/>
              </a:lnSpc>
              <a:defRPr/>
            </a:pPr>
            <a:r>
              <a:rPr lang="en-US" altLang="zh-CN" dirty="0">
                <a:solidFill>
                  <a:schemeClr val="bg1"/>
                </a:solidFill>
                <a:cs typeface="+mn-ea"/>
                <a:sym typeface="+mn-lt"/>
              </a:rPr>
              <a:t>02</a:t>
            </a:r>
            <a:endParaRPr lang="zh-CN" altLang="en-US" dirty="0">
              <a:solidFill>
                <a:schemeClr val="bg1"/>
              </a:solidFill>
              <a:cs typeface="+mn-ea"/>
              <a:sym typeface="+mn-lt"/>
            </a:endParaRPr>
          </a:p>
        </p:txBody>
      </p:sp>
      <p:sp>
        <p:nvSpPr>
          <p:cNvPr id="31" name="PA-文本框 30">
            <a:extLst>
              <a:ext uri="{FF2B5EF4-FFF2-40B4-BE49-F238E27FC236}">
                <a16:creationId xmlns:a16="http://schemas.microsoft.com/office/drawing/2014/main" id="{51AEA172-69DC-4768-954C-26E395D49A19}"/>
              </a:ext>
            </a:extLst>
          </p:cNvPr>
          <p:cNvSpPr txBox="1"/>
          <p:nvPr>
            <p:custDataLst>
              <p:tags r:id="rId7"/>
            </p:custDataLst>
          </p:nvPr>
        </p:nvSpPr>
        <p:spPr>
          <a:xfrm>
            <a:off x="6219192" y="5167873"/>
            <a:ext cx="453970" cy="371705"/>
          </a:xfrm>
          <a:prstGeom prst="rect">
            <a:avLst/>
          </a:prstGeom>
          <a:noFill/>
        </p:spPr>
        <p:txBody>
          <a:bodyPr wrap="none">
            <a:spAutoFit/>
            <a:scene3d>
              <a:camera prst="orthographicFront"/>
              <a:lightRig rig="threePt" dir="t"/>
            </a:scene3d>
            <a:sp3d contourW="12700"/>
          </a:bodyPr>
          <a:lstStyle/>
          <a:p>
            <a:pPr algn="ctr">
              <a:lnSpc>
                <a:spcPct val="108421"/>
              </a:lnSpc>
              <a:defRPr/>
            </a:pPr>
            <a:r>
              <a:rPr lang="en-US" altLang="zh-CN" dirty="0">
                <a:solidFill>
                  <a:schemeClr val="bg1"/>
                </a:solidFill>
                <a:cs typeface="+mn-ea"/>
                <a:sym typeface="+mn-lt"/>
              </a:rPr>
              <a:t>03</a:t>
            </a:r>
            <a:endParaRPr lang="zh-CN" altLang="en-US" dirty="0">
              <a:solidFill>
                <a:schemeClr val="bg1"/>
              </a:solidFill>
              <a:cs typeface="+mn-ea"/>
              <a:sym typeface="+mn-lt"/>
            </a:endParaRPr>
          </a:p>
        </p:txBody>
      </p:sp>
      <p:sp>
        <p:nvSpPr>
          <p:cNvPr id="32" name="PA-矩形 31">
            <a:extLst>
              <a:ext uri="{FF2B5EF4-FFF2-40B4-BE49-F238E27FC236}">
                <a16:creationId xmlns:a16="http://schemas.microsoft.com/office/drawing/2014/main" id="{326D7F98-2129-4636-9B43-7DAFCC0C1389}"/>
              </a:ext>
            </a:extLst>
          </p:cNvPr>
          <p:cNvSpPr/>
          <p:nvPr>
            <p:custDataLst>
              <p:tags r:id="rId8"/>
            </p:custDataLst>
          </p:nvPr>
        </p:nvSpPr>
        <p:spPr>
          <a:xfrm>
            <a:off x="6854610" y="1724851"/>
            <a:ext cx="3516669" cy="879087"/>
          </a:xfrm>
          <a:prstGeom prst="rect">
            <a:avLst/>
          </a:prstGeom>
        </p:spPr>
        <p:txBody>
          <a:bodyPr wrap="square">
            <a:spAutoFit/>
            <a:scene3d>
              <a:camera prst="orthographicFront"/>
              <a:lightRig rig="threePt" dir="t"/>
            </a:scene3d>
            <a:sp3d contourW="12700"/>
          </a:bodyPr>
          <a:lstStyle/>
          <a:p>
            <a:pPr>
              <a:lnSpc>
                <a:spcPct val="108421"/>
              </a:lnSpc>
            </a:pPr>
            <a:r>
              <a:rPr lang="zh-CN" altLang="en-US" sz="1600" dirty="0">
                <a:solidFill>
                  <a:schemeClr val="tx1">
                    <a:lumMod val="75000"/>
                    <a:lumOff val="25000"/>
                  </a:schemeClr>
                </a:solidFill>
                <a:cs typeface="+mn-ea"/>
                <a:sym typeface="+mn-lt"/>
              </a:rPr>
              <a:t>用户可以在投影仪或者计算机上演示也可以将演示文稿打印出来制成应用到更广泛的领域中</a:t>
            </a:r>
          </a:p>
        </p:txBody>
      </p:sp>
      <p:sp>
        <p:nvSpPr>
          <p:cNvPr id="34" name="PA-矩形 33">
            <a:extLst>
              <a:ext uri="{FF2B5EF4-FFF2-40B4-BE49-F238E27FC236}">
                <a16:creationId xmlns:a16="http://schemas.microsoft.com/office/drawing/2014/main" id="{98C4BD0D-7F14-4C26-A170-8D1527717737}"/>
              </a:ext>
            </a:extLst>
          </p:cNvPr>
          <p:cNvSpPr/>
          <p:nvPr>
            <p:custDataLst>
              <p:tags r:id="rId9"/>
            </p:custDataLst>
          </p:nvPr>
        </p:nvSpPr>
        <p:spPr>
          <a:xfrm>
            <a:off x="6854610" y="3324022"/>
            <a:ext cx="3516669" cy="879087"/>
          </a:xfrm>
          <a:prstGeom prst="rect">
            <a:avLst/>
          </a:prstGeom>
        </p:spPr>
        <p:txBody>
          <a:bodyPr wrap="square">
            <a:spAutoFit/>
            <a:scene3d>
              <a:camera prst="orthographicFront"/>
              <a:lightRig rig="threePt" dir="t"/>
            </a:scene3d>
            <a:sp3d contourW="12700"/>
          </a:bodyPr>
          <a:lstStyle/>
          <a:p>
            <a:pPr>
              <a:lnSpc>
                <a:spcPct val="108421"/>
              </a:lnSpc>
            </a:pPr>
            <a:r>
              <a:rPr lang="zh-CN" altLang="en-US" sz="1600" dirty="0">
                <a:solidFill>
                  <a:schemeClr val="tx1">
                    <a:lumMod val="75000"/>
                    <a:lumOff val="25000"/>
                  </a:schemeClr>
                </a:solidFill>
                <a:cs typeface="+mn-ea"/>
                <a:sym typeface="+mn-lt"/>
              </a:rPr>
              <a:t>用户可以在投影仪或者计算机上演示也可以将演示文稿打印出来制便应用到更广泛的领域中</a:t>
            </a:r>
          </a:p>
        </p:txBody>
      </p:sp>
      <p:sp>
        <p:nvSpPr>
          <p:cNvPr id="35" name="PA-矩形 34">
            <a:extLst>
              <a:ext uri="{FF2B5EF4-FFF2-40B4-BE49-F238E27FC236}">
                <a16:creationId xmlns:a16="http://schemas.microsoft.com/office/drawing/2014/main" id="{4F906204-C1CA-4748-A42D-23ADD9B26B1F}"/>
              </a:ext>
            </a:extLst>
          </p:cNvPr>
          <p:cNvSpPr/>
          <p:nvPr>
            <p:custDataLst>
              <p:tags r:id="rId10"/>
            </p:custDataLst>
          </p:nvPr>
        </p:nvSpPr>
        <p:spPr>
          <a:xfrm>
            <a:off x="6854610" y="4923193"/>
            <a:ext cx="3516669" cy="879087"/>
          </a:xfrm>
          <a:prstGeom prst="rect">
            <a:avLst/>
          </a:prstGeom>
        </p:spPr>
        <p:txBody>
          <a:bodyPr wrap="square">
            <a:spAutoFit/>
            <a:scene3d>
              <a:camera prst="orthographicFront"/>
              <a:lightRig rig="threePt" dir="t"/>
            </a:scene3d>
            <a:sp3d contourW="12700"/>
          </a:bodyPr>
          <a:lstStyle/>
          <a:p>
            <a:pPr>
              <a:lnSpc>
                <a:spcPct val="108421"/>
              </a:lnSpc>
            </a:pPr>
            <a:r>
              <a:rPr lang="zh-CN" altLang="en-US" sz="1600" dirty="0">
                <a:solidFill>
                  <a:schemeClr val="tx1">
                    <a:lumMod val="75000"/>
                    <a:lumOff val="25000"/>
                  </a:schemeClr>
                </a:solidFill>
                <a:cs typeface="+mn-ea"/>
                <a:sym typeface="+mn-lt"/>
              </a:rPr>
              <a:t>用户可以在投计算机上演示也可以将演示文稿打印出来制成胶片以便应用到更广泛的领域中</a:t>
            </a:r>
          </a:p>
        </p:txBody>
      </p:sp>
      <p:grpSp>
        <p:nvGrpSpPr>
          <p:cNvPr id="49" name="PA-组合 48">
            <a:extLst>
              <a:ext uri="{FF2B5EF4-FFF2-40B4-BE49-F238E27FC236}">
                <a16:creationId xmlns:a16="http://schemas.microsoft.com/office/drawing/2014/main" id="{B347B32B-3044-4645-A41B-1DC417FCD5EB}"/>
              </a:ext>
            </a:extLst>
          </p:cNvPr>
          <p:cNvGrpSpPr/>
          <p:nvPr>
            <p:custDataLst>
              <p:tags r:id="rId11"/>
            </p:custDataLst>
          </p:nvPr>
        </p:nvGrpSpPr>
        <p:grpSpPr>
          <a:xfrm>
            <a:off x="1369421" y="1791939"/>
            <a:ext cx="3895253" cy="3922750"/>
            <a:chOff x="6680201" y="1550950"/>
            <a:chExt cx="3895253" cy="3703535"/>
          </a:xfrm>
          <a:blipFill dpi="0" rotWithShape="1">
            <a:blip r:embed="rId25"/>
            <a:srcRect/>
            <a:stretch>
              <a:fillRect/>
            </a:stretch>
          </a:blipFill>
        </p:grpSpPr>
        <p:grpSp>
          <p:nvGrpSpPr>
            <p:cNvPr id="39" name="组合 38">
              <a:extLst>
                <a:ext uri="{FF2B5EF4-FFF2-40B4-BE49-F238E27FC236}">
                  <a16:creationId xmlns:a16="http://schemas.microsoft.com/office/drawing/2014/main" id="{780FF421-E383-46E2-9183-16AB09DA085A}"/>
                </a:ext>
              </a:extLst>
            </p:cNvPr>
            <p:cNvGrpSpPr/>
            <p:nvPr/>
          </p:nvGrpSpPr>
          <p:grpSpPr>
            <a:xfrm>
              <a:off x="6680201" y="1550950"/>
              <a:ext cx="3895253" cy="832151"/>
              <a:chOff x="6680200" y="1550950"/>
              <a:chExt cx="3314700" cy="832151"/>
            </a:xfrm>
            <a:grpFill/>
          </p:grpSpPr>
          <p:sp>
            <p:nvSpPr>
              <p:cNvPr id="37" name="PA-对角圆角矩形 36">
                <a:extLst>
                  <a:ext uri="{FF2B5EF4-FFF2-40B4-BE49-F238E27FC236}">
                    <a16:creationId xmlns:a16="http://schemas.microsoft.com/office/drawing/2014/main" id="{DED1E22B-8EEE-4D21-B352-5ECA9C622FE4}"/>
                  </a:ext>
                </a:extLst>
              </p:cNvPr>
              <p:cNvSpPr/>
              <p:nvPr>
                <p:custDataLst>
                  <p:tags r:id="rId21"/>
                </p:custDataLst>
              </p:nvPr>
            </p:nvSpPr>
            <p:spPr>
              <a:xfrm>
                <a:off x="6680200" y="1550950"/>
                <a:ext cx="1600200" cy="832151"/>
              </a:xfrm>
              <a:prstGeom prst="round2Diag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a:cs typeface="+mn-ea"/>
                  <a:sym typeface="+mn-lt"/>
                </a:endParaRPr>
              </a:p>
            </p:txBody>
          </p:sp>
          <p:sp>
            <p:nvSpPr>
              <p:cNvPr id="38" name="PA-对角圆角矩形 37">
                <a:extLst>
                  <a:ext uri="{FF2B5EF4-FFF2-40B4-BE49-F238E27FC236}">
                    <a16:creationId xmlns:a16="http://schemas.microsoft.com/office/drawing/2014/main" id="{B59B41CF-D8FD-4D2B-85CD-D1E0DD293E28}"/>
                  </a:ext>
                </a:extLst>
              </p:cNvPr>
              <p:cNvSpPr/>
              <p:nvPr>
                <p:custDataLst>
                  <p:tags r:id="rId22"/>
                </p:custDataLst>
              </p:nvPr>
            </p:nvSpPr>
            <p:spPr>
              <a:xfrm>
                <a:off x="8394700" y="1550950"/>
                <a:ext cx="1600200" cy="832151"/>
              </a:xfrm>
              <a:prstGeom prst="round2Diag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a:cs typeface="+mn-ea"/>
                  <a:sym typeface="+mn-lt"/>
                </a:endParaRPr>
              </a:p>
            </p:txBody>
          </p:sp>
        </p:grpSp>
        <p:grpSp>
          <p:nvGrpSpPr>
            <p:cNvPr id="40" name="组合 39">
              <a:extLst>
                <a:ext uri="{FF2B5EF4-FFF2-40B4-BE49-F238E27FC236}">
                  <a16:creationId xmlns:a16="http://schemas.microsoft.com/office/drawing/2014/main" id="{3C8AF43C-DFC7-40C9-A4AF-8EB9730EAE59}"/>
                </a:ext>
              </a:extLst>
            </p:cNvPr>
            <p:cNvGrpSpPr/>
            <p:nvPr/>
          </p:nvGrpSpPr>
          <p:grpSpPr>
            <a:xfrm>
              <a:off x="6680201" y="2508078"/>
              <a:ext cx="3895253" cy="832151"/>
              <a:chOff x="6680200" y="1550950"/>
              <a:chExt cx="3314700" cy="832151"/>
            </a:xfrm>
            <a:grpFill/>
          </p:grpSpPr>
          <p:sp>
            <p:nvSpPr>
              <p:cNvPr id="41" name="PA-对角圆角矩形 40">
                <a:extLst>
                  <a:ext uri="{FF2B5EF4-FFF2-40B4-BE49-F238E27FC236}">
                    <a16:creationId xmlns:a16="http://schemas.microsoft.com/office/drawing/2014/main" id="{1D870866-E2CF-4FD8-958F-D000565659EB}"/>
                  </a:ext>
                </a:extLst>
              </p:cNvPr>
              <p:cNvSpPr/>
              <p:nvPr>
                <p:custDataLst>
                  <p:tags r:id="rId19"/>
                </p:custDataLst>
              </p:nvPr>
            </p:nvSpPr>
            <p:spPr>
              <a:xfrm>
                <a:off x="6680200" y="1550950"/>
                <a:ext cx="1600200" cy="832151"/>
              </a:xfrm>
              <a:prstGeom prst="round2Diag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a:cs typeface="+mn-ea"/>
                  <a:sym typeface="+mn-lt"/>
                </a:endParaRPr>
              </a:p>
            </p:txBody>
          </p:sp>
          <p:sp>
            <p:nvSpPr>
              <p:cNvPr id="42" name="PA-对角圆角矩形 41">
                <a:extLst>
                  <a:ext uri="{FF2B5EF4-FFF2-40B4-BE49-F238E27FC236}">
                    <a16:creationId xmlns:a16="http://schemas.microsoft.com/office/drawing/2014/main" id="{C35D3FE0-31F1-460D-B24A-03BC85AF3AE9}"/>
                  </a:ext>
                </a:extLst>
              </p:cNvPr>
              <p:cNvSpPr/>
              <p:nvPr>
                <p:custDataLst>
                  <p:tags r:id="rId20"/>
                </p:custDataLst>
              </p:nvPr>
            </p:nvSpPr>
            <p:spPr>
              <a:xfrm>
                <a:off x="8394700" y="1550950"/>
                <a:ext cx="1600200" cy="832151"/>
              </a:xfrm>
              <a:prstGeom prst="round2Diag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a:cs typeface="+mn-ea"/>
                  <a:sym typeface="+mn-lt"/>
                </a:endParaRPr>
              </a:p>
            </p:txBody>
          </p:sp>
        </p:grpSp>
        <p:grpSp>
          <p:nvGrpSpPr>
            <p:cNvPr id="43" name="组合 42">
              <a:extLst>
                <a:ext uri="{FF2B5EF4-FFF2-40B4-BE49-F238E27FC236}">
                  <a16:creationId xmlns:a16="http://schemas.microsoft.com/office/drawing/2014/main" id="{F721694A-00EC-4F95-8191-260C75AB672C}"/>
                </a:ext>
              </a:extLst>
            </p:cNvPr>
            <p:cNvGrpSpPr/>
            <p:nvPr/>
          </p:nvGrpSpPr>
          <p:grpSpPr>
            <a:xfrm>
              <a:off x="6680201" y="3465206"/>
              <a:ext cx="3895253" cy="832151"/>
              <a:chOff x="6680200" y="1550950"/>
              <a:chExt cx="3314700" cy="832151"/>
            </a:xfrm>
            <a:grpFill/>
          </p:grpSpPr>
          <p:sp>
            <p:nvSpPr>
              <p:cNvPr id="44" name="PA-对角圆角矩形 43">
                <a:extLst>
                  <a:ext uri="{FF2B5EF4-FFF2-40B4-BE49-F238E27FC236}">
                    <a16:creationId xmlns:a16="http://schemas.microsoft.com/office/drawing/2014/main" id="{2C084DBB-9001-497B-8162-3A06A01E07D6}"/>
                  </a:ext>
                </a:extLst>
              </p:cNvPr>
              <p:cNvSpPr/>
              <p:nvPr>
                <p:custDataLst>
                  <p:tags r:id="rId17"/>
                </p:custDataLst>
              </p:nvPr>
            </p:nvSpPr>
            <p:spPr>
              <a:xfrm>
                <a:off x="6680200" y="1550950"/>
                <a:ext cx="1600200" cy="832151"/>
              </a:xfrm>
              <a:prstGeom prst="round2Diag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a:cs typeface="+mn-ea"/>
                  <a:sym typeface="+mn-lt"/>
                </a:endParaRPr>
              </a:p>
            </p:txBody>
          </p:sp>
          <p:sp>
            <p:nvSpPr>
              <p:cNvPr id="45" name="PA-对角圆角矩形 44">
                <a:extLst>
                  <a:ext uri="{FF2B5EF4-FFF2-40B4-BE49-F238E27FC236}">
                    <a16:creationId xmlns:a16="http://schemas.microsoft.com/office/drawing/2014/main" id="{CFFE251E-CF01-4FD2-AB7D-8F1B9DB6CA85}"/>
                  </a:ext>
                </a:extLst>
              </p:cNvPr>
              <p:cNvSpPr/>
              <p:nvPr>
                <p:custDataLst>
                  <p:tags r:id="rId18"/>
                </p:custDataLst>
              </p:nvPr>
            </p:nvSpPr>
            <p:spPr>
              <a:xfrm>
                <a:off x="8394700" y="1550950"/>
                <a:ext cx="1600200" cy="832151"/>
              </a:xfrm>
              <a:prstGeom prst="round2Diag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a:cs typeface="+mn-ea"/>
                  <a:sym typeface="+mn-lt"/>
                </a:endParaRPr>
              </a:p>
            </p:txBody>
          </p:sp>
        </p:grpSp>
        <p:grpSp>
          <p:nvGrpSpPr>
            <p:cNvPr id="46" name="组合 45">
              <a:extLst>
                <a:ext uri="{FF2B5EF4-FFF2-40B4-BE49-F238E27FC236}">
                  <a16:creationId xmlns:a16="http://schemas.microsoft.com/office/drawing/2014/main" id="{42D213D6-F178-4AE1-B34C-D5129B4F1508}"/>
                </a:ext>
              </a:extLst>
            </p:cNvPr>
            <p:cNvGrpSpPr/>
            <p:nvPr/>
          </p:nvGrpSpPr>
          <p:grpSpPr>
            <a:xfrm>
              <a:off x="6680201" y="4422334"/>
              <a:ext cx="3895253" cy="832151"/>
              <a:chOff x="6680200" y="1550950"/>
              <a:chExt cx="3314700" cy="832151"/>
            </a:xfrm>
            <a:grpFill/>
          </p:grpSpPr>
          <p:sp>
            <p:nvSpPr>
              <p:cNvPr id="47" name="PA-对角圆角矩形 46">
                <a:extLst>
                  <a:ext uri="{FF2B5EF4-FFF2-40B4-BE49-F238E27FC236}">
                    <a16:creationId xmlns:a16="http://schemas.microsoft.com/office/drawing/2014/main" id="{BA5FF2F7-D89A-48DD-B788-A3CD2DC4E759}"/>
                  </a:ext>
                </a:extLst>
              </p:cNvPr>
              <p:cNvSpPr/>
              <p:nvPr>
                <p:custDataLst>
                  <p:tags r:id="rId15"/>
                </p:custDataLst>
              </p:nvPr>
            </p:nvSpPr>
            <p:spPr>
              <a:xfrm>
                <a:off x="6680200" y="1550950"/>
                <a:ext cx="1600200" cy="832151"/>
              </a:xfrm>
              <a:prstGeom prst="round2Diag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a:cs typeface="+mn-ea"/>
                  <a:sym typeface="+mn-lt"/>
                </a:endParaRPr>
              </a:p>
            </p:txBody>
          </p:sp>
          <p:sp>
            <p:nvSpPr>
              <p:cNvPr id="48" name="PA-对角圆角矩形 47">
                <a:extLst>
                  <a:ext uri="{FF2B5EF4-FFF2-40B4-BE49-F238E27FC236}">
                    <a16:creationId xmlns:a16="http://schemas.microsoft.com/office/drawing/2014/main" id="{D1453B69-2EF0-4BC3-8DE6-1BABB73C9456}"/>
                  </a:ext>
                </a:extLst>
              </p:cNvPr>
              <p:cNvSpPr/>
              <p:nvPr>
                <p:custDataLst>
                  <p:tags r:id="rId16"/>
                </p:custDataLst>
              </p:nvPr>
            </p:nvSpPr>
            <p:spPr>
              <a:xfrm>
                <a:off x="8394700" y="1550950"/>
                <a:ext cx="1600200" cy="832151"/>
              </a:xfrm>
              <a:prstGeom prst="round2Diag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a:cs typeface="+mn-ea"/>
                  <a:sym typeface="+mn-lt"/>
                </a:endParaRPr>
              </a:p>
            </p:txBody>
          </p:sp>
        </p:grpSp>
      </p:grpSp>
      <p:grpSp>
        <p:nvGrpSpPr>
          <p:cNvPr id="25" name="PA-组合 24">
            <a:extLst>
              <a:ext uri="{FF2B5EF4-FFF2-40B4-BE49-F238E27FC236}">
                <a16:creationId xmlns:a16="http://schemas.microsoft.com/office/drawing/2014/main" id="{BA2F9E76-610A-4501-B6C2-A4233197E530}"/>
              </a:ext>
            </a:extLst>
          </p:cNvPr>
          <p:cNvGrpSpPr/>
          <p:nvPr>
            <p:custDataLst>
              <p:tags r:id="rId12"/>
            </p:custDataLst>
          </p:nvPr>
        </p:nvGrpSpPr>
        <p:grpSpPr>
          <a:xfrm>
            <a:off x="2608078" y="521369"/>
            <a:ext cx="6975844" cy="651784"/>
            <a:chOff x="2608078" y="521369"/>
            <a:chExt cx="6975844" cy="651784"/>
          </a:xfrm>
        </p:grpSpPr>
        <p:sp>
          <p:nvSpPr>
            <p:cNvPr id="26" name="PA-文本框 25">
              <a:extLst>
                <a:ext uri="{FF2B5EF4-FFF2-40B4-BE49-F238E27FC236}">
                  <a16:creationId xmlns:a16="http://schemas.microsoft.com/office/drawing/2014/main" id="{3796FEB4-7E2E-4036-BA87-FD72318EE23D}"/>
                </a:ext>
              </a:extLst>
            </p:cNvPr>
            <p:cNvSpPr txBox="1"/>
            <p:nvPr>
              <p:custDataLst>
                <p:tags r:id="rId13"/>
              </p:custDataLst>
            </p:nvPr>
          </p:nvSpPr>
          <p:spPr>
            <a:xfrm>
              <a:off x="4782653" y="521369"/>
              <a:ext cx="2626694" cy="461665"/>
            </a:xfrm>
            <a:prstGeom prst="rect">
              <a:avLst/>
            </a:prstGeom>
            <a:noFill/>
          </p:spPr>
          <p:txBody>
            <a:bodyPr wrap="square" rtlCol="0">
              <a:spAutoFit/>
            </a:bodyPr>
            <a:lstStyle/>
            <a:p>
              <a:pPr algn="ctr"/>
              <a:r>
                <a:rPr lang="zh-CN" altLang="en-US" sz="2400" dirty="0">
                  <a:solidFill>
                    <a:schemeClr val="accent2">
                      <a:lumMod val="85000"/>
                      <a:lumOff val="15000"/>
                    </a:schemeClr>
                  </a:solidFill>
                  <a:cs typeface="+mn-ea"/>
                  <a:sym typeface="+mn-lt"/>
                </a:rPr>
                <a:t>输入您的标题文本</a:t>
              </a:r>
            </a:p>
          </p:txBody>
        </p:sp>
        <p:sp>
          <p:nvSpPr>
            <p:cNvPr id="27" name="PA-文本框 10">
              <a:extLst>
                <a:ext uri="{FF2B5EF4-FFF2-40B4-BE49-F238E27FC236}">
                  <a16:creationId xmlns:a16="http://schemas.microsoft.com/office/drawing/2014/main" id="{D008C74C-92C3-4364-9FF6-E040290B07E5}"/>
                </a:ext>
              </a:extLst>
            </p:cNvPr>
            <p:cNvSpPr txBox="1">
              <a:spLocks noChangeArrowheads="1"/>
            </p:cNvSpPr>
            <p:nvPr>
              <p:custDataLst>
                <p:tags r:id="rId14"/>
              </p:custDataLst>
            </p:nvPr>
          </p:nvSpPr>
          <p:spPr bwMode="auto">
            <a:xfrm>
              <a:off x="2608078" y="959633"/>
              <a:ext cx="6975844" cy="213520"/>
            </a:xfrm>
            <a:prstGeom prst="rect">
              <a:avLst/>
            </a:prstGeom>
            <a:noFill/>
            <a:ln w="9525">
              <a:noFill/>
              <a:miter lim="800000"/>
              <a:headEnd/>
              <a:tailEnd/>
            </a:ln>
          </p:spPr>
          <p:txBody>
            <a:bodyPr wrap="square" lIns="45720" tIns="22860" rIns="45720" bIns="22860">
              <a:spAutoFit/>
            </a:bodyPr>
            <a:lstStyle/>
            <a:p>
              <a:pPr algn="ctr">
                <a:lnSpc>
                  <a:spcPct val="108421"/>
                </a:lnSpc>
              </a:pPr>
              <a:r>
                <a:rPr lang="zh-CN" altLang="en-US" sz="1050" dirty="0">
                  <a:solidFill>
                    <a:schemeClr val="accent2">
                      <a:lumMod val="50000"/>
                      <a:lumOff val="50000"/>
                    </a:schemeClr>
                  </a:solidFill>
                  <a:cs typeface="+mn-ea"/>
                  <a:sym typeface="+mn-lt"/>
                </a:rPr>
                <a:t>用户可以在投影仪或者计算机上演示也可以将应用到更广泛的领域中</a:t>
              </a:r>
            </a:p>
          </p:txBody>
        </p:sp>
      </p:grpSp>
    </p:spTree>
    <p:custDataLst>
      <p:tags r:id="rId1"/>
    </p:custDataLst>
    <p:extLst>
      <p:ext uri="{BB962C8B-B14F-4D97-AF65-F5344CB8AC3E}">
        <p14:creationId xmlns:p14="http://schemas.microsoft.com/office/powerpoint/2010/main" val="798444033"/>
      </p:ext>
    </p:extLst>
  </p:cSld>
  <p:clrMapOvr>
    <a:masterClrMapping/>
  </p:clrMapOvr>
  <mc:AlternateContent xmlns:mc="http://schemas.openxmlformats.org/markup-compatibility/2006" xmlns:p14="http://schemas.microsoft.com/office/powerpoint/2010/main">
    <mc:Choice Requires="p14">
      <p:transition spd="slow" p14:dur="900" advClick="0">
        <p:cut/>
      </p:transition>
    </mc:Choice>
    <mc:Fallback xmlns="">
      <p:transition spd="slow" advClick="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67" decel="100000"/>
                                        <p:tgtEl>
                                          <p:spTgt spid="14"/>
                                        </p:tgtEl>
                                      </p:cBhvr>
                                    </p:animEffect>
                                    <p:anim calcmode="lin" valueType="num">
                                      <p:cBhvr>
                                        <p:cTn id="8" dur="67" decel="100000" fill="hold"/>
                                        <p:tgtEl>
                                          <p:spTgt spid="14"/>
                                        </p:tgtEl>
                                        <p:attrNameLst>
                                          <p:attrName>style.rotation</p:attrName>
                                        </p:attrNameLst>
                                      </p:cBhvr>
                                      <p:tavLst>
                                        <p:tav tm="0">
                                          <p:val>
                                            <p:fltVal val="-90"/>
                                          </p:val>
                                        </p:tav>
                                        <p:tav tm="100000">
                                          <p:val>
                                            <p:fltVal val="0"/>
                                          </p:val>
                                        </p:tav>
                                      </p:tavLst>
                                    </p:anim>
                                    <p:anim calcmode="lin" valueType="num">
                                      <p:cBhvr>
                                        <p:cTn id="9" dur="67" decel="100000" fill="hold"/>
                                        <p:tgtEl>
                                          <p:spTgt spid="14"/>
                                        </p:tgtEl>
                                        <p:attrNameLst>
                                          <p:attrName>ppt_x</p:attrName>
                                        </p:attrNameLst>
                                      </p:cBhvr>
                                      <p:tavLst>
                                        <p:tav tm="0">
                                          <p:val>
                                            <p:strVal val="#ppt_x+0.4"/>
                                          </p:val>
                                        </p:tav>
                                        <p:tav tm="100000">
                                          <p:val>
                                            <p:strVal val="#ppt_x-0.05"/>
                                          </p:val>
                                        </p:tav>
                                      </p:tavLst>
                                    </p:anim>
                                    <p:anim calcmode="lin" valueType="num">
                                      <p:cBhvr>
                                        <p:cTn id="10" dur="67" decel="100000" fill="hold"/>
                                        <p:tgtEl>
                                          <p:spTgt spid="14"/>
                                        </p:tgtEl>
                                        <p:attrNameLst>
                                          <p:attrName>ppt_y</p:attrName>
                                        </p:attrNameLst>
                                      </p:cBhvr>
                                      <p:tavLst>
                                        <p:tav tm="0">
                                          <p:val>
                                            <p:strVal val="#ppt_y-0.4"/>
                                          </p:val>
                                        </p:tav>
                                        <p:tav tm="100000">
                                          <p:val>
                                            <p:strVal val="#ppt_y+0.1"/>
                                          </p:val>
                                        </p:tav>
                                      </p:tavLst>
                                    </p:anim>
                                    <p:anim calcmode="lin" valueType="num">
                                      <p:cBhvr>
                                        <p:cTn id="11" dur="17" accel="100000" fill="hold">
                                          <p:stCondLst>
                                            <p:cond delay="67"/>
                                          </p:stCondLst>
                                        </p:cTn>
                                        <p:tgtEl>
                                          <p:spTgt spid="14"/>
                                        </p:tgtEl>
                                        <p:attrNameLst>
                                          <p:attrName>ppt_x</p:attrName>
                                        </p:attrNameLst>
                                      </p:cBhvr>
                                      <p:tavLst>
                                        <p:tav tm="0">
                                          <p:val>
                                            <p:strVal val="#ppt_x-0.05"/>
                                          </p:val>
                                        </p:tav>
                                        <p:tav tm="100000">
                                          <p:val>
                                            <p:strVal val="#ppt_x"/>
                                          </p:val>
                                        </p:tav>
                                      </p:tavLst>
                                    </p:anim>
                                    <p:anim calcmode="lin" valueType="num">
                                      <p:cBhvr>
                                        <p:cTn id="12" dur="17" accel="100000" fill="hold">
                                          <p:stCondLst>
                                            <p:cond delay="67"/>
                                          </p:stCondLst>
                                        </p:cTn>
                                        <p:tgtEl>
                                          <p:spTgt spid="14"/>
                                        </p:tgtEl>
                                        <p:attrNameLst>
                                          <p:attrName>ppt_y</p:attrName>
                                        </p:attrNameLst>
                                      </p:cBhvr>
                                      <p:tavLst>
                                        <p:tav tm="0">
                                          <p:val>
                                            <p:strVal val="#ppt_y+0.1"/>
                                          </p:val>
                                        </p:tav>
                                        <p:tav tm="100000">
                                          <p:val>
                                            <p:strVal val="#ppt_y"/>
                                          </p:val>
                                        </p:tav>
                                      </p:tavLst>
                                    </p:anim>
                                  </p:childTnLst>
                                </p:cTn>
                              </p:par>
                            </p:childTnLst>
                          </p:cTn>
                        </p:par>
                        <p:par>
                          <p:cTn id="13" fill="hold">
                            <p:stCondLst>
                              <p:cond delay="83"/>
                            </p:stCondLst>
                            <p:childTnLst>
                              <p:par>
                                <p:cTn id="14" presetID="3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67" decel="100000"/>
                                        <p:tgtEl>
                                          <p:spTgt spid="6"/>
                                        </p:tgtEl>
                                      </p:cBhvr>
                                    </p:animEffect>
                                    <p:anim calcmode="lin" valueType="num">
                                      <p:cBhvr>
                                        <p:cTn id="17" dur="67" decel="100000" fill="hold"/>
                                        <p:tgtEl>
                                          <p:spTgt spid="6"/>
                                        </p:tgtEl>
                                        <p:attrNameLst>
                                          <p:attrName>style.rotation</p:attrName>
                                        </p:attrNameLst>
                                      </p:cBhvr>
                                      <p:tavLst>
                                        <p:tav tm="0">
                                          <p:val>
                                            <p:fltVal val="-90"/>
                                          </p:val>
                                        </p:tav>
                                        <p:tav tm="100000">
                                          <p:val>
                                            <p:fltVal val="0"/>
                                          </p:val>
                                        </p:tav>
                                      </p:tavLst>
                                    </p:anim>
                                    <p:anim calcmode="lin" valueType="num">
                                      <p:cBhvr>
                                        <p:cTn id="18" dur="67" decel="100000" fill="hold"/>
                                        <p:tgtEl>
                                          <p:spTgt spid="6"/>
                                        </p:tgtEl>
                                        <p:attrNameLst>
                                          <p:attrName>ppt_x</p:attrName>
                                        </p:attrNameLst>
                                      </p:cBhvr>
                                      <p:tavLst>
                                        <p:tav tm="0">
                                          <p:val>
                                            <p:strVal val="#ppt_x+0.4"/>
                                          </p:val>
                                        </p:tav>
                                        <p:tav tm="100000">
                                          <p:val>
                                            <p:strVal val="#ppt_x-0.05"/>
                                          </p:val>
                                        </p:tav>
                                      </p:tavLst>
                                    </p:anim>
                                    <p:anim calcmode="lin" valueType="num">
                                      <p:cBhvr>
                                        <p:cTn id="19" dur="67" decel="100000" fill="hold"/>
                                        <p:tgtEl>
                                          <p:spTgt spid="6"/>
                                        </p:tgtEl>
                                        <p:attrNameLst>
                                          <p:attrName>ppt_y</p:attrName>
                                        </p:attrNameLst>
                                      </p:cBhvr>
                                      <p:tavLst>
                                        <p:tav tm="0">
                                          <p:val>
                                            <p:strVal val="#ppt_y-0.4"/>
                                          </p:val>
                                        </p:tav>
                                        <p:tav tm="100000">
                                          <p:val>
                                            <p:strVal val="#ppt_y+0.1"/>
                                          </p:val>
                                        </p:tav>
                                      </p:tavLst>
                                    </p:anim>
                                    <p:anim calcmode="lin" valueType="num">
                                      <p:cBhvr>
                                        <p:cTn id="20" dur="17" accel="100000" fill="hold">
                                          <p:stCondLst>
                                            <p:cond delay="67"/>
                                          </p:stCondLst>
                                        </p:cTn>
                                        <p:tgtEl>
                                          <p:spTgt spid="6"/>
                                        </p:tgtEl>
                                        <p:attrNameLst>
                                          <p:attrName>ppt_x</p:attrName>
                                        </p:attrNameLst>
                                      </p:cBhvr>
                                      <p:tavLst>
                                        <p:tav tm="0">
                                          <p:val>
                                            <p:strVal val="#ppt_x-0.05"/>
                                          </p:val>
                                        </p:tav>
                                        <p:tav tm="100000">
                                          <p:val>
                                            <p:strVal val="#ppt_x"/>
                                          </p:val>
                                        </p:tav>
                                      </p:tavLst>
                                    </p:anim>
                                    <p:anim calcmode="lin" valueType="num">
                                      <p:cBhvr>
                                        <p:cTn id="21" dur="17" accel="100000" fill="hold">
                                          <p:stCondLst>
                                            <p:cond delay="67"/>
                                          </p:stCondLst>
                                        </p:cTn>
                                        <p:tgtEl>
                                          <p:spTgt spid="6"/>
                                        </p:tgtEl>
                                        <p:attrNameLst>
                                          <p:attrName>ppt_y</p:attrName>
                                        </p:attrNameLst>
                                      </p:cBhvr>
                                      <p:tavLst>
                                        <p:tav tm="0">
                                          <p:val>
                                            <p:strVal val="#ppt_y+0.1"/>
                                          </p:val>
                                        </p:tav>
                                        <p:tav tm="100000">
                                          <p:val>
                                            <p:strVal val="#ppt_y"/>
                                          </p:val>
                                        </p:tav>
                                      </p:tavLst>
                                    </p:anim>
                                  </p:childTnLst>
                                </p:cTn>
                              </p:par>
                            </p:childTnLst>
                          </p:cTn>
                        </p:par>
                        <p:par>
                          <p:cTn id="22" fill="hold">
                            <p:stCondLst>
                              <p:cond delay="167"/>
                            </p:stCondLst>
                            <p:childTnLst>
                              <p:par>
                                <p:cTn id="23" presetID="3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67" decel="100000"/>
                                        <p:tgtEl>
                                          <p:spTgt spid="12"/>
                                        </p:tgtEl>
                                      </p:cBhvr>
                                    </p:animEffect>
                                    <p:anim calcmode="lin" valueType="num">
                                      <p:cBhvr>
                                        <p:cTn id="26" dur="67" decel="100000" fill="hold"/>
                                        <p:tgtEl>
                                          <p:spTgt spid="12"/>
                                        </p:tgtEl>
                                        <p:attrNameLst>
                                          <p:attrName>style.rotation</p:attrName>
                                        </p:attrNameLst>
                                      </p:cBhvr>
                                      <p:tavLst>
                                        <p:tav tm="0">
                                          <p:val>
                                            <p:fltVal val="-90"/>
                                          </p:val>
                                        </p:tav>
                                        <p:tav tm="100000">
                                          <p:val>
                                            <p:fltVal val="0"/>
                                          </p:val>
                                        </p:tav>
                                      </p:tavLst>
                                    </p:anim>
                                    <p:anim calcmode="lin" valueType="num">
                                      <p:cBhvr>
                                        <p:cTn id="27" dur="67" decel="100000" fill="hold"/>
                                        <p:tgtEl>
                                          <p:spTgt spid="12"/>
                                        </p:tgtEl>
                                        <p:attrNameLst>
                                          <p:attrName>ppt_x</p:attrName>
                                        </p:attrNameLst>
                                      </p:cBhvr>
                                      <p:tavLst>
                                        <p:tav tm="0">
                                          <p:val>
                                            <p:strVal val="#ppt_x+0.4"/>
                                          </p:val>
                                        </p:tav>
                                        <p:tav tm="100000">
                                          <p:val>
                                            <p:strVal val="#ppt_x-0.05"/>
                                          </p:val>
                                        </p:tav>
                                      </p:tavLst>
                                    </p:anim>
                                    <p:anim calcmode="lin" valueType="num">
                                      <p:cBhvr>
                                        <p:cTn id="28" dur="67" decel="100000" fill="hold"/>
                                        <p:tgtEl>
                                          <p:spTgt spid="12"/>
                                        </p:tgtEl>
                                        <p:attrNameLst>
                                          <p:attrName>ppt_y</p:attrName>
                                        </p:attrNameLst>
                                      </p:cBhvr>
                                      <p:tavLst>
                                        <p:tav tm="0">
                                          <p:val>
                                            <p:strVal val="#ppt_y-0.4"/>
                                          </p:val>
                                        </p:tav>
                                        <p:tav tm="100000">
                                          <p:val>
                                            <p:strVal val="#ppt_y+0.1"/>
                                          </p:val>
                                        </p:tav>
                                      </p:tavLst>
                                    </p:anim>
                                    <p:anim calcmode="lin" valueType="num">
                                      <p:cBhvr>
                                        <p:cTn id="29" dur="17" accel="100000" fill="hold">
                                          <p:stCondLst>
                                            <p:cond delay="67"/>
                                          </p:stCondLst>
                                        </p:cTn>
                                        <p:tgtEl>
                                          <p:spTgt spid="12"/>
                                        </p:tgtEl>
                                        <p:attrNameLst>
                                          <p:attrName>ppt_x</p:attrName>
                                        </p:attrNameLst>
                                      </p:cBhvr>
                                      <p:tavLst>
                                        <p:tav tm="0">
                                          <p:val>
                                            <p:strVal val="#ppt_x-0.05"/>
                                          </p:val>
                                        </p:tav>
                                        <p:tav tm="100000">
                                          <p:val>
                                            <p:strVal val="#ppt_x"/>
                                          </p:val>
                                        </p:tav>
                                      </p:tavLst>
                                    </p:anim>
                                    <p:anim calcmode="lin" valueType="num">
                                      <p:cBhvr>
                                        <p:cTn id="30" dur="17" accel="100000" fill="hold">
                                          <p:stCondLst>
                                            <p:cond delay="67"/>
                                          </p:stCondLst>
                                        </p:cTn>
                                        <p:tgtEl>
                                          <p:spTgt spid="12"/>
                                        </p:tgtEl>
                                        <p:attrNameLst>
                                          <p:attrName>ppt_y</p:attrName>
                                        </p:attrNameLst>
                                      </p:cBhvr>
                                      <p:tavLst>
                                        <p:tav tm="0">
                                          <p:val>
                                            <p:strVal val="#ppt_y+0.1"/>
                                          </p:val>
                                        </p:tav>
                                        <p:tav tm="100000">
                                          <p:val>
                                            <p:strVal val="#ppt_y"/>
                                          </p:val>
                                        </p:tav>
                                      </p:tavLst>
                                    </p:anim>
                                  </p:childTnLst>
                                </p:cTn>
                              </p:par>
                            </p:childTnLst>
                          </p:cTn>
                        </p:par>
                        <p:par>
                          <p:cTn id="31" fill="hold">
                            <p:stCondLst>
                              <p:cond delay="250"/>
                            </p:stCondLst>
                            <p:childTnLst>
                              <p:par>
                                <p:cTn id="32" presetID="30" presetClass="entr" presetSubtype="0"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67" decel="100000"/>
                                        <p:tgtEl>
                                          <p:spTgt spid="29"/>
                                        </p:tgtEl>
                                      </p:cBhvr>
                                    </p:animEffect>
                                    <p:anim calcmode="lin" valueType="num">
                                      <p:cBhvr>
                                        <p:cTn id="35" dur="67" decel="100000" fill="hold"/>
                                        <p:tgtEl>
                                          <p:spTgt spid="29"/>
                                        </p:tgtEl>
                                        <p:attrNameLst>
                                          <p:attrName>style.rotation</p:attrName>
                                        </p:attrNameLst>
                                      </p:cBhvr>
                                      <p:tavLst>
                                        <p:tav tm="0">
                                          <p:val>
                                            <p:fltVal val="-90"/>
                                          </p:val>
                                        </p:tav>
                                        <p:tav tm="100000">
                                          <p:val>
                                            <p:fltVal val="0"/>
                                          </p:val>
                                        </p:tav>
                                      </p:tavLst>
                                    </p:anim>
                                    <p:anim calcmode="lin" valueType="num">
                                      <p:cBhvr>
                                        <p:cTn id="36" dur="67" decel="100000" fill="hold"/>
                                        <p:tgtEl>
                                          <p:spTgt spid="29"/>
                                        </p:tgtEl>
                                        <p:attrNameLst>
                                          <p:attrName>ppt_x</p:attrName>
                                        </p:attrNameLst>
                                      </p:cBhvr>
                                      <p:tavLst>
                                        <p:tav tm="0">
                                          <p:val>
                                            <p:strVal val="#ppt_x+0.4"/>
                                          </p:val>
                                        </p:tav>
                                        <p:tav tm="100000">
                                          <p:val>
                                            <p:strVal val="#ppt_x-0.05"/>
                                          </p:val>
                                        </p:tav>
                                      </p:tavLst>
                                    </p:anim>
                                    <p:anim calcmode="lin" valueType="num">
                                      <p:cBhvr>
                                        <p:cTn id="37" dur="67" decel="100000" fill="hold"/>
                                        <p:tgtEl>
                                          <p:spTgt spid="29"/>
                                        </p:tgtEl>
                                        <p:attrNameLst>
                                          <p:attrName>ppt_y</p:attrName>
                                        </p:attrNameLst>
                                      </p:cBhvr>
                                      <p:tavLst>
                                        <p:tav tm="0">
                                          <p:val>
                                            <p:strVal val="#ppt_y-0.4"/>
                                          </p:val>
                                        </p:tav>
                                        <p:tav tm="100000">
                                          <p:val>
                                            <p:strVal val="#ppt_y+0.1"/>
                                          </p:val>
                                        </p:tav>
                                      </p:tavLst>
                                    </p:anim>
                                    <p:anim calcmode="lin" valueType="num">
                                      <p:cBhvr>
                                        <p:cTn id="38" dur="17" accel="100000" fill="hold">
                                          <p:stCondLst>
                                            <p:cond delay="67"/>
                                          </p:stCondLst>
                                        </p:cTn>
                                        <p:tgtEl>
                                          <p:spTgt spid="29"/>
                                        </p:tgtEl>
                                        <p:attrNameLst>
                                          <p:attrName>ppt_x</p:attrName>
                                        </p:attrNameLst>
                                      </p:cBhvr>
                                      <p:tavLst>
                                        <p:tav tm="0">
                                          <p:val>
                                            <p:strVal val="#ppt_x-0.05"/>
                                          </p:val>
                                        </p:tav>
                                        <p:tav tm="100000">
                                          <p:val>
                                            <p:strVal val="#ppt_x"/>
                                          </p:val>
                                        </p:tav>
                                      </p:tavLst>
                                    </p:anim>
                                    <p:anim calcmode="lin" valueType="num">
                                      <p:cBhvr>
                                        <p:cTn id="39" dur="17" accel="100000" fill="hold">
                                          <p:stCondLst>
                                            <p:cond delay="67"/>
                                          </p:stCondLst>
                                        </p:cTn>
                                        <p:tgtEl>
                                          <p:spTgt spid="29"/>
                                        </p:tgtEl>
                                        <p:attrNameLst>
                                          <p:attrName>ppt_y</p:attrName>
                                        </p:attrNameLst>
                                      </p:cBhvr>
                                      <p:tavLst>
                                        <p:tav tm="0">
                                          <p:val>
                                            <p:strVal val="#ppt_y+0.1"/>
                                          </p:val>
                                        </p:tav>
                                        <p:tav tm="100000">
                                          <p:val>
                                            <p:strVal val="#ppt_y"/>
                                          </p:val>
                                        </p:tav>
                                      </p:tavLst>
                                    </p:anim>
                                  </p:childTnLst>
                                </p:cTn>
                              </p:par>
                            </p:childTnLst>
                          </p:cTn>
                        </p:par>
                        <p:par>
                          <p:cTn id="40" fill="hold">
                            <p:stCondLst>
                              <p:cond delay="333"/>
                            </p:stCondLst>
                            <p:childTnLst>
                              <p:par>
                                <p:cTn id="41" presetID="30" presetClass="entr" presetSubtype="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67" decel="100000"/>
                                        <p:tgtEl>
                                          <p:spTgt spid="30"/>
                                        </p:tgtEl>
                                      </p:cBhvr>
                                    </p:animEffect>
                                    <p:anim calcmode="lin" valueType="num">
                                      <p:cBhvr>
                                        <p:cTn id="44" dur="67" decel="100000" fill="hold"/>
                                        <p:tgtEl>
                                          <p:spTgt spid="30"/>
                                        </p:tgtEl>
                                        <p:attrNameLst>
                                          <p:attrName>style.rotation</p:attrName>
                                        </p:attrNameLst>
                                      </p:cBhvr>
                                      <p:tavLst>
                                        <p:tav tm="0">
                                          <p:val>
                                            <p:fltVal val="-90"/>
                                          </p:val>
                                        </p:tav>
                                        <p:tav tm="100000">
                                          <p:val>
                                            <p:fltVal val="0"/>
                                          </p:val>
                                        </p:tav>
                                      </p:tavLst>
                                    </p:anim>
                                    <p:anim calcmode="lin" valueType="num">
                                      <p:cBhvr>
                                        <p:cTn id="45" dur="67" decel="100000" fill="hold"/>
                                        <p:tgtEl>
                                          <p:spTgt spid="30"/>
                                        </p:tgtEl>
                                        <p:attrNameLst>
                                          <p:attrName>ppt_x</p:attrName>
                                        </p:attrNameLst>
                                      </p:cBhvr>
                                      <p:tavLst>
                                        <p:tav tm="0">
                                          <p:val>
                                            <p:strVal val="#ppt_x+0.4"/>
                                          </p:val>
                                        </p:tav>
                                        <p:tav tm="100000">
                                          <p:val>
                                            <p:strVal val="#ppt_x-0.05"/>
                                          </p:val>
                                        </p:tav>
                                      </p:tavLst>
                                    </p:anim>
                                    <p:anim calcmode="lin" valueType="num">
                                      <p:cBhvr>
                                        <p:cTn id="46" dur="67" decel="100000" fill="hold"/>
                                        <p:tgtEl>
                                          <p:spTgt spid="30"/>
                                        </p:tgtEl>
                                        <p:attrNameLst>
                                          <p:attrName>ppt_y</p:attrName>
                                        </p:attrNameLst>
                                      </p:cBhvr>
                                      <p:tavLst>
                                        <p:tav tm="0">
                                          <p:val>
                                            <p:strVal val="#ppt_y-0.4"/>
                                          </p:val>
                                        </p:tav>
                                        <p:tav tm="100000">
                                          <p:val>
                                            <p:strVal val="#ppt_y+0.1"/>
                                          </p:val>
                                        </p:tav>
                                      </p:tavLst>
                                    </p:anim>
                                    <p:anim calcmode="lin" valueType="num">
                                      <p:cBhvr>
                                        <p:cTn id="47" dur="17" accel="100000" fill="hold">
                                          <p:stCondLst>
                                            <p:cond delay="67"/>
                                          </p:stCondLst>
                                        </p:cTn>
                                        <p:tgtEl>
                                          <p:spTgt spid="30"/>
                                        </p:tgtEl>
                                        <p:attrNameLst>
                                          <p:attrName>ppt_x</p:attrName>
                                        </p:attrNameLst>
                                      </p:cBhvr>
                                      <p:tavLst>
                                        <p:tav tm="0">
                                          <p:val>
                                            <p:strVal val="#ppt_x-0.05"/>
                                          </p:val>
                                        </p:tav>
                                        <p:tav tm="100000">
                                          <p:val>
                                            <p:strVal val="#ppt_x"/>
                                          </p:val>
                                        </p:tav>
                                      </p:tavLst>
                                    </p:anim>
                                    <p:anim calcmode="lin" valueType="num">
                                      <p:cBhvr>
                                        <p:cTn id="48" dur="17" accel="100000" fill="hold">
                                          <p:stCondLst>
                                            <p:cond delay="67"/>
                                          </p:stCondLst>
                                        </p:cTn>
                                        <p:tgtEl>
                                          <p:spTgt spid="30"/>
                                        </p:tgtEl>
                                        <p:attrNameLst>
                                          <p:attrName>ppt_y</p:attrName>
                                        </p:attrNameLst>
                                      </p:cBhvr>
                                      <p:tavLst>
                                        <p:tav tm="0">
                                          <p:val>
                                            <p:strVal val="#ppt_y+0.1"/>
                                          </p:val>
                                        </p:tav>
                                        <p:tav tm="100000">
                                          <p:val>
                                            <p:strVal val="#ppt_y"/>
                                          </p:val>
                                        </p:tav>
                                      </p:tavLst>
                                    </p:anim>
                                  </p:childTnLst>
                                </p:cTn>
                              </p:par>
                            </p:childTnLst>
                          </p:cTn>
                        </p:par>
                        <p:par>
                          <p:cTn id="49" fill="hold">
                            <p:stCondLst>
                              <p:cond delay="417"/>
                            </p:stCondLst>
                            <p:childTnLst>
                              <p:par>
                                <p:cTn id="50" presetID="30" presetClass="entr" presetSubtype="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67" decel="100000"/>
                                        <p:tgtEl>
                                          <p:spTgt spid="31"/>
                                        </p:tgtEl>
                                      </p:cBhvr>
                                    </p:animEffect>
                                    <p:anim calcmode="lin" valueType="num">
                                      <p:cBhvr>
                                        <p:cTn id="53" dur="67" decel="100000" fill="hold"/>
                                        <p:tgtEl>
                                          <p:spTgt spid="31"/>
                                        </p:tgtEl>
                                        <p:attrNameLst>
                                          <p:attrName>style.rotation</p:attrName>
                                        </p:attrNameLst>
                                      </p:cBhvr>
                                      <p:tavLst>
                                        <p:tav tm="0">
                                          <p:val>
                                            <p:fltVal val="-90"/>
                                          </p:val>
                                        </p:tav>
                                        <p:tav tm="100000">
                                          <p:val>
                                            <p:fltVal val="0"/>
                                          </p:val>
                                        </p:tav>
                                      </p:tavLst>
                                    </p:anim>
                                    <p:anim calcmode="lin" valueType="num">
                                      <p:cBhvr>
                                        <p:cTn id="54" dur="67" decel="100000" fill="hold"/>
                                        <p:tgtEl>
                                          <p:spTgt spid="31"/>
                                        </p:tgtEl>
                                        <p:attrNameLst>
                                          <p:attrName>ppt_x</p:attrName>
                                        </p:attrNameLst>
                                      </p:cBhvr>
                                      <p:tavLst>
                                        <p:tav tm="0">
                                          <p:val>
                                            <p:strVal val="#ppt_x+0.4"/>
                                          </p:val>
                                        </p:tav>
                                        <p:tav tm="100000">
                                          <p:val>
                                            <p:strVal val="#ppt_x-0.05"/>
                                          </p:val>
                                        </p:tav>
                                      </p:tavLst>
                                    </p:anim>
                                    <p:anim calcmode="lin" valueType="num">
                                      <p:cBhvr>
                                        <p:cTn id="55" dur="67" decel="100000" fill="hold"/>
                                        <p:tgtEl>
                                          <p:spTgt spid="31"/>
                                        </p:tgtEl>
                                        <p:attrNameLst>
                                          <p:attrName>ppt_y</p:attrName>
                                        </p:attrNameLst>
                                      </p:cBhvr>
                                      <p:tavLst>
                                        <p:tav tm="0">
                                          <p:val>
                                            <p:strVal val="#ppt_y-0.4"/>
                                          </p:val>
                                        </p:tav>
                                        <p:tav tm="100000">
                                          <p:val>
                                            <p:strVal val="#ppt_y+0.1"/>
                                          </p:val>
                                        </p:tav>
                                      </p:tavLst>
                                    </p:anim>
                                    <p:anim calcmode="lin" valueType="num">
                                      <p:cBhvr>
                                        <p:cTn id="56" dur="17" accel="100000" fill="hold">
                                          <p:stCondLst>
                                            <p:cond delay="67"/>
                                          </p:stCondLst>
                                        </p:cTn>
                                        <p:tgtEl>
                                          <p:spTgt spid="31"/>
                                        </p:tgtEl>
                                        <p:attrNameLst>
                                          <p:attrName>ppt_x</p:attrName>
                                        </p:attrNameLst>
                                      </p:cBhvr>
                                      <p:tavLst>
                                        <p:tav tm="0">
                                          <p:val>
                                            <p:strVal val="#ppt_x-0.05"/>
                                          </p:val>
                                        </p:tav>
                                        <p:tav tm="100000">
                                          <p:val>
                                            <p:strVal val="#ppt_x"/>
                                          </p:val>
                                        </p:tav>
                                      </p:tavLst>
                                    </p:anim>
                                    <p:anim calcmode="lin" valueType="num">
                                      <p:cBhvr>
                                        <p:cTn id="57" dur="17" accel="100000" fill="hold">
                                          <p:stCondLst>
                                            <p:cond delay="67"/>
                                          </p:stCondLst>
                                        </p:cTn>
                                        <p:tgtEl>
                                          <p:spTgt spid="31"/>
                                        </p:tgtEl>
                                        <p:attrNameLst>
                                          <p:attrName>ppt_y</p:attrName>
                                        </p:attrNameLst>
                                      </p:cBhvr>
                                      <p:tavLst>
                                        <p:tav tm="0">
                                          <p:val>
                                            <p:strVal val="#ppt_y+0.1"/>
                                          </p:val>
                                        </p:tav>
                                        <p:tav tm="100000">
                                          <p:val>
                                            <p:strVal val="#ppt_y"/>
                                          </p:val>
                                        </p:tav>
                                      </p:tavLst>
                                    </p:anim>
                                  </p:childTnLst>
                                </p:cTn>
                              </p:par>
                            </p:childTnLst>
                          </p:cTn>
                        </p:par>
                        <p:par>
                          <p:cTn id="58" fill="hold">
                            <p:stCondLst>
                              <p:cond delay="500"/>
                            </p:stCondLst>
                            <p:childTnLst>
                              <p:par>
                                <p:cTn id="59" presetID="30" presetClass="entr" presetSubtype="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67" decel="100000"/>
                                        <p:tgtEl>
                                          <p:spTgt spid="32"/>
                                        </p:tgtEl>
                                      </p:cBhvr>
                                    </p:animEffect>
                                    <p:anim calcmode="lin" valueType="num">
                                      <p:cBhvr>
                                        <p:cTn id="62" dur="67" decel="100000" fill="hold"/>
                                        <p:tgtEl>
                                          <p:spTgt spid="32"/>
                                        </p:tgtEl>
                                        <p:attrNameLst>
                                          <p:attrName>style.rotation</p:attrName>
                                        </p:attrNameLst>
                                      </p:cBhvr>
                                      <p:tavLst>
                                        <p:tav tm="0">
                                          <p:val>
                                            <p:fltVal val="-90"/>
                                          </p:val>
                                        </p:tav>
                                        <p:tav tm="100000">
                                          <p:val>
                                            <p:fltVal val="0"/>
                                          </p:val>
                                        </p:tav>
                                      </p:tavLst>
                                    </p:anim>
                                    <p:anim calcmode="lin" valueType="num">
                                      <p:cBhvr>
                                        <p:cTn id="63" dur="67" decel="100000" fill="hold"/>
                                        <p:tgtEl>
                                          <p:spTgt spid="32"/>
                                        </p:tgtEl>
                                        <p:attrNameLst>
                                          <p:attrName>ppt_x</p:attrName>
                                        </p:attrNameLst>
                                      </p:cBhvr>
                                      <p:tavLst>
                                        <p:tav tm="0">
                                          <p:val>
                                            <p:strVal val="#ppt_x+0.4"/>
                                          </p:val>
                                        </p:tav>
                                        <p:tav tm="100000">
                                          <p:val>
                                            <p:strVal val="#ppt_x-0.05"/>
                                          </p:val>
                                        </p:tav>
                                      </p:tavLst>
                                    </p:anim>
                                    <p:anim calcmode="lin" valueType="num">
                                      <p:cBhvr>
                                        <p:cTn id="64" dur="67" decel="100000" fill="hold"/>
                                        <p:tgtEl>
                                          <p:spTgt spid="32"/>
                                        </p:tgtEl>
                                        <p:attrNameLst>
                                          <p:attrName>ppt_y</p:attrName>
                                        </p:attrNameLst>
                                      </p:cBhvr>
                                      <p:tavLst>
                                        <p:tav tm="0">
                                          <p:val>
                                            <p:strVal val="#ppt_y-0.4"/>
                                          </p:val>
                                        </p:tav>
                                        <p:tav tm="100000">
                                          <p:val>
                                            <p:strVal val="#ppt_y+0.1"/>
                                          </p:val>
                                        </p:tav>
                                      </p:tavLst>
                                    </p:anim>
                                    <p:anim calcmode="lin" valueType="num">
                                      <p:cBhvr>
                                        <p:cTn id="65" dur="17" accel="100000" fill="hold">
                                          <p:stCondLst>
                                            <p:cond delay="67"/>
                                          </p:stCondLst>
                                        </p:cTn>
                                        <p:tgtEl>
                                          <p:spTgt spid="32"/>
                                        </p:tgtEl>
                                        <p:attrNameLst>
                                          <p:attrName>ppt_x</p:attrName>
                                        </p:attrNameLst>
                                      </p:cBhvr>
                                      <p:tavLst>
                                        <p:tav tm="0">
                                          <p:val>
                                            <p:strVal val="#ppt_x-0.05"/>
                                          </p:val>
                                        </p:tav>
                                        <p:tav tm="100000">
                                          <p:val>
                                            <p:strVal val="#ppt_x"/>
                                          </p:val>
                                        </p:tav>
                                      </p:tavLst>
                                    </p:anim>
                                    <p:anim calcmode="lin" valueType="num">
                                      <p:cBhvr>
                                        <p:cTn id="66" dur="17" accel="100000" fill="hold">
                                          <p:stCondLst>
                                            <p:cond delay="67"/>
                                          </p:stCondLst>
                                        </p:cTn>
                                        <p:tgtEl>
                                          <p:spTgt spid="32"/>
                                        </p:tgtEl>
                                        <p:attrNameLst>
                                          <p:attrName>ppt_y</p:attrName>
                                        </p:attrNameLst>
                                      </p:cBhvr>
                                      <p:tavLst>
                                        <p:tav tm="0">
                                          <p:val>
                                            <p:strVal val="#ppt_y+0.1"/>
                                          </p:val>
                                        </p:tav>
                                        <p:tav tm="100000">
                                          <p:val>
                                            <p:strVal val="#ppt_y"/>
                                          </p:val>
                                        </p:tav>
                                      </p:tavLst>
                                    </p:anim>
                                  </p:childTnLst>
                                </p:cTn>
                              </p:par>
                            </p:childTnLst>
                          </p:cTn>
                        </p:par>
                        <p:par>
                          <p:cTn id="67" fill="hold">
                            <p:stCondLst>
                              <p:cond delay="583"/>
                            </p:stCondLst>
                            <p:childTnLst>
                              <p:par>
                                <p:cTn id="68" presetID="30" presetClass="entr" presetSubtype="0" fill="hold" grpId="0" nodeType="after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67" decel="100000"/>
                                        <p:tgtEl>
                                          <p:spTgt spid="34"/>
                                        </p:tgtEl>
                                      </p:cBhvr>
                                    </p:animEffect>
                                    <p:anim calcmode="lin" valueType="num">
                                      <p:cBhvr>
                                        <p:cTn id="71" dur="67" decel="100000" fill="hold"/>
                                        <p:tgtEl>
                                          <p:spTgt spid="34"/>
                                        </p:tgtEl>
                                        <p:attrNameLst>
                                          <p:attrName>style.rotation</p:attrName>
                                        </p:attrNameLst>
                                      </p:cBhvr>
                                      <p:tavLst>
                                        <p:tav tm="0">
                                          <p:val>
                                            <p:fltVal val="-90"/>
                                          </p:val>
                                        </p:tav>
                                        <p:tav tm="100000">
                                          <p:val>
                                            <p:fltVal val="0"/>
                                          </p:val>
                                        </p:tav>
                                      </p:tavLst>
                                    </p:anim>
                                    <p:anim calcmode="lin" valueType="num">
                                      <p:cBhvr>
                                        <p:cTn id="72" dur="67" decel="100000" fill="hold"/>
                                        <p:tgtEl>
                                          <p:spTgt spid="34"/>
                                        </p:tgtEl>
                                        <p:attrNameLst>
                                          <p:attrName>ppt_x</p:attrName>
                                        </p:attrNameLst>
                                      </p:cBhvr>
                                      <p:tavLst>
                                        <p:tav tm="0">
                                          <p:val>
                                            <p:strVal val="#ppt_x+0.4"/>
                                          </p:val>
                                        </p:tav>
                                        <p:tav tm="100000">
                                          <p:val>
                                            <p:strVal val="#ppt_x-0.05"/>
                                          </p:val>
                                        </p:tav>
                                      </p:tavLst>
                                    </p:anim>
                                    <p:anim calcmode="lin" valueType="num">
                                      <p:cBhvr>
                                        <p:cTn id="73" dur="67" decel="100000" fill="hold"/>
                                        <p:tgtEl>
                                          <p:spTgt spid="34"/>
                                        </p:tgtEl>
                                        <p:attrNameLst>
                                          <p:attrName>ppt_y</p:attrName>
                                        </p:attrNameLst>
                                      </p:cBhvr>
                                      <p:tavLst>
                                        <p:tav tm="0">
                                          <p:val>
                                            <p:strVal val="#ppt_y-0.4"/>
                                          </p:val>
                                        </p:tav>
                                        <p:tav tm="100000">
                                          <p:val>
                                            <p:strVal val="#ppt_y+0.1"/>
                                          </p:val>
                                        </p:tav>
                                      </p:tavLst>
                                    </p:anim>
                                    <p:anim calcmode="lin" valueType="num">
                                      <p:cBhvr>
                                        <p:cTn id="74" dur="17" accel="100000" fill="hold">
                                          <p:stCondLst>
                                            <p:cond delay="67"/>
                                          </p:stCondLst>
                                        </p:cTn>
                                        <p:tgtEl>
                                          <p:spTgt spid="34"/>
                                        </p:tgtEl>
                                        <p:attrNameLst>
                                          <p:attrName>ppt_x</p:attrName>
                                        </p:attrNameLst>
                                      </p:cBhvr>
                                      <p:tavLst>
                                        <p:tav tm="0">
                                          <p:val>
                                            <p:strVal val="#ppt_x-0.05"/>
                                          </p:val>
                                        </p:tav>
                                        <p:tav tm="100000">
                                          <p:val>
                                            <p:strVal val="#ppt_x"/>
                                          </p:val>
                                        </p:tav>
                                      </p:tavLst>
                                    </p:anim>
                                    <p:anim calcmode="lin" valueType="num">
                                      <p:cBhvr>
                                        <p:cTn id="75" dur="17" accel="100000" fill="hold">
                                          <p:stCondLst>
                                            <p:cond delay="67"/>
                                          </p:stCondLst>
                                        </p:cTn>
                                        <p:tgtEl>
                                          <p:spTgt spid="34"/>
                                        </p:tgtEl>
                                        <p:attrNameLst>
                                          <p:attrName>ppt_y</p:attrName>
                                        </p:attrNameLst>
                                      </p:cBhvr>
                                      <p:tavLst>
                                        <p:tav tm="0">
                                          <p:val>
                                            <p:strVal val="#ppt_y+0.1"/>
                                          </p:val>
                                        </p:tav>
                                        <p:tav tm="100000">
                                          <p:val>
                                            <p:strVal val="#ppt_y"/>
                                          </p:val>
                                        </p:tav>
                                      </p:tavLst>
                                    </p:anim>
                                  </p:childTnLst>
                                </p:cTn>
                              </p:par>
                            </p:childTnLst>
                          </p:cTn>
                        </p:par>
                        <p:par>
                          <p:cTn id="76" fill="hold">
                            <p:stCondLst>
                              <p:cond delay="667"/>
                            </p:stCondLst>
                            <p:childTnLst>
                              <p:par>
                                <p:cTn id="77" presetID="30" presetClass="entr" presetSubtype="0" fill="hold" grpId="0" nodeType="after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67" decel="100000"/>
                                        <p:tgtEl>
                                          <p:spTgt spid="35"/>
                                        </p:tgtEl>
                                      </p:cBhvr>
                                    </p:animEffect>
                                    <p:anim calcmode="lin" valueType="num">
                                      <p:cBhvr>
                                        <p:cTn id="80" dur="67" decel="100000" fill="hold"/>
                                        <p:tgtEl>
                                          <p:spTgt spid="35"/>
                                        </p:tgtEl>
                                        <p:attrNameLst>
                                          <p:attrName>style.rotation</p:attrName>
                                        </p:attrNameLst>
                                      </p:cBhvr>
                                      <p:tavLst>
                                        <p:tav tm="0">
                                          <p:val>
                                            <p:fltVal val="-90"/>
                                          </p:val>
                                        </p:tav>
                                        <p:tav tm="100000">
                                          <p:val>
                                            <p:fltVal val="0"/>
                                          </p:val>
                                        </p:tav>
                                      </p:tavLst>
                                    </p:anim>
                                    <p:anim calcmode="lin" valueType="num">
                                      <p:cBhvr>
                                        <p:cTn id="81" dur="67" decel="100000" fill="hold"/>
                                        <p:tgtEl>
                                          <p:spTgt spid="35"/>
                                        </p:tgtEl>
                                        <p:attrNameLst>
                                          <p:attrName>ppt_x</p:attrName>
                                        </p:attrNameLst>
                                      </p:cBhvr>
                                      <p:tavLst>
                                        <p:tav tm="0">
                                          <p:val>
                                            <p:strVal val="#ppt_x+0.4"/>
                                          </p:val>
                                        </p:tav>
                                        <p:tav tm="100000">
                                          <p:val>
                                            <p:strVal val="#ppt_x-0.05"/>
                                          </p:val>
                                        </p:tav>
                                      </p:tavLst>
                                    </p:anim>
                                    <p:anim calcmode="lin" valueType="num">
                                      <p:cBhvr>
                                        <p:cTn id="82" dur="67" decel="100000" fill="hold"/>
                                        <p:tgtEl>
                                          <p:spTgt spid="35"/>
                                        </p:tgtEl>
                                        <p:attrNameLst>
                                          <p:attrName>ppt_y</p:attrName>
                                        </p:attrNameLst>
                                      </p:cBhvr>
                                      <p:tavLst>
                                        <p:tav tm="0">
                                          <p:val>
                                            <p:strVal val="#ppt_y-0.4"/>
                                          </p:val>
                                        </p:tav>
                                        <p:tav tm="100000">
                                          <p:val>
                                            <p:strVal val="#ppt_y+0.1"/>
                                          </p:val>
                                        </p:tav>
                                      </p:tavLst>
                                    </p:anim>
                                    <p:anim calcmode="lin" valueType="num">
                                      <p:cBhvr>
                                        <p:cTn id="83" dur="17" accel="100000" fill="hold">
                                          <p:stCondLst>
                                            <p:cond delay="67"/>
                                          </p:stCondLst>
                                        </p:cTn>
                                        <p:tgtEl>
                                          <p:spTgt spid="35"/>
                                        </p:tgtEl>
                                        <p:attrNameLst>
                                          <p:attrName>ppt_x</p:attrName>
                                        </p:attrNameLst>
                                      </p:cBhvr>
                                      <p:tavLst>
                                        <p:tav tm="0">
                                          <p:val>
                                            <p:strVal val="#ppt_x-0.05"/>
                                          </p:val>
                                        </p:tav>
                                        <p:tav tm="100000">
                                          <p:val>
                                            <p:strVal val="#ppt_x"/>
                                          </p:val>
                                        </p:tav>
                                      </p:tavLst>
                                    </p:anim>
                                    <p:anim calcmode="lin" valueType="num">
                                      <p:cBhvr>
                                        <p:cTn id="84" dur="17" accel="100000" fill="hold">
                                          <p:stCondLst>
                                            <p:cond delay="67"/>
                                          </p:stCondLst>
                                        </p:cTn>
                                        <p:tgtEl>
                                          <p:spTgt spid="35"/>
                                        </p:tgtEl>
                                        <p:attrNameLst>
                                          <p:attrName>ppt_y</p:attrName>
                                        </p:attrNameLst>
                                      </p:cBhvr>
                                      <p:tavLst>
                                        <p:tav tm="0">
                                          <p:val>
                                            <p:strVal val="#ppt_y+0.1"/>
                                          </p:val>
                                        </p:tav>
                                        <p:tav tm="100000">
                                          <p:val>
                                            <p:strVal val="#ppt_y"/>
                                          </p:val>
                                        </p:tav>
                                      </p:tavLst>
                                    </p:anim>
                                  </p:childTnLst>
                                </p:cTn>
                              </p:par>
                            </p:childTnLst>
                          </p:cTn>
                        </p:par>
                        <p:par>
                          <p:cTn id="85" fill="hold">
                            <p:stCondLst>
                              <p:cond delay="750"/>
                            </p:stCondLst>
                            <p:childTnLst>
                              <p:par>
                                <p:cTn id="86" presetID="30" presetClass="entr" presetSubtype="0" fill="hold" nodeType="after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fade">
                                      <p:cBhvr>
                                        <p:cTn id="88" dur="67" decel="100000"/>
                                        <p:tgtEl>
                                          <p:spTgt spid="49"/>
                                        </p:tgtEl>
                                      </p:cBhvr>
                                    </p:animEffect>
                                    <p:anim calcmode="lin" valueType="num">
                                      <p:cBhvr>
                                        <p:cTn id="89" dur="67" decel="100000" fill="hold"/>
                                        <p:tgtEl>
                                          <p:spTgt spid="49"/>
                                        </p:tgtEl>
                                        <p:attrNameLst>
                                          <p:attrName>style.rotation</p:attrName>
                                        </p:attrNameLst>
                                      </p:cBhvr>
                                      <p:tavLst>
                                        <p:tav tm="0">
                                          <p:val>
                                            <p:fltVal val="-90"/>
                                          </p:val>
                                        </p:tav>
                                        <p:tav tm="100000">
                                          <p:val>
                                            <p:fltVal val="0"/>
                                          </p:val>
                                        </p:tav>
                                      </p:tavLst>
                                    </p:anim>
                                    <p:anim calcmode="lin" valueType="num">
                                      <p:cBhvr>
                                        <p:cTn id="90" dur="67" decel="100000" fill="hold"/>
                                        <p:tgtEl>
                                          <p:spTgt spid="49"/>
                                        </p:tgtEl>
                                        <p:attrNameLst>
                                          <p:attrName>ppt_x</p:attrName>
                                        </p:attrNameLst>
                                      </p:cBhvr>
                                      <p:tavLst>
                                        <p:tav tm="0">
                                          <p:val>
                                            <p:strVal val="#ppt_x+0.4"/>
                                          </p:val>
                                        </p:tav>
                                        <p:tav tm="100000">
                                          <p:val>
                                            <p:strVal val="#ppt_x-0.05"/>
                                          </p:val>
                                        </p:tav>
                                      </p:tavLst>
                                    </p:anim>
                                    <p:anim calcmode="lin" valueType="num">
                                      <p:cBhvr>
                                        <p:cTn id="91" dur="67" decel="100000" fill="hold"/>
                                        <p:tgtEl>
                                          <p:spTgt spid="49"/>
                                        </p:tgtEl>
                                        <p:attrNameLst>
                                          <p:attrName>ppt_y</p:attrName>
                                        </p:attrNameLst>
                                      </p:cBhvr>
                                      <p:tavLst>
                                        <p:tav tm="0">
                                          <p:val>
                                            <p:strVal val="#ppt_y-0.4"/>
                                          </p:val>
                                        </p:tav>
                                        <p:tav tm="100000">
                                          <p:val>
                                            <p:strVal val="#ppt_y+0.1"/>
                                          </p:val>
                                        </p:tav>
                                      </p:tavLst>
                                    </p:anim>
                                    <p:anim calcmode="lin" valueType="num">
                                      <p:cBhvr>
                                        <p:cTn id="92" dur="17" accel="100000" fill="hold">
                                          <p:stCondLst>
                                            <p:cond delay="67"/>
                                          </p:stCondLst>
                                        </p:cTn>
                                        <p:tgtEl>
                                          <p:spTgt spid="49"/>
                                        </p:tgtEl>
                                        <p:attrNameLst>
                                          <p:attrName>ppt_x</p:attrName>
                                        </p:attrNameLst>
                                      </p:cBhvr>
                                      <p:tavLst>
                                        <p:tav tm="0">
                                          <p:val>
                                            <p:strVal val="#ppt_x-0.05"/>
                                          </p:val>
                                        </p:tav>
                                        <p:tav tm="100000">
                                          <p:val>
                                            <p:strVal val="#ppt_x"/>
                                          </p:val>
                                        </p:tav>
                                      </p:tavLst>
                                    </p:anim>
                                    <p:anim calcmode="lin" valueType="num">
                                      <p:cBhvr>
                                        <p:cTn id="93" dur="17" accel="100000" fill="hold">
                                          <p:stCondLst>
                                            <p:cond delay="67"/>
                                          </p:stCondLst>
                                        </p:cTn>
                                        <p:tgtEl>
                                          <p:spTgt spid="49"/>
                                        </p:tgtEl>
                                        <p:attrNameLst>
                                          <p:attrName>ppt_y</p:attrName>
                                        </p:attrNameLst>
                                      </p:cBhvr>
                                      <p:tavLst>
                                        <p:tav tm="0">
                                          <p:val>
                                            <p:strVal val="#ppt_y+0.1"/>
                                          </p:val>
                                        </p:tav>
                                        <p:tav tm="100000">
                                          <p:val>
                                            <p:strVal val="#ppt_y"/>
                                          </p:val>
                                        </p:tav>
                                      </p:tavLst>
                                    </p:anim>
                                  </p:childTnLst>
                                </p:cTn>
                              </p:par>
                            </p:childTnLst>
                          </p:cTn>
                        </p:par>
                        <p:par>
                          <p:cTn id="94" fill="hold">
                            <p:stCondLst>
                              <p:cond delay="833"/>
                            </p:stCondLst>
                            <p:childTnLst>
                              <p:par>
                                <p:cTn id="95" presetID="30" presetClass="entr" presetSubtype="0" fill="hold"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fade">
                                      <p:cBhvr>
                                        <p:cTn id="97" dur="67" decel="100000"/>
                                        <p:tgtEl>
                                          <p:spTgt spid="25"/>
                                        </p:tgtEl>
                                      </p:cBhvr>
                                    </p:animEffect>
                                    <p:anim calcmode="lin" valueType="num">
                                      <p:cBhvr>
                                        <p:cTn id="98" dur="67" decel="100000" fill="hold"/>
                                        <p:tgtEl>
                                          <p:spTgt spid="25"/>
                                        </p:tgtEl>
                                        <p:attrNameLst>
                                          <p:attrName>style.rotation</p:attrName>
                                        </p:attrNameLst>
                                      </p:cBhvr>
                                      <p:tavLst>
                                        <p:tav tm="0">
                                          <p:val>
                                            <p:fltVal val="-90"/>
                                          </p:val>
                                        </p:tav>
                                        <p:tav tm="100000">
                                          <p:val>
                                            <p:fltVal val="0"/>
                                          </p:val>
                                        </p:tav>
                                      </p:tavLst>
                                    </p:anim>
                                    <p:anim calcmode="lin" valueType="num">
                                      <p:cBhvr>
                                        <p:cTn id="99" dur="67" decel="100000" fill="hold"/>
                                        <p:tgtEl>
                                          <p:spTgt spid="25"/>
                                        </p:tgtEl>
                                        <p:attrNameLst>
                                          <p:attrName>ppt_x</p:attrName>
                                        </p:attrNameLst>
                                      </p:cBhvr>
                                      <p:tavLst>
                                        <p:tav tm="0">
                                          <p:val>
                                            <p:strVal val="#ppt_x+0.4"/>
                                          </p:val>
                                        </p:tav>
                                        <p:tav tm="100000">
                                          <p:val>
                                            <p:strVal val="#ppt_x-0.05"/>
                                          </p:val>
                                        </p:tav>
                                      </p:tavLst>
                                    </p:anim>
                                    <p:anim calcmode="lin" valueType="num">
                                      <p:cBhvr>
                                        <p:cTn id="100" dur="67" decel="100000" fill="hold"/>
                                        <p:tgtEl>
                                          <p:spTgt spid="25"/>
                                        </p:tgtEl>
                                        <p:attrNameLst>
                                          <p:attrName>ppt_y</p:attrName>
                                        </p:attrNameLst>
                                      </p:cBhvr>
                                      <p:tavLst>
                                        <p:tav tm="0">
                                          <p:val>
                                            <p:strVal val="#ppt_y-0.4"/>
                                          </p:val>
                                        </p:tav>
                                        <p:tav tm="100000">
                                          <p:val>
                                            <p:strVal val="#ppt_y+0.1"/>
                                          </p:val>
                                        </p:tav>
                                      </p:tavLst>
                                    </p:anim>
                                    <p:anim calcmode="lin" valueType="num">
                                      <p:cBhvr>
                                        <p:cTn id="101" dur="17" accel="100000" fill="hold">
                                          <p:stCondLst>
                                            <p:cond delay="67"/>
                                          </p:stCondLst>
                                        </p:cTn>
                                        <p:tgtEl>
                                          <p:spTgt spid="25"/>
                                        </p:tgtEl>
                                        <p:attrNameLst>
                                          <p:attrName>ppt_x</p:attrName>
                                        </p:attrNameLst>
                                      </p:cBhvr>
                                      <p:tavLst>
                                        <p:tav tm="0">
                                          <p:val>
                                            <p:strVal val="#ppt_x-0.05"/>
                                          </p:val>
                                        </p:tav>
                                        <p:tav tm="100000">
                                          <p:val>
                                            <p:strVal val="#ppt_x"/>
                                          </p:val>
                                        </p:tav>
                                      </p:tavLst>
                                    </p:anim>
                                    <p:anim calcmode="lin" valueType="num">
                                      <p:cBhvr>
                                        <p:cTn id="102" dur="17" accel="100000" fill="hold">
                                          <p:stCondLst>
                                            <p:cond delay="67"/>
                                          </p:stCondLst>
                                        </p:cTn>
                                        <p:tgtEl>
                                          <p:spTgt spid="2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animBg="1"/>
      <p:bldP spid="12" grpId="0" animBg="1"/>
      <p:bldP spid="29" grpId="0"/>
      <p:bldP spid="30" grpId="0"/>
      <p:bldP spid="31" grpId="0"/>
      <p:bldP spid="32" grpId="0"/>
      <p:bldP spid="34"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PA-组合 7">
            <a:extLst>
              <a:ext uri="{FF2B5EF4-FFF2-40B4-BE49-F238E27FC236}">
                <a16:creationId xmlns:a16="http://schemas.microsoft.com/office/drawing/2014/main" id="{96F4FFBB-1716-4AD4-97AF-70F3E3E551EC}"/>
              </a:ext>
            </a:extLst>
          </p:cNvPr>
          <p:cNvGrpSpPr/>
          <p:nvPr>
            <p:custDataLst>
              <p:tags r:id="rId2"/>
            </p:custDataLst>
          </p:nvPr>
        </p:nvGrpSpPr>
        <p:grpSpPr>
          <a:xfrm>
            <a:off x="534389" y="2407557"/>
            <a:ext cx="11123221" cy="2679914"/>
            <a:chOff x="556160" y="2048742"/>
            <a:chExt cx="11123221" cy="2679914"/>
          </a:xfrm>
        </p:grpSpPr>
        <p:sp>
          <p:nvSpPr>
            <p:cNvPr id="5" name="PA-矩形 4"/>
            <p:cNvSpPr/>
            <p:nvPr>
              <p:custDataLst>
                <p:tags r:id="rId10"/>
              </p:custDataLst>
            </p:nvPr>
          </p:nvSpPr>
          <p:spPr>
            <a:xfrm>
              <a:off x="556160" y="2048742"/>
              <a:ext cx="2691740" cy="2679914"/>
            </a:xfrm>
            <a:prstGeom prst="rect">
              <a:avLst/>
            </a:prstGeom>
            <a:solidFill>
              <a:schemeClr val="bg1"/>
            </a:solidFill>
            <a:ln>
              <a:solidFill>
                <a:schemeClr val="bg1">
                  <a:lumMod val="85000"/>
                </a:schemeClr>
              </a:solidFill>
            </a:ln>
            <a:effectLst>
              <a:outerShdw blurRad="266700" dist="508000" dir="1920000" sx="96000" sy="96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en-US">
                <a:solidFill>
                  <a:schemeClr val="tx1">
                    <a:lumMod val="75000"/>
                    <a:lumOff val="25000"/>
                  </a:schemeClr>
                </a:solidFill>
                <a:cs typeface="+mn-ea"/>
                <a:sym typeface="+mn-lt"/>
              </a:endParaRPr>
            </a:p>
          </p:txBody>
        </p:sp>
        <p:sp>
          <p:nvSpPr>
            <p:cNvPr id="13" name="PA-矩形 12"/>
            <p:cNvSpPr/>
            <p:nvPr>
              <p:custDataLst>
                <p:tags r:id="rId11"/>
              </p:custDataLst>
            </p:nvPr>
          </p:nvSpPr>
          <p:spPr>
            <a:xfrm>
              <a:off x="3366654" y="2048742"/>
              <a:ext cx="2691740" cy="2679914"/>
            </a:xfrm>
            <a:prstGeom prst="rect">
              <a:avLst/>
            </a:prstGeom>
            <a:solidFill>
              <a:schemeClr val="bg1"/>
            </a:solidFill>
            <a:ln>
              <a:solidFill>
                <a:schemeClr val="bg1">
                  <a:lumMod val="85000"/>
                </a:schemeClr>
              </a:solidFill>
            </a:ln>
            <a:effectLst>
              <a:outerShdw blurRad="266700" dist="508000" dir="1920000" sx="96000" sy="96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en-US" dirty="0">
                <a:solidFill>
                  <a:schemeClr val="tx1">
                    <a:lumMod val="75000"/>
                    <a:lumOff val="25000"/>
                  </a:schemeClr>
                </a:solidFill>
                <a:cs typeface="+mn-ea"/>
                <a:sym typeface="+mn-lt"/>
              </a:endParaRPr>
            </a:p>
          </p:txBody>
        </p:sp>
        <p:sp>
          <p:nvSpPr>
            <p:cNvPr id="18" name="PA-矩形 17"/>
            <p:cNvSpPr/>
            <p:nvPr>
              <p:custDataLst>
                <p:tags r:id="rId12"/>
              </p:custDataLst>
            </p:nvPr>
          </p:nvSpPr>
          <p:spPr>
            <a:xfrm>
              <a:off x="6177147" y="2048742"/>
              <a:ext cx="2691740" cy="2679914"/>
            </a:xfrm>
            <a:prstGeom prst="rect">
              <a:avLst/>
            </a:prstGeom>
            <a:solidFill>
              <a:schemeClr val="bg1"/>
            </a:solidFill>
            <a:ln>
              <a:solidFill>
                <a:schemeClr val="bg1">
                  <a:lumMod val="85000"/>
                </a:schemeClr>
              </a:solidFill>
            </a:ln>
            <a:effectLst>
              <a:outerShdw blurRad="266700" dist="508000" dir="1920000" sx="96000" sy="96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en-US">
                <a:solidFill>
                  <a:schemeClr val="tx1">
                    <a:lumMod val="75000"/>
                    <a:lumOff val="25000"/>
                  </a:schemeClr>
                </a:solidFill>
                <a:cs typeface="+mn-ea"/>
                <a:sym typeface="+mn-lt"/>
              </a:endParaRPr>
            </a:p>
          </p:txBody>
        </p:sp>
        <p:sp>
          <p:nvSpPr>
            <p:cNvPr id="23" name="PA-矩形 22"/>
            <p:cNvSpPr/>
            <p:nvPr>
              <p:custDataLst>
                <p:tags r:id="rId13"/>
              </p:custDataLst>
            </p:nvPr>
          </p:nvSpPr>
          <p:spPr>
            <a:xfrm>
              <a:off x="8987641" y="2048742"/>
              <a:ext cx="2691740" cy="2679914"/>
            </a:xfrm>
            <a:prstGeom prst="rect">
              <a:avLst/>
            </a:prstGeom>
            <a:solidFill>
              <a:schemeClr val="bg1"/>
            </a:solidFill>
            <a:ln>
              <a:solidFill>
                <a:schemeClr val="bg1">
                  <a:lumMod val="85000"/>
                </a:schemeClr>
              </a:solidFill>
            </a:ln>
            <a:effectLst>
              <a:outerShdw blurRad="266700" dist="508000" dir="1920000" sx="96000" sy="96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en-US">
                <a:solidFill>
                  <a:schemeClr val="tx1">
                    <a:lumMod val="75000"/>
                    <a:lumOff val="25000"/>
                  </a:schemeClr>
                </a:solidFill>
                <a:cs typeface="+mn-ea"/>
                <a:sym typeface="+mn-lt"/>
              </a:endParaRPr>
            </a:p>
          </p:txBody>
        </p:sp>
        <p:sp>
          <p:nvSpPr>
            <p:cNvPr id="41" name="PA-形状 2554"/>
            <p:cNvSpPr/>
            <p:nvPr>
              <p:custDataLst>
                <p:tags r:id="rId14"/>
              </p:custDataLst>
            </p:nvPr>
          </p:nvSpPr>
          <p:spPr>
            <a:xfrm>
              <a:off x="1007183" y="2334390"/>
              <a:ext cx="461819" cy="419835"/>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accent1"/>
            </a:solidFill>
            <a:ln w="12700">
              <a:miter lim="400000"/>
            </a:ln>
          </p:spPr>
          <p:txBody>
            <a:bodyPr lIns="38100" tIns="38100" rIns="38100" bIns="38100" anchor="ctr"/>
            <a:lstStyle/>
            <a:p>
              <a:pPr defTabSz="457200">
                <a:lnSpc>
                  <a:spcPct val="108421"/>
                </a:lnSpc>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cs typeface="+mn-ea"/>
                <a:sym typeface="+mn-lt"/>
              </a:endParaRPr>
            </a:p>
          </p:txBody>
        </p:sp>
        <p:sp>
          <p:nvSpPr>
            <p:cNvPr id="42" name="PA-形状 2569"/>
            <p:cNvSpPr/>
            <p:nvPr>
              <p:custDataLst>
                <p:tags r:id="rId15"/>
              </p:custDataLst>
            </p:nvPr>
          </p:nvSpPr>
          <p:spPr>
            <a:xfrm>
              <a:off x="3740322" y="2313392"/>
              <a:ext cx="461819" cy="461830"/>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chemeClr val="accent1"/>
            </a:solidFill>
            <a:ln w="12700">
              <a:miter lim="400000"/>
            </a:ln>
          </p:spPr>
          <p:txBody>
            <a:bodyPr lIns="38100" tIns="38100" rIns="38100" bIns="38100" anchor="ctr"/>
            <a:lstStyle/>
            <a:p>
              <a:pPr defTabSz="457200">
                <a:lnSpc>
                  <a:spcPct val="108421"/>
                </a:lnSpc>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cs typeface="+mn-ea"/>
                <a:sym typeface="+mn-lt"/>
              </a:endParaRPr>
            </a:p>
          </p:txBody>
        </p:sp>
        <p:sp>
          <p:nvSpPr>
            <p:cNvPr id="43" name="PA-形状 2584"/>
            <p:cNvSpPr/>
            <p:nvPr>
              <p:custDataLst>
                <p:tags r:id="rId16"/>
              </p:custDataLst>
            </p:nvPr>
          </p:nvSpPr>
          <p:spPr>
            <a:xfrm>
              <a:off x="6567725" y="2313398"/>
              <a:ext cx="461819" cy="461819"/>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chemeClr val="accent1"/>
            </a:solidFill>
            <a:ln w="12700">
              <a:miter lim="400000"/>
            </a:ln>
          </p:spPr>
          <p:txBody>
            <a:bodyPr lIns="38100" tIns="38100" rIns="38100" bIns="38100" anchor="ctr"/>
            <a:lstStyle/>
            <a:p>
              <a:pPr defTabSz="457200">
                <a:lnSpc>
                  <a:spcPct val="108421"/>
                </a:lnSpc>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cs typeface="+mn-ea"/>
                <a:sym typeface="+mn-lt"/>
              </a:endParaRPr>
            </a:p>
          </p:txBody>
        </p:sp>
        <p:sp>
          <p:nvSpPr>
            <p:cNvPr id="44" name="PA-形状 2617"/>
            <p:cNvSpPr/>
            <p:nvPr>
              <p:custDataLst>
                <p:tags r:id="rId17"/>
              </p:custDataLst>
            </p:nvPr>
          </p:nvSpPr>
          <p:spPr>
            <a:xfrm>
              <a:off x="9352357" y="2355360"/>
              <a:ext cx="461819" cy="377894"/>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1"/>
            </a:solidFill>
            <a:ln w="12700">
              <a:miter lim="400000"/>
            </a:ln>
          </p:spPr>
          <p:txBody>
            <a:bodyPr lIns="38100" tIns="38100" rIns="38100" bIns="38100" anchor="ctr"/>
            <a:lstStyle/>
            <a:p>
              <a:pPr defTabSz="457200">
                <a:lnSpc>
                  <a:spcPct val="108421"/>
                </a:lnSpc>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cs typeface="+mn-ea"/>
                <a:sym typeface="+mn-lt"/>
              </a:endParaRPr>
            </a:p>
          </p:txBody>
        </p:sp>
      </p:grpSp>
      <p:sp>
        <p:nvSpPr>
          <p:cNvPr id="53" name="PA-矩形 52">
            <a:extLst>
              <a:ext uri="{FF2B5EF4-FFF2-40B4-BE49-F238E27FC236}">
                <a16:creationId xmlns:a16="http://schemas.microsoft.com/office/drawing/2014/main" id="{F8AA6FB8-50E2-46AE-BBE6-CBB961A58954}"/>
              </a:ext>
            </a:extLst>
          </p:cNvPr>
          <p:cNvSpPr/>
          <p:nvPr>
            <p:custDataLst>
              <p:tags r:id="rId3"/>
            </p:custDataLst>
          </p:nvPr>
        </p:nvSpPr>
        <p:spPr>
          <a:xfrm>
            <a:off x="778973" y="3389381"/>
            <a:ext cx="2202572" cy="1676806"/>
          </a:xfrm>
          <a:prstGeom prst="rect">
            <a:avLst/>
          </a:prstGeom>
        </p:spPr>
        <p:txBody>
          <a:bodyPr wrap="square">
            <a:spAutoFit/>
            <a:scene3d>
              <a:camera prst="orthographicFront"/>
              <a:lightRig rig="threePt" dir="t"/>
            </a:scene3d>
            <a:sp3d contourW="12700"/>
          </a:bodyPr>
          <a:lstStyle/>
          <a:p>
            <a:pPr>
              <a:lnSpc>
                <a:spcPct val="108421"/>
              </a:lnSpc>
            </a:pPr>
            <a:r>
              <a:rPr lang="zh-CN" altLang="en-US" sz="1600" dirty="0">
                <a:solidFill>
                  <a:schemeClr val="tx1">
                    <a:lumMod val="75000"/>
                    <a:lumOff val="25000"/>
                  </a:schemeClr>
                </a:solidFill>
                <a:cs typeface="+mn-ea"/>
                <a:sym typeface="+mn-lt"/>
              </a:rPr>
              <a:t>用户可以在投影仪或者计算机上演示也可以将演示文稿打印出来制成应用应到更广泛的领域中更广泛的领域中</a:t>
            </a:r>
          </a:p>
        </p:txBody>
      </p:sp>
      <p:sp>
        <p:nvSpPr>
          <p:cNvPr id="55" name="PA-矩形 54">
            <a:extLst>
              <a:ext uri="{FF2B5EF4-FFF2-40B4-BE49-F238E27FC236}">
                <a16:creationId xmlns:a16="http://schemas.microsoft.com/office/drawing/2014/main" id="{1BEBD6E6-7AAB-495E-B2D2-A6936E87B44D}"/>
              </a:ext>
            </a:extLst>
          </p:cNvPr>
          <p:cNvSpPr/>
          <p:nvPr>
            <p:custDataLst>
              <p:tags r:id="rId4"/>
            </p:custDataLst>
          </p:nvPr>
        </p:nvSpPr>
        <p:spPr>
          <a:xfrm>
            <a:off x="3588092" y="3389381"/>
            <a:ext cx="2202572" cy="1676806"/>
          </a:xfrm>
          <a:prstGeom prst="rect">
            <a:avLst/>
          </a:prstGeom>
        </p:spPr>
        <p:txBody>
          <a:bodyPr wrap="square">
            <a:spAutoFit/>
            <a:scene3d>
              <a:camera prst="orthographicFront"/>
              <a:lightRig rig="threePt" dir="t"/>
            </a:scene3d>
            <a:sp3d contourW="12700"/>
          </a:bodyPr>
          <a:lstStyle/>
          <a:p>
            <a:pPr>
              <a:lnSpc>
                <a:spcPct val="108421"/>
              </a:lnSpc>
            </a:pPr>
            <a:r>
              <a:rPr lang="zh-CN" altLang="en-US" sz="1600" dirty="0">
                <a:solidFill>
                  <a:schemeClr val="tx1">
                    <a:lumMod val="75000"/>
                    <a:lumOff val="25000"/>
                  </a:schemeClr>
                </a:solidFill>
                <a:cs typeface="+mn-ea"/>
                <a:sym typeface="+mn-lt"/>
              </a:rPr>
              <a:t>用户可以在投影仪或者计算机上演示也可以将演示文稿打印出来制成应用应到更广泛的领域中更广泛的领域中</a:t>
            </a:r>
          </a:p>
        </p:txBody>
      </p:sp>
      <p:sp>
        <p:nvSpPr>
          <p:cNvPr id="56" name="PA-矩形 55">
            <a:extLst>
              <a:ext uri="{FF2B5EF4-FFF2-40B4-BE49-F238E27FC236}">
                <a16:creationId xmlns:a16="http://schemas.microsoft.com/office/drawing/2014/main" id="{773C603C-7F4D-4316-A346-69B719022970}"/>
              </a:ext>
            </a:extLst>
          </p:cNvPr>
          <p:cNvSpPr/>
          <p:nvPr>
            <p:custDataLst>
              <p:tags r:id="rId5"/>
            </p:custDataLst>
          </p:nvPr>
        </p:nvSpPr>
        <p:spPr>
          <a:xfrm>
            <a:off x="6397211" y="3389381"/>
            <a:ext cx="2202572" cy="1676806"/>
          </a:xfrm>
          <a:prstGeom prst="rect">
            <a:avLst/>
          </a:prstGeom>
        </p:spPr>
        <p:txBody>
          <a:bodyPr wrap="square">
            <a:spAutoFit/>
            <a:scene3d>
              <a:camera prst="orthographicFront"/>
              <a:lightRig rig="threePt" dir="t"/>
            </a:scene3d>
            <a:sp3d contourW="12700"/>
          </a:bodyPr>
          <a:lstStyle/>
          <a:p>
            <a:pPr>
              <a:lnSpc>
                <a:spcPct val="108421"/>
              </a:lnSpc>
            </a:pPr>
            <a:r>
              <a:rPr lang="zh-CN" altLang="en-US" sz="1600" dirty="0">
                <a:solidFill>
                  <a:schemeClr val="tx1">
                    <a:lumMod val="75000"/>
                    <a:lumOff val="25000"/>
                  </a:schemeClr>
                </a:solidFill>
                <a:cs typeface="+mn-ea"/>
                <a:sym typeface="+mn-lt"/>
              </a:rPr>
              <a:t>用户可以在投影仪或者计算机上演示也可以将演示文稿打印出来制成应用应到更广泛的领域中更广泛的领域中</a:t>
            </a:r>
          </a:p>
        </p:txBody>
      </p:sp>
      <p:sp>
        <p:nvSpPr>
          <p:cNvPr id="57" name="PA-矩形 56">
            <a:extLst>
              <a:ext uri="{FF2B5EF4-FFF2-40B4-BE49-F238E27FC236}">
                <a16:creationId xmlns:a16="http://schemas.microsoft.com/office/drawing/2014/main" id="{7BED373C-A04B-4A6D-9ECA-C3A6F6DF2654}"/>
              </a:ext>
            </a:extLst>
          </p:cNvPr>
          <p:cNvSpPr/>
          <p:nvPr>
            <p:custDataLst>
              <p:tags r:id="rId6"/>
            </p:custDataLst>
          </p:nvPr>
        </p:nvSpPr>
        <p:spPr>
          <a:xfrm>
            <a:off x="9206330" y="3389381"/>
            <a:ext cx="2202572" cy="1676806"/>
          </a:xfrm>
          <a:prstGeom prst="rect">
            <a:avLst/>
          </a:prstGeom>
        </p:spPr>
        <p:txBody>
          <a:bodyPr wrap="square">
            <a:spAutoFit/>
            <a:scene3d>
              <a:camera prst="orthographicFront"/>
              <a:lightRig rig="threePt" dir="t"/>
            </a:scene3d>
            <a:sp3d contourW="12700"/>
          </a:bodyPr>
          <a:lstStyle/>
          <a:p>
            <a:pPr>
              <a:lnSpc>
                <a:spcPct val="108421"/>
              </a:lnSpc>
            </a:pPr>
            <a:r>
              <a:rPr lang="zh-CN" altLang="en-US" sz="1600" dirty="0">
                <a:solidFill>
                  <a:schemeClr val="tx1">
                    <a:lumMod val="75000"/>
                    <a:lumOff val="25000"/>
                  </a:schemeClr>
                </a:solidFill>
                <a:cs typeface="+mn-ea"/>
                <a:sym typeface="+mn-lt"/>
              </a:rPr>
              <a:t>用户可以在投影仪或者计算机上演示也可以将演示文稿打印出来制成应用应到更广泛的领域中更广泛的领域中</a:t>
            </a:r>
          </a:p>
        </p:txBody>
      </p:sp>
      <p:grpSp>
        <p:nvGrpSpPr>
          <p:cNvPr id="16" name="PA-组合 1">
            <a:extLst>
              <a:ext uri="{FF2B5EF4-FFF2-40B4-BE49-F238E27FC236}">
                <a16:creationId xmlns:a16="http://schemas.microsoft.com/office/drawing/2014/main" id="{E67376D6-1738-4C4F-AE08-41A39B8B1F96}"/>
              </a:ext>
            </a:extLst>
          </p:cNvPr>
          <p:cNvGrpSpPr/>
          <p:nvPr>
            <p:custDataLst>
              <p:tags r:id="rId7"/>
            </p:custDataLst>
          </p:nvPr>
        </p:nvGrpSpPr>
        <p:grpSpPr>
          <a:xfrm>
            <a:off x="2608078" y="521369"/>
            <a:ext cx="6975844" cy="651784"/>
            <a:chOff x="2608078" y="521369"/>
            <a:chExt cx="6975844" cy="651784"/>
          </a:xfrm>
        </p:grpSpPr>
        <p:sp>
          <p:nvSpPr>
            <p:cNvPr id="17" name="PA-文本框 18">
              <a:extLst>
                <a:ext uri="{FF2B5EF4-FFF2-40B4-BE49-F238E27FC236}">
                  <a16:creationId xmlns:a16="http://schemas.microsoft.com/office/drawing/2014/main" id="{D86723C2-4BE7-4355-887D-8CA18C18CD6C}"/>
                </a:ext>
              </a:extLst>
            </p:cNvPr>
            <p:cNvSpPr txBox="1"/>
            <p:nvPr>
              <p:custDataLst>
                <p:tags r:id="rId8"/>
              </p:custDataLst>
            </p:nvPr>
          </p:nvSpPr>
          <p:spPr>
            <a:xfrm>
              <a:off x="4782653" y="521369"/>
              <a:ext cx="2626694" cy="461665"/>
            </a:xfrm>
            <a:prstGeom prst="rect">
              <a:avLst/>
            </a:prstGeom>
            <a:noFill/>
          </p:spPr>
          <p:txBody>
            <a:bodyPr wrap="square" rtlCol="0">
              <a:spAutoFit/>
            </a:bodyPr>
            <a:lstStyle/>
            <a:p>
              <a:pPr algn="ctr"/>
              <a:r>
                <a:rPr lang="zh-CN" altLang="en-US" sz="2400" dirty="0">
                  <a:solidFill>
                    <a:schemeClr val="accent2">
                      <a:lumMod val="85000"/>
                      <a:lumOff val="15000"/>
                    </a:schemeClr>
                  </a:solidFill>
                  <a:cs typeface="+mn-ea"/>
                  <a:sym typeface="+mn-lt"/>
                </a:rPr>
                <a:t>输入您的标题文本</a:t>
              </a:r>
            </a:p>
          </p:txBody>
        </p:sp>
        <p:sp>
          <p:nvSpPr>
            <p:cNvPr id="19" name="PA-文本框 10">
              <a:extLst>
                <a:ext uri="{FF2B5EF4-FFF2-40B4-BE49-F238E27FC236}">
                  <a16:creationId xmlns:a16="http://schemas.microsoft.com/office/drawing/2014/main" id="{1B43A566-BE73-497D-8EE6-E473969C5A96}"/>
                </a:ext>
              </a:extLst>
            </p:cNvPr>
            <p:cNvSpPr txBox="1">
              <a:spLocks noChangeArrowheads="1"/>
            </p:cNvSpPr>
            <p:nvPr>
              <p:custDataLst>
                <p:tags r:id="rId9"/>
              </p:custDataLst>
            </p:nvPr>
          </p:nvSpPr>
          <p:spPr bwMode="auto">
            <a:xfrm>
              <a:off x="2608078" y="959633"/>
              <a:ext cx="6975844" cy="213520"/>
            </a:xfrm>
            <a:prstGeom prst="rect">
              <a:avLst/>
            </a:prstGeom>
            <a:noFill/>
            <a:ln w="9525">
              <a:noFill/>
              <a:miter lim="800000"/>
              <a:headEnd/>
              <a:tailEnd/>
            </a:ln>
          </p:spPr>
          <p:txBody>
            <a:bodyPr wrap="square" lIns="45720" tIns="22860" rIns="45720" bIns="22860">
              <a:spAutoFit/>
            </a:bodyPr>
            <a:lstStyle/>
            <a:p>
              <a:pPr algn="ctr">
                <a:lnSpc>
                  <a:spcPct val="108421"/>
                </a:lnSpc>
              </a:pPr>
              <a:r>
                <a:rPr lang="zh-CN" altLang="en-US" sz="1050" dirty="0">
                  <a:solidFill>
                    <a:schemeClr val="accent2">
                      <a:lumMod val="50000"/>
                      <a:lumOff val="50000"/>
                    </a:schemeClr>
                  </a:solidFill>
                  <a:cs typeface="+mn-ea"/>
                  <a:sym typeface="+mn-lt"/>
                </a:rPr>
                <a:t>用户可以在投影仪或者计算机上演示也可以将应用到更广泛的领域中</a:t>
              </a:r>
            </a:p>
          </p:txBody>
        </p:sp>
      </p:grpSp>
    </p:spTree>
    <p:custDataLst>
      <p:tags r:id="rId1"/>
    </p:custDataLst>
    <p:extLst>
      <p:ext uri="{BB962C8B-B14F-4D97-AF65-F5344CB8AC3E}">
        <p14:creationId xmlns:p14="http://schemas.microsoft.com/office/powerpoint/2010/main" val="1736426220"/>
      </p:ext>
    </p:extLst>
  </p:cSld>
  <p:clrMapOvr>
    <a:masterClrMapping/>
  </p:clrMapOvr>
  <mc:AlternateContent xmlns:mc="http://schemas.openxmlformats.org/markup-compatibility/2006" xmlns:p14="http://schemas.microsoft.com/office/powerpoint/2010/main">
    <mc:Choice Requires="p14">
      <p:transition spd="slow" p14:dur="1500" advClick="0">
        <p:cut/>
      </p:transition>
    </mc:Choice>
    <mc:Fallback xmlns="">
      <p:transition spd="slow" advClick="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33" decel="100000"/>
                                        <p:tgtEl>
                                          <p:spTgt spid="8"/>
                                        </p:tgtEl>
                                      </p:cBhvr>
                                    </p:animEffect>
                                    <p:anim calcmode="lin" valueType="num">
                                      <p:cBhvr>
                                        <p:cTn id="8" dur="133" decel="100000" fill="hold"/>
                                        <p:tgtEl>
                                          <p:spTgt spid="8"/>
                                        </p:tgtEl>
                                        <p:attrNameLst>
                                          <p:attrName>style.rotation</p:attrName>
                                        </p:attrNameLst>
                                      </p:cBhvr>
                                      <p:tavLst>
                                        <p:tav tm="0">
                                          <p:val>
                                            <p:fltVal val="-90"/>
                                          </p:val>
                                        </p:tav>
                                        <p:tav tm="100000">
                                          <p:val>
                                            <p:fltVal val="0"/>
                                          </p:val>
                                        </p:tav>
                                      </p:tavLst>
                                    </p:anim>
                                    <p:anim calcmode="lin" valueType="num">
                                      <p:cBhvr>
                                        <p:cTn id="9" dur="133" decel="100000" fill="hold"/>
                                        <p:tgtEl>
                                          <p:spTgt spid="8"/>
                                        </p:tgtEl>
                                        <p:attrNameLst>
                                          <p:attrName>ppt_x</p:attrName>
                                        </p:attrNameLst>
                                      </p:cBhvr>
                                      <p:tavLst>
                                        <p:tav tm="0">
                                          <p:val>
                                            <p:strVal val="#ppt_x+0.4"/>
                                          </p:val>
                                        </p:tav>
                                        <p:tav tm="100000">
                                          <p:val>
                                            <p:strVal val="#ppt_x-0.05"/>
                                          </p:val>
                                        </p:tav>
                                      </p:tavLst>
                                    </p:anim>
                                    <p:anim calcmode="lin" valueType="num">
                                      <p:cBhvr>
                                        <p:cTn id="10" dur="133" decel="100000" fill="hold"/>
                                        <p:tgtEl>
                                          <p:spTgt spid="8"/>
                                        </p:tgtEl>
                                        <p:attrNameLst>
                                          <p:attrName>ppt_y</p:attrName>
                                        </p:attrNameLst>
                                      </p:cBhvr>
                                      <p:tavLst>
                                        <p:tav tm="0">
                                          <p:val>
                                            <p:strVal val="#ppt_y-0.4"/>
                                          </p:val>
                                        </p:tav>
                                        <p:tav tm="100000">
                                          <p:val>
                                            <p:strVal val="#ppt_y+0.1"/>
                                          </p:val>
                                        </p:tav>
                                      </p:tavLst>
                                    </p:anim>
                                    <p:anim calcmode="lin" valueType="num">
                                      <p:cBhvr>
                                        <p:cTn id="11" dur="33" accel="100000" fill="hold">
                                          <p:stCondLst>
                                            <p:cond delay="133"/>
                                          </p:stCondLst>
                                        </p:cTn>
                                        <p:tgtEl>
                                          <p:spTgt spid="8"/>
                                        </p:tgtEl>
                                        <p:attrNameLst>
                                          <p:attrName>ppt_x</p:attrName>
                                        </p:attrNameLst>
                                      </p:cBhvr>
                                      <p:tavLst>
                                        <p:tav tm="0">
                                          <p:val>
                                            <p:strVal val="#ppt_x-0.05"/>
                                          </p:val>
                                        </p:tav>
                                        <p:tav tm="100000">
                                          <p:val>
                                            <p:strVal val="#ppt_x"/>
                                          </p:val>
                                        </p:tav>
                                      </p:tavLst>
                                    </p:anim>
                                    <p:anim calcmode="lin" valueType="num">
                                      <p:cBhvr>
                                        <p:cTn id="12" dur="33" accel="100000" fill="hold">
                                          <p:stCondLst>
                                            <p:cond delay="133"/>
                                          </p:stCondLst>
                                        </p:cTn>
                                        <p:tgtEl>
                                          <p:spTgt spid="8"/>
                                        </p:tgtEl>
                                        <p:attrNameLst>
                                          <p:attrName>ppt_y</p:attrName>
                                        </p:attrNameLst>
                                      </p:cBhvr>
                                      <p:tavLst>
                                        <p:tav tm="0">
                                          <p:val>
                                            <p:strVal val="#ppt_y+0.1"/>
                                          </p:val>
                                        </p:tav>
                                        <p:tav tm="100000">
                                          <p:val>
                                            <p:strVal val="#ppt_y"/>
                                          </p:val>
                                        </p:tav>
                                      </p:tavLst>
                                    </p:anim>
                                  </p:childTnLst>
                                </p:cTn>
                              </p:par>
                            </p:childTnLst>
                          </p:cTn>
                        </p:par>
                        <p:par>
                          <p:cTn id="13" fill="hold">
                            <p:stCondLst>
                              <p:cond delay="167"/>
                            </p:stCondLst>
                            <p:childTnLst>
                              <p:par>
                                <p:cTn id="14" presetID="30" presetClass="entr" presetSubtype="0"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133" decel="100000"/>
                                        <p:tgtEl>
                                          <p:spTgt spid="53"/>
                                        </p:tgtEl>
                                      </p:cBhvr>
                                    </p:animEffect>
                                    <p:anim calcmode="lin" valueType="num">
                                      <p:cBhvr>
                                        <p:cTn id="17" dur="133" decel="100000" fill="hold"/>
                                        <p:tgtEl>
                                          <p:spTgt spid="53"/>
                                        </p:tgtEl>
                                        <p:attrNameLst>
                                          <p:attrName>style.rotation</p:attrName>
                                        </p:attrNameLst>
                                      </p:cBhvr>
                                      <p:tavLst>
                                        <p:tav tm="0">
                                          <p:val>
                                            <p:fltVal val="-90"/>
                                          </p:val>
                                        </p:tav>
                                        <p:tav tm="100000">
                                          <p:val>
                                            <p:fltVal val="0"/>
                                          </p:val>
                                        </p:tav>
                                      </p:tavLst>
                                    </p:anim>
                                    <p:anim calcmode="lin" valueType="num">
                                      <p:cBhvr>
                                        <p:cTn id="18" dur="133" decel="100000" fill="hold"/>
                                        <p:tgtEl>
                                          <p:spTgt spid="53"/>
                                        </p:tgtEl>
                                        <p:attrNameLst>
                                          <p:attrName>ppt_x</p:attrName>
                                        </p:attrNameLst>
                                      </p:cBhvr>
                                      <p:tavLst>
                                        <p:tav tm="0">
                                          <p:val>
                                            <p:strVal val="#ppt_x+0.4"/>
                                          </p:val>
                                        </p:tav>
                                        <p:tav tm="100000">
                                          <p:val>
                                            <p:strVal val="#ppt_x-0.05"/>
                                          </p:val>
                                        </p:tav>
                                      </p:tavLst>
                                    </p:anim>
                                    <p:anim calcmode="lin" valueType="num">
                                      <p:cBhvr>
                                        <p:cTn id="19" dur="133" decel="100000" fill="hold"/>
                                        <p:tgtEl>
                                          <p:spTgt spid="53"/>
                                        </p:tgtEl>
                                        <p:attrNameLst>
                                          <p:attrName>ppt_y</p:attrName>
                                        </p:attrNameLst>
                                      </p:cBhvr>
                                      <p:tavLst>
                                        <p:tav tm="0">
                                          <p:val>
                                            <p:strVal val="#ppt_y-0.4"/>
                                          </p:val>
                                        </p:tav>
                                        <p:tav tm="100000">
                                          <p:val>
                                            <p:strVal val="#ppt_y+0.1"/>
                                          </p:val>
                                        </p:tav>
                                      </p:tavLst>
                                    </p:anim>
                                    <p:anim calcmode="lin" valueType="num">
                                      <p:cBhvr>
                                        <p:cTn id="20" dur="33" accel="100000" fill="hold">
                                          <p:stCondLst>
                                            <p:cond delay="133"/>
                                          </p:stCondLst>
                                        </p:cTn>
                                        <p:tgtEl>
                                          <p:spTgt spid="53"/>
                                        </p:tgtEl>
                                        <p:attrNameLst>
                                          <p:attrName>ppt_x</p:attrName>
                                        </p:attrNameLst>
                                      </p:cBhvr>
                                      <p:tavLst>
                                        <p:tav tm="0">
                                          <p:val>
                                            <p:strVal val="#ppt_x-0.05"/>
                                          </p:val>
                                        </p:tav>
                                        <p:tav tm="100000">
                                          <p:val>
                                            <p:strVal val="#ppt_x"/>
                                          </p:val>
                                        </p:tav>
                                      </p:tavLst>
                                    </p:anim>
                                    <p:anim calcmode="lin" valueType="num">
                                      <p:cBhvr>
                                        <p:cTn id="21" dur="33" accel="100000" fill="hold">
                                          <p:stCondLst>
                                            <p:cond delay="133"/>
                                          </p:stCondLst>
                                        </p:cTn>
                                        <p:tgtEl>
                                          <p:spTgt spid="53"/>
                                        </p:tgtEl>
                                        <p:attrNameLst>
                                          <p:attrName>ppt_y</p:attrName>
                                        </p:attrNameLst>
                                      </p:cBhvr>
                                      <p:tavLst>
                                        <p:tav tm="0">
                                          <p:val>
                                            <p:strVal val="#ppt_y+0.1"/>
                                          </p:val>
                                        </p:tav>
                                        <p:tav tm="100000">
                                          <p:val>
                                            <p:strVal val="#ppt_y"/>
                                          </p:val>
                                        </p:tav>
                                      </p:tavLst>
                                    </p:anim>
                                  </p:childTnLst>
                                </p:cTn>
                              </p:par>
                            </p:childTnLst>
                          </p:cTn>
                        </p:par>
                        <p:par>
                          <p:cTn id="22" fill="hold">
                            <p:stCondLst>
                              <p:cond delay="333"/>
                            </p:stCondLst>
                            <p:childTnLst>
                              <p:par>
                                <p:cTn id="23" presetID="30" presetClass="entr" presetSubtype="0"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133" decel="100000"/>
                                        <p:tgtEl>
                                          <p:spTgt spid="55"/>
                                        </p:tgtEl>
                                      </p:cBhvr>
                                    </p:animEffect>
                                    <p:anim calcmode="lin" valueType="num">
                                      <p:cBhvr>
                                        <p:cTn id="26" dur="133" decel="100000" fill="hold"/>
                                        <p:tgtEl>
                                          <p:spTgt spid="55"/>
                                        </p:tgtEl>
                                        <p:attrNameLst>
                                          <p:attrName>style.rotation</p:attrName>
                                        </p:attrNameLst>
                                      </p:cBhvr>
                                      <p:tavLst>
                                        <p:tav tm="0">
                                          <p:val>
                                            <p:fltVal val="-90"/>
                                          </p:val>
                                        </p:tav>
                                        <p:tav tm="100000">
                                          <p:val>
                                            <p:fltVal val="0"/>
                                          </p:val>
                                        </p:tav>
                                      </p:tavLst>
                                    </p:anim>
                                    <p:anim calcmode="lin" valueType="num">
                                      <p:cBhvr>
                                        <p:cTn id="27" dur="133" decel="100000" fill="hold"/>
                                        <p:tgtEl>
                                          <p:spTgt spid="55"/>
                                        </p:tgtEl>
                                        <p:attrNameLst>
                                          <p:attrName>ppt_x</p:attrName>
                                        </p:attrNameLst>
                                      </p:cBhvr>
                                      <p:tavLst>
                                        <p:tav tm="0">
                                          <p:val>
                                            <p:strVal val="#ppt_x+0.4"/>
                                          </p:val>
                                        </p:tav>
                                        <p:tav tm="100000">
                                          <p:val>
                                            <p:strVal val="#ppt_x-0.05"/>
                                          </p:val>
                                        </p:tav>
                                      </p:tavLst>
                                    </p:anim>
                                    <p:anim calcmode="lin" valueType="num">
                                      <p:cBhvr>
                                        <p:cTn id="28" dur="133" decel="100000" fill="hold"/>
                                        <p:tgtEl>
                                          <p:spTgt spid="55"/>
                                        </p:tgtEl>
                                        <p:attrNameLst>
                                          <p:attrName>ppt_y</p:attrName>
                                        </p:attrNameLst>
                                      </p:cBhvr>
                                      <p:tavLst>
                                        <p:tav tm="0">
                                          <p:val>
                                            <p:strVal val="#ppt_y-0.4"/>
                                          </p:val>
                                        </p:tav>
                                        <p:tav tm="100000">
                                          <p:val>
                                            <p:strVal val="#ppt_y+0.1"/>
                                          </p:val>
                                        </p:tav>
                                      </p:tavLst>
                                    </p:anim>
                                    <p:anim calcmode="lin" valueType="num">
                                      <p:cBhvr>
                                        <p:cTn id="29" dur="33" accel="100000" fill="hold">
                                          <p:stCondLst>
                                            <p:cond delay="133"/>
                                          </p:stCondLst>
                                        </p:cTn>
                                        <p:tgtEl>
                                          <p:spTgt spid="55"/>
                                        </p:tgtEl>
                                        <p:attrNameLst>
                                          <p:attrName>ppt_x</p:attrName>
                                        </p:attrNameLst>
                                      </p:cBhvr>
                                      <p:tavLst>
                                        <p:tav tm="0">
                                          <p:val>
                                            <p:strVal val="#ppt_x-0.05"/>
                                          </p:val>
                                        </p:tav>
                                        <p:tav tm="100000">
                                          <p:val>
                                            <p:strVal val="#ppt_x"/>
                                          </p:val>
                                        </p:tav>
                                      </p:tavLst>
                                    </p:anim>
                                    <p:anim calcmode="lin" valueType="num">
                                      <p:cBhvr>
                                        <p:cTn id="30" dur="33" accel="100000" fill="hold">
                                          <p:stCondLst>
                                            <p:cond delay="133"/>
                                          </p:stCondLst>
                                        </p:cTn>
                                        <p:tgtEl>
                                          <p:spTgt spid="55"/>
                                        </p:tgtEl>
                                        <p:attrNameLst>
                                          <p:attrName>ppt_y</p:attrName>
                                        </p:attrNameLst>
                                      </p:cBhvr>
                                      <p:tavLst>
                                        <p:tav tm="0">
                                          <p:val>
                                            <p:strVal val="#ppt_y+0.1"/>
                                          </p:val>
                                        </p:tav>
                                        <p:tav tm="100000">
                                          <p:val>
                                            <p:strVal val="#ppt_y"/>
                                          </p:val>
                                        </p:tav>
                                      </p:tavLst>
                                    </p:anim>
                                  </p:childTnLst>
                                </p:cTn>
                              </p:par>
                            </p:childTnLst>
                          </p:cTn>
                        </p:par>
                        <p:par>
                          <p:cTn id="31" fill="hold">
                            <p:stCondLst>
                              <p:cond delay="500"/>
                            </p:stCondLst>
                            <p:childTnLst>
                              <p:par>
                                <p:cTn id="32" presetID="30" presetClass="entr" presetSubtype="0" fill="hold" grpId="0" nodeType="after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fade">
                                      <p:cBhvr>
                                        <p:cTn id="34" dur="133" decel="100000"/>
                                        <p:tgtEl>
                                          <p:spTgt spid="56"/>
                                        </p:tgtEl>
                                      </p:cBhvr>
                                    </p:animEffect>
                                    <p:anim calcmode="lin" valueType="num">
                                      <p:cBhvr>
                                        <p:cTn id="35" dur="133" decel="100000" fill="hold"/>
                                        <p:tgtEl>
                                          <p:spTgt spid="56"/>
                                        </p:tgtEl>
                                        <p:attrNameLst>
                                          <p:attrName>style.rotation</p:attrName>
                                        </p:attrNameLst>
                                      </p:cBhvr>
                                      <p:tavLst>
                                        <p:tav tm="0">
                                          <p:val>
                                            <p:fltVal val="-90"/>
                                          </p:val>
                                        </p:tav>
                                        <p:tav tm="100000">
                                          <p:val>
                                            <p:fltVal val="0"/>
                                          </p:val>
                                        </p:tav>
                                      </p:tavLst>
                                    </p:anim>
                                    <p:anim calcmode="lin" valueType="num">
                                      <p:cBhvr>
                                        <p:cTn id="36" dur="133" decel="100000" fill="hold"/>
                                        <p:tgtEl>
                                          <p:spTgt spid="56"/>
                                        </p:tgtEl>
                                        <p:attrNameLst>
                                          <p:attrName>ppt_x</p:attrName>
                                        </p:attrNameLst>
                                      </p:cBhvr>
                                      <p:tavLst>
                                        <p:tav tm="0">
                                          <p:val>
                                            <p:strVal val="#ppt_x+0.4"/>
                                          </p:val>
                                        </p:tav>
                                        <p:tav tm="100000">
                                          <p:val>
                                            <p:strVal val="#ppt_x-0.05"/>
                                          </p:val>
                                        </p:tav>
                                      </p:tavLst>
                                    </p:anim>
                                    <p:anim calcmode="lin" valueType="num">
                                      <p:cBhvr>
                                        <p:cTn id="37" dur="133" decel="100000" fill="hold"/>
                                        <p:tgtEl>
                                          <p:spTgt spid="56"/>
                                        </p:tgtEl>
                                        <p:attrNameLst>
                                          <p:attrName>ppt_y</p:attrName>
                                        </p:attrNameLst>
                                      </p:cBhvr>
                                      <p:tavLst>
                                        <p:tav tm="0">
                                          <p:val>
                                            <p:strVal val="#ppt_y-0.4"/>
                                          </p:val>
                                        </p:tav>
                                        <p:tav tm="100000">
                                          <p:val>
                                            <p:strVal val="#ppt_y+0.1"/>
                                          </p:val>
                                        </p:tav>
                                      </p:tavLst>
                                    </p:anim>
                                    <p:anim calcmode="lin" valueType="num">
                                      <p:cBhvr>
                                        <p:cTn id="38" dur="33" accel="100000" fill="hold">
                                          <p:stCondLst>
                                            <p:cond delay="133"/>
                                          </p:stCondLst>
                                        </p:cTn>
                                        <p:tgtEl>
                                          <p:spTgt spid="56"/>
                                        </p:tgtEl>
                                        <p:attrNameLst>
                                          <p:attrName>ppt_x</p:attrName>
                                        </p:attrNameLst>
                                      </p:cBhvr>
                                      <p:tavLst>
                                        <p:tav tm="0">
                                          <p:val>
                                            <p:strVal val="#ppt_x-0.05"/>
                                          </p:val>
                                        </p:tav>
                                        <p:tav tm="100000">
                                          <p:val>
                                            <p:strVal val="#ppt_x"/>
                                          </p:val>
                                        </p:tav>
                                      </p:tavLst>
                                    </p:anim>
                                    <p:anim calcmode="lin" valueType="num">
                                      <p:cBhvr>
                                        <p:cTn id="39" dur="33" accel="100000" fill="hold">
                                          <p:stCondLst>
                                            <p:cond delay="133"/>
                                          </p:stCondLst>
                                        </p:cTn>
                                        <p:tgtEl>
                                          <p:spTgt spid="56"/>
                                        </p:tgtEl>
                                        <p:attrNameLst>
                                          <p:attrName>ppt_y</p:attrName>
                                        </p:attrNameLst>
                                      </p:cBhvr>
                                      <p:tavLst>
                                        <p:tav tm="0">
                                          <p:val>
                                            <p:strVal val="#ppt_y+0.1"/>
                                          </p:val>
                                        </p:tav>
                                        <p:tav tm="100000">
                                          <p:val>
                                            <p:strVal val="#ppt_y"/>
                                          </p:val>
                                        </p:tav>
                                      </p:tavLst>
                                    </p:anim>
                                  </p:childTnLst>
                                </p:cTn>
                              </p:par>
                            </p:childTnLst>
                          </p:cTn>
                        </p:par>
                        <p:par>
                          <p:cTn id="40" fill="hold">
                            <p:stCondLst>
                              <p:cond delay="667"/>
                            </p:stCondLst>
                            <p:childTnLst>
                              <p:par>
                                <p:cTn id="41" presetID="30" presetClass="entr" presetSubtype="0" fill="hold" grpId="0"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133" decel="100000"/>
                                        <p:tgtEl>
                                          <p:spTgt spid="57"/>
                                        </p:tgtEl>
                                      </p:cBhvr>
                                    </p:animEffect>
                                    <p:anim calcmode="lin" valueType="num">
                                      <p:cBhvr>
                                        <p:cTn id="44" dur="133" decel="100000" fill="hold"/>
                                        <p:tgtEl>
                                          <p:spTgt spid="57"/>
                                        </p:tgtEl>
                                        <p:attrNameLst>
                                          <p:attrName>style.rotation</p:attrName>
                                        </p:attrNameLst>
                                      </p:cBhvr>
                                      <p:tavLst>
                                        <p:tav tm="0">
                                          <p:val>
                                            <p:fltVal val="-90"/>
                                          </p:val>
                                        </p:tav>
                                        <p:tav tm="100000">
                                          <p:val>
                                            <p:fltVal val="0"/>
                                          </p:val>
                                        </p:tav>
                                      </p:tavLst>
                                    </p:anim>
                                    <p:anim calcmode="lin" valueType="num">
                                      <p:cBhvr>
                                        <p:cTn id="45" dur="133" decel="100000" fill="hold"/>
                                        <p:tgtEl>
                                          <p:spTgt spid="57"/>
                                        </p:tgtEl>
                                        <p:attrNameLst>
                                          <p:attrName>ppt_x</p:attrName>
                                        </p:attrNameLst>
                                      </p:cBhvr>
                                      <p:tavLst>
                                        <p:tav tm="0">
                                          <p:val>
                                            <p:strVal val="#ppt_x+0.4"/>
                                          </p:val>
                                        </p:tav>
                                        <p:tav tm="100000">
                                          <p:val>
                                            <p:strVal val="#ppt_x-0.05"/>
                                          </p:val>
                                        </p:tav>
                                      </p:tavLst>
                                    </p:anim>
                                    <p:anim calcmode="lin" valueType="num">
                                      <p:cBhvr>
                                        <p:cTn id="46" dur="133" decel="100000" fill="hold"/>
                                        <p:tgtEl>
                                          <p:spTgt spid="57"/>
                                        </p:tgtEl>
                                        <p:attrNameLst>
                                          <p:attrName>ppt_y</p:attrName>
                                        </p:attrNameLst>
                                      </p:cBhvr>
                                      <p:tavLst>
                                        <p:tav tm="0">
                                          <p:val>
                                            <p:strVal val="#ppt_y-0.4"/>
                                          </p:val>
                                        </p:tav>
                                        <p:tav tm="100000">
                                          <p:val>
                                            <p:strVal val="#ppt_y+0.1"/>
                                          </p:val>
                                        </p:tav>
                                      </p:tavLst>
                                    </p:anim>
                                    <p:anim calcmode="lin" valueType="num">
                                      <p:cBhvr>
                                        <p:cTn id="47" dur="33" accel="100000" fill="hold">
                                          <p:stCondLst>
                                            <p:cond delay="133"/>
                                          </p:stCondLst>
                                        </p:cTn>
                                        <p:tgtEl>
                                          <p:spTgt spid="57"/>
                                        </p:tgtEl>
                                        <p:attrNameLst>
                                          <p:attrName>ppt_x</p:attrName>
                                        </p:attrNameLst>
                                      </p:cBhvr>
                                      <p:tavLst>
                                        <p:tav tm="0">
                                          <p:val>
                                            <p:strVal val="#ppt_x-0.05"/>
                                          </p:val>
                                        </p:tav>
                                        <p:tav tm="100000">
                                          <p:val>
                                            <p:strVal val="#ppt_x"/>
                                          </p:val>
                                        </p:tav>
                                      </p:tavLst>
                                    </p:anim>
                                    <p:anim calcmode="lin" valueType="num">
                                      <p:cBhvr>
                                        <p:cTn id="48" dur="33" accel="100000" fill="hold">
                                          <p:stCondLst>
                                            <p:cond delay="133"/>
                                          </p:stCondLst>
                                        </p:cTn>
                                        <p:tgtEl>
                                          <p:spTgt spid="57"/>
                                        </p:tgtEl>
                                        <p:attrNameLst>
                                          <p:attrName>ppt_y</p:attrName>
                                        </p:attrNameLst>
                                      </p:cBhvr>
                                      <p:tavLst>
                                        <p:tav tm="0">
                                          <p:val>
                                            <p:strVal val="#ppt_y+0.1"/>
                                          </p:val>
                                        </p:tav>
                                        <p:tav tm="100000">
                                          <p:val>
                                            <p:strVal val="#ppt_y"/>
                                          </p:val>
                                        </p:tav>
                                      </p:tavLst>
                                    </p:anim>
                                  </p:childTnLst>
                                </p:cTn>
                              </p:par>
                            </p:childTnLst>
                          </p:cTn>
                        </p:par>
                        <p:par>
                          <p:cTn id="49" fill="hold">
                            <p:stCondLst>
                              <p:cond delay="833"/>
                            </p:stCondLst>
                            <p:childTnLst>
                              <p:par>
                                <p:cTn id="50" presetID="30" presetClass="entr" presetSubtype="0"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800" decel="100000"/>
                                        <p:tgtEl>
                                          <p:spTgt spid="16"/>
                                        </p:tgtEl>
                                      </p:cBhvr>
                                    </p:animEffect>
                                    <p:anim calcmode="lin" valueType="num">
                                      <p:cBhvr>
                                        <p:cTn id="53" dur="800" decel="100000" fill="hold"/>
                                        <p:tgtEl>
                                          <p:spTgt spid="16"/>
                                        </p:tgtEl>
                                        <p:attrNameLst>
                                          <p:attrName>style.rotation</p:attrName>
                                        </p:attrNameLst>
                                      </p:cBhvr>
                                      <p:tavLst>
                                        <p:tav tm="0">
                                          <p:val>
                                            <p:fltVal val="-90"/>
                                          </p:val>
                                        </p:tav>
                                        <p:tav tm="100000">
                                          <p:val>
                                            <p:fltVal val="0"/>
                                          </p:val>
                                        </p:tav>
                                      </p:tavLst>
                                    </p:anim>
                                    <p:anim calcmode="lin" valueType="num">
                                      <p:cBhvr>
                                        <p:cTn id="54" dur="800" decel="100000" fill="hold"/>
                                        <p:tgtEl>
                                          <p:spTgt spid="16"/>
                                        </p:tgtEl>
                                        <p:attrNameLst>
                                          <p:attrName>ppt_x</p:attrName>
                                        </p:attrNameLst>
                                      </p:cBhvr>
                                      <p:tavLst>
                                        <p:tav tm="0">
                                          <p:val>
                                            <p:strVal val="#ppt_x+0.4"/>
                                          </p:val>
                                        </p:tav>
                                        <p:tav tm="100000">
                                          <p:val>
                                            <p:strVal val="#ppt_x-0.05"/>
                                          </p:val>
                                        </p:tav>
                                      </p:tavLst>
                                    </p:anim>
                                    <p:anim calcmode="lin" valueType="num">
                                      <p:cBhvr>
                                        <p:cTn id="55" dur="800" decel="100000" fill="hold"/>
                                        <p:tgtEl>
                                          <p:spTgt spid="16"/>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16"/>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1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p:bldP spid="56" grpId="0"/>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椭圆 16"/>
          <p:cNvSpPr/>
          <p:nvPr>
            <p:custDataLst>
              <p:tags r:id="rId2"/>
            </p:custDataLst>
          </p:nvPr>
        </p:nvSpPr>
        <p:spPr>
          <a:xfrm>
            <a:off x="1502063" y="2600002"/>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en-US">
              <a:solidFill>
                <a:schemeClr val="tx1">
                  <a:lumMod val="75000"/>
                  <a:lumOff val="25000"/>
                </a:schemeClr>
              </a:solidFill>
              <a:cs typeface="+mn-ea"/>
              <a:sym typeface="+mn-lt"/>
            </a:endParaRPr>
          </a:p>
        </p:txBody>
      </p:sp>
      <p:sp>
        <p:nvSpPr>
          <p:cNvPr id="30" name="PA-椭圆 17"/>
          <p:cNvSpPr/>
          <p:nvPr>
            <p:custDataLst>
              <p:tags r:id="rId3"/>
            </p:custDataLst>
          </p:nvPr>
        </p:nvSpPr>
        <p:spPr>
          <a:xfrm>
            <a:off x="4224668" y="2600002"/>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en-US">
              <a:solidFill>
                <a:schemeClr val="tx1">
                  <a:lumMod val="75000"/>
                  <a:lumOff val="25000"/>
                </a:schemeClr>
              </a:solidFill>
              <a:cs typeface="+mn-ea"/>
              <a:sym typeface="+mn-lt"/>
            </a:endParaRPr>
          </a:p>
        </p:txBody>
      </p:sp>
      <p:sp>
        <p:nvSpPr>
          <p:cNvPr id="31" name="PA-椭圆 18"/>
          <p:cNvSpPr/>
          <p:nvPr>
            <p:custDataLst>
              <p:tags r:id="rId4"/>
            </p:custDataLst>
          </p:nvPr>
        </p:nvSpPr>
        <p:spPr>
          <a:xfrm>
            <a:off x="6947273" y="2600002"/>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en-US">
              <a:solidFill>
                <a:schemeClr val="tx1">
                  <a:lumMod val="75000"/>
                  <a:lumOff val="25000"/>
                </a:schemeClr>
              </a:solidFill>
              <a:cs typeface="+mn-ea"/>
              <a:sym typeface="+mn-lt"/>
            </a:endParaRPr>
          </a:p>
        </p:txBody>
      </p:sp>
      <p:sp>
        <p:nvSpPr>
          <p:cNvPr id="32" name="PA-椭圆 19"/>
          <p:cNvSpPr/>
          <p:nvPr>
            <p:custDataLst>
              <p:tags r:id="rId5"/>
            </p:custDataLst>
          </p:nvPr>
        </p:nvSpPr>
        <p:spPr>
          <a:xfrm>
            <a:off x="9669878" y="2600002"/>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en-US">
              <a:solidFill>
                <a:schemeClr val="tx1">
                  <a:lumMod val="75000"/>
                  <a:lumOff val="25000"/>
                </a:schemeClr>
              </a:solidFill>
              <a:cs typeface="+mn-ea"/>
              <a:sym typeface="+mn-lt"/>
            </a:endParaRPr>
          </a:p>
        </p:txBody>
      </p:sp>
      <p:sp>
        <p:nvSpPr>
          <p:cNvPr id="33" name="PA-弧形 20"/>
          <p:cNvSpPr/>
          <p:nvPr>
            <p:custDataLst>
              <p:tags r:id="rId6"/>
            </p:custDataLst>
          </p:nvPr>
        </p:nvSpPr>
        <p:spPr>
          <a:xfrm>
            <a:off x="1314941" y="2412880"/>
            <a:ext cx="1545336" cy="1545336"/>
          </a:xfrm>
          <a:prstGeom prst="arc">
            <a:avLst>
              <a:gd name="adj1" fmla="val 20172577"/>
              <a:gd name="adj2" fmla="val 16297434"/>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08421"/>
              </a:lnSpc>
            </a:pPr>
            <a:endParaRPr lang="en-US">
              <a:solidFill>
                <a:schemeClr val="tx1">
                  <a:lumMod val="75000"/>
                  <a:lumOff val="25000"/>
                </a:schemeClr>
              </a:solidFill>
              <a:cs typeface="+mn-ea"/>
              <a:sym typeface="+mn-lt"/>
            </a:endParaRPr>
          </a:p>
        </p:txBody>
      </p:sp>
      <p:sp>
        <p:nvSpPr>
          <p:cNvPr id="34" name="PA-弧形 21"/>
          <p:cNvSpPr/>
          <p:nvPr>
            <p:custDataLst>
              <p:tags r:id="rId7"/>
            </p:custDataLst>
          </p:nvPr>
        </p:nvSpPr>
        <p:spPr>
          <a:xfrm>
            <a:off x="4034169" y="2409503"/>
            <a:ext cx="1545336" cy="1545336"/>
          </a:xfrm>
          <a:prstGeom prst="arc">
            <a:avLst>
              <a:gd name="adj1" fmla="val 17379292"/>
              <a:gd name="adj2" fmla="val 8825709"/>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08421"/>
              </a:lnSpc>
            </a:pPr>
            <a:endParaRPr lang="en-US" dirty="0">
              <a:solidFill>
                <a:schemeClr val="tx1">
                  <a:lumMod val="75000"/>
                  <a:lumOff val="25000"/>
                </a:schemeClr>
              </a:solidFill>
              <a:cs typeface="+mn-ea"/>
              <a:sym typeface="+mn-lt"/>
            </a:endParaRPr>
          </a:p>
        </p:txBody>
      </p:sp>
      <p:sp>
        <p:nvSpPr>
          <p:cNvPr id="35" name="PA-弧形 22"/>
          <p:cNvSpPr/>
          <p:nvPr>
            <p:custDataLst>
              <p:tags r:id="rId8"/>
            </p:custDataLst>
          </p:nvPr>
        </p:nvSpPr>
        <p:spPr>
          <a:xfrm>
            <a:off x="6753397" y="2409503"/>
            <a:ext cx="1545336" cy="1545336"/>
          </a:xfrm>
          <a:prstGeom prst="arc">
            <a:avLst>
              <a:gd name="adj1" fmla="val 14283035"/>
              <a:gd name="adj2" fmla="val 8268073"/>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08421"/>
              </a:lnSpc>
            </a:pPr>
            <a:endParaRPr lang="en-US">
              <a:solidFill>
                <a:schemeClr val="tx1">
                  <a:lumMod val="75000"/>
                  <a:lumOff val="25000"/>
                </a:schemeClr>
              </a:solidFill>
              <a:cs typeface="+mn-ea"/>
              <a:sym typeface="+mn-lt"/>
            </a:endParaRPr>
          </a:p>
        </p:txBody>
      </p:sp>
      <p:sp>
        <p:nvSpPr>
          <p:cNvPr id="36" name="PA-弧形 23"/>
          <p:cNvSpPr/>
          <p:nvPr>
            <p:custDataLst>
              <p:tags r:id="rId9"/>
            </p:custDataLst>
          </p:nvPr>
        </p:nvSpPr>
        <p:spPr>
          <a:xfrm>
            <a:off x="9482756" y="2409503"/>
            <a:ext cx="1545336" cy="1545336"/>
          </a:xfrm>
          <a:prstGeom prst="arc">
            <a:avLst>
              <a:gd name="adj1" fmla="val 17026676"/>
              <a:gd name="adj2" fmla="val 13044588"/>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08421"/>
              </a:lnSpc>
            </a:pPr>
            <a:endParaRPr lang="en-US" dirty="0">
              <a:solidFill>
                <a:schemeClr val="tx1">
                  <a:lumMod val="75000"/>
                  <a:lumOff val="25000"/>
                </a:schemeClr>
              </a:solidFill>
              <a:cs typeface="+mn-ea"/>
              <a:sym typeface="+mn-lt"/>
            </a:endParaRPr>
          </a:p>
        </p:txBody>
      </p:sp>
      <p:sp>
        <p:nvSpPr>
          <p:cNvPr id="37" name="PA-文本框 24"/>
          <p:cNvSpPr txBox="1"/>
          <p:nvPr>
            <p:custDataLst>
              <p:tags r:id="rId10"/>
            </p:custDataLst>
          </p:nvPr>
        </p:nvSpPr>
        <p:spPr>
          <a:xfrm>
            <a:off x="1752141" y="2953026"/>
            <a:ext cx="821059" cy="464743"/>
          </a:xfrm>
          <a:prstGeom prst="rect">
            <a:avLst/>
          </a:prstGeom>
          <a:noFill/>
        </p:spPr>
        <p:txBody>
          <a:bodyPr wrap="none" rtlCol="0">
            <a:spAutoFit/>
          </a:bodyPr>
          <a:lstStyle/>
          <a:p>
            <a:pPr>
              <a:lnSpc>
                <a:spcPct val="108421"/>
              </a:lnSpc>
            </a:pPr>
            <a:r>
              <a:rPr lang="en-US" sz="2400" dirty="0">
                <a:solidFill>
                  <a:schemeClr val="tx1">
                    <a:lumMod val="75000"/>
                    <a:lumOff val="25000"/>
                  </a:schemeClr>
                </a:solidFill>
                <a:cs typeface="+mn-ea"/>
                <a:sym typeface="+mn-lt"/>
              </a:rPr>
              <a:t>85%</a:t>
            </a:r>
          </a:p>
        </p:txBody>
      </p:sp>
      <p:sp>
        <p:nvSpPr>
          <p:cNvPr id="38" name="PA-文本框 27"/>
          <p:cNvSpPr txBox="1"/>
          <p:nvPr>
            <p:custDataLst>
              <p:tags r:id="rId11"/>
            </p:custDataLst>
          </p:nvPr>
        </p:nvSpPr>
        <p:spPr>
          <a:xfrm>
            <a:off x="4473059" y="2953026"/>
            <a:ext cx="821059" cy="464743"/>
          </a:xfrm>
          <a:prstGeom prst="rect">
            <a:avLst/>
          </a:prstGeom>
          <a:noFill/>
        </p:spPr>
        <p:txBody>
          <a:bodyPr wrap="none" rtlCol="0">
            <a:spAutoFit/>
          </a:bodyPr>
          <a:lstStyle/>
          <a:p>
            <a:pPr>
              <a:lnSpc>
                <a:spcPct val="108421"/>
              </a:lnSpc>
            </a:pPr>
            <a:r>
              <a:rPr lang="en-US" sz="2400">
                <a:solidFill>
                  <a:schemeClr val="tx1">
                    <a:lumMod val="75000"/>
                    <a:lumOff val="25000"/>
                  </a:schemeClr>
                </a:solidFill>
                <a:cs typeface="+mn-ea"/>
                <a:sym typeface="+mn-lt"/>
              </a:rPr>
              <a:t>73%</a:t>
            </a:r>
          </a:p>
        </p:txBody>
      </p:sp>
      <p:sp>
        <p:nvSpPr>
          <p:cNvPr id="39" name="PA-文本框 28"/>
          <p:cNvSpPr txBox="1"/>
          <p:nvPr>
            <p:custDataLst>
              <p:tags r:id="rId12"/>
            </p:custDataLst>
          </p:nvPr>
        </p:nvSpPr>
        <p:spPr>
          <a:xfrm>
            <a:off x="7192287" y="2954912"/>
            <a:ext cx="821059" cy="464743"/>
          </a:xfrm>
          <a:prstGeom prst="rect">
            <a:avLst/>
          </a:prstGeom>
          <a:noFill/>
        </p:spPr>
        <p:txBody>
          <a:bodyPr wrap="none" rtlCol="0">
            <a:spAutoFit/>
          </a:bodyPr>
          <a:lstStyle/>
          <a:p>
            <a:pPr>
              <a:lnSpc>
                <a:spcPct val="108421"/>
              </a:lnSpc>
            </a:pPr>
            <a:r>
              <a:rPr lang="en-US" sz="2400">
                <a:solidFill>
                  <a:schemeClr val="tx1">
                    <a:lumMod val="75000"/>
                    <a:lumOff val="25000"/>
                  </a:schemeClr>
                </a:solidFill>
                <a:cs typeface="+mn-ea"/>
                <a:sym typeface="+mn-lt"/>
              </a:rPr>
              <a:t>78%</a:t>
            </a:r>
          </a:p>
        </p:txBody>
      </p:sp>
      <p:sp>
        <p:nvSpPr>
          <p:cNvPr id="40" name="PA-文本框 29"/>
          <p:cNvSpPr txBox="1"/>
          <p:nvPr>
            <p:custDataLst>
              <p:tags r:id="rId13"/>
            </p:custDataLst>
          </p:nvPr>
        </p:nvSpPr>
        <p:spPr>
          <a:xfrm>
            <a:off x="9919956" y="2953026"/>
            <a:ext cx="821059" cy="464743"/>
          </a:xfrm>
          <a:prstGeom prst="rect">
            <a:avLst/>
          </a:prstGeom>
          <a:noFill/>
        </p:spPr>
        <p:txBody>
          <a:bodyPr wrap="none" rtlCol="0">
            <a:spAutoFit/>
          </a:bodyPr>
          <a:lstStyle/>
          <a:p>
            <a:pPr>
              <a:lnSpc>
                <a:spcPct val="108421"/>
              </a:lnSpc>
            </a:pPr>
            <a:r>
              <a:rPr lang="en-US" sz="2400">
                <a:solidFill>
                  <a:schemeClr val="tx1">
                    <a:lumMod val="75000"/>
                    <a:lumOff val="25000"/>
                  </a:schemeClr>
                </a:solidFill>
                <a:cs typeface="+mn-ea"/>
                <a:sym typeface="+mn-lt"/>
              </a:rPr>
              <a:t>90%</a:t>
            </a:r>
          </a:p>
        </p:txBody>
      </p:sp>
      <p:sp>
        <p:nvSpPr>
          <p:cNvPr id="61" name="PA-矩形 23"/>
          <p:cNvSpPr/>
          <p:nvPr>
            <p:custDataLst>
              <p:tags r:id="rId14"/>
            </p:custDataLst>
          </p:nvPr>
        </p:nvSpPr>
        <p:spPr>
          <a:xfrm>
            <a:off x="1101942" y="4553427"/>
            <a:ext cx="1967949" cy="1144993"/>
          </a:xfrm>
          <a:prstGeom prst="rect">
            <a:avLst/>
          </a:prstGeom>
        </p:spPr>
        <p:txBody>
          <a:bodyPr wrap="square">
            <a:spAutoFit/>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sp>
        <p:nvSpPr>
          <p:cNvPr id="62" name="PA-矩形 23"/>
          <p:cNvSpPr/>
          <p:nvPr>
            <p:custDataLst>
              <p:tags r:id="rId15"/>
            </p:custDataLst>
          </p:nvPr>
        </p:nvSpPr>
        <p:spPr>
          <a:xfrm>
            <a:off x="3816866" y="4553427"/>
            <a:ext cx="1967949" cy="1144993"/>
          </a:xfrm>
          <a:prstGeom prst="rect">
            <a:avLst/>
          </a:prstGeom>
        </p:spPr>
        <p:txBody>
          <a:bodyPr wrap="square">
            <a:spAutoFit/>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sp>
        <p:nvSpPr>
          <p:cNvPr id="63" name="PA-矩形 23"/>
          <p:cNvSpPr/>
          <p:nvPr>
            <p:custDataLst>
              <p:tags r:id="rId16"/>
            </p:custDataLst>
          </p:nvPr>
        </p:nvSpPr>
        <p:spPr>
          <a:xfrm>
            <a:off x="6531790" y="4553427"/>
            <a:ext cx="1967949" cy="1144993"/>
          </a:xfrm>
          <a:prstGeom prst="rect">
            <a:avLst/>
          </a:prstGeom>
        </p:spPr>
        <p:txBody>
          <a:bodyPr wrap="square">
            <a:spAutoFit/>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sp>
        <p:nvSpPr>
          <p:cNvPr id="64" name="PA-矩形 23"/>
          <p:cNvSpPr/>
          <p:nvPr>
            <p:custDataLst>
              <p:tags r:id="rId17"/>
            </p:custDataLst>
          </p:nvPr>
        </p:nvSpPr>
        <p:spPr>
          <a:xfrm>
            <a:off x="9246714" y="4553427"/>
            <a:ext cx="1967949" cy="1144993"/>
          </a:xfrm>
          <a:prstGeom prst="rect">
            <a:avLst/>
          </a:prstGeom>
        </p:spPr>
        <p:txBody>
          <a:bodyPr wrap="square">
            <a:spAutoFit/>
          </a:bodyPr>
          <a:lstStyle/>
          <a:p>
            <a:pPr algn="ctr">
              <a:lnSpc>
                <a:spcPct val="108421"/>
              </a:lnSpc>
            </a:pPr>
            <a:r>
              <a:rPr lang="zh-CN" altLang="en-US" sz="1600" dirty="0">
                <a:solidFill>
                  <a:schemeClr val="tx1">
                    <a:lumMod val="75000"/>
                    <a:lumOff val="25000"/>
                  </a:schemeClr>
                </a:solidFill>
                <a:cs typeface="+mn-ea"/>
                <a:sym typeface="+mn-lt"/>
              </a:rPr>
              <a:t>用户可以在投影仪或者计算机上演示也可以将应用到更广泛的领域中</a:t>
            </a:r>
          </a:p>
        </p:txBody>
      </p:sp>
      <p:grpSp>
        <p:nvGrpSpPr>
          <p:cNvPr id="26" name="PA-组合 1">
            <a:extLst>
              <a:ext uri="{FF2B5EF4-FFF2-40B4-BE49-F238E27FC236}">
                <a16:creationId xmlns:a16="http://schemas.microsoft.com/office/drawing/2014/main" id="{D4362ACB-4224-4880-9B73-9856692FE5BD}"/>
              </a:ext>
            </a:extLst>
          </p:cNvPr>
          <p:cNvGrpSpPr/>
          <p:nvPr>
            <p:custDataLst>
              <p:tags r:id="rId18"/>
            </p:custDataLst>
          </p:nvPr>
        </p:nvGrpSpPr>
        <p:grpSpPr>
          <a:xfrm>
            <a:off x="2608078" y="521369"/>
            <a:ext cx="6975844" cy="651784"/>
            <a:chOff x="2608078" y="521369"/>
            <a:chExt cx="6975844" cy="651784"/>
          </a:xfrm>
        </p:grpSpPr>
        <p:sp>
          <p:nvSpPr>
            <p:cNvPr id="27" name="PA-文本框 18">
              <a:extLst>
                <a:ext uri="{FF2B5EF4-FFF2-40B4-BE49-F238E27FC236}">
                  <a16:creationId xmlns:a16="http://schemas.microsoft.com/office/drawing/2014/main" id="{C9473B9C-239E-4899-B76D-BB2D1B877B06}"/>
                </a:ext>
              </a:extLst>
            </p:cNvPr>
            <p:cNvSpPr txBox="1"/>
            <p:nvPr>
              <p:custDataLst>
                <p:tags r:id="rId19"/>
              </p:custDataLst>
            </p:nvPr>
          </p:nvSpPr>
          <p:spPr>
            <a:xfrm>
              <a:off x="4782653" y="521369"/>
              <a:ext cx="2626694" cy="461665"/>
            </a:xfrm>
            <a:prstGeom prst="rect">
              <a:avLst/>
            </a:prstGeom>
            <a:noFill/>
          </p:spPr>
          <p:txBody>
            <a:bodyPr wrap="square" rtlCol="0">
              <a:spAutoFit/>
            </a:bodyPr>
            <a:lstStyle/>
            <a:p>
              <a:pPr algn="ctr"/>
              <a:r>
                <a:rPr lang="zh-CN" altLang="en-US" sz="2400" dirty="0">
                  <a:solidFill>
                    <a:schemeClr val="accent2">
                      <a:lumMod val="85000"/>
                      <a:lumOff val="15000"/>
                    </a:schemeClr>
                  </a:solidFill>
                  <a:cs typeface="+mn-ea"/>
                  <a:sym typeface="+mn-lt"/>
                </a:rPr>
                <a:t>输入您的标题文本</a:t>
              </a:r>
            </a:p>
          </p:txBody>
        </p:sp>
        <p:sp>
          <p:nvSpPr>
            <p:cNvPr id="28" name="PA-文本框 10">
              <a:extLst>
                <a:ext uri="{FF2B5EF4-FFF2-40B4-BE49-F238E27FC236}">
                  <a16:creationId xmlns:a16="http://schemas.microsoft.com/office/drawing/2014/main" id="{8FA8766E-6882-4704-B88C-F3C2CF686710}"/>
                </a:ext>
              </a:extLst>
            </p:cNvPr>
            <p:cNvSpPr txBox="1">
              <a:spLocks noChangeArrowheads="1"/>
            </p:cNvSpPr>
            <p:nvPr>
              <p:custDataLst>
                <p:tags r:id="rId20"/>
              </p:custDataLst>
            </p:nvPr>
          </p:nvSpPr>
          <p:spPr bwMode="auto">
            <a:xfrm>
              <a:off x="2608078" y="959633"/>
              <a:ext cx="6975844" cy="213520"/>
            </a:xfrm>
            <a:prstGeom prst="rect">
              <a:avLst/>
            </a:prstGeom>
            <a:noFill/>
            <a:ln w="9525">
              <a:noFill/>
              <a:miter lim="800000"/>
              <a:headEnd/>
              <a:tailEnd/>
            </a:ln>
          </p:spPr>
          <p:txBody>
            <a:bodyPr wrap="square" lIns="45720" tIns="22860" rIns="45720" bIns="22860">
              <a:spAutoFit/>
            </a:bodyPr>
            <a:lstStyle/>
            <a:p>
              <a:pPr algn="ctr">
                <a:lnSpc>
                  <a:spcPct val="108421"/>
                </a:lnSpc>
              </a:pPr>
              <a:r>
                <a:rPr lang="zh-CN" altLang="en-US" sz="1050" dirty="0">
                  <a:solidFill>
                    <a:schemeClr val="accent2">
                      <a:lumMod val="50000"/>
                      <a:lumOff val="50000"/>
                    </a:schemeClr>
                  </a:solidFill>
                  <a:cs typeface="+mn-ea"/>
                  <a:sym typeface="+mn-lt"/>
                </a:rPr>
                <a:t>用户可以在投影仪或者计算机上演示也可以将应用到更广泛的领域中</a:t>
              </a:r>
            </a:p>
          </p:txBody>
        </p:sp>
      </p:grpSp>
    </p:spTree>
    <p:custDataLst>
      <p:tags r:id="rId1"/>
    </p:custDataLst>
    <p:extLst>
      <p:ext uri="{BB962C8B-B14F-4D97-AF65-F5344CB8AC3E}">
        <p14:creationId xmlns:p14="http://schemas.microsoft.com/office/powerpoint/2010/main" val="26557240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800" decel="100000"/>
                                        <p:tgtEl>
                                          <p:spTgt spid="29"/>
                                        </p:tgtEl>
                                      </p:cBhvr>
                                    </p:animEffect>
                                    <p:anim calcmode="lin" valueType="num">
                                      <p:cBhvr>
                                        <p:cTn id="8" dur="800" decel="100000" fill="hold"/>
                                        <p:tgtEl>
                                          <p:spTgt spid="29"/>
                                        </p:tgtEl>
                                        <p:attrNameLst>
                                          <p:attrName>style.rotation</p:attrName>
                                        </p:attrNameLst>
                                      </p:cBhvr>
                                      <p:tavLst>
                                        <p:tav tm="0">
                                          <p:val>
                                            <p:fltVal val="-90"/>
                                          </p:val>
                                        </p:tav>
                                        <p:tav tm="100000">
                                          <p:val>
                                            <p:fltVal val="0"/>
                                          </p:val>
                                        </p:tav>
                                      </p:tavLst>
                                    </p:anim>
                                    <p:anim calcmode="lin" valueType="num">
                                      <p:cBhvr>
                                        <p:cTn id="9" dur="800" decel="100000" fill="hold"/>
                                        <p:tgtEl>
                                          <p:spTgt spid="29"/>
                                        </p:tgtEl>
                                        <p:attrNameLst>
                                          <p:attrName>ppt_x</p:attrName>
                                        </p:attrNameLst>
                                      </p:cBhvr>
                                      <p:tavLst>
                                        <p:tav tm="0">
                                          <p:val>
                                            <p:strVal val="#ppt_x+0.4"/>
                                          </p:val>
                                        </p:tav>
                                        <p:tav tm="100000">
                                          <p:val>
                                            <p:strVal val="#ppt_x-0.05"/>
                                          </p:val>
                                        </p:tav>
                                      </p:tavLst>
                                    </p:anim>
                                    <p:anim calcmode="lin" valueType="num">
                                      <p:cBhvr>
                                        <p:cTn id="10" dur="800" decel="100000" fill="hold"/>
                                        <p:tgtEl>
                                          <p:spTgt spid="29"/>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9"/>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9"/>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800" decel="100000"/>
                                        <p:tgtEl>
                                          <p:spTgt spid="30"/>
                                        </p:tgtEl>
                                      </p:cBhvr>
                                    </p:animEffect>
                                    <p:anim calcmode="lin" valueType="num">
                                      <p:cBhvr>
                                        <p:cTn id="17" dur="800" decel="100000" fill="hold"/>
                                        <p:tgtEl>
                                          <p:spTgt spid="30"/>
                                        </p:tgtEl>
                                        <p:attrNameLst>
                                          <p:attrName>style.rotation</p:attrName>
                                        </p:attrNameLst>
                                      </p:cBhvr>
                                      <p:tavLst>
                                        <p:tav tm="0">
                                          <p:val>
                                            <p:fltVal val="-90"/>
                                          </p:val>
                                        </p:tav>
                                        <p:tav tm="100000">
                                          <p:val>
                                            <p:fltVal val="0"/>
                                          </p:val>
                                        </p:tav>
                                      </p:tavLst>
                                    </p:anim>
                                    <p:anim calcmode="lin" valueType="num">
                                      <p:cBhvr>
                                        <p:cTn id="18" dur="800" decel="100000" fill="hold"/>
                                        <p:tgtEl>
                                          <p:spTgt spid="30"/>
                                        </p:tgtEl>
                                        <p:attrNameLst>
                                          <p:attrName>ppt_x</p:attrName>
                                        </p:attrNameLst>
                                      </p:cBhvr>
                                      <p:tavLst>
                                        <p:tav tm="0">
                                          <p:val>
                                            <p:strVal val="#ppt_x+0.4"/>
                                          </p:val>
                                        </p:tav>
                                        <p:tav tm="100000">
                                          <p:val>
                                            <p:strVal val="#ppt_x-0.05"/>
                                          </p:val>
                                        </p:tav>
                                      </p:tavLst>
                                    </p:anim>
                                    <p:anim calcmode="lin" valueType="num">
                                      <p:cBhvr>
                                        <p:cTn id="19" dur="800" decel="100000" fill="hold"/>
                                        <p:tgtEl>
                                          <p:spTgt spid="30"/>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30"/>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30"/>
                                        </p:tgtEl>
                                        <p:attrNameLst>
                                          <p:attrName>ppt_y</p:attrName>
                                        </p:attrNameLst>
                                      </p:cBhvr>
                                      <p:tavLst>
                                        <p:tav tm="0">
                                          <p:val>
                                            <p:strVal val="#ppt_y+0.1"/>
                                          </p:val>
                                        </p:tav>
                                        <p:tav tm="100000">
                                          <p:val>
                                            <p:strVal val="#ppt_y"/>
                                          </p:val>
                                        </p:tav>
                                      </p:tavLst>
                                    </p:anim>
                                  </p:childTnLst>
                                </p:cTn>
                              </p:par>
                            </p:childTnLst>
                          </p:cTn>
                        </p:par>
                        <p:par>
                          <p:cTn id="22" fill="hold">
                            <p:stCondLst>
                              <p:cond delay="2000"/>
                            </p:stCondLst>
                            <p:childTnLst>
                              <p:par>
                                <p:cTn id="23" presetID="30"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800" decel="100000"/>
                                        <p:tgtEl>
                                          <p:spTgt spid="31"/>
                                        </p:tgtEl>
                                      </p:cBhvr>
                                    </p:animEffect>
                                    <p:anim calcmode="lin" valueType="num">
                                      <p:cBhvr>
                                        <p:cTn id="26" dur="800" decel="100000" fill="hold"/>
                                        <p:tgtEl>
                                          <p:spTgt spid="31"/>
                                        </p:tgtEl>
                                        <p:attrNameLst>
                                          <p:attrName>style.rotation</p:attrName>
                                        </p:attrNameLst>
                                      </p:cBhvr>
                                      <p:tavLst>
                                        <p:tav tm="0">
                                          <p:val>
                                            <p:fltVal val="-90"/>
                                          </p:val>
                                        </p:tav>
                                        <p:tav tm="100000">
                                          <p:val>
                                            <p:fltVal val="0"/>
                                          </p:val>
                                        </p:tav>
                                      </p:tavLst>
                                    </p:anim>
                                    <p:anim calcmode="lin" valueType="num">
                                      <p:cBhvr>
                                        <p:cTn id="27" dur="800" decel="100000" fill="hold"/>
                                        <p:tgtEl>
                                          <p:spTgt spid="31"/>
                                        </p:tgtEl>
                                        <p:attrNameLst>
                                          <p:attrName>ppt_x</p:attrName>
                                        </p:attrNameLst>
                                      </p:cBhvr>
                                      <p:tavLst>
                                        <p:tav tm="0">
                                          <p:val>
                                            <p:strVal val="#ppt_x+0.4"/>
                                          </p:val>
                                        </p:tav>
                                        <p:tav tm="100000">
                                          <p:val>
                                            <p:strVal val="#ppt_x-0.05"/>
                                          </p:val>
                                        </p:tav>
                                      </p:tavLst>
                                    </p:anim>
                                    <p:anim calcmode="lin" valueType="num">
                                      <p:cBhvr>
                                        <p:cTn id="28" dur="800" decel="100000" fill="hold"/>
                                        <p:tgtEl>
                                          <p:spTgt spid="31"/>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31"/>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31"/>
                                        </p:tgtEl>
                                        <p:attrNameLst>
                                          <p:attrName>ppt_y</p:attrName>
                                        </p:attrNameLst>
                                      </p:cBhvr>
                                      <p:tavLst>
                                        <p:tav tm="0">
                                          <p:val>
                                            <p:strVal val="#ppt_y+0.1"/>
                                          </p:val>
                                        </p:tav>
                                        <p:tav tm="100000">
                                          <p:val>
                                            <p:strVal val="#ppt_y"/>
                                          </p:val>
                                        </p:tav>
                                      </p:tavLst>
                                    </p:anim>
                                  </p:childTnLst>
                                </p:cTn>
                              </p:par>
                            </p:childTnLst>
                          </p:cTn>
                        </p:par>
                        <p:par>
                          <p:cTn id="31" fill="hold">
                            <p:stCondLst>
                              <p:cond delay="3000"/>
                            </p:stCondLst>
                            <p:childTnLst>
                              <p:par>
                                <p:cTn id="32" presetID="30" presetClass="entr" presetSubtype="0"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800" decel="100000"/>
                                        <p:tgtEl>
                                          <p:spTgt spid="32"/>
                                        </p:tgtEl>
                                      </p:cBhvr>
                                    </p:animEffect>
                                    <p:anim calcmode="lin" valueType="num">
                                      <p:cBhvr>
                                        <p:cTn id="35" dur="800" decel="100000" fill="hold"/>
                                        <p:tgtEl>
                                          <p:spTgt spid="32"/>
                                        </p:tgtEl>
                                        <p:attrNameLst>
                                          <p:attrName>style.rotation</p:attrName>
                                        </p:attrNameLst>
                                      </p:cBhvr>
                                      <p:tavLst>
                                        <p:tav tm="0">
                                          <p:val>
                                            <p:fltVal val="-90"/>
                                          </p:val>
                                        </p:tav>
                                        <p:tav tm="100000">
                                          <p:val>
                                            <p:fltVal val="0"/>
                                          </p:val>
                                        </p:tav>
                                      </p:tavLst>
                                    </p:anim>
                                    <p:anim calcmode="lin" valueType="num">
                                      <p:cBhvr>
                                        <p:cTn id="36" dur="800" decel="100000" fill="hold"/>
                                        <p:tgtEl>
                                          <p:spTgt spid="32"/>
                                        </p:tgtEl>
                                        <p:attrNameLst>
                                          <p:attrName>ppt_x</p:attrName>
                                        </p:attrNameLst>
                                      </p:cBhvr>
                                      <p:tavLst>
                                        <p:tav tm="0">
                                          <p:val>
                                            <p:strVal val="#ppt_x+0.4"/>
                                          </p:val>
                                        </p:tav>
                                        <p:tav tm="100000">
                                          <p:val>
                                            <p:strVal val="#ppt_x-0.05"/>
                                          </p:val>
                                        </p:tav>
                                      </p:tavLst>
                                    </p:anim>
                                    <p:anim calcmode="lin" valueType="num">
                                      <p:cBhvr>
                                        <p:cTn id="37" dur="800" decel="100000" fill="hold"/>
                                        <p:tgtEl>
                                          <p:spTgt spid="32"/>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32"/>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32"/>
                                        </p:tgtEl>
                                        <p:attrNameLst>
                                          <p:attrName>ppt_y</p:attrName>
                                        </p:attrNameLst>
                                      </p:cBhvr>
                                      <p:tavLst>
                                        <p:tav tm="0">
                                          <p:val>
                                            <p:strVal val="#ppt_y+0.1"/>
                                          </p:val>
                                        </p:tav>
                                        <p:tav tm="100000">
                                          <p:val>
                                            <p:strVal val="#ppt_y"/>
                                          </p:val>
                                        </p:tav>
                                      </p:tavLst>
                                    </p:anim>
                                  </p:childTnLst>
                                </p:cTn>
                              </p:par>
                            </p:childTnLst>
                          </p:cTn>
                        </p:par>
                        <p:par>
                          <p:cTn id="40" fill="hold">
                            <p:stCondLst>
                              <p:cond delay="4000"/>
                            </p:stCondLst>
                            <p:childTnLst>
                              <p:par>
                                <p:cTn id="41" presetID="30" presetClass="entr" presetSubtype="0"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800" decel="100000"/>
                                        <p:tgtEl>
                                          <p:spTgt spid="33"/>
                                        </p:tgtEl>
                                      </p:cBhvr>
                                    </p:animEffect>
                                    <p:anim calcmode="lin" valueType="num">
                                      <p:cBhvr>
                                        <p:cTn id="44" dur="800" decel="100000" fill="hold"/>
                                        <p:tgtEl>
                                          <p:spTgt spid="33"/>
                                        </p:tgtEl>
                                        <p:attrNameLst>
                                          <p:attrName>style.rotation</p:attrName>
                                        </p:attrNameLst>
                                      </p:cBhvr>
                                      <p:tavLst>
                                        <p:tav tm="0">
                                          <p:val>
                                            <p:fltVal val="-90"/>
                                          </p:val>
                                        </p:tav>
                                        <p:tav tm="100000">
                                          <p:val>
                                            <p:fltVal val="0"/>
                                          </p:val>
                                        </p:tav>
                                      </p:tavLst>
                                    </p:anim>
                                    <p:anim calcmode="lin" valueType="num">
                                      <p:cBhvr>
                                        <p:cTn id="45" dur="800" decel="100000" fill="hold"/>
                                        <p:tgtEl>
                                          <p:spTgt spid="33"/>
                                        </p:tgtEl>
                                        <p:attrNameLst>
                                          <p:attrName>ppt_x</p:attrName>
                                        </p:attrNameLst>
                                      </p:cBhvr>
                                      <p:tavLst>
                                        <p:tav tm="0">
                                          <p:val>
                                            <p:strVal val="#ppt_x+0.4"/>
                                          </p:val>
                                        </p:tav>
                                        <p:tav tm="100000">
                                          <p:val>
                                            <p:strVal val="#ppt_x-0.05"/>
                                          </p:val>
                                        </p:tav>
                                      </p:tavLst>
                                    </p:anim>
                                    <p:anim calcmode="lin" valueType="num">
                                      <p:cBhvr>
                                        <p:cTn id="46" dur="800" decel="100000" fill="hold"/>
                                        <p:tgtEl>
                                          <p:spTgt spid="33"/>
                                        </p:tgtEl>
                                        <p:attrNameLst>
                                          <p:attrName>ppt_y</p:attrName>
                                        </p:attrNameLst>
                                      </p:cBhvr>
                                      <p:tavLst>
                                        <p:tav tm="0">
                                          <p:val>
                                            <p:strVal val="#ppt_y-0.4"/>
                                          </p:val>
                                        </p:tav>
                                        <p:tav tm="100000">
                                          <p:val>
                                            <p:strVal val="#ppt_y+0.1"/>
                                          </p:val>
                                        </p:tav>
                                      </p:tavLst>
                                    </p:anim>
                                    <p:anim calcmode="lin" valueType="num">
                                      <p:cBhvr>
                                        <p:cTn id="47" dur="200" accel="100000" fill="hold">
                                          <p:stCondLst>
                                            <p:cond delay="800"/>
                                          </p:stCondLst>
                                        </p:cTn>
                                        <p:tgtEl>
                                          <p:spTgt spid="33"/>
                                        </p:tgtEl>
                                        <p:attrNameLst>
                                          <p:attrName>ppt_x</p:attrName>
                                        </p:attrNameLst>
                                      </p:cBhvr>
                                      <p:tavLst>
                                        <p:tav tm="0">
                                          <p:val>
                                            <p:strVal val="#ppt_x-0.05"/>
                                          </p:val>
                                        </p:tav>
                                        <p:tav tm="100000">
                                          <p:val>
                                            <p:strVal val="#ppt_x"/>
                                          </p:val>
                                        </p:tav>
                                      </p:tavLst>
                                    </p:anim>
                                    <p:anim calcmode="lin" valueType="num">
                                      <p:cBhvr>
                                        <p:cTn id="48" dur="200" accel="100000" fill="hold">
                                          <p:stCondLst>
                                            <p:cond delay="800"/>
                                          </p:stCondLst>
                                        </p:cTn>
                                        <p:tgtEl>
                                          <p:spTgt spid="33"/>
                                        </p:tgtEl>
                                        <p:attrNameLst>
                                          <p:attrName>ppt_y</p:attrName>
                                        </p:attrNameLst>
                                      </p:cBhvr>
                                      <p:tavLst>
                                        <p:tav tm="0">
                                          <p:val>
                                            <p:strVal val="#ppt_y+0.1"/>
                                          </p:val>
                                        </p:tav>
                                        <p:tav tm="100000">
                                          <p:val>
                                            <p:strVal val="#ppt_y"/>
                                          </p:val>
                                        </p:tav>
                                      </p:tavLst>
                                    </p:anim>
                                  </p:childTnLst>
                                </p:cTn>
                              </p:par>
                            </p:childTnLst>
                          </p:cTn>
                        </p:par>
                        <p:par>
                          <p:cTn id="49" fill="hold">
                            <p:stCondLst>
                              <p:cond delay="5000"/>
                            </p:stCondLst>
                            <p:childTnLst>
                              <p:par>
                                <p:cTn id="50" presetID="30" presetClass="entr" presetSubtype="0" fill="hold" grpId="0" nodeType="after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800" decel="100000"/>
                                        <p:tgtEl>
                                          <p:spTgt spid="34"/>
                                        </p:tgtEl>
                                      </p:cBhvr>
                                    </p:animEffect>
                                    <p:anim calcmode="lin" valueType="num">
                                      <p:cBhvr>
                                        <p:cTn id="53" dur="800" decel="100000" fill="hold"/>
                                        <p:tgtEl>
                                          <p:spTgt spid="34"/>
                                        </p:tgtEl>
                                        <p:attrNameLst>
                                          <p:attrName>style.rotation</p:attrName>
                                        </p:attrNameLst>
                                      </p:cBhvr>
                                      <p:tavLst>
                                        <p:tav tm="0">
                                          <p:val>
                                            <p:fltVal val="-90"/>
                                          </p:val>
                                        </p:tav>
                                        <p:tav tm="100000">
                                          <p:val>
                                            <p:fltVal val="0"/>
                                          </p:val>
                                        </p:tav>
                                      </p:tavLst>
                                    </p:anim>
                                    <p:anim calcmode="lin" valueType="num">
                                      <p:cBhvr>
                                        <p:cTn id="54" dur="800" decel="100000" fill="hold"/>
                                        <p:tgtEl>
                                          <p:spTgt spid="34"/>
                                        </p:tgtEl>
                                        <p:attrNameLst>
                                          <p:attrName>ppt_x</p:attrName>
                                        </p:attrNameLst>
                                      </p:cBhvr>
                                      <p:tavLst>
                                        <p:tav tm="0">
                                          <p:val>
                                            <p:strVal val="#ppt_x+0.4"/>
                                          </p:val>
                                        </p:tav>
                                        <p:tav tm="100000">
                                          <p:val>
                                            <p:strVal val="#ppt_x-0.05"/>
                                          </p:val>
                                        </p:tav>
                                      </p:tavLst>
                                    </p:anim>
                                    <p:anim calcmode="lin" valueType="num">
                                      <p:cBhvr>
                                        <p:cTn id="55" dur="800" decel="100000" fill="hold"/>
                                        <p:tgtEl>
                                          <p:spTgt spid="34"/>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34"/>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34"/>
                                        </p:tgtEl>
                                        <p:attrNameLst>
                                          <p:attrName>ppt_y</p:attrName>
                                        </p:attrNameLst>
                                      </p:cBhvr>
                                      <p:tavLst>
                                        <p:tav tm="0">
                                          <p:val>
                                            <p:strVal val="#ppt_y+0.1"/>
                                          </p:val>
                                        </p:tav>
                                        <p:tav tm="100000">
                                          <p:val>
                                            <p:strVal val="#ppt_y"/>
                                          </p:val>
                                        </p:tav>
                                      </p:tavLst>
                                    </p:anim>
                                  </p:childTnLst>
                                </p:cTn>
                              </p:par>
                            </p:childTnLst>
                          </p:cTn>
                        </p:par>
                        <p:par>
                          <p:cTn id="58" fill="hold">
                            <p:stCondLst>
                              <p:cond delay="6000"/>
                            </p:stCondLst>
                            <p:childTnLst>
                              <p:par>
                                <p:cTn id="59" presetID="30" presetClass="entr" presetSubtype="0"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800" decel="100000"/>
                                        <p:tgtEl>
                                          <p:spTgt spid="35"/>
                                        </p:tgtEl>
                                      </p:cBhvr>
                                    </p:animEffect>
                                    <p:anim calcmode="lin" valueType="num">
                                      <p:cBhvr>
                                        <p:cTn id="62" dur="800" decel="100000" fill="hold"/>
                                        <p:tgtEl>
                                          <p:spTgt spid="35"/>
                                        </p:tgtEl>
                                        <p:attrNameLst>
                                          <p:attrName>style.rotation</p:attrName>
                                        </p:attrNameLst>
                                      </p:cBhvr>
                                      <p:tavLst>
                                        <p:tav tm="0">
                                          <p:val>
                                            <p:fltVal val="-90"/>
                                          </p:val>
                                        </p:tav>
                                        <p:tav tm="100000">
                                          <p:val>
                                            <p:fltVal val="0"/>
                                          </p:val>
                                        </p:tav>
                                      </p:tavLst>
                                    </p:anim>
                                    <p:anim calcmode="lin" valueType="num">
                                      <p:cBhvr>
                                        <p:cTn id="63" dur="800" decel="100000" fill="hold"/>
                                        <p:tgtEl>
                                          <p:spTgt spid="35"/>
                                        </p:tgtEl>
                                        <p:attrNameLst>
                                          <p:attrName>ppt_x</p:attrName>
                                        </p:attrNameLst>
                                      </p:cBhvr>
                                      <p:tavLst>
                                        <p:tav tm="0">
                                          <p:val>
                                            <p:strVal val="#ppt_x+0.4"/>
                                          </p:val>
                                        </p:tav>
                                        <p:tav tm="100000">
                                          <p:val>
                                            <p:strVal val="#ppt_x-0.05"/>
                                          </p:val>
                                        </p:tav>
                                      </p:tavLst>
                                    </p:anim>
                                    <p:anim calcmode="lin" valueType="num">
                                      <p:cBhvr>
                                        <p:cTn id="64" dur="800" decel="100000" fill="hold"/>
                                        <p:tgtEl>
                                          <p:spTgt spid="35"/>
                                        </p:tgtEl>
                                        <p:attrNameLst>
                                          <p:attrName>ppt_y</p:attrName>
                                        </p:attrNameLst>
                                      </p:cBhvr>
                                      <p:tavLst>
                                        <p:tav tm="0">
                                          <p:val>
                                            <p:strVal val="#ppt_y-0.4"/>
                                          </p:val>
                                        </p:tav>
                                        <p:tav tm="100000">
                                          <p:val>
                                            <p:strVal val="#ppt_y+0.1"/>
                                          </p:val>
                                        </p:tav>
                                      </p:tavLst>
                                    </p:anim>
                                    <p:anim calcmode="lin" valueType="num">
                                      <p:cBhvr>
                                        <p:cTn id="65" dur="200" accel="100000" fill="hold">
                                          <p:stCondLst>
                                            <p:cond delay="800"/>
                                          </p:stCondLst>
                                        </p:cTn>
                                        <p:tgtEl>
                                          <p:spTgt spid="35"/>
                                        </p:tgtEl>
                                        <p:attrNameLst>
                                          <p:attrName>ppt_x</p:attrName>
                                        </p:attrNameLst>
                                      </p:cBhvr>
                                      <p:tavLst>
                                        <p:tav tm="0">
                                          <p:val>
                                            <p:strVal val="#ppt_x-0.05"/>
                                          </p:val>
                                        </p:tav>
                                        <p:tav tm="100000">
                                          <p:val>
                                            <p:strVal val="#ppt_x"/>
                                          </p:val>
                                        </p:tav>
                                      </p:tavLst>
                                    </p:anim>
                                    <p:anim calcmode="lin" valueType="num">
                                      <p:cBhvr>
                                        <p:cTn id="66" dur="200" accel="100000" fill="hold">
                                          <p:stCondLst>
                                            <p:cond delay="800"/>
                                          </p:stCondLst>
                                        </p:cTn>
                                        <p:tgtEl>
                                          <p:spTgt spid="35"/>
                                        </p:tgtEl>
                                        <p:attrNameLst>
                                          <p:attrName>ppt_y</p:attrName>
                                        </p:attrNameLst>
                                      </p:cBhvr>
                                      <p:tavLst>
                                        <p:tav tm="0">
                                          <p:val>
                                            <p:strVal val="#ppt_y+0.1"/>
                                          </p:val>
                                        </p:tav>
                                        <p:tav tm="100000">
                                          <p:val>
                                            <p:strVal val="#ppt_y"/>
                                          </p:val>
                                        </p:tav>
                                      </p:tavLst>
                                    </p:anim>
                                  </p:childTnLst>
                                </p:cTn>
                              </p:par>
                            </p:childTnLst>
                          </p:cTn>
                        </p:par>
                        <p:par>
                          <p:cTn id="67" fill="hold">
                            <p:stCondLst>
                              <p:cond delay="7000"/>
                            </p:stCondLst>
                            <p:childTnLst>
                              <p:par>
                                <p:cTn id="68" presetID="30" presetClass="entr" presetSubtype="0" fill="hold" grpId="0" nodeType="after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800" decel="100000"/>
                                        <p:tgtEl>
                                          <p:spTgt spid="36"/>
                                        </p:tgtEl>
                                      </p:cBhvr>
                                    </p:animEffect>
                                    <p:anim calcmode="lin" valueType="num">
                                      <p:cBhvr>
                                        <p:cTn id="71" dur="800" decel="100000" fill="hold"/>
                                        <p:tgtEl>
                                          <p:spTgt spid="36"/>
                                        </p:tgtEl>
                                        <p:attrNameLst>
                                          <p:attrName>style.rotation</p:attrName>
                                        </p:attrNameLst>
                                      </p:cBhvr>
                                      <p:tavLst>
                                        <p:tav tm="0">
                                          <p:val>
                                            <p:fltVal val="-90"/>
                                          </p:val>
                                        </p:tav>
                                        <p:tav tm="100000">
                                          <p:val>
                                            <p:fltVal val="0"/>
                                          </p:val>
                                        </p:tav>
                                      </p:tavLst>
                                    </p:anim>
                                    <p:anim calcmode="lin" valueType="num">
                                      <p:cBhvr>
                                        <p:cTn id="72" dur="800" decel="100000" fill="hold"/>
                                        <p:tgtEl>
                                          <p:spTgt spid="36"/>
                                        </p:tgtEl>
                                        <p:attrNameLst>
                                          <p:attrName>ppt_x</p:attrName>
                                        </p:attrNameLst>
                                      </p:cBhvr>
                                      <p:tavLst>
                                        <p:tav tm="0">
                                          <p:val>
                                            <p:strVal val="#ppt_x+0.4"/>
                                          </p:val>
                                        </p:tav>
                                        <p:tav tm="100000">
                                          <p:val>
                                            <p:strVal val="#ppt_x-0.05"/>
                                          </p:val>
                                        </p:tav>
                                      </p:tavLst>
                                    </p:anim>
                                    <p:anim calcmode="lin" valueType="num">
                                      <p:cBhvr>
                                        <p:cTn id="73" dur="800" decel="100000" fill="hold"/>
                                        <p:tgtEl>
                                          <p:spTgt spid="36"/>
                                        </p:tgtEl>
                                        <p:attrNameLst>
                                          <p:attrName>ppt_y</p:attrName>
                                        </p:attrNameLst>
                                      </p:cBhvr>
                                      <p:tavLst>
                                        <p:tav tm="0">
                                          <p:val>
                                            <p:strVal val="#ppt_y-0.4"/>
                                          </p:val>
                                        </p:tav>
                                        <p:tav tm="100000">
                                          <p:val>
                                            <p:strVal val="#ppt_y+0.1"/>
                                          </p:val>
                                        </p:tav>
                                      </p:tavLst>
                                    </p:anim>
                                    <p:anim calcmode="lin" valueType="num">
                                      <p:cBhvr>
                                        <p:cTn id="74" dur="200" accel="100000" fill="hold">
                                          <p:stCondLst>
                                            <p:cond delay="800"/>
                                          </p:stCondLst>
                                        </p:cTn>
                                        <p:tgtEl>
                                          <p:spTgt spid="36"/>
                                        </p:tgtEl>
                                        <p:attrNameLst>
                                          <p:attrName>ppt_x</p:attrName>
                                        </p:attrNameLst>
                                      </p:cBhvr>
                                      <p:tavLst>
                                        <p:tav tm="0">
                                          <p:val>
                                            <p:strVal val="#ppt_x-0.05"/>
                                          </p:val>
                                        </p:tav>
                                        <p:tav tm="100000">
                                          <p:val>
                                            <p:strVal val="#ppt_x"/>
                                          </p:val>
                                        </p:tav>
                                      </p:tavLst>
                                    </p:anim>
                                    <p:anim calcmode="lin" valueType="num">
                                      <p:cBhvr>
                                        <p:cTn id="75" dur="200" accel="100000" fill="hold">
                                          <p:stCondLst>
                                            <p:cond delay="800"/>
                                          </p:stCondLst>
                                        </p:cTn>
                                        <p:tgtEl>
                                          <p:spTgt spid="36"/>
                                        </p:tgtEl>
                                        <p:attrNameLst>
                                          <p:attrName>ppt_y</p:attrName>
                                        </p:attrNameLst>
                                      </p:cBhvr>
                                      <p:tavLst>
                                        <p:tav tm="0">
                                          <p:val>
                                            <p:strVal val="#ppt_y+0.1"/>
                                          </p:val>
                                        </p:tav>
                                        <p:tav tm="100000">
                                          <p:val>
                                            <p:strVal val="#ppt_y"/>
                                          </p:val>
                                        </p:tav>
                                      </p:tavLst>
                                    </p:anim>
                                  </p:childTnLst>
                                </p:cTn>
                              </p:par>
                            </p:childTnLst>
                          </p:cTn>
                        </p:par>
                        <p:par>
                          <p:cTn id="76" fill="hold">
                            <p:stCondLst>
                              <p:cond delay="8000"/>
                            </p:stCondLst>
                            <p:childTnLst>
                              <p:par>
                                <p:cTn id="77" presetID="30" presetClass="entr" presetSubtype="0"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800" decel="100000"/>
                                        <p:tgtEl>
                                          <p:spTgt spid="37"/>
                                        </p:tgtEl>
                                      </p:cBhvr>
                                    </p:animEffect>
                                    <p:anim calcmode="lin" valueType="num">
                                      <p:cBhvr>
                                        <p:cTn id="80" dur="800" decel="100000" fill="hold"/>
                                        <p:tgtEl>
                                          <p:spTgt spid="37"/>
                                        </p:tgtEl>
                                        <p:attrNameLst>
                                          <p:attrName>style.rotation</p:attrName>
                                        </p:attrNameLst>
                                      </p:cBhvr>
                                      <p:tavLst>
                                        <p:tav tm="0">
                                          <p:val>
                                            <p:fltVal val="-90"/>
                                          </p:val>
                                        </p:tav>
                                        <p:tav tm="100000">
                                          <p:val>
                                            <p:fltVal val="0"/>
                                          </p:val>
                                        </p:tav>
                                      </p:tavLst>
                                    </p:anim>
                                    <p:anim calcmode="lin" valueType="num">
                                      <p:cBhvr>
                                        <p:cTn id="81" dur="800" decel="100000" fill="hold"/>
                                        <p:tgtEl>
                                          <p:spTgt spid="37"/>
                                        </p:tgtEl>
                                        <p:attrNameLst>
                                          <p:attrName>ppt_x</p:attrName>
                                        </p:attrNameLst>
                                      </p:cBhvr>
                                      <p:tavLst>
                                        <p:tav tm="0">
                                          <p:val>
                                            <p:strVal val="#ppt_x+0.4"/>
                                          </p:val>
                                        </p:tav>
                                        <p:tav tm="100000">
                                          <p:val>
                                            <p:strVal val="#ppt_x-0.05"/>
                                          </p:val>
                                        </p:tav>
                                      </p:tavLst>
                                    </p:anim>
                                    <p:anim calcmode="lin" valueType="num">
                                      <p:cBhvr>
                                        <p:cTn id="82" dur="800" decel="100000" fill="hold"/>
                                        <p:tgtEl>
                                          <p:spTgt spid="37"/>
                                        </p:tgtEl>
                                        <p:attrNameLst>
                                          <p:attrName>ppt_y</p:attrName>
                                        </p:attrNameLst>
                                      </p:cBhvr>
                                      <p:tavLst>
                                        <p:tav tm="0">
                                          <p:val>
                                            <p:strVal val="#ppt_y-0.4"/>
                                          </p:val>
                                        </p:tav>
                                        <p:tav tm="100000">
                                          <p:val>
                                            <p:strVal val="#ppt_y+0.1"/>
                                          </p:val>
                                        </p:tav>
                                      </p:tavLst>
                                    </p:anim>
                                    <p:anim calcmode="lin" valueType="num">
                                      <p:cBhvr>
                                        <p:cTn id="83" dur="200" accel="100000" fill="hold">
                                          <p:stCondLst>
                                            <p:cond delay="800"/>
                                          </p:stCondLst>
                                        </p:cTn>
                                        <p:tgtEl>
                                          <p:spTgt spid="37"/>
                                        </p:tgtEl>
                                        <p:attrNameLst>
                                          <p:attrName>ppt_x</p:attrName>
                                        </p:attrNameLst>
                                      </p:cBhvr>
                                      <p:tavLst>
                                        <p:tav tm="0">
                                          <p:val>
                                            <p:strVal val="#ppt_x-0.05"/>
                                          </p:val>
                                        </p:tav>
                                        <p:tav tm="100000">
                                          <p:val>
                                            <p:strVal val="#ppt_x"/>
                                          </p:val>
                                        </p:tav>
                                      </p:tavLst>
                                    </p:anim>
                                    <p:anim calcmode="lin" valueType="num">
                                      <p:cBhvr>
                                        <p:cTn id="84" dur="200" accel="100000" fill="hold">
                                          <p:stCondLst>
                                            <p:cond delay="800"/>
                                          </p:stCondLst>
                                        </p:cTn>
                                        <p:tgtEl>
                                          <p:spTgt spid="37"/>
                                        </p:tgtEl>
                                        <p:attrNameLst>
                                          <p:attrName>ppt_y</p:attrName>
                                        </p:attrNameLst>
                                      </p:cBhvr>
                                      <p:tavLst>
                                        <p:tav tm="0">
                                          <p:val>
                                            <p:strVal val="#ppt_y+0.1"/>
                                          </p:val>
                                        </p:tav>
                                        <p:tav tm="100000">
                                          <p:val>
                                            <p:strVal val="#ppt_y"/>
                                          </p:val>
                                        </p:tav>
                                      </p:tavLst>
                                    </p:anim>
                                  </p:childTnLst>
                                </p:cTn>
                              </p:par>
                            </p:childTnLst>
                          </p:cTn>
                        </p:par>
                        <p:par>
                          <p:cTn id="85" fill="hold">
                            <p:stCondLst>
                              <p:cond delay="9000"/>
                            </p:stCondLst>
                            <p:childTnLst>
                              <p:par>
                                <p:cTn id="86" presetID="30" presetClass="entr" presetSubtype="0" fill="hold" grpId="0" nodeType="after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800" decel="100000"/>
                                        <p:tgtEl>
                                          <p:spTgt spid="38"/>
                                        </p:tgtEl>
                                      </p:cBhvr>
                                    </p:animEffect>
                                    <p:anim calcmode="lin" valueType="num">
                                      <p:cBhvr>
                                        <p:cTn id="89" dur="800" decel="100000" fill="hold"/>
                                        <p:tgtEl>
                                          <p:spTgt spid="38"/>
                                        </p:tgtEl>
                                        <p:attrNameLst>
                                          <p:attrName>style.rotation</p:attrName>
                                        </p:attrNameLst>
                                      </p:cBhvr>
                                      <p:tavLst>
                                        <p:tav tm="0">
                                          <p:val>
                                            <p:fltVal val="-90"/>
                                          </p:val>
                                        </p:tav>
                                        <p:tav tm="100000">
                                          <p:val>
                                            <p:fltVal val="0"/>
                                          </p:val>
                                        </p:tav>
                                      </p:tavLst>
                                    </p:anim>
                                    <p:anim calcmode="lin" valueType="num">
                                      <p:cBhvr>
                                        <p:cTn id="90" dur="800" decel="100000" fill="hold"/>
                                        <p:tgtEl>
                                          <p:spTgt spid="38"/>
                                        </p:tgtEl>
                                        <p:attrNameLst>
                                          <p:attrName>ppt_x</p:attrName>
                                        </p:attrNameLst>
                                      </p:cBhvr>
                                      <p:tavLst>
                                        <p:tav tm="0">
                                          <p:val>
                                            <p:strVal val="#ppt_x+0.4"/>
                                          </p:val>
                                        </p:tav>
                                        <p:tav tm="100000">
                                          <p:val>
                                            <p:strVal val="#ppt_x-0.05"/>
                                          </p:val>
                                        </p:tav>
                                      </p:tavLst>
                                    </p:anim>
                                    <p:anim calcmode="lin" valueType="num">
                                      <p:cBhvr>
                                        <p:cTn id="91" dur="800" decel="100000" fill="hold"/>
                                        <p:tgtEl>
                                          <p:spTgt spid="38"/>
                                        </p:tgtEl>
                                        <p:attrNameLst>
                                          <p:attrName>ppt_y</p:attrName>
                                        </p:attrNameLst>
                                      </p:cBhvr>
                                      <p:tavLst>
                                        <p:tav tm="0">
                                          <p:val>
                                            <p:strVal val="#ppt_y-0.4"/>
                                          </p:val>
                                        </p:tav>
                                        <p:tav tm="100000">
                                          <p:val>
                                            <p:strVal val="#ppt_y+0.1"/>
                                          </p:val>
                                        </p:tav>
                                      </p:tavLst>
                                    </p:anim>
                                    <p:anim calcmode="lin" valueType="num">
                                      <p:cBhvr>
                                        <p:cTn id="92" dur="200" accel="100000" fill="hold">
                                          <p:stCondLst>
                                            <p:cond delay="800"/>
                                          </p:stCondLst>
                                        </p:cTn>
                                        <p:tgtEl>
                                          <p:spTgt spid="38"/>
                                        </p:tgtEl>
                                        <p:attrNameLst>
                                          <p:attrName>ppt_x</p:attrName>
                                        </p:attrNameLst>
                                      </p:cBhvr>
                                      <p:tavLst>
                                        <p:tav tm="0">
                                          <p:val>
                                            <p:strVal val="#ppt_x-0.05"/>
                                          </p:val>
                                        </p:tav>
                                        <p:tav tm="100000">
                                          <p:val>
                                            <p:strVal val="#ppt_x"/>
                                          </p:val>
                                        </p:tav>
                                      </p:tavLst>
                                    </p:anim>
                                    <p:anim calcmode="lin" valueType="num">
                                      <p:cBhvr>
                                        <p:cTn id="93" dur="200" accel="100000" fill="hold">
                                          <p:stCondLst>
                                            <p:cond delay="800"/>
                                          </p:stCondLst>
                                        </p:cTn>
                                        <p:tgtEl>
                                          <p:spTgt spid="38"/>
                                        </p:tgtEl>
                                        <p:attrNameLst>
                                          <p:attrName>ppt_y</p:attrName>
                                        </p:attrNameLst>
                                      </p:cBhvr>
                                      <p:tavLst>
                                        <p:tav tm="0">
                                          <p:val>
                                            <p:strVal val="#ppt_y+0.1"/>
                                          </p:val>
                                        </p:tav>
                                        <p:tav tm="100000">
                                          <p:val>
                                            <p:strVal val="#ppt_y"/>
                                          </p:val>
                                        </p:tav>
                                      </p:tavLst>
                                    </p:anim>
                                  </p:childTnLst>
                                </p:cTn>
                              </p:par>
                            </p:childTnLst>
                          </p:cTn>
                        </p:par>
                        <p:par>
                          <p:cTn id="94" fill="hold">
                            <p:stCondLst>
                              <p:cond delay="10000"/>
                            </p:stCondLst>
                            <p:childTnLst>
                              <p:par>
                                <p:cTn id="95" presetID="30" presetClass="entr" presetSubtype="0" fill="hold" grpId="0" nodeType="after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800" decel="100000"/>
                                        <p:tgtEl>
                                          <p:spTgt spid="39"/>
                                        </p:tgtEl>
                                      </p:cBhvr>
                                    </p:animEffect>
                                    <p:anim calcmode="lin" valueType="num">
                                      <p:cBhvr>
                                        <p:cTn id="98" dur="800" decel="100000" fill="hold"/>
                                        <p:tgtEl>
                                          <p:spTgt spid="39"/>
                                        </p:tgtEl>
                                        <p:attrNameLst>
                                          <p:attrName>style.rotation</p:attrName>
                                        </p:attrNameLst>
                                      </p:cBhvr>
                                      <p:tavLst>
                                        <p:tav tm="0">
                                          <p:val>
                                            <p:fltVal val="-90"/>
                                          </p:val>
                                        </p:tav>
                                        <p:tav tm="100000">
                                          <p:val>
                                            <p:fltVal val="0"/>
                                          </p:val>
                                        </p:tav>
                                      </p:tavLst>
                                    </p:anim>
                                    <p:anim calcmode="lin" valueType="num">
                                      <p:cBhvr>
                                        <p:cTn id="99" dur="800" decel="100000" fill="hold"/>
                                        <p:tgtEl>
                                          <p:spTgt spid="39"/>
                                        </p:tgtEl>
                                        <p:attrNameLst>
                                          <p:attrName>ppt_x</p:attrName>
                                        </p:attrNameLst>
                                      </p:cBhvr>
                                      <p:tavLst>
                                        <p:tav tm="0">
                                          <p:val>
                                            <p:strVal val="#ppt_x+0.4"/>
                                          </p:val>
                                        </p:tav>
                                        <p:tav tm="100000">
                                          <p:val>
                                            <p:strVal val="#ppt_x-0.05"/>
                                          </p:val>
                                        </p:tav>
                                      </p:tavLst>
                                    </p:anim>
                                    <p:anim calcmode="lin" valueType="num">
                                      <p:cBhvr>
                                        <p:cTn id="100" dur="800" decel="100000" fill="hold"/>
                                        <p:tgtEl>
                                          <p:spTgt spid="39"/>
                                        </p:tgtEl>
                                        <p:attrNameLst>
                                          <p:attrName>ppt_y</p:attrName>
                                        </p:attrNameLst>
                                      </p:cBhvr>
                                      <p:tavLst>
                                        <p:tav tm="0">
                                          <p:val>
                                            <p:strVal val="#ppt_y-0.4"/>
                                          </p:val>
                                        </p:tav>
                                        <p:tav tm="100000">
                                          <p:val>
                                            <p:strVal val="#ppt_y+0.1"/>
                                          </p:val>
                                        </p:tav>
                                      </p:tavLst>
                                    </p:anim>
                                    <p:anim calcmode="lin" valueType="num">
                                      <p:cBhvr>
                                        <p:cTn id="101" dur="200" accel="100000" fill="hold">
                                          <p:stCondLst>
                                            <p:cond delay="800"/>
                                          </p:stCondLst>
                                        </p:cTn>
                                        <p:tgtEl>
                                          <p:spTgt spid="39"/>
                                        </p:tgtEl>
                                        <p:attrNameLst>
                                          <p:attrName>ppt_x</p:attrName>
                                        </p:attrNameLst>
                                      </p:cBhvr>
                                      <p:tavLst>
                                        <p:tav tm="0">
                                          <p:val>
                                            <p:strVal val="#ppt_x-0.05"/>
                                          </p:val>
                                        </p:tav>
                                        <p:tav tm="100000">
                                          <p:val>
                                            <p:strVal val="#ppt_x"/>
                                          </p:val>
                                        </p:tav>
                                      </p:tavLst>
                                    </p:anim>
                                    <p:anim calcmode="lin" valueType="num">
                                      <p:cBhvr>
                                        <p:cTn id="102" dur="200" accel="100000" fill="hold">
                                          <p:stCondLst>
                                            <p:cond delay="800"/>
                                          </p:stCondLst>
                                        </p:cTn>
                                        <p:tgtEl>
                                          <p:spTgt spid="39"/>
                                        </p:tgtEl>
                                        <p:attrNameLst>
                                          <p:attrName>ppt_y</p:attrName>
                                        </p:attrNameLst>
                                      </p:cBhvr>
                                      <p:tavLst>
                                        <p:tav tm="0">
                                          <p:val>
                                            <p:strVal val="#ppt_y+0.1"/>
                                          </p:val>
                                        </p:tav>
                                        <p:tav tm="100000">
                                          <p:val>
                                            <p:strVal val="#ppt_y"/>
                                          </p:val>
                                        </p:tav>
                                      </p:tavLst>
                                    </p:anim>
                                  </p:childTnLst>
                                </p:cTn>
                              </p:par>
                            </p:childTnLst>
                          </p:cTn>
                        </p:par>
                        <p:par>
                          <p:cTn id="103" fill="hold">
                            <p:stCondLst>
                              <p:cond delay="11000"/>
                            </p:stCondLst>
                            <p:childTnLst>
                              <p:par>
                                <p:cTn id="104" presetID="30" presetClass="entr" presetSubtype="0" fill="hold" grpId="0" nodeType="after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fade">
                                      <p:cBhvr>
                                        <p:cTn id="106" dur="800" decel="100000"/>
                                        <p:tgtEl>
                                          <p:spTgt spid="40"/>
                                        </p:tgtEl>
                                      </p:cBhvr>
                                    </p:animEffect>
                                    <p:anim calcmode="lin" valueType="num">
                                      <p:cBhvr>
                                        <p:cTn id="107" dur="800" decel="100000" fill="hold"/>
                                        <p:tgtEl>
                                          <p:spTgt spid="40"/>
                                        </p:tgtEl>
                                        <p:attrNameLst>
                                          <p:attrName>style.rotation</p:attrName>
                                        </p:attrNameLst>
                                      </p:cBhvr>
                                      <p:tavLst>
                                        <p:tav tm="0">
                                          <p:val>
                                            <p:fltVal val="-90"/>
                                          </p:val>
                                        </p:tav>
                                        <p:tav tm="100000">
                                          <p:val>
                                            <p:fltVal val="0"/>
                                          </p:val>
                                        </p:tav>
                                      </p:tavLst>
                                    </p:anim>
                                    <p:anim calcmode="lin" valueType="num">
                                      <p:cBhvr>
                                        <p:cTn id="108" dur="800" decel="100000" fill="hold"/>
                                        <p:tgtEl>
                                          <p:spTgt spid="40"/>
                                        </p:tgtEl>
                                        <p:attrNameLst>
                                          <p:attrName>ppt_x</p:attrName>
                                        </p:attrNameLst>
                                      </p:cBhvr>
                                      <p:tavLst>
                                        <p:tav tm="0">
                                          <p:val>
                                            <p:strVal val="#ppt_x+0.4"/>
                                          </p:val>
                                        </p:tav>
                                        <p:tav tm="100000">
                                          <p:val>
                                            <p:strVal val="#ppt_x-0.05"/>
                                          </p:val>
                                        </p:tav>
                                      </p:tavLst>
                                    </p:anim>
                                    <p:anim calcmode="lin" valueType="num">
                                      <p:cBhvr>
                                        <p:cTn id="109" dur="800" decel="100000" fill="hold"/>
                                        <p:tgtEl>
                                          <p:spTgt spid="40"/>
                                        </p:tgtEl>
                                        <p:attrNameLst>
                                          <p:attrName>ppt_y</p:attrName>
                                        </p:attrNameLst>
                                      </p:cBhvr>
                                      <p:tavLst>
                                        <p:tav tm="0">
                                          <p:val>
                                            <p:strVal val="#ppt_y-0.4"/>
                                          </p:val>
                                        </p:tav>
                                        <p:tav tm="100000">
                                          <p:val>
                                            <p:strVal val="#ppt_y+0.1"/>
                                          </p:val>
                                        </p:tav>
                                      </p:tavLst>
                                    </p:anim>
                                    <p:anim calcmode="lin" valueType="num">
                                      <p:cBhvr>
                                        <p:cTn id="110" dur="200" accel="100000" fill="hold">
                                          <p:stCondLst>
                                            <p:cond delay="800"/>
                                          </p:stCondLst>
                                        </p:cTn>
                                        <p:tgtEl>
                                          <p:spTgt spid="40"/>
                                        </p:tgtEl>
                                        <p:attrNameLst>
                                          <p:attrName>ppt_x</p:attrName>
                                        </p:attrNameLst>
                                      </p:cBhvr>
                                      <p:tavLst>
                                        <p:tav tm="0">
                                          <p:val>
                                            <p:strVal val="#ppt_x-0.05"/>
                                          </p:val>
                                        </p:tav>
                                        <p:tav tm="100000">
                                          <p:val>
                                            <p:strVal val="#ppt_x"/>
                                          </p:val>
                                        </p:tav>
                                      </p:tavLst>
                                    </p:anim>
                                    <p:anim calcmode="lin" valueType="num">
                                      <p:cBhvr>
                                        <p:cTn id="111" dur="200" accel="100000" fill="hold">
                                          <p:stCondLst>
                                            <p:cond delay="800"/>
                                          </p:stCondLst>
                                        </p:cTn>
                                        <p:tgtEl>
                                          <p:spTgt spid="40"/>
                                        </p:tgtEl>
                                        <p:attrNameLst>
                                          <p:attrName>ppt_y</p:attrName>
                                        </p:attrNameLst>
                                      </p:cBhvr>
                                      <p:tavLst>
                                        <p:tav tm="0">
                                          <p:val>
                                            <p:strVal val="#ppt_y+0.1"/>
                                          </p:val>
                                        </p:tav>
                                        <p:tav tm="100000">
                                          <p:val>
                                            <p:strVal val="#ppt_y"/>
                                          </p:val>
                                        </p:tav>
                                      </p:tavLst>
                                    </p:anim>
                                  </p:childTnLst>
                                </p:cTn>
                              </p:par>
                            </p:childTnLst>
                          </p:cTn>
                        </p:par>
                        <p:par>
                          <p:cTn id="112" fill="hold">
                            <p:stCondLst>
                              <p:cond delay="12000"/>
                            </p:stCondLst>
                            <p:childTnLst>
                              <p:par>
                                <p:cTn id="113" presetID="30" presetClass="entr" presetSubtype="0" fill="hold" grpId="0" nodeType="afterEffect">
                                  <p:stCondLst>
                                    <p:cond delay="0"/>
                                  </p:stCondLst>
                                  <p:childTnLst>
                                    <p:set>
                                      <p:cBhvr>
                                        <p:cTn id="114" dur="1" fill="hold">
                                          <p:stCondLst>
                                            <p:cond delay="0"/>
                                          </p:stCondLst>
                                        </p:cTn>
                                        <p:tgtEl>
                                          <p:spTgt spid="61"/>
                                        </p:tgtEl>
                                        <p:attrNameLst>
                                          <p:attrName>style.visibility</p:attrName>
                                        </p:attrNameLst>
                                      </p:cBhvr>
                                      <p:to>
                                        <p:strVal val="visible"/>
                                      </p:to>
                                    </p:set>
                                    <p:animEffect transition="in" filter="fade">
                                      <p:cBhvr>
                                        <p:cTn id="115" dur="800" decel="100000"/>
                                        <p:tgtEl>
                                          <p:spTgt spid="61"/>
                                        </p:tgtEl>
                                      </p:cBhvr>
                                    </p:animEffect>
                                    <p:anim calcmode="lin" valueType="num">
                                      <p:cBhvr>
                                        <p:cTn id="116" dur="800" decel="100000" fill="hold"/>
                                        <p:tgtEl>
                                          <p:spTgt spid="61"/>
                                        </p:tgtEl>
                                        <p:attrNameLst>
                                          <p:attrName>style.rotation</p:attrName>
                                        </p:attrNameLst>
                                      </p:cBhvr>
                                      <p:tavLst>
                                        <p:tav tm="0">
                                          <p:val>
                                            <p:fltVal val="-90"/>
                                          </p:val>
                                        </p:tav>
                                        <p:tav tm="100000">
                                          <p:val>
                                            <p:fltVal val="0"/>
                                          </p:val>
                                        </p:tav>
                                      </p:tavLst>
                                    </p:anim>
                                    <p:anim calcmode="lin" valueType="num">
                                      <p:cBhvr>
                                        <p:cTn id="117" dur="800" decel="100000" fill="hold"/>
                                        <p:tgtEl>
                                          <p:spTgt spid="61"/>
                                        </p:tgtEl>
                                        <p:attrNameLst>
                                          <p:attrName>ppt_x</p:attrName>
                                        </p:attrNameLst>
                                      </p:cBhvr>
                                      <p:tavLst>
                                        <p:tav tm="0">
                                          <p:val>
                                            <p:strVal val="#ppt_x+0.4"/>
                                          </p:val>
                                        </p:tav>
                                        <p:tav tm="100000">
                                          <p:val>
                                            <p:strVal val="#ppt_x-0.05"/>
                                          </p:val>
                                        </p:tav>
                                      </p:tavLst>
                                    </p:anim>
                                    <p:anim calcmode="lin" valueType="num">
                                      <p:cBhvr>
                                        <p:cTn id="118" dur="800" decel="100000" fill="hold"/>
                                        <p:tgtEl>
                                          <p:spTgt spid="61"/>
                                        </p:tgtEl>
                                        <p:attrNameLst>
                                          <p:attrName>ppt_y</p:attrName>
                                        </p:attrNameLst>
                                      </p:cBhvr>
                                      <p:tavLst>
                                        <p:tav tm="0">
                                          <p:val>
                                            <p:strVal val="#ppt_y-0.4"/>
                                          </p:val>
                                        </p:tav>
                                        <p:tav tm="100000">
                                          <p:val>
                                            <p:strVal val="#ppt_y+0.1"/>
                                          </p:val>
                                        </p:tav>
                                      </p:tavLst>
                                    </p:anim>
                                    <p:anim calcmode="lin" valueType="num">
                                      <p:cBhvr>
                                        <p:cTn id="119" dur="200" accel="100000" fill="hold">
                                          <p:stCondLst>
                                            <p:cond delay="800"/>
                                          </p:stCondLst>
                                        </p:cTn>
                                        <p:tgtEl>
                                          <p:spTgt spid="61"/>
                                        </p:tgtEl>
                                        <p:attrNameLst>
                                          <p:attrName>ppt_x</p:attrName>
                                        </p:attrNameLst>
                                      </p:cBhvr>
                                      <p:tavLst>
                                        <p:tav tm="0">
                                          <p:val>
                                            <p:strVal val="#ppt_x-0.05"/>
                                          </p:val>
                                        </p:tav>
                                        <p:tav tm="100000">
                                          <p:val>
                                            <p:strVal val="#ppt_x"/>
                                          </p:val>
                                        </p:tav>
                                      </p:tavLst>
                                    </p:anim>
                                    <p:anim calcmode="lin" valueType="num">
                                      <p:cBhvr>
                                        <p:cTn id="120" dur="200" accel="100000" fill="hold">
                                          <p:stCondLst>
                                            <p:cond delay="800"/>
                                          </p:stCondLst>
                                        </p:cTn>
                                        <p:tgtEl>
                                          <p:spTgt spid="61"/>
                                        </p:tgtEl>
                                        <p:attrNameLst>
                                          <p:attrName>ppt_y</p:attrName>
                                        </p:attrNameLst>
                                      </p:cBhvr>
                                      <p:tavLst>
                                        <p:tav tm="0">
                                          <p:val>
                                            <p:strVal val="#ppt_y+0.1"/>
                                          </p:val>
                                        </p:tav>
                                        <p:tav tm="100000">
                                          <p:val>
                                            <p:strVal val="#ppt_y"/>
                                          </p:val>
                                        </p:tav>
                                      </p:tavLst>
                                    </p:anim>
                                  </p:childTnLst>
                                </p:cTn>
                              </p:par>
                            </p:childTnLst>
                          </p:cTn>
                        </p:par>
                        <p:par>
                          <p:cTn id="121" fill="hold">
                            <p:stCondLst>
                              <p:cond delay="13000"/>
                            </p:stCondLst>
                            <p:childTnLst>
                              <p:par>
                                <p:cTn id="122" presetID="30" presetClass="entr" presetSubtype="0" fill="hold" grpId="0" nodeType="afterEffect">
                                  <p:stCondLst>
                                    <p:cond delay="0"/>
                                  </p:stCondLst>
                                  <p:childTnLst>
                                    <p:set>
                                      <p:cBhvr>
                                        <p:cTn id="123" dur="1" fill="hold">
                                          <p:stCondLst>
                                            <p:cond delay="0"/>
                                          </p:stCondLst>
                                        </p:cTn>
                                        <p:tgtEl>
                                          <p:spTgt spid="62"/>
                                        </p:tgtEl>
                                        <p:attrNameLst>
                                          <p:attrName>style.visibility</p:attrName>
                                        </p:attrNameLst>
                                      </p:cBhvr>
                                      <p:to>
                                        <p:strVal val="visible"/>
                                      </p:to>
                                    </p:set>
                                    <p:animEffect transition="in" filter="fade">
                                      <p:cBhvr>
                                        <p:cTn id="124" dur="800" decel="100000"/>
                                        <p:tgtEl>
                                          <p:spTgt spid="62"/>
                                        </p:tgtEl>
                                      </p:cBhvr>
                                    </p:animEffect>
                                    <p:anim calcmode="lin" valueType="num">
                                      <p:cBhvr>
                                        <p:cTn id="125" dur="800" decel="100000" fill="hold"/>
                                        <p:tgtEl>
                                          <p:spTgt spid="62"/>
                                        </p:tgtEl>
                                        <p:attrNameLst>
                                          <p:attrName>style.rotation</p:attrName>
                                        </p:attrNameLst>
                                      </p:cBhvr>
                                      <p:tavLst>
                                        <p:tav tm="0">
                                          <p:val>
                                            <p:fltVal val="-90"/>
                                          </p:val>
                                        </p:tav>
                                        <p:tav tm="100000">
                                          <p:val>
                                            <p:fltVal val="0"/>
                                          </p:val>
                                        </p:tav>
                                      </p:tavLst>
                                    </p:anim>
                                    <p:anim calcmode="lin" valueType="num">
                                      <p:cBhvr>
                                        <p:cTn id="126" dur="800" decel="100000" fill="hold"/>
                                        <p:tgtEl>
                                          <p:spTgt spid="62"/>
                                        </p:tgtEl>
                                        <p:attrNameLst>
                                          <p:attrName>ppt_x</p:attrName>
                                        </p:attrNameLst>
                                      </p:cBhvr>
                                      <p:tavLst>
                                        <p:tav tm="0">
                                          <p:val>
                                            <p:strVal val="#ppt_x+0.4"/>
                                          </p:val>
                                        </p:tav>
                                        <p:tav tm="100000">
                                          <p:val>
                                            <p:strVal val="#ppt_x-0.05"/>
                                          </p:val>
                                        </p:tav>
                                      </p:tavLst>
                                    </p:anim>
                                    <p:anim calcmode="lin" valueType="num">
                                      <p:cBhvr>
                                        <p:cTn id="127" dur="800" decel="100000" fill="hold"/>
                                        <p:tgtEl>
                                          <p:spTgt spid="62"/>
                                        </p:tgtEl>
                                        <p:attrNameLst>
                                          <p:attrName>ppt_y</p:attrName>
                                        </p:attrNameLst>
                                      </p:cBhvr>
                                      <p:tavLst>
                                        <p:tav tm="0">
                                          <p:val>
                                            <p:strVal val="#ppt_y-0.4"/>
                                          </p:val>
                                        </p:tav>
                                        <p:tav tm="100000">
                                          <p:val>
                                            <p:strVal val="#ppt_y+0.1"/>
                                          </p:val>
                                        </p:tav>
                                      </p:tavLst>
                                    </p:anim>
                                    <p:anim calcmode="lin" valueType="num">
                                      <p:cBhvr>
                                        <p:cTn id="128" dur="200" accel="100000" fill="hold">
                                          <p:stCondLst>
                                            <p:cond delay="800"/>
                                          </p:stCondLst>
                                        </p:cTn>
                                        <p:tgtEl>
                                          <p:spTgt spid="62"/>
                                        </p:tgtEl>
                                        <p:attrNameLst>
                                          <p:attrName>ppt_x</p:attrName>
                                        </p:attrNameLst>
                                      </p:cBhvr>
                                      <p:tavLst>
                                        <p:tav tm="0">
                                          <p:val>
                                            <p:strVal val="#ppt_x-0.05"/>
                                          </p:val>
                                        </p:tav>
                                        <p:tav tm="100000">
                                          <p:val>
                                            <p:strVal val="#ppt_x"/>
                                          </p:val>
                                        </p:tav>
                                      </p:tavLst>
                                    </p:anim>
                                    <p:anim calcmode="lin" valueType="num">
                                      <p:cBhvr>
                                        <p:cTn id="129" dur="200" accel="100000" fill="hold">
                                          <p:stCondLst>
                                            <p:cond delay="800"/>
                                          </p:stCondLst>
                                        </p:cTn>
                                        <p:tgtEl>
                                          <p:spTgt spid="62"/>
                                        </p:tgtEl>
                                        <p:attrNameLst>
                                          <p:attrName>ppt_y</p:attrName>
                                        </p:attrNameLst>
                                      </p:cBhvr>
                                      <p:tavLst>
                                        <p:tav tm="0">
                                          <p:val>
                                            <p:strVal val="#ppt_y+0.1"/>
                                          </p:val>
                                        </p:tav>
                                        <p:tav tm="100000">
                                          <p:val>
                                            <p:strVal val="#ppt_y"/>
                                          </p:val>
                                        </p:tav>
                                      </p:tavLst>
                                    </p:anim>
                                  </p:childTnLst>
                                </p:cTn>
                              </p:par>
                            </p:childTnLst>
                          </p:cTn>
                        </p:par>
                        <p:par>
                          <p:cTn id="130" fill="hold">
                            <p:stCondLst>
                              <p:cond delay="14000"/>
                            </p:stCondLst>
                            <p:childTnLst>
                              <p:par>
                                <p:cTn id="131" presetID="30" presetClass="entr" presetSubtype="0" fill="hold" grpId="0" nodeType="afterEffect">
                                  <p:stCondLst>
                                    <p:cond delay="0"/>
                                  </p:stCondLst>
                                  <p:childTnLst>
                                    <p:set>
                                      <p:cBhvr>
                                        <p:cTn id="132" dur="1" fill="hold">
                                          <p:stCondLst>
                                            <p:cond delay="0"/>
                                          </p:stCondLst>
                                        </p:cTn>
                                        <p:tgtEl>
                                          <p:spTgt spid="63"/>
                                        </p:tgtEl>
                                        <p:attrNameLst>
                                          <p:attrName>style.visibility</p:attrName>
                                        </p:attrNameLst>
                                      </p:cBhvr>
                                      <p:to>
                                        <p:strVal val="visible"/>
                                      </p:to>
                                    </p:set>
                                    <p:animEffect transition="in" filter="fade">
                                      <p:cBhvr>
                                        <p:cTn id="133" dur="800" decel="100000"/>
                                        <p:tgtEl>
                                          <p:spTgt spid="63"/>
                                        </p:tgtEl>
                                      </p:cBhvr>
                                    </p:animEffect>
                                    <p:anim calcmode="lin" valueType="num">
                                      <p:cBhvr>
                                        <p:cTn id="134" dur="800" decel="100000" fill="hold"/>
                                        <p:tgtEl>
                                          <p:spTgt spid="63"/>
                                        </p:tgtEl>
                                        <p:attrNameLst>
                                          <p:attrName>style.rotation</p:attrName>
                                        </p:attrNameLst>
                                      </p:cBhvr>
                                      <p:tavLst>
                                        <p:tav tm="0">
                                          <p:val>
                                            <p:fltVal val="-90"/>
                                          </p:val>
                                        </p:tav>
                                        <p:tav tm="100000">
                                          <p:val>
                                            <p:fltVal val="0"/>
                                          </p:val>
                                        </p:tav>
                                      </p:tavLst>
                                    </p:anim>
                                    <p:anim calcmode="lin" valueType="num">
                                      <p:cBhvr>
                                        <p:cTn id="135" dur="800" decel="100000" fill="hold"/>
                                        <p:tgtEl>
                                          <p:spTgt spid="63"/>
                                        </p:tgtEl>
                                        <p:attrNameLst>
                                          <p:attrName>ppt_x</p:attrName>
                                        </p:attrNameLst>
                                      </p:cBhvr>
                                      <p:tavLst>
                                        <p:tav tm="0">
                                          <p:val>
                                            <p:strVal val="#ppt_x+0.4"/>
                                          </p:val>
                                        </p:tav>
                                        <p:tav tm="100000">
                                          <p:val>
                                            <p:strVal val="#ppt_x-0.05"/>
                                          </p:val>
                                        </p:tav>
                                      </p:tavLst>
                                    </p:anim>
                                    <p:anim calcmode="lin" valueType="num">
                                      <p:cBhvr>
                                        <p:cTn id="136" dur="800" decel="100000" fill="hold"/>
                                        <p:tgtEl>
                                          <p:spTgt spid="63"/>
                                        </p:tgtEl>
                                        <p:attrNameLst>
                                          <p:attrName>ppt_y</p:attrName>
                                        </p:attrNameLst>
                                      </p:cBhvr>
                                      <p:tavLst>
                                        <p:tav tm="0">
                                          <p:val>
                                            <p:strVal val="#ppt_y-0.4"/>
                                          </p:val>
                                        </p:tav>
                                        <p:tav tm="100000">
                                          <p:val>
                                            <p:strVal val="#ppt_y+0.1"/>
                                          </p:val>
                                        </p:tav>
                                      </p:tavLst>
                                    </p:anim>
                                    <p:anim calcmode="lin" valueType="num">
                                      <p:cBhvr>
                                        <p:cTn id="137" dur="200" accel="100000" fill="hold">
                                          <p:stCondLst>
                                            <p:cond delay="800"/>
                                          </p:stCondLst>
                                        </p:cTn>
                                        <p:tgtEl>
                                          <p:spTgt spid="63"/>
                                        </p:tgtEl>
                                        <p:attrNameLst>
                                          <p:attrName>ppt_x</p:attrName>
                                        </p:attrNameLst>
                                      </p:cBhvr>
                                      <p:tavLst>
                                        <p:tav tm="0">
                                          <p:val>
                                            <p:strVal val="#ppt_x-0.05"/>
                                          </p:val>
                                        </p:tav>
                                        <p:tav tm="100000">
                                          <p:val>
                                            <p:strVal val="#ppt_x"/>
                                          </p:val>
                                        </p:tav>
                                      </p:tavLst>
                                    </p:anim>
                                    <p:anim calcmode="lin" valueType="num">
                                      <p:cBhvr>
                                        <p:cTn id="138" dur="200" accel="100000" fill="hold">
                                          <p:stCondLst>
                                            <p:cond delay="800"/>
                                          </p:stCondLst>
                                        </p:cTn>
                                        <p:tgtEl>
                                          <p:spTgt spid="63"/>
                                        </p:tgtEl>
                                        <p:attrNameLst>
                                          <p:attrName>ppt_y</p:attrName>
                                        </p:attrNameLst>
                                      </p:cBhvr>
                                      <p:tavLst>
                                        <p:tav tm="0">
                                          <p:val>
                                            <p:strVal val="#ppt_y+0.1"/>
                                          </p:val>
                                        </p:tav>
                                        <p:tav tm="100000">
                                          <p:val>
                                            <p:strVal val="#ppt_y"/>
                                          </p:val>
                                        </p:tav>
                                      </p:tavLst>
                                    </p:anim>
                                  </p:childTnLst>
                                </p:cTn>
                              </p:par>
                            </p:childTnLst>
                          </p:cTn>
                        </p:par>
                        <p:par>
                          <p:cTn id="139" fill="hold">
                            <p:stCondLst>
                              <p:cond delay="15000"/>
                            </p:stCondLst>
                            <p:childTnLst>
                              <p:par>
                                <p:cTn id="140" presetID="30" presetClass="entr" presetSubtype="0" fill="hold" grpId="0" nodeType="afterEffect">
                                  <p:stCondLst>
                                    <p:cond delay="0"/>
                                  </p:stCondLst>
                                  <p:childTnLst>
                                    <p:set>
                                      <p:cBhvr>
                                        <p:cTn id="141" dur="1" fill="hold">
                                          <p:stCondLst>
                                            <p:cond delay="0"/>
                                          </p:stCondLst>
                                        </p:cTn>
                                        <p:tgtEl>
                                          <p:spTgt spid="64"/>
                                        </p:tgtEl>
                                        <p:attrNameLst>
                                          <p:attrName>style.visibility</p:attrName>
                                        </p:attrNameLst>
                                      </p:cBhvr>
                                      <p:to>
                                        <p:strVal val="visible"/>
                                      </p:to>
                                    </p:set>
                                    <p:animEffect transition="in" filter="fade">
                                      <p:cBhvr>
                                        <p:cTn id="142" dur="800" decel="100000"/>
                                        <p:tgtEl>
                                          <p:spTgt spid="64"/>
                                        </p:tgtEl>
                                      </p:cBhvr>
                                    </p:animEffect>
                                    <p:anim calcmode="lin" valueType="num">
                                      <p:cBhvr>
                                        <p:cTn id="143" dur="800" decel="100000" fill="hold"/>
                                        <p:tgtEl>
                                          <p:spTgt spid="64"/>
                                        </p:tgtEl>
                                        <p:attrNameLst>
                                          <p:attrName>style.rotation</p:attrName>
                                        </p:attrNameLst>
                                      </p:cBhvr>
                                      <p:tavLst>
                                        <p:tav tm="0">
                                          <p:val>
                                            <p:fltVal val="-90"/>
                                          </p:val>
                                        </p:tav>
                                        <p:tav tm="100000">
                                          <p:val>
                                            <p:fltVal val="0"/>
                                          </p:val>
                                        </p:tav>
                                      </p:tavLst>
                                    </p:anim>
                                    <p:anim calcmode="lin" valueType="num">
                                      <p:cBhvr>
                                        <p:cTn id="144" dur="800" decel="100000" fill="hold"/>
                                        <p:tgtEl>
                                          <p:spTgt spid="64"/>
                                        </p:tgtEl>
                                        <p:attrNameLst>
                                          <p:attrName>ppt_x</p:attrName>
                                        </p:attrNameLst>
                                      </p:cBhvr>
                                      <p:tavLst>
                                        <p:tav tm="0">
                                          <p:val>
                                            <p:strVal val="#ppt_x+0.4"/>
                                          </p:val>
                                        </p:tav>
                                        <p:tav tm="100000">
                                          <p:val>
                                            <p:strVal val="#ppt_x-0.05"/>
                                          </p:val>
                                        </p:tav>
                                      </p:tavLst>
                                    </p:anim>
                                    <p:anim calcmode="lin" valueType="num">
                                      <p:cBhvr>
                                        <p:cTn id="145" dur="800" decel="100000" fill="hold"/>
                                        <p:tgtEl>
                                          <p:spTgt spid="64"/>
                                        </p:tgtEl>
                                        <p:attrNameLst>
                                          <p:attrName>ppt_y</p:attrName>
                                        </p:attrNameLst>
                                      </p:cBhvr>
                                      <p:tavLst>
                                        <p:tav tm="0">
                                          <p:val>
                                            <p:strVal val="#ppt_y-0.4"/>
                                          </p:val>
                                        </p:tav>
                                        <p:tav tm="100000">
                                          <p:val>
                                            <p:strVal val="#ppt_y+0.1"/>
                                          </p:val>
                                        </p:tav>
                                      </p:tavLst>
                                    </p:anim>
                                    <p:anim calcmode="lin" valueType="num">
                                      <p:cBhvr>
                                        <p:cTn id="146" dur="200" accel="100000" fill="hold">
                                          <p:stCondLst>
                                            <p:cond delay="800"/>
                                          </p:stCondLst>
                                        </p:cTn>
                                        <p:tgtEl>
                                          <p:spTgt spid="64"/>
                                        </p:tgtEl>
                                        <p:attrNameLst>
                                          <p:attrName>ppt_x</p:attrName>
                                        </p:attrNameLst>
                                      </p:cBhvr>
                                      <p:tavLst>
                                        <p:tav tm="0">
                                          <p:val>
                                            <p:strVal val="#ppt_x-0.05"/>
                                          </p:val>
                                        </p:tav>
                                        <p:tav tm="100000">
                                          <p:val>
                                            <p:strVal val="#ppt_x"/>
                                          </p:val>
                                        </p:tav>
                                      </p:tavLst>
                                    </p:anim>
                                    <p:anim calcmode="lin" valueType="num">
                                      <p:cBhvr>
                                        <p:cTn id="147" dur="200" accel="100000" fill="hold">
                                          <p:stCondLst>
                                            <p:cond delay="800"/>
                                          </p:stCondLst>
                                        </p:cTn>
                                        <p:tgtEl>
                                          <p:spTgt spid="64"/>
                                        </p:tgtEl>
                                        <p:attrNameLst>
                                          <p:attrName>ppt_y</p:attrName>
                                        </p:attrNameLst>
                                      </p:cBhvr>
                                      <p:tavLst>
                                        <p:tav tm="0">
                                          <p:val>
                                            <p:strVal val="#ppt_y+0.1"/>
                                          </p:val>
                                        </p:tav>
                                        <p:tav tm="100000">
                                          <p:val>
                                            <p:strVal val="#ppt_y"/>
                                          </p:val>
                                        </p:tav>
                                      </p:tavLst>
                                    </p:anim>
                                  </p:childTnLst>
                                </p:cTn>
                              </p:par>
                            </p:childTnLst>
                          </p:cTn>
                        </p:par>
                        <p:par>
                          <p:cTn id="148" fill="hold">
                            <p:stCondLst>
                              <p:cond delay="16000"/>
                            </p:stCondLst>
                            <p:childTnLst>
                              <p:par>
                                <p:cTn id="149" presetID="30" presetClass="entr" presetSubtype="0" fill="hold" nodeType="afterEffect">
                                  <p:stCondLst>
                                    <p:cond delay="0"/>
                                  </p:stCondLst>
                                  <p:childTnLst>
                                    <p:set>
                                      <p:cBhvr>
                                        <p:cTn id="150" dur="1" fill="hold">
                                          <p:stCondLst>
                                            <p:cond delay="0"/>
                                          </p:stCondLst>
                                        </p:cTn>
                                        <p:tgtEl>
                                          <p:spTgt spid="26"/>
                                        </p:tgtEl>
                                        <p:attrNameLst>
                                          <p:attrName>style.visibility</p:attrName>
                                        </p:attrNameLst>
                                      </p:cBhvr>
                                      <p:to>
                                        <p:strVal val="visible"/>
                                      </p:to>
                                    </p:set>
                                    <p:animEffect transition="in" filter="fade">
                                      <p:cBhvr>
                                        <p:cTn id="151" dur="800" decel="100000"/>
                                        <p:tgtEl>
                                          <p:spTgt spid="26"/>
                                        </p:tgtEl>
                                      </p:cBhvr>
                                    </p:animEffect>
                                    <p:anim calcmode="lin" valueType="num">
                                      <p:cBhvr>
                                        <p:cTn id="152" dur="800" decel="100000" fill="hold"/>
                                        <p:tgtEl>
                                          <p:spTgt spid="26"/>
                                        </p:tgtEl>
                                        <p:attrNameLst>
                                          <p:attrName>style.rotation</p:attrName>
                                        </p:attrNameLst>
                                      </p:cBhvr>
                                      <p:tavLst>
                                        <p:tav tm="0">
                                          <p:val>
                                            <p:fltVal val="-90"/>
                                          </p:val>
                                        </p:tav>
                                        <p:tav tm="100000">
                                          <p:val>
                                            <p:fltVal val="0"/>
                                          </p:val>
                                        </p:tav>
                                      </p:tavLst>
                                    </p:anim>
                                    <p:anim calcmode="lin" valueType="num">
                                      <p:cBhvr>
                                        <p:cTn id="153" dur="800" decel="100000" fill="hold"/>
                                        <p:tgtEl>
                                          <p:spTgt spid="26"/>
                                        </p:tgtEl>
                                        <p:attrNameLst>
                                          <p:attrName>ppt_x</p:attrName>
                                        </p:attrNameLst>
                                      </p:cBhvr>
                                      <p:tavLst>
                                        <p:tav tm="0">
                                          <p:val>
                                            <p:strVal val="#ppt_x+0.4"/>
                                          </p:val>
                                        </p:tav>
                                        <p:tav tm="100000">
                                          <p:val>
                                            <p:strVal val="#ppt_x-0.05"/>
                                          </p:val>
                                        </p:tav>
                                      </p:tavLst>
                                    </p:anim>
                                    <p:anim calcmode="lin" valueType="num">
                                      <p:cBhvr>
                                        <p:cTn id="154" dur="800" decel="100000" fill="hold"/>
                                        <p:tgtEl>
                                          <p:spTgt spid="26"/>
                                        </p:tgtEl>
                                        <p:attrNameLst>
                                          <p:attrName>ppt_y</p:attrName>
                                        </p:attrNameLst>
                                      </p:cBhvr>
                                      <p:tavLst>
                                        <p:tav tm="0">
                                          <p:val>
                                            <p:strVal val="#ppt_y-0.4"/>
                                          </p:val>
                                        </p:tav>
                                        <p:tav tm="100000">
                                          <p:val>
                                            <p:strVal val="#ppt_y+0.1"/>
                                          </p:val>
                                        </p:tav>
                                      </p:tavLst>
                                    </p:anim>
                                    <p:anim calcmode="lin" valueType="num">
                                      <p:cBhvr>
                                        <p:cTn id="155" dur="200" accel="100000" fill="hold">
                                          <p:stCondLst>
                                            <p:cond delay="800"/>
                                          </p:stCondLst>
                                        </p:cTn>
                                        <p:tgtEl>
                                          <p:spTgt spid="26"/>
                                        </p:tgtEl>
                                        <p:attrNameLst>
                                          <p:attrName>ppt_x</p:attrName>
                                        </p:attrNameLst>
                                      </p:cBhvr>
                                      <p:tavLst>
                                        <p:tav tm="0">
                                          <p:val>
                                            <p:strVal val="#ppt_x-0.05"/>
                                          </p:val>
                                        </p:tav>
                                        <p:tav tm="100000">
                                          <p:val>
                                            <p:strVal val="#ppt_x"/>
                                          </p:val>
                                        </p:tav>
                                      </p:tavLst>
                                    </p:anim>
                                    <p:anim calcmode="lin" valueType="num">
                                      <p:cBhvr>
                                        <p:cTn id="156" dur="200" accel="100000" fill="hold">
                                          <p:stCondLst>
                                            <p:cond delay="800"/>
                                          </p:stCondLst>
                                        </p:cTn>
                                        <p:tgtEl>
                                          <p:spTgt spid="2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p:bldP spid="38" grpId="0"/>
      <p:bldP spid="39" grpId="0"/>
      <p:bldP spid="40" grpId="0"/>
      <p:bldP spid="61" grpId="0"/>
      <p:bldP spid="62" grpId="0"/>
      <p:bldP spid="63" grpId="0"/>
      <p:bldP spid="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图片 4">
            <a:extLst>
              <a:ext uri="{FF2B5EF4-FFF2-40B4-BE49-F238E27FC236}">
                <a16:creationId xmlns:a16="http://schemas.microsoft.com/office/drawing/2014/main" id="{2E010B04-8E30-4EFD-8C14-04ACED2A7D73}"/>
              </a:ext>
            </a:extLst>
          </p:cNvPr>
          <p:cNvPicPr>
            <a:picLocks noChangeAspect="1"/>
          </p:cNvPicPr>
          <p:nvPr>
            <p:custDataLst>
              <p:tags r:id="rId2"/>
            </p:custDataLst>
          </p:nvPr>
        </p:nvPicPr>
        <p:blipFill rotWithShape="1">
          <a:blip r:embed="rId8">
            <a:extLst>
              <a:ext uri="{28A0092B-C50C-407E-A947-70E740481C1C}">
                <a14:useLocalDpi xmlns:a14="http://schemas.microsoft.com/office/drawing/2010/main" val="0"/>
              </a:ext>
            </a:extLst>
          </a:blip>
          <a:srcRect r="30830"/>
          <a:stretch/>
        </p:blipFill>
        <p:spPr>
          <a:xfrm flipH="1">
            <a:off x="3868928" y="-856803"/>
            <a:ext cx="9178036" cy="8047095"/>
          </a:xfrm>
          <a:prstGeom prst="rect">
            <a:avLst/>
          </a:prstGeom>
        </p:spPr>
      </p:pic>
      <p:sp>
        <p:nvSpPr>
          <p:cNvPr id="2" name="PA-矩形 1">
            <a:extLst>
              <a:ext uri="{FF2B5EF4-FFF2-40B4-BE49-F238E27FC236}">
                <a16:creationId xmlns:a16="http://schemas.microsoft.com/office/drawing/2014/main" id="{3538B441-9958-45B1-BB35-199CD034FCE6}"/>
              </a:ext>
            </a:extLst>
          </p:cNvPr>
          <p:cNvSpPr/>
          <p:nvPr>
            <p:custDataLst>
              <p:tags r:id="rId3"/>
            </p:custDataLst>
          </p:nvPr>
        </p:nvSpPr>
        <p:spPr>
          <a:xfrm>
            <a:off x="0" y="1657985"/>
            <a:ext cx="12191365" cy="3277235"/>
          </a:xfrm>
          <a:prstGeom prst="rect">
            <a:avLst/>
          </a:prstGeom>
          <a:gradFill>
            <a:gsLst>
              <a:gs pos="54000">
                <a:schemeClr val="accent1">
                  <a:lumMod val="20000"/>
                  <a:lumOff val="80000"/>
                </a:schemeClr>
              </a:gs>
              <a:gs pos="0">
                <a:srgbClr val="E9EEF1">
                  <a:alpha val="0"/>
                </a:srgbClr>
              </a:gs>
              <a:gs pos="100000">
                <a:schemeClr val="accent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zh-CN" altLang="en-US" dirty="0">
              <a:cs typeface="+mn-ea"/>
              <a:sym typeface="+mn-lt"/>
            </a:endParaRPr>
          </a:p>
        </p:txBody>
      </p:sp>
      <p:sp>
        <p:nvSpPr>
          <p:cNvPr id="3" name="PA-文本框 2">
            <a:extLst>
              <a:ext uri="{FF2B5EF4-FFF2-40B4-BE49-F238E27FC236}">
                <a16:creationId xmlns:a16="http://schemas.microsoft.com/office/drawing/2014/main" id="{C7A27C10-E06D-43D7-8E13-6600AB39D1DF}"/>
              </a:ext>
            </a:extLst>
          </p:cNvPr>
          <p:cNvSpPr txBox="1"/>
          <p:nvPr>
            <p:custDataLst>
              <p:tags r:id="rId4"/>
            </p:custDataLst>
          </p:nvPr>
        </p:nvSpPr>
        <p:spPr>
          <a:xfrm>
            <a:off x="583311" y="2759742"/>
            <a:ext cx="1206005" cy="857222"/>
          </a:xfrm>
          <a:prstGeom prst="rect">
            <a:avLst/>
          </a:prstGeom>
          <a:noFill/>
        </p:spPr>
        <p:txBody>
          <a:bodyPr wrap="square" rtlCol="0">
            <a:spAutoFit/>
          </a:bodyPr>
          <a:lstStyle/>
          <a:p>
            <a:pPr algn="ctr">
              <a:lnSpc>
                <a:spcPct val="108421"/>
              </a:lnSpc>
            </a:pPr>
            <a:r>
              <a:rPr kumimoji="1" lang="en-GB" altLang="zh-CN" sz="4800" dirty="0">
                <a:solidFill>
                  <a:schemeClr val="accent1">
                    <a:lumMod val="50000"/>
                  </a:schemeClr>
                </a:solidFill>
                <a:cs typeface="+mn-ea"/>
                <a:sym typeface="+mn-lt"/>
              </a:rPr>
              <a:t>02</a:t>
            </a:r>
          </a:p>
        </p:txBody>
      </p:sp>
      <p:sp>
        <p:nvSpPr>
          <p:cNvPr id="4" name="PA-文本框 3">
            <a:extLst>
              <a:ext uri="{FF2B5EF4-FFF2-40B4-BE49-F238E27FC236}">
                <a16:creationId xmlns:a16="http://schemas.microsoft.com/office/drawing/2014/main" id="{BEA7F210-58ED-4C4C-8260-49D5FA5CC52E}"/>
              </a:ext>
            </a:extLst>
          </p:cNvPr>
          <p:cNvSpPr txBox="1"/>
          <p:nvPr>
            <p:custDataLst>
              <p:tags r:id="rId5"/>
            </p:custDataLst>
          </p:nvPr>
        </p:nvSpPr>
        <p:spPr>
          <a:xfrm>
            <a:off x="583311" y="3589655"/>
            <a:ext cx="4339650" cy="952825"/>
          </a:xfrm>
          <a:prstGeom prst="rect">
            <a:avLst/>
          </a:prstGeom>
          <a:noFill/>
        </p:spPr>
        <p:txBody>
          <a:bodyPr wrap="none" rtlCol="0" anchor="t">
            <a:spAutoFit/>
          </a:bodyPr>
          <a:lstStyle/>
          <a:p>
            <a:pPr>
              <a:lnSpc>
                <a:spcPct val="108421"/>
              </a:lnSpc>
            </a:pPr>
            <a:r>
              <a:rPr kumimoji="1" lang="zh-CN" altLang="en-US" sz="5400" b="1" dirty="0">
                <a:solidFill>
                  <a:schemeClr val="accent1">
                    <a:lumMod val="50000"/>
                  </a:schemeClr>
                </a:solidFill>
                <a:cs typeface="+mn-ea"/>
                <a:sym typeface="+mn-lt"/>
              </a:rPr>
              <a:t>输入标题文本</a:t>
            </a:r>
          </a:p>
        </p:txBody>
      </p:sp>
    </p:spTree>
    <p:custDataLst>
      <p:tags r:id="rId1"/>
    </p:custDataLst>
    <p:extLst>
      <p:ext uri="{BB962C8B-B14F-4D97-AF65-F5344CB8AC3E}">
        <p14:creationId xmlns:p14="http://schemas.microsoft.com/office/powerpoint/2010/main" val="160144432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2"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800" decel="100000"/>
                                        <p:tgtEl>
                                          <p:spTgt spid="2"/>
                                        </p:tgtEl>
                                      </p:cBhvr>
                                    </p:animEffect>
                                    <p:anim calcmode="lin" valueType="num">
                                      <p:cBhvr>
                                        <p:cTn id="17" dur="800" decel="100000" fill="hold"/>
                                        <p:tgtEl>
                                          <p:spTgt spid="2"/>
                                        </p:tgtEl>
                                        <p:attrNameLst>
                                          <p:attrName>style.rotation</p:attrName>
                                        </p:attrNameLst>
                                      </p:cBhvr>
                                      <p:tavLst>
                                        <p:tav tm="0">
                                          <p:val>
                                            <p:fltVal val="-90"/>
                                          </p:val>
                                        </p:tav>
                                        <p:tav tm="100000">
                                          <p:val>
                                            <p:fltVal val="0"/>
                                          </p:val>
                                        </p:tav>
                                      </p:tavLst>
                                    </p:anim>
                                    <p:anim calcmode="lin" valueType="num">
                                      <p:cBhvr>
                                        <p:cTn id="18" dur="800" decel="100000" fill="hold"/>
                                        <p:tgtEl>
                                          <p:spTgt spid="2"/>
                                        </p:tgtEl>
                                        <p:attrNameLst>
                                          <p:attrName>ppt_x</p:attrName>
                                        </p:attrNameLst>
                                      </p:cBhvr>
                                      <p:tavLst>
                                        <p:tav tm="0">
                                          <p:val>
                                            <p:strVal val="#ppt_x+0.4"/>
                                          </p:val>
                                        </p:tav>
                                        <p:tav tm="100000">
                                          <p:val>
                                            <p:strVal val="#ppt_x-0.05"/>
                                          </p:val>
                                        </p:tav>
                                      </p:tavLst>
                                    </p:anim>
                                    <p:anim calcmode="lin" valueType="num">
                                      <p:cBhvr>
                                        <p:cTn id="19" dur="800" decel="100000" fill="hold"/>
                                        <p:tgtEl>
                                          <p:spTgt spid="2"/>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22" fill="hold">
                            <p:stCondLst>
                              <p:cond delay="2000"/>
                            </p:stCondLst>
                            <p:childTnLst>
                              <p:par>
                                <p:cTn id="23" presetID="30" presetClass="entr" presetSubtype="0" fill="hold" grpId="2"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800" decel="100000"/>
                                        <p:tgtEl>
                                          <p:spTgt spid="3"/>
                                        </p:tgtEl>
                                      </p:cBhvr>
                                    </p:animEffect>
                                    <p:anim calcmode="lin" valueType="num">
                                      <p:cBhvr>
                                        <p:cTn id="26" dur="800" decel="100000" fill="hold"/>
                                        <p:tgtEl>
                                          <p:spTgt spid="3"/>
                                        </p:tgtEl>
                                        <p:attrNameLst>
                                          <p:attrName>style.rotation</p:attrName>
                                        </p:attrNameLst>
                                      </p:cBhvr>
                                      <p:tavLst>
                                        <p:tav tm="0">
                                          <p:val>
                                            <p:fltVal val="-90"/>
                                          </p:val>
                                        </p:tav>
                                        <p:tav tm="100000">
                                          <p:val>
                                            <p:fltVal val="0"/>
                                          </p:val>
                                        </p:tav>
                                      </p:tavLst>
                                    </p:anim>
                                    <p:anim calcmode="lin" valueType="num">
                                      <p:cBhvr>
                                        <p:cTn id="27" dur="800" decel="100000" fill="hold"/>
                                        <p:tgtEl>
                                          <p:spTgt spid="3"/>
                                        </p:tgtEl>
                                        <p:attrNameLst>
                                          <p:attrName>ppt_x</p:attrName>
                                        </p:attrNameLst>
                                      </p:cBhvr>
                                      <p:tavLst>
                                        <p:tav tm="0">
                                          <p:val>
                                            <p:strVal val="#ppt_x+0.4"/>
                                          </p:val>
                                        </p:tav>
                                        <p:tav tm="100000">
                                          <p:val>
                                            <p:strVal val="#ppt_x-0.05"/>
                                          </p:val>
                                        </p:tav>
                                      </p:tavLst>
                                    </p:anim>
                                    <p:anim calcmode="lin" valueType="num">
                                      <p:cBhvr>
                                        <p:cTn id="28" dur="800" decel="100000" fill="hold"/>
                                        <p:tgtEl>
                                          <p:spTgt spid="3"/>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par>
                          <p:cTn id="31" fill="hold">
                            <p:stCondLst>
                              <p:cond delay="3000"/>
                            </p:stCondLst>
                            <p:childTnLst>
                              <p:par>
                                <p:cTn id="32" presetID="30" presetClass="entr" presetSubtype="0" fill="hold" grpId="2"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800" decel="100000"/>
                                        <p:tgtEl>
                                          <p:spTgt spid="4"/>
                                        </p:tgtEl>
                                      </p:cBhvr>
                                    </p:animEffect>
                                    <p:anim calcmode="lin" valueType="num">
                                      <p:cBhvr>
                                        <p:cTn id="35" dur="800" decel="100000" fill="hold"/>
                                        <p:tgtEl>
                                          <p:spTgt spid="4"/>
                                        </p:tgtEl>
                                        <p:attrNameLst>
                                          <p:attrName>style.rotation</p:attrName>
                                        </p:attrNameLst>
                                      </p:cBhvr>
                                      <p:tavLst>
                                        <p:tav tm="0">
                                          <p:val>
                                            <p:fltVal val="-90"/>
                                          </p:val>
                                        </p:tav>
                                        <p:tav tm="100000">
                                          <p:val>
                                            <p:fltVal val="0"/>
                                          </p:val>
                                        </p:tav>
                                      </p:tavLst>
                                    </p:anim>
                                    <p:anim calcmode="lin" valueType="num">
                                      <p:cBhvr>
                                        <p:cTn id="36" dur="800" decel="100000" fill="hold"/>
                                        <p:tgtEl>
                                          <p:spTgt spid="4"/>
                                        </p:tgtEl>
                                        <p:attrNameLst>
                                          <p:attrName>ppt_x</p:attrName>
                                        </p:attrNameLst>
                                      </p:cBhvr>
                                      <p:tavLst>
                                        <p:tav tm="0">
                                          <p:val>
                                            <p:strVal val="#ppt_x+0.4"/>
                                          </p:val>
                                        </p:tav>
                                        <p:tav tm="100000">
                                          <p:val>
                                            <p:strVal val="#ppt_x-0.05"/>
                                          </p:val>
                                        </p:tav>
                                      </p:tavLst>
                                    </p:anim>
                                    <p:anim calcmode="lin" valueType="num">
                                      <p:cBhvr>
                                        <p:cTn id="37" dur="800" decel="100000" fill="hold"/>
                                        <p:tgtEl>
                                          <p:spTgt spid="4"/>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2" grpId="2" animBg="1"/>
      <p:bldP spid="3" grpId="1"/>
      <p:bldP spid="3" grpId="2"/>
      <p:bldP spid="4" grpId="1"/>
      <p:bldP spid="4"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PA-椭圆 26"/>
          <p:cNvSpPr/>
          <p:nvPr>
            <p:custDataLst>
              <p:tags r:id="rId2"/>
            </p:custDataLst>
          </p:nvPr>
        </p:nvSpPr>
        <p:spPr>
          <a:xfrm>
            <a:off x="1343782" y="2207371"/>
            <a:ext cx="834160" cy="834160"/>
          </a:xfrm>
          <a:prstGeom prst="ellipse">
            <a:avLst/>
          </a:prstGeom>
          <a:solidFill>
            <a:schemeClr val="accent1"/>
          </a:solidFill>
          <a:ln w="38100">
            <a:no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en-US" sz="1400">
              <a:cs typeface="+mn-ea"/>
              <a:sym typeface="+mn-lt"/>
            </a:endParaRPr>
          </a:p>
        </p:txBody>
      </p:sp>
      <p:sp>
        <p:nvSpPr>
          <p:cNvPr id="32" name="PA-任意多边形 6"/>
          <p:cNvSpPr>
            <a:spLocks noEditPoints="1"/>
          </p:cNvSpPr>
          <p:nvPr>
            <p:custDataLst>
              <p:tags r:id="rId3"/>
            </p:custDataLst>
          </p:nvPr>
        </p:nvSpPr>
        <p:spPr bwMode="auto">
          <a:xfrm>
            <a:off x="1662146" y="2451003"/>
            <a:ext cx="197432" cy="346896"/>
          </a:xfrm>
          <a:custGeom>
            <a:avLst/>
            <a:gdLst>
              <a:gd name="T0" fmla="*/ 55 w 103"/>
              <a:gd name="T1" fmla="*/ 0 h 181"/>
              <a:gd name="T2" fmla="*/ 49 w 103"/>
              <a:gd name="T3" fmla="*/ 0 h 181"/>
              <a:gd name="T4" fmla="*/ 11 w 103"/>
              <a:gd name="T5" fmla="*/ 18 h 181"/>
              <a:gd name="T6" fmla="*/ 5 w 103"/>
              <a:gd name="T7" fmla="*/ 70 h 181"/>
              <a:gd name="T8" fmla="*/ 28 w 103"/>
              <a:gd name="T9" fmla="*/ 129 h 181"/>
              <a:gd name="T10" fmla="*/ 74 w 103"/>
              <a:gd name="T11" fmla="*/ 132 h 181"/>
              <a:gd name="T12" fmla="*/ 83 w 103"/>
              <a:gd name="T13" fmla="*/ 107 h 181"/>
              <a:gd name="T14" fmla="*/ 103 w 103"/>
              <a:gd name="T15" fmla="*/ 50 h 181"/>
              <a:gd name="T16" fmla="*/ 89 w 103"/>
              <a:gd name="T17" fmla="*/ 64 h 181"/>
              <a:gd name="T18" fmla="*/ 68 w 103"/>
              <a:gd name="T19" fmla="*/ 119 h 181"/>
              <a:gd name="T20" fmla="*/ 36 w 103"/>
              <a:gd name="T21" fmla="*/ 121 h 181"/>
              <a:gd name="T22" fmla="*/ 15 w 103"/>
              <a:gd name="T23" fmla="*/ 64 h 181"/>
              <a:gd name="T24" fmla="*/ 20 w 103"/>
              <a:gd name="T25" fmla="*/ 25 h 181"/>
              <a:gd name="T26" fmla="*/ 52 w 103"/>
              <a:gd name="T27" fmla="*/ 11 h 181"/>
              <a:gd name="T28" fmla="*/ 54 w 103"/>
              <a:gd name="T29" fmla="*/ 11 h 181"/>
              <a:gd name="T30" fmla="*/ 92 w 103"/>
              <a:gd name="T31" fmla="*/ 50 h 181"/>
              <a:gd name="T32" fmla="*/ 72 w 103"/>
              <a:gd name="T33" fmla="*/ 138 h 181"/>
              <a:gd name="T34" fmla="*/ 26 w 103"/>
              <a:gd name="T35" fmla="*/ 141 h 181"/>
              <a:gd name="T36" fmla="*/ 31 w 103"/>
              <a:gd name="T37" fmla="*/ 146 h 181"/>
              <a:gd name="T38" fmla="*/ 78 w 103"/>
              <a:gd name="T39" fmla="*/ 143 h 181"/>
              <a:gd name="T40" fmla="*/ 72 w 103"/>
              <a:gd name="T41" fmla="*/ 138 h 181"/>
              <a:gd name="T42" fmla="*/ 31 w 103"/>
              <a:gd name="T43" fmla="*/ 150 h 181"/>
              <a:gd name="T44" fmla="*/ 26 w 103"/>
              <a:gd name="T45" fmla="*/ 155 h 181"/>
              <a:gd name="T46" fmla="*/ 72 w 103"/>
              <a:gd name="T47" fmla="*/ 158 h 181"/>
              <a:gd name="T48" fmla="*/ 78 w 103"/>
              <a:gd name="T49" fmla="*/ 154 h 181"/>
              <a:gd name="T50" fmla="*/ 68 w 103"/>
              <a:gd name="T51" fmla="*/ 162 h 181"/>
              <a:gd name="T52" fmla="*/ 32 w 103"/>
              <a:gd name="T53" fmla="*/ 165 h 181"/>
              <a:gd name="T54" fmla="*/ 36 w 103"/>
              <a:gd name="T55" fmla="*/ 169 h 181"/>
              <a:gd name="T56" fmla="*/ 72 w 103"/>
              <a:gd name="T57" fmla="*/ 166 h 181"/>
              <a:gd name="T58" fmla="*/ 68 w 103"/>
              <a:gd name="T59" fmla="*/ 162 h 181"/>
              <a:gd name="T60" fmla="*/ 66 w 103"/>
              <a:gd name="T61" fmla="*/ 172 h 181"/>
              <a:gd name="T62" fmla="*/ 52 w 103"/>
              <a:gd name="T63"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181">
                <a:moveTo>
                  <a:pt x="93" y="18"/>
                </a:moveTo>
                <a:cubicBezTo>
                  <a:pt x="85" y="8"/>
                  <a:pt x="72" y="1"/>
                  <a:pt x="55" y="0"/>
                </a:cubicBezTo>
                <a:cubicBezTo>
                  <a:pt x="54" y="0"/>
                  <a:pt x="53" y="0"/>
                  <a:pt x="52" y="0"/>
                </a:cubicBezTo>
                <a:cubicBezTo>
                  <a:pt x="51" y="0"/>
                  <a:pt x="50" y="0"/>
                  <a:pt x="49" y="0"/>
                </a:cubicBezTo>
                <a:cubicBezTo>
                  <a:pt x="49" y="0"/>
                  <a:pt x="49" y="0"/>
                  <a:pt x="49" y="0"/>
                </a:cubicBezTo>
                <a:cubicBezTo>
                  <a:pt x="32" y="1"/>
                  <a:pt x="19" y="8"/>
                  <a:pt x="11" y="18"/>
                </a:cubicBezTo>
                <a:cubicBezTo>
                  <a:pt x="3" y="28"/>
                  <a:pt x="0" y="40"/>
                  <a:pt x="0" y="50"/>
                </a:cubicBezTo>
                <a:cubicBezTo>
                  <a:pt x="0" y="58"/>
                  <a:pt x="2" y="64"/>
                  <a:pt x="5" y="70"/>
                </a:cubicBezTo>
                <a:cubicBezTo>
                  <a:pt x="12" y="84"/>
                  <a:pt x="20" y="97"/>
                  <a:pt x="21" y="107"/>
                </a:cubicBezTo>
                <a:cubicBezTo>
                  <a:pt x="23" y="120"/>
                  <a:pt x="28" y="129"/>
                  <a:pt x="28" y="129"/>
                </a:cubicBezTo>
                <a:cubicBezTo>
                  <a:pt x="30" y="132"/>
                  <a:pt x="30" y="132"/>
                  <a:pt x="30" y="132"/>
                </a:cubicBezTo>
                <a:cubicBezTo>
                  <a:pt x="74" y="132"/>
                  <a:pt x="74" y="132"/>
                  <a:pt x="74" y="132"/>
                </a:cubicBezTo>
                <a:cubicBezTo>
                  <a:pt x="76" y="129"/>
                  <a:pt x="76" y="129"/>
                  <a:pt x="76" y="129"/>
                </a:cubicBezTo>
                <a:cubicBezTo>
                  <a:pt x="76" y="129"/>
                  <a:pt x="81" y="120"/>
                  <a:pt x="83" y="107"/>
                </a:cubicBezTo>
                <a:cubicBezTo>
                  <a:pt x="84" y="97"/>
                  <a:pt x="91" y="84"/>
                  <a:pt x="99" y="70"/>
                </a:cubicBezTo>
                <a:cubicBezTo>
                  <a:pt x="102" y="64"/>
                  <a:pt x="103" y="58"/>
                  <a:pt x="103" y="50"/>
                </a:cubicBezTo>
                <a:cubicBezTo>
                  <a:pt x="103" y="40"/>
                  <a:pt x="100" y="28"/>
                  <a:pt x="93" y="18"/>
                </a:cubicBezTo>
                <a:close/>
                <a:moveTo>
                  <a:pt x="89" y="64"/>
                </a:moveTo>
                <a:cubicBezTo>
                  <a:pt x="82" y="79"/>
                  <a:pt x="74" y="92"/>
                  <a:pt x="72" y="106"/>
                </a:cubicBezTo>
                <a:cubicBezTo>
                  <a:pt x="71" y="111"/>
                  <a:pt x="69" y="116"/>
                  <a:pt x="68" y="119"/>
                </a:cubicBezTo>
                <a:cubicBezTo>
                  <a:pt x="68" y="119"/>
                  <a:pt x="68" y="120"/>
                  <a:pt x="67" y="121"/>
                </a:cubicBezTo>
                <a:cubicBezTo>
                  <a:pt x="36" y="121"/>
                  <a:pt x="36" y="121"/>
                  <a:pt x="36" y="121"/>
                </a:cubicBezTo>
                <a:cubicBezTo>
                  <a:pt x="35" y="118"/>
                  <a:pt x="33" y="112"/>
                  <a:pt x="32" y="106"/>
                </a:cubicBezTo>
                <a:cubicBezTo>
                  <a:pt x="30" y="92"/>
                  <a:pt x="22" y="79"/>
                  <a:pt x="15" y="64"/>
                </a:cubicBezTo>
                <a:cubicBezTo>
                  <a:pt x="13" y="61"/>
                  <a:pt x="12" y="56"/>
                  <a:pt x="12" y="50"/>
                </a:cubicBezTo>
                <a:cubicBezTo>
                  <a:pt x="12" y="42"/>
                  <a:pt x="14" y="33"/>
                  <a:pt x="20" y="25"/>
                </a:cubicBezTo>
                <a:cubicBezTo>
                  <a:pt x="26" y="18"/>
                  <a:pt x="35" y="12"/>
                  <a:pt x="50" y="11"/>
                </a:cubicBezTo>
                <a:cubicBezTo>
                  <a:pt x="50" y="11"/>
                  <a:pt x="51" y="11"/>
                  <a:pt x="52" y="11"/>
                </a:cubicBezTo>
                <a:cubicBezTo>
                  <a:pt x="53" y="11"/>
                  <a:pt x="53" y="11"/>
                  <a:pt x="54" y="11"/>
                </a:cubicBezTo>
                <a:cubicBezTo>
                  <a:pt x="54" y="11"/>
                  <a:pt x="54" y="11"/>
                  <a:pt x="54" y="11"/>
                </a:cubicBezTo>
                <a:cubicBezTo>
                  <a:pt x="69" y="12"/>
                  <a:pt x="78" y="18"/>
                  <a:pt x="84" y="25"/>
                </a:cubicBezTo>
                <a:cubicBezTo>
                  <a:pt x="90" y="33"/>
                  <a:pt x="92" y="42"/>
                  <a:pt x="92" y="50"/>
                </a:cubicBezTo>
                <a:cubicBezTo>
                  <a:pt x="92" y="56"/>
                  <a:pt x="91" y="61"/>
                  <a:pt x="89" y="64"/>
                </a:cubicBezTo>
                <a:close/>
                <a:moveTo>
                  <a:pt x="72" y="138"/>
                </a:moveTo>
                <a:cubicBezTo>
                  <a:pt x="31" y="138"/>
                  <a:pt x="31" y="138"/>
                  <a:pt x="31" y="138"/>
                </a:cubicBezTo>
                <a:cubicBezTo>
                  <a:pt x="29" y="138"/>
                  <a:pt x="26" y="139"/>
                  <a:pt x="26" y="141"/>
                </a:cubicBezTo>
                <a:cubicBezTo>
                  <a:pt x="26" y="143"/>
                  <a:pt x="26" y="143"/>
                  <a:pt x="26" y="143"/>
                </a:cubicBezTo>
                <a:cubicBezTo>
                  <a:pt x="26" y="145"/>
                  <a:pt x="29" y="146"/>
                  <a:pt x="31" y="146"/>
                </a:cubicBezTo>
                <a:cubicBezTo>
                  <a:pt x="72" y="146"/>
                  <a:pt x="72" y="146"/>
                  <a:pt x="72" y="146"/>
                </a:cubicBezTo>
                <a:cubicBezTo>
                  <a:pt x="75" y="146"/>
                  <a:pt x="78" y="145"/>
                  <a:pt x="78" y="143"/>
                </a:cubicBezTo>
                <a:cubicBezTo>
                  <a:pt x="78" y="141"/>
                  <a:pt x="78" y="141"/>
                  <a:pt x="78" y="141"/>
                </a:cubicBezTo>
                <a:cubicBezTo>
                  <a:pt x="78" y="139"/>
                  <a:pt x="75" y="138"/>
                  <a:pt x="72" y="138"/>
                </a:cubicBezTo>
                <a:close/>
                <a:moveTo>
                  <a:pt x="72" y="150"/>
                </a:moveTo>
                <a:cubicBezTo>
                  <a:pt x="31" y="150"/>
                  <a:pt x="31" y="150"/>
                  <a:pt x="31" y="150"/>
                </a:cubicBezTo>
                <a:cubicBezTo>
                  <a:pt x="29" y="150"/>
                  <a:pt x="26" y="151"/>
                  <a:pt x="26" y="154"/>
                </a:cubicBezTo>
                <a:cubicBezTo>
                  <a:pt x="26" y="155"/>
                  <a:pt x="26" y="155"/>
                  <a:pt x="26" y="155"/>
                </a:cubicBezTo>
                <a:cubicBezTo>
                  <a:pt x="26" y="157"/>
                  <a:pt x="29" y="158"/>
                  <a:pt x="31" y="158"/>
                </a:cubicBezTo>
                <a:cubicBezTo>
                  <a:pt x="72" y="158"/>
                  <a:pt x="72" y="158"/>
                  <a:pt x="72" y="158"/>
                </a:cubicBezTo>
                <a:cubicBezTo>
                  <a:pt x="75" y="158"/>
                  <a:pt x="78" y="157"/>
                  <a:pt x="78" y="155"/>
                </a:cubicBezTo>
                <a:cubicBezTo>
                  <a:pt x="78" y="154"/>
                  <a:pt x="78" y="154"/>
                  <a:pt x="78" y="154"/>
                </a:cubicBezTo>
                <a:cubicBezTo>
                  <a:pt x="78" y="151"/>
                  <a:pt x="75" y="150"/>
                  <a:pt x="72" y="150"/>
                </a:cubicBezTo>
                <a:close/>
                <a:moveTo>
                  <a:pt x="68" y="162"/>
                </a:moveTo>
                <a:cubicBezTo>
                  <a:pt x="36" y="162"/>
                  <a:pt x="36" y="162"/>
                  <a:pt x="36" y="162"/>
                </a:cubicBezTo>
                <a:cubicBezTo>
                  <a:pt x="34" y="162"/>
                  <a:pt x="32" y="163"/>
                  <a:pt x="32" y="165"/>
                </a:cubicBezTo>
                <a:cubicBezTo>
                  <a:pt x="32" y="166"/>
                  <a:pt x="32" y="166"/>
                  <a:pt x="32" y="166"/>
                </a:cubicBezTo>
                <a:cubicBezTo>
                  <a:pt x="32" y="167"/>
                  <a:pt x="34" y="169"/>
                  <a:pt x="36" y="169"/>
                </a:cubicBezTo>
                <a:cubicBezTo>
                  <a:pt x="68" y="169"/>
                  <a:pt x="68" y="169"/>
                  <a:pt x="68" y="169"/>
                </a:cubicBezTo>
                <a:cubicBezTo>
                  <a:pt x="70" y="169"/>
                  <a:pt x="72" y="167"/>
                  <a:pt x="72" y="166"/>
                </a:cubicBezTo>
                <a:cubicBezTo>
                  <a:pt x="72" y="165"/>
                  <a:pt x="72" y="165"/>
                  <a:pt x="72" y="165"/>
                </a:cubicBezTo>
                <a:cubicBezTo>
                  <a:pt x="72" y="163"/>
                  <a:pt x="70" y="162"/>
                  <a:pt x="68" y="162"/>
                </a:cubicBezTo>
                <a:close/>
                <a:moveTo>
                  <a:pt x="52" y="181"/>
                </a:moveTo>
                <a:cubicBezTo>
                  <a:pt x="60" y="181"/>
                  <a:pt x="66" y="177"/>
                  <a:pt x="66" y="172"/>
                </a:cubicBezTo>
                <a:cubicBezTo>
                  <a:pt x="37" y="172"/>
                  <a:pt x="37" y="172"/>
                  <a:pt x="37" y="172"/>
                </a:cubicBezTo>
                <a:cubicBezTo>
                  <a:pt x="37" y="177"/>
                  <a:pt x="44" y="181"/>
                  <a:pt x="52" y="181"/>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1219170">
              <a:lnSpc>
                <a:spcPct val="108421"/>
              </a:lnSpc>
            </a:pPr>
            <a:endParaRPr lang="en-US" sz="2400">
              <a:solidFill>
                <a:srgbClr val="003229"/>
              </a:solidFill>
              <a:cs typeface="+mn-ea"/>
              <a:sym typeface="+mn-lt"/>
            </a:endParaRPr>
          </a:p>
        </p:txBody>
      </p:sp>
      <p:sp>
        <p:nvSpPr>
          <p:cNvPr id="33" name="PA-椭圆 32"/>
          <p:cNvSpPr/>
          <p:nvPr>
            <p:custDataLst>
              <p:tags r:id="rId4"/>
            </p:custDataLst>
          </p:nvPr>
        </p:nvSpPr>
        <p:spPr>
          <a:xfrm>
            <a:off x="1343782" y="4415696"/>
            <a:ext cx="834160" cy="834160"/>
          </a:xfrm>
          <a:prstGeom prst="ellipse">
            <a:avLst/>
          </a:prstGeom>
          <a:solidFill>
            <a:schemeClr val="accent1"/>
          </a:solidFill>
          <a:ln w="38100">
            <a:no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en-US" sz="1400">
              <a:cs typeface="+mn-ea"/>
              <a:sym typeface="+mn-lt"/>
            </a:endParaRPr>
          </a:p>
        </p:txBody>
      </p:sp>
      <p:sp>
        <p:nvSpPr>
          <p:cNvPr id="5" name="PA-任意多边形 6"/>
          <p:cNvSpPr>
            <a:spLocks noEditPoints="1"/>
          </p:cNvSpPr>
          <p:nvPr>
            <p:custDataLst>
              <p:tags r:id="rId5"/>
            </p:custDataLst>
          </p:nvPr>
        </p:nvSpPr>
        <p:spPr bwMode="auto">
          <a:xfrm>
            <a:off x="1603536" y="4690051"/>
            <a:ext cx="314652" cy="285450"/>
          </a:xfrm>
          <a:custGeom>
            <a:avLst/>
            <a:gdLst>
              <a:gd name="T0" fmla="*/ 1669 w 1747"/>
              <a:gd name="T1" fmla="*/ 268 h 1585"/>
              <a:gd name="T2" fmla="*/ 1591 w 1747"/>
              <a:gd name="T3" fmla="*/ 346 h 1585"/>
              <a:gd name="T4" fmla="*/ 1626 w 1747"/>
              <a:gd name="T5" fmla="*/ 410 h 1585"/>
              <a:gd name="T6" fmla="*/ 1625 w 1747"/>
              <a:gd name="T7" fmla="*/ 411 h 1585"/>
              <a:gd name="T8" fmla="*/ 1096 w 1747"/>
              <a:gd name="T9" fmla="*/ 903 h 1585"/>
              <a:gd name="T10" fmla="*/ 1061 w 1747"/>
              <a:gd name="T11" fmla="*/ 892 h 1585"/>
              <a:gd name="T12" fmla="*/ 887 w 1747"/>
              <a:gd name="T13" fmla="*/ 155 h 1585"/>
              <a:gd name="T14" fmla="*/ 955 w 1747"/>
              <a:gd name="T15" fmla="*/ 78 h 1585"/>
              <a:gd name="T16" fmla="*/ 877 w 1747"/>
              <a:gd name="T17" fmla="*/ 0 h 1585"/>
              <a:gd name="T18" fmla="*/ 799 w 1747"/>
              <a:gd name="T19" fmla="*/ 78 h 1585"/>
              <a:gd name="T20" fmla="*/ 868 w 1747"/>
              <a:gd name="T21" fmla="*/ 155 h 1585"/>
              <a:gd name="T22" fmla="*/ 693 w 1747"/>
              <a:gd name="T23" fmla="*/ 894 h 1585"/>
              <a:gd name="T24" fmla="*/ 658 w 1747"/>
              <a:gd name="T25" fmla="*/ 904 h 1585"/>
              <a:gd name="T26" fmla="*/ 128 w 1747"/>
              <a:gd name="T27" fmla="*/ 411 h 1585"/>
              <a:gd name="T28" fmla="*/ 124 w 1747"/>
              <a:gd name="T29" fmla="*/ 407 h 1585"/>
              <a:gd name="T30" fmla="*/ 155 w 1747"/>
              <a:gd name="T31" fmla="*/ 346 h 1585"/>
              <a:gd name="T32" fmla="*/ 78 w 1747"/>
              <a:gd name="T33" fmla="*/ 268 h 1585"/>
              <a:gd name="T34" fmla="*/ 0 w 1747"/>
              <a:gd name="T35" fmla="*/ 346 h 1585"/>
              <a:gd name="T36" fmla="*/ 78 w 1747"/>
              <a:gd name="T37" fmla="*/ 423 h 1585"/>
              <a:gd name="T38" fmla="*/ 112 w 1747"/>
              <a:gd name="T39" fmla="*/ 415 h 1585"/>
              <a:gd name="T40" fmla="*/ 114 w 1747"/>
              <a:gd name="T41" fmla="*/ 420 h 1585"/>
              <a:gd name="T42" fmla="*/ 312 w 1747"/>
              <a:gd name="T43" fmla="*/ 1001 h 1585"/>
              <a:gd name="T44" fmla="*/ 323 w 1747"/>
              <a:gd name="T45" fmla="*/ 1069 h 1585"/>
              <a:gd name="T46" fmla="*/ 323 w 1747"/>
              <a:gd name="T47" fmla="*/ 1212 h 1585"/>
              <a:gd name="T48" fmla="*/ 359 w 1747"/>
              <a:gd name="T49" fmla="*/ 1247 h 1585"/>
              <a:gd name="T50" fmla="*/ 1394 w 1747"/>
              <a:gd name="T51" fmla="*/ 1247 h 1585"/>
              <a:gd name="T52" fmla="*/ 1430 w 1747"/>
              <a:gd name="T53" fmla="*/ 1212 h 1585"/>
              <a:gd name="T54" fmla="*/ 1430 w 1747"/>
              <a:gd name="T55" fmla="*/ 1069 h 1585"/>
              <a:gd name="T56" fmla="*/ 1441 w 1747"/>
              <a:gd name="T57" fmla="*/ 1001 h 1585"/>
              <a:gd name="T58" fmla="*/ 1639 w 1747"/>
              <a:gd name="T59" fmla="*/ 420 h 1585"/>
              <a:gd name="T60" fmla="*/ 1640 w 1747"/>
              <a:gd name="T61" fmla="*/ 418 h 1585"/>
              <a:gd name="T62" fmla="*/ 1669 w 1747"/>
              <a:gd name="T63" fmla="*/ 423 h 1585"/>
              <a:gd name="T64" fmla="*/ 1747 w 1747"/>
              <a:gd name="T65" fmla="*/ 346 h 1585"/>
              <a:gd name="T66" fmla="*/ 1669 w 1747"/>
              <a:gd name="T67" fmla="*/ 268 h 1585"/>
              <a:gd name="T68" fmla="*/ 1449 w 1747"/>
              <a:gd name="T69" fmla="*/ 1329 h 1585"/>
              <a:gd name="T70" fmla="*/ 310 w 1747"/>
              <a:gd name="T71" fmla="*/ 1329 h 1585"/>
              <a:gd name="T72" fmla="*/ 188 w 1747"/>
              <a:gd name="T73" fmla="*/ 1457 h 1585"/>
              <a:gd name="T74" fmla="*/ 310 w 1747"/>
              <a:gd name="T75" fmla="*/ 1585 h 1585"/>
              <a:gd name="T76" fmla="*/ 1449 w 1747"/>
              <a:gd name="T77" fmla="*/ 1585 h 1585"/>
              <a:gd name="T78" fmla="*/ 1571 w 1747"/>
              <a:gd name="T79" fmla="*/ 1457 h 1585"/>
              <a:gd name="T80" fmla="*/ 1449 w 1747"/>
              <a:gd name="T81" fmla="*/ 1329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47" h="1585">
                <a:moveTo>
                  <a:pt x="1669" y="268"/>
                </a:moveTo>
                <a:cubicBezTo>
                  <a:pt x="1626" y="268"/>
                  <a:pt x="1591" y="303"/>
                  <a:pt x="1591" y="346"/>
                </a:cubicBezTo>
                <a:cubicBezTo>
                  <a:pt x="1591" y="372"/>
                  <a:pt x="1605" y="396"/>
                  <a:pt x="1626" y="410"/>
                </a:cubicBezTo>
                <a:cubicBezTo>
                  <a:pt x="1625" y="410"/>
                  <a:pt x="1625" y="411"/>
                  <a:pt x="1625" y="411"/>
                </a:cubicBezTo>
                <a:cubicBezTo>
                  <a:pt x="1096" y="903"/>
                  <a:pt x="1096" y="903"/>
                  <a:pt x="1096" y="903"/>
                </a:cubicBezTo>
                <a:cubicBezTo>
                  <a:pt x="1081" y="916"/>
                  <a:pt x="1066" y="911"/>
                  <a:pt x="1061" y="892"/>
                </a:cubicBezTo>
                <a:cubicBezTo>
                  <a:pt x="887" y="155"/>
                  <a:pt x="887" y="155"/>
                  <a:pt x="887" y="155"/>
                </a:cubicBezTo>
                <a:cubicBezTo>
                  <a:pt x="925" y="150"/>
                  <a:pt x="955" y="118"/>
                  <a:pt x="955" y="78"/>
                </a:cubicBezTo>
                <a:cubicBezTo>
                  <a:pt x="955" y="35"/>
                  <a:pt x="920" y="0"/>
                  <a:pt x="877" y="0"/>
                </a:cubicBezTo>
                <a:cubicBezTo>
                  <a:pt x="834" y="0"/>
                  <a:pt x="799" y="35"/>
                  <a:pt x="799" y="78"/>
                </a:cubicBezTo>
                <a:cubicBezTo>
                  <a:pt x="799" y="118"/>
                  <a:pt x="829" y="150"/>
                  <a:pt x="868" y="155"/>
                </a:cubicBezTo>
                <a:cubicBezTo>
                  <a:pt x="693" y="894"/>
                  <a:pt x="693" y="894"/>
                  <a:pt x="693" y="894"/>
                </a:cubicBezTo>
                <a:cubicBezTo>
                  <a:pt x="688" y="913"/>
                  <a:pt x="673" y="917"/>
                  <a:pt x="658" y="904"/>
                </a:cubicBezTo>
                <a:cubicBezTo>
                  <a:pt x="128" y="411"/>
                  <a:pt x="128" y="411"/>
                  <a:pt x="128" y="411"/>
                </a:cubicBezTo>
                <a:cubicBezTo>
                  <a:pt x="127" y="409"/>
                  <a:pt x="126" y="409"/>
                  <a:pt x="124" y="407"/>
                </a:cubicBezTo>
                <a:cubicBezTo>
                  <a:pt x="143" y="393"/>
                  <a:pt x="155" y="371"/>
                  <a:pt x="155" y="346"/>
                </a:cubicBezTo>
                <a:cubicBezTo>
                  <a:pt x="155" y="303"/>
                  <a:pt x="121" y="268"/>
                  <a:pt x="78" y="268"/>
                </a:cubicBezTo>
                <a:cubicBezTo>
                  <a:pt x="35" y="268"/>
                  <a:pt x="0" y="303"/>
                  <a:pt x="0" y="346"/>
                </a:cubicBezTo>
                <a:cubicBezTo>
                  <a:pt x="0" y="389"/>
                  <a:pt x="35" y="423"/>
                  <a:pt x="78" y="423"/>
                </a:cubicBezTo>
                <a:cubicBezTo>
                  <a:pt x="90" y="423"/>
                  <a:pt x="102" y="420"/>
                  <a:pt x="112" y="415"/>
                </a:cubicBezTo>
                <a:cubicBezTo>
                  <a:pt x="113" y="417"/>
                  <a:pt x="113" y="418"/>
                  <a:pt x="114" y="420"/>
                </a:cubicBezTo>
                <a:cubicBezTo>
                  <a:pt x="312" y="1001"/>
                  <a:pt x="312" y="1001"/>
                  <a:pt x="312" y="1001"/>
                </a:cubicBezTo>
                <a:cubicBezTo>
                  <a:pt x="318" y="1019"/>
                  <a:pt x="323" y="1050"/>
                  <a:pt x="323" y="1069"/>
                </a:cubicBezTo>
                <a:cubicBezTo>
                  <a:pt x="323" y="1212"/>
                  <a:pt x="323" y="1212"/>
                  <a:pt x="323" y="1212"/>
                </a:cubicBezTo>
                <a:cubicBezTo>
                  <a:pt x="323" y="1231"/>
                  <a:pt x="339" y="1247"/>
                  <a:pt x="359" y="1247"/>
                </a:cubicBezTo>
                <a:cubicBezTo>
                  <a:pt x="1394" y="1247"/>
                  <a:pt x="1394" y="1247"/>
                  <a:pt x="1394" y="1247"/>
                </a:cubicBezTo>
                <a:cubicBezTo>
                  <a:pt x="1414" y="1247"/>
                  <a:pt x="1430" y="1231"/>
                  <a:pt x="1430" y="1212"/>
                </a:cubicBezTo>
                <a:cubicBezTo>
                  <a:pt x="1430" y="1069"/>
                  <a:pt x="1430" y="1069"/>
                  <a:pt x="1430" y="1069"/>
                </a:cubicBezTo>
                <a:cubicBezTo>
                  <a:pt x="1430" y="1050"/>
                  <a:pt x="1435" y="1019"/>
                  <a:pt x="1441" y="1001"/>
                </a:cubicBezTo>
                <a:cubicBezTo>
                  <a:pt x="1639" y="420"/>
                  <a:pt x="1639" y="420"/>
                  <a:pt x="1639" y="420"/>
                </a:cubicBezTo>
                <a:cubicBezTo>
                  <a:pt x="1640" y="419"/>
                  <a:pt x="1640" y="419"/>
                  <a:pt x="1640" y="418"/>
                </a:cubicBezTo>
                <a:cubicBezTo>
                  <a:pt x="1649" y="421"/>
                  <a:pt x="1659" y="423"/>
                  <a:pt x="1669" y="423"/>
                </a:cubicBezTo>
                <a:cubicBezTo>
                  <a:pt x="1712" y="423"/>
                  <a:pt x="1747" y="389"/>
                  <a:pt x="1747" y="346"/>
                </a:cubicBezTo>
                <a:cubicBezTo>
                  <a:pt x="1747" y="303"/>
                  <a:pt x="1712" y="268"/>
                  <a:pt x="1669" y="268"/>
                </a:cubicBezTo>
                <a:close/>
                <a:moveTo>
                  <a:pt x="1449" y="1329"/>
                </a:moveTo>
                <a:cubicBezTo>
                  <a:pt x="310" y="1329"/>
                  <a:pt x="310" y="1329"/>
                  <a:pt x="310" y="1329"/>
                </a:cubicBezTo>
                <a:cubicBezTo>
                  <a:pt x="242" y="1329"/>
                  <a:pt x="188" y="1387"/>
                  <a:pt x="188" y="1457"/>
                </a:cubicBezTo>
                <a:cubicBezTo>
                  <a:pt x="188" y="1528"/>
                  <a:pt x="242" y="1585"/>
                  <a:pt x="310" y="1585"/>
                </a:cubicBezTo>
                <a:cubicBezTo>
                  <a:pt x="1449" y="1585"/>
                  <a:pt x="1449" y="1585"/>
                  <a:pt x="1449" y="1585"/>
                </a:cubicBezTo>
                <a:cubicBezTo>
                  <a:pt x="1517" y="1585"/>
                  <a:pt x="1571" y="1528"/>
                  <a:pt x="1571" y="1457"/>
                </a:cubicBezTo>
                <a:cubicBezTo>
                  <a:pt x="1571" y="1387"/>
                  <a:pt x="1517" y="1329"/>
                  <a:pt x="1449" y="1329"/>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1219170">
              <a:lnSpc>
                <a:spcPct val="108421"/>
              </a:lnSpc>
            </a:pPr>
            <a:endParaRPr lang="en-US" sz="2400">
              <a:solidFill>
                <a:srgbClr val="003229"/>
              </a:solidFill>
              <a:cs typeface="+mn-ea"/>
              <a:sym typeface="+mn-lt"/>
            </a:endParaRPr>
          </a:p>
        </p:txBody>
      </p:sp>
      <p:sp>
        <p:nvSpPr>
          <p:cNvPr id="40" name="PA-椭圆 39"/>
          <p:cNvSpPr/>
          <p:nvPr>
            <p:custDataLst>
              <p:tags r:id="rId6"/>
            </p:custDataLst>
          </p:nvPr>
        </p:nvSpPr>
        <p:spPr>
          <a:xfrm>
            <a:off x="6424162" y="4415696"/>
            <a:ext cx="834160" cy="834160"/>
          </a:xfrm>
          <a:prstGeom prst="ellipse">
            <a:avLst/>
          </a:prstGeom>
          <a:solidFill>
            <a:schemeClr val="accent1"/>
          </a:solidFill>
          <a:ln w="38100">
            <a:no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en-US" sz="1400">
              <a:cs typeface="+mn-ea"/>
              <a:sym typeface="+mn-lt"/>
            </a:endParaRPr>
          </a:p>
        </p:txBody>
      </p:sp>
      <p:sp>
        <p:nvSpPr>
          <p:cNvPr id="42" name="PA-任意多边形 6"/>
          <p:cNvSpPr>
            <a:spLocks noEditPoints="1"/>
          </p:cNvSpPr>
          <p:nvPr>
            <p:custDataLst>
              <p:tags r:id="rId7"/>
            </p:custDataLst>
          </p:nvPr>
        </p:nvSpPr>
        <p:spPr bwMode="auto">
          <a:xfrm>
            <a:off x="6692868" y="4677232"/>
            <a:ext cx="296748" cy="311088"/>
          </a:xfrm>
          <a:custGeom>
            <a:avLst/>
            <a:gdLst>
              <a:gd name="T0" fmla="*/ 432 w 771"/>
              <a:gd name="T1" fmla="*/ 605 h 808"/>
              <a:gd name="T2" fmla="*/ 432 w 771"/>
              <a:gd name="T3" fmla="*/ 581 h 808"/>
              <a:gd name="T4" fmla="*/ 413 w 771"/>
              <a:gd name="T5" fmla="*/ 566 h 808"/>
              <a:gd name="T6" fmla="*/ 401 w 771"/>
              <a:gd name="T7" fmla="*/ 625 h 808"/>
              <a:gd name="T8" fmla="*/ 425 w 771"/>
              <a:gd name="T9" fmla="*/ 614 h 808"/>
              <a:gd name="T10" fmla="*/ 355 w 771"/>
              <a:gd name="T11" fmla="*/ 470 h 808"/>
              <a:gd name="T12" fmla="*/ 346 w 771"/>
              <a:gd name="T13" fmla="*/ 489 h 808"/>
              <a:gd name="T14" fmla="*/ 356 w 771"/>
              <a:gd name="T15" fmla="*/ 510 h 808"/>
              <a:gd name="T16" fmla="*/ 377 w 771"/>
              <a:gd name="T17" fmla="*/ 523 h 808"/>
              <a:gd name="T18" fmla="*/ 365 w 771"/>
              <a:gd name="T19" fmla="*/ 465 h 808"/>
              <a:gd name="T20" fmla="*/ 670 w 771"/>
              <a:gd name="T21" fmla="*/ 283 h 808"/>
              <a:gd name="T22" fmla="*/ 381 w 771"/>
              <a:gd name="T23" fmla="*/ 0 h 808"/>
              <a:gd name="T24" fmla="*/ 92 w 771"/>
              <a:gd name="T25" fmla="*/ 283 h 808"/>
              <a:gd name="T26" fmla="*/ 66 w 771"/>
              <a:gd name="T27" fmla="*/ 691 h 808"/>
              <a:gd name="T28" fmla="*/ 605 w 771"/>
              <a:gd name="T29" fmla="*/ 791 h 808"/>
              <a:gd name="T30" fmla="*/ 771 w 771"/>
              <a:gd name="T31" fmla="*/ 382 h 808"/>
              <a:gd name="T32" fmla="*/ 381 w 771"/>
              <a:gd name="T33" fmla="*/ 86 h 808"/>
              <a:gd name="T34" fmla="*/ 577 w 771"/>
              <a:gd name="T35" fmla="*/ 283 h 808"/>
              <a:gd name="T36" fmla="*/ 184 w 771"/>
              <a:gd name="T37" fmla="*/ 268 h 808"/>
              <a:gd name="T38" fmla="*/ 378 w 771"/>
              <a:gd name="T39" fmla="*/ 639 h 808"/>
              <a:gd name="T40" fmla="*/ 358 w 771"/>
              <a:gd name="T41" fmla="*/ 638 h 808"/>
              <a:gd name="T42" fmla="*/ 321 w 771"/>
              <a:gd name="T43" fmla="*/ 623 h 808"/>
              <a:gd name="T44" fmla="*/ 317 w 771"/>
              <a:gd name="T45" fmla="*/ 600 h 808"/>
              <a:gd name="T46" fmla="*/ 329 w 771"/>
              <a:gd name="T47" fmla="*/ 592 h 808"/>
              <a:gd name="T48" fmla="*/ 346 w 771"/>
              <a:gd name="T49" fmla="*/ 591 h 808"/>
              <a:gd name="T50" fmla="*/ 354 w 771"/>
              <a:gd name="T51" fmla="*/ 617 h 808"/>
              <a:gd name="T52" fmla="*/ 378 w 771"/>
              <a:gd name="T53" fmla="*/ 556 h 808"/>
              <a:gd name="T54" fmla="*/ 335 w 771"/>
              <a:gd name="T55" fmla="*/ 536 h 808"/>
              <a:gd name="T56" fmla="*/ 316 w 771"/>
              <a:gd name="T57" fmla="*/ 499 h 808"/>
              <a:gd name="T58" fmla="*/ 335 w 771"/>
              <a:gd name="T59" fmla="*/ 463 h 808"/>
              <a:gd name="T60" fmla="*/ 377 w 771"/>
              <a:gd name="T61" fmla="*/ 449 h 808"/>
              <a:gd name="T62" fmla="*/ 382 w 771"/>
              <a:gd name="T63" fmla="*/ 418 h 808"/>
              <a:gd name="T64" fmla="*/ 402 w 771"/>
              <a:gd name="T65" fmla="*/ 448 h 808"/>
              <a:gd name="T66" fmla="*/ 437 w 771"/>
              <a:gd name="T67" fmla="*/ 453 h 808"/>
              <a:gd name="T68" fmla="*/ 458 w 771"/>
              <a:gd name="T69" fmla="*/ 477 h 808"/>
              <a:gd name="T70" fmla="*/ 451 w 771"/>
              <a:gd name="T71" fmla="*/ 489 h 808"/>
              <a:gd name="T72" fmla="*/ 435 w 771"/>
              <a:gd name="T73" fmla="*/ 493 h 808"/>
              <a:gd name="T74" fmla="*/ 427 w 771"/>
              <a:gd name="T75" fmla="*/ 487 h 808"/>
              <a:gd name="T76" fmla="*/ 402 w 771"/>
              <a:gd name="T77" fmla="*/ 462 h 808"/>
              <a:gd name="T78" fmla="*/ 425 w 771"/>
              <a:gd name="T79" fmla="*/ 536 h 808"/>
              <a:gd name="T80" fmla="*/ 460 w 771"/>
              <a:gd name="T81" fmla="*/ 562 h 808"/>
              <a:gd name="T82" fmla="*/ 460 w 771"/>
              <a:gd name="T83" fmla="*/ 606 h 808"/>
              <a:gd name="T84" fmla="*/ 425 w 771"/>
              <a:gd name="T85" fmla="*/ 632 h 808"/>
              <a:gd name="T86" fmla="*/ 401 w 771"/>
              <a:gd name="T87" fmla="*/ 659 h 808"/>
              <a:gd name="T88" fmla="*/ 378 w 771"/>
              <a:gd name="T89" fmla="*/ 660 h 808"/>
              <a:gd name="T90" fmla="*/ 375 w 771"/>
              <a:gd name="T91" fmla="*/ 373 h 808"/>
              <a:gd name="T92" fmla="*/ 375 w 771"/>
              <a:gd name="T93" fmla="*/ 356 h 808"/>
              <a:gd name="T94" fmla="*/ 375 w 771"/>
              <a:gd name="T95" fmla="*/ 373 h 808"/>
              <a:gd name="T96" fmla="*/ 87 w 771"/>
              <a:gd name="T97" fmla="*/ 396 h 808"/>
              <a:gd name="T98" fmla="*/ 197 w 771"/>
              <a:gd name="T99" fmla="*/ 396 h 808"/>
              <a:gd name="T100" fmla="*/ 419 w 771"/>
              <a:gd name="T101" fmla="*/ 735 h 808"/>
              <a:gd name="T102" fmla="*/ 419 w 771"/>
              <a:gd name="T103" fmla="*/ 711 h 808"/>
              <a:gd name="T104" fmla="*/ 419 w 771"/>
              <a:gd name="T105" fmla="*/ 735 h 808"/>
              <a:gd name="T106" fmla="*/ 562 w 771"/>
              <a:gd name="T107" fmla="*/ 396 h 808"/>
              <a:gd name="T108" fmla="*/ 672 w 771"/>
              <a:gd name="T109" fmla="*/ 396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71" h="808">
                <a:moveTo>
                  <a:pt x="425" y="614"/>
                </a:moveTo>
                <a:cubicBezTo>
                  <a:pt x="428" y="611"/>
                  <a:pt x="430" y="608"/>
                  <a:pt x="432" y="605"/>
                </a:cubicBezTo>
                <a:cubicBezTo>
                  <a:pt x="433" y="601"/>
                  <a:pt x="434" y="597"/>
                  <a:pt x="434" y="593"/>
                </a:cubicBezTo>
                <a:cubicBezTo>
                  <a:pt x="434" y="588"/>
                  <a:pt x="433" y="584"/>
                  <a:pt x="432" y="581"/>
                </a:cubicBezTo>
                <a:cubicBezTo>
                  <a:pt x="430" y="578"/>
                  <a:pt x="427" y="575"/>
                  <a:pt x="424" y="572"/>
                </a:cubicBezTo>
                <a:cubicBezTo>
                  <a:pt x="421" y="570"/>
                  <a:pt x="417" y="567"/>
                  <a:pt x="413" y="566"/>
                </a:cubicBezTo>
                <a:cubicBezTo>
                  <a:pt x="409" y="564"/>
                  <a:pt x="405" y="562"/>
                  <a:pt x="401" y="560"/>
                </a:cubicBezTo>
                <a:cubicBezTo>
                  <a:pt x="401" y="625"/>
                  <a:pt x="401" y="625"/>
                  <a:pt x="401" y="625"/>
                </a:cubicBezTo>
                <a:cubicBezTo>
                  <a:pt x="406" y="624"/>
                  <a:pt x="410" y="623"/>
                  <a:pt x="414" y="621"/>
                </a:cubicBezTo>
                <a:cubicBezTo>
                  <a:pt x="418" y="619"/>
                  <a:pt x="422" y="617"/>
                  <a:pt x="425" y="614"/>
                </a:cubicBezTo>
                <a:close/>
                <a:moveTo>
                  <a:pt x="365" y="465"/>
                </a:moveTo>
                <a:cubicBezTo>
                  <a:pt x="361" y="466"/>
                  <a:pt x="358" y="468"/>
                  <a:pt x="355" y="470"/>
                </a:cubicBezTo>
                <a:cubicBezTo>
                  <a:pt x="353" y="472"/>
                  <a:pt x="350" y="475"/>
                  <a:pt x="349" y="478"/>
                </a:cubicBezTo>
                <a:cubicBezTo>
                  <a:pt x="347" y="482"/>
                  <a:pt x="346" y="485"/>
                  <a:pt x="346" y="489"/>
                </a:cubicBezTo>
                <a:cubicBezTo>
                  <a:pt x="346" y="494"/>
                  <a:pt x="347" y="498"/>
                  <a:pt x="349" y="501"/>
                </a:cubicBezTo>
                <a:cubicBezTo>
                  <a:pt x="351" y="505"/>
                  <a:pt x="353" y="508"/>
                  <a:pt x="356" y="510"/>
                </a:cubicBezTo>
                <a:cubicBezTo>
                  <a:pt x="359" y="513"/>
                  <a:pt x="362" y="515"/>
                  <a:pt x="366" y="517"/>
                </a:cubicBezTo>
                <a:cubicBezTo>
                  <a:pt x="369" y="519"/>
                  <a:pt x="373" y="521"/>
                  <a:pt x="377" y="523"/>
                </a:cubicBezTo>
                <a:cubicBezTo>
                  <a:pt x="377" y="462"/>
                  <a:pt x="377" y="462"/>
                  <a:pt x="377" y="462"/>
                </a:cubicBezTo>
                <a:cubicBezTo>
                  <a:pt x="373" y="462"/>
                  <a:pt x="369" y="463"/>
                  <a:pt x="365" y="465"/>
                </a:cubicBezTo>
                <a:close/>
                <a:moveTo>
                  <a:pt x="671" y="283"/>
                </a:moveTo>
                <a:cubicBezTo>
                  <a:pt x="670" y="283"/>
                  <a:pt x="670" y="283"/>
                  <a:pt x="670" y="283"/>
                </a:cubicBezTo>
                <a:cubicBezTo>
                  <a:pt x="670" y="278"/>
                  <a:pt x="670" y="273"/>
                  <a:pt x="670" y="268"/>
                </a:cubicBezTo>
                <a:cubicBezTo>
                  <a:pt x="670" y="120"/>
                  <a:pt x="541" y="0"/>
                  <a:pt x="381" y="0"/>
                </a:cubicBezTo>
                <a:cubicBezTo>
                  <a:pt x="221" y="0"/>
                  <a:pt x="91" y="120"/>
                  <a:pt x="91" y="268"/>
                </a:cubicBezTo>
                <a:cubicBezTo>
                  <a:pt x="91" y="273"/>
                  <a:pt x="91" y="278"/>
                  <a:pt x="92" y="283"/>
                </a:cubicBezTo>
                <a:cubicBezTo>
                  <a:pt x="40" y="287"/>
                  <a:pt x="0" y="330"/>
                  <a:pt x="0" y="382"/>
                </a:cubicBezTo>
                <a:cubicBezTo>
                  <a:pt x="66" y="691"/>
                  <a:pt x="66" y="691"/>
                  <a:pt x="66" y="691"/>
                </a:cubicBezTo>
                <a:cubicBezTo>
                  <a:pt x="66" y="747"/>
                  <a:pt x="111" y="791"/>
                  <a:pt x="166" y="791"/>
                </a:cubicBezTo>
                <a:cubicBezTo>
                  <a:pt x="605" y="791"/>
                  <a:pt x="605" y="791"/>
                  <a:pt x="605" y="791"/>
                </a:cubicBezTo>
                <a:cubicBezTo>
                  <a:pt x="660" y="791"/>
                  <a:pt x="704" y="747"/>
                  <a:pt x="704" y="691"/>
                </a:cubicBezTo>
                <a:cubicBezTo>
                  <a:pt x="771" y="382"/>
                  <a:pt x="771" y="382"/>
                  <a:pt x="771" y="382"/>
                </a:cubicBezTo>
                <a:cubicBezTo>
                  <a:pt x="771" y="327"/>
                  <a:pt x="726" y="283"/>
                  <a:pt x="671" y="283"/>
                </a:cubicBezTo>
                <a:close/>
                <a:moveTo>
                  <a:pt x="381" y="86"/>
                </a:moveTo>
                <a:cubicBezTo>
                  <a:pt x="489" y="86"/>
                  <a:pt x="577" y="167"/>
                  <a:pt x="577" y="268"/>
                </a:cubicBezTo>
                <a:cubicBezTo>
                  <a:pt x="577" y="273"/>
                  <a:pt x="577" y="278"/>
                  <a:pt x="577" y="283"/>
                </a:cubicBezTo>
                <a:cubicBezTo>
                  <a:pt x="185" y="283"/>
                  <a:pt x="185" y="283"/>
                  <a:pt x="185" y="283"/>
                </a:cubicBezTo>
                <a:cubicBezTo>
                  <a:pt x="184" y="278"/>
                  <a:pt x="184" y="273"/>
                  <a:pt x="184" y="268"/>
                </a:cubicBezTo>
                <a:cubicBezTo>
                  <a:pt x="184" y="167"/>
                  <a:pt x="272" y="86"/>
                  <a:pt x="381" y="86"/>
                </a:cubicBezTo>
                <a:close/>
                <a:moveTo>
                  <a:pt x="378" y="639"/>
                </a:moveTo>
                <a:cubicBezTo>
                  <a:pt x="376" y="639"/>
                  <a:pt x="376" y="639"/>
                  <a:pt x="376" y="639"/>
                </a:cubicBezTo>
                <a:cubicBezTo>
                  <a:pt x="371" y="639"/>
                  <a:pt x="365" y="638"/>
                  <a:pt x="358" y="638"/>
                </a:cubicBezTo>
                <a:cubicBezTo>
                  <a:pt x="351" y="637"/>
                  <a:pt x="344" y="635"/>
                  <a:pt x="338" y="633"/>
                </a:cubicBezTo>
                <a:cubicBezTo>
                  <a:pt x="331" y="631"/>
                  <a:pt x="326" y="628"/>
                  <a:pt x="321" y="623"/>
                </a:cubicBezTo>
                <a:cubicBezTo>
                  <a:pt x="317" y="619"/>
                  <a:pt x="315" y="614"/>
                  <a:pt x="315" y="607"/>
                </a:cubicBezTo>
                <a:cubicBezTo>
                  <a:pt x="315" y="604"/>
                  <a:pt x="315" y="602"/>
                  <a:pt x="317" y="600"/>
                </a:cubicBezTo>
                <a:cubicBezTo>
                  <a:pt x="318" y="598"/>
                  <a:pt x="320" y="596"/>
                  <a:pt x="322" y="595"/>
                </a:cubicBezTo>
                <a:cubicBezTo>
                  <a:pt x="324" y="593"/>
                  <a:pt x="326" y="592"/>
                  <a:pt x="329" y="592"/>
                </a:cubicBezTo>
                <a:cubicBezTo>
                  <a:pt x="332" y="591"/>
                  <a:pt x="335" y="590"/>
                  <a:pt x="338" y="590"/>
                </a:cubicBezTo>
                <a:cubicBezTo>
                  <a:pt x="341" y="590"/>
                  <a:pt x="344" y="591"/>
                  <a:pt x="346" y="591"/>
                </a:cubicBezTo>
                <a:cubicBezTo>
                  <a:pt x="346" y="596"/>
                  <a:pt x="346" y="596"/>
                  <a:pt x="346" y="596"/>
                </a:cubicBezTo>
                <a:cubicBezTo>
                  <a:pt x="346" y="606"/>
                  <a:pt x="349" y="613"/>
                  <a:pt x="354" y="617"/>
                </a:cubicBezTo>
                <a:cubicBezTo>
                  <a:pt x="360" y="622"/>
                  <a:pt x="367" y="624"/>
                  <a:pt x="378" y="625"/>
                </a:cubicBezTo>
                <a:cubicBezTo>
                  <a:pt x="378" y="556"/>
                  <a:pt x="378" y="556"/>
                  <a:pt x="378" y="556"/>
                </a:cubicBezTo>
                <a:cubicBezTo>
                  <a:pt x="370" y="553"/>
                  <a:pt x="362" y="551"/>
                  <a:pt x="355" y="547"/>
                </a:cubicBezTo>
                <a:cubicBezTo>
                  <a:pt x="347" y="544"/>
                  <a:pt x="341" y="540"/>
                  <a:pt x="335" y="536"/>
                </a:cubicBezTo>
                <a:cubicBezTo>
                  <a:pt x="329" y="531"/>
                  <a:pt x="325" y="526"/>
                  <a:pt x="321" y="520"/>
                </a:cubicBezTo>
                <a:cubicBezTo>
                  <a:pt x="318" y="514"/>
                  <a:pt x="316" y="507"/>
                  <a:pt x="316" y="499"/>
                </a:cubicBezTo>
                <a:cubicBezTo>
                  <a:pt x="316" y="491"/>
                  <a:pt x="318" y="484"/>
                  <a:pt x="321" y="478"/>
                </a:cubicBezTo>
                <a:cubicBezTo>
                  <a:pt x="325" y="472"/>
                  <a:pt x="329" y="467"/>
                  <a:pt x="335" y="463"/>
                </a:cubicBezTo>
                <a:cubicBezTo>
                  <a:pt x="340" y="459"/>
                  <a:pt x="346" y="456"/>
                  <a:pt x="354" y="453"/>
                </a:cubicBezTo>
                <a:cubicBezTo>
                  <a:pt x="361" y="451"/>
                  <a:pt x="369" y="449"/>
                  <a:pt x="377" y="449"/>
                </a:cubicBezTo>
                <a:cubicBezTo>
                  <a:pt x="377" y="426"/>
                  <a:pt x="377" y="426"/>
                  <a:pt x="377" y="426"/>
                </a:cubicBezTo>
                <a:cubicBezTo>
                  <a:pt x="377" y="426"/>
                  <a:pt x="377" y="420"/>
                  <a:pt x="382" y="418"/>
                </a:cubicBezTo>
                <a:cubicBezTo>
                  <a:pt x="387" y="417"/>
                  <a:pt x="401" y="418"/>
                  <a:pt x="402" y="425"/>
                </a:cubicBezTo>
                <a:cubicBezTo>
                  <a:pt x="402" y="448"/>
                  <a:pt x="402" y="448"/>
                  <a:pt x="402" y="448"/>
                </a:cubicBezTo>
                <a:cubicBezTo>
                  <a:pt x="406" y="448"/>
                  <a:pt x="412" y="449"/>
                  <a:pt x="419" y="449"/>
                </a:cubicBezTo>
                <a:cubicBezTo>
                  <a:pt x="425" y="450"/>
                  <a:pt x="431" y="451"/>
                  <a:pt x="437" y="453"/>
                </a:cubicBezTo>
                <a:cubicBezTo>
                  <a:pt x="443" y="455"/>
                  <a:pt x="448" y="458"/>
                  <a:pt x="452" y="462"/>
                </a:cubicBezTo>
                <a:cubicBezTo>
                  <a:pt x="456" y="466"/>
                  <a:pt x="458" y="471"/>
                  <a:pt x="458" y="477"/>
                </a:cubicBezTo>
                <a:cubicBezTo>
                  <a:pt x="458" y="480"/>
                  <a:pt x="458" y="482"/>
                  <a:pt x="456" y="484"/>
                </a:cubicBezTo>
                <a:cubicBezTo>
                  <a:pt x="455" y="486"/>
                  <a:pt x="453" y="487"/>
                  <a:pt x="451" y="489"/>
                </a:cubicBezTo>
                <a:cubicBezTo>
                  <a:pt x="449" y="490"/>
                  <a:pt x="446" y="491"/>
                  <a:pt x="444" y="492"/>
                </a:cubicBezTo>
                <a:cubicBezTo>
                  <a:pt x="441" y="492"/>
                  <a:pt x="438" y="493"/>
                  <a:pt x="435" y="493"/>
                </a:cubicBezTo>
                <a:cubicBezTo>
                  <a:pt x="432" y="493"/>
                  <a:pt x="430" y="492"/>
                  <a:pt x="427" y="492"/>
                </a:cubicBezTo>
                <a:cubicBezTo>
                  <a:pt x="427" y="487"/>
                  <a:pt x="427" y="487"/>
                  <a:pt x="427" y="487"/>
                </a:cubicBezTo>
                <a:cubicBezTo>
                  <a:pt x="427" y="479"/>
                  <a:pt x="424" y="474"/>
                  <a:pt x="420" y="470"/>
                </a:cubicBezTo>
                <a:cubicBezTo>
                  <a:pt x="415" y="465"/>
                  <a:pt x="409" y="463"/>
                  <a:pt x="402" y="462"/>
                </a:cubicBezTo>
                <a:cubicBezTo>
                  <a:pt x="401" y="527"/>
                  <a:pt x="401" y="527"/>
                  <a:pt x="401" y="527"/>
                </a:cubicBezTo>
                <a:cubicBezTo>
                  <a:pt x="410" y="530"/>
                  <a:pt x="418" y="533"/>
                  <a:pt x="425" y="536"/>
                </a:cubicBezTo>
                <a:cubicBezTo>
                  <a:pt x="433" y="539"/>
                  <a:pt x="440" y="543"/>
                  <a:pt x="446" y="547"/>
                </a:cubicBezTo>
                <a:cubicBezTo>
                  <a:pt x="451" y="551"/>
                  <a:pt x="456" y="556"/>
                  <a:pt x="460" y="562"/>
                </a:cubicBezTo>
                <a:cubicBezTo>
                  <a:pt x="463" y="568"/>
                  <a:pt x="465" y="575"/>
                  <a:pt x="465" y="583"/>
                </a:cubicBezTo>
                <a:cubicBezTo>
                  <a:pt x="465" y="592"/>
                  <a:pt x="463" y="599"/>
                  <a:pt x="460" y="606"/>
                </a:cubicBezTo>
                <a:cubicBezTo>
                  <a:pt x="456" y="612"/>
                  <a:pt x="452" y="617"/>
                  <a:pt x="446" y="622"/>
                </a:cubicBezTo>
                <a:cubicBezTo>
                  <a:pt x="440" y="626"/>
                  <a:pt x="433" y="630"/>
                  <a:pt x="425" y="632"/>
                </a:cubicBezTo>
                <a:cubicBezTo>
                  <a:pt x="418" y="635"/>
                  <a:pt x="409" y="637"/>
                  <a:pt x="401" y="638"/>
                </a:cubicBezTo>
                <a:cubicBezTo>
                  <a:pt x="401" y="659"/>
                  <a:pt x="401" y="659"/>
                  <a:pt x="401" y="659"/>
                </a:cubicBezTo>
                <a:cubicBezTo>
                  <a:pt x="401" y="667"/>
                  <a:pt x="390" y="669"/>
                  <a:pt x="383" y="669"/>
                </a:cubicBezTo>
                <a:cubicBezTo>
                  <a:pt x="377" y="669"/>
                  <a:pt x="378" y="660"/>
                  <a:pt x="378" y="660"/>
                </a:cubicBezTo>
                <a:lnTo>
                  <a:pt x="378" y="639"/>
                </a:lnTo>
                <a:close/>
                <a:moveTo>
                  <a:pt x="375" y="373"/>
                </a:moveTo>
                <a:cubicBezTo>
                  <a:pt x="257" y="405"/>
                  <a:pt x="244" y="397"/>
                  <a:pt x="242" y="396"/>
                </a:cubicBezTo>
                <a:cubicBezTo>
                  <a:pt x="244" y="397"/>
                  <a:pt x="257" y="404"/>
                  <a:pt x="375" y="356"/>
                </a:cubicBezTo>
                <a:cubicBezTo>
                  <a:pt x="502" y="305"/>
                  <a:pt x="534" y="406"/>
                  <a:pt x="534" y="406"/>
                </a:cubicBezTo>
                <a:cubicBezTo>
                  <a:pt x="534" y="406"/>
                  <a:pt x="502" y="339"/>
                  <a:pt x="375" y="373"/>
                </a:cubicBezTo>
                <a:close/>
                <a:moveTo>
                  <a:pt x="142" y="451"/>
                </a:moveTo>
                <a:cubicBezTo>
                  <a:pt x="112" y="451"/>
                  <a:pt x="87" y="426"/>
                  <a:pt x="87" y="396"/>
                </a:cubicBezTo>
                <a:cubicBezTo>
                  <a:pt x="87" y="365"/>
                  <a:pt x="112" y="341"/>
                  <a:pt x="142" y="341"/>
                </a:cubicBezTo>
                <a:cubicBezTo>
                  <a:pt x="173" y="341"/>
                  <a:pt x="197" y="365"/>
                  <a:pt x="197" y="396"/>
                </a:cubicBezTo>
                <a:cubicBezTo>
                  <a:pt x="197" y="426"/>
                  <a:pt x="173" y="451"/>
                  <a:pt x="142" y="451"/>
                </a:cubicBezTo>
                <a:close/>
                <a:moveTo>
                  <a:pt x="419" y="735"/>
                </a:moveTo>
                <a:cubicBezTo>
                  <a:pt x="239" y="808"/>
                  <a:pt x="193" y="664"/>
                  <a:pt x="193" y="664"/>
                </a:cubicBezTo>
                <a:cubicBezTo>
                  <a:pt x="193" y="664"/>
                  <a:pt x="239" y="760"/>
                  <a:pt x="419" y="711"/>
                </a:cubicBezTo>
                <a:cubicBezTo>
                  <a:pt x="588" y="666"/>
                  <a:pt x="607" y="677"/>
                  <a:pt x="609" y="679"/>
                </a:cubicBezTo>
                <a:cubicBezTo>
                  <a:pt x="607" y="677"/>
                  <a:pt x="588" y="667"/>
                  <a:pt x="419" y="735"/>
                </a:cubicBezTo>
                <a:close/>
                <a:moveTo>
                  <a:pt x="617" y="451"/>
                </a:moveTo>
                <a:cubicBezTo>
                  <a:pt x="587" y="451"/>
                  <a:pt x="562" y="426"/>
                  <a:pt x="562" y="396"/>
                </a:cubicBezTo>
                <a:cubicBezTo>
                  <a:pt x="562" y="365"/>
                  <a:pt x="587" y="341"/>
                  <a:pt x="617" y="341"/>
                </a:cubicBezTo>
                <a:cubicBezTo>
                  <a:pt x="648" y="341"/>
                  <a:pt x="672" y="365"/>
                  <a:pt x="672" y="396"/>
                </a:cubicBezTo>
                <a:cubicBezTo>
                  <a:pt x="672" y="426"/>
                  <a:pt x="648" y="451"/>
                  <a:pt x="617" y="451"/>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1219170">
              <a:lnSpc>
                <a:spcPct val="108421"/>
              </a:lnSpc>
            </a:pPr>
            <a:endParaRPr lang="en-US" sz="2400">
              <a:solidFill>
                <a:srgbClr val="003229"/>
              </a:solidFill>
              <a:cs typeface="+mn-ea"/>
              <a:sym typeface="+mn-lt"/>
            </a:endParaRPr>
          </a:p>
        </p:txBody>
      </p:sp>
      <p:sp>
        <p:nvSpPr>
          <p:cNvPr id="38" name="PA-椭圆 37"/>
          <p:cNvSpPr/>
          <p:nvPr>
            <p:custDataLst>
              <p:tags r:id="rId8"/>
            </p:custDataLst>
          </p:nvPr>
        </p:nvSpPr>
        <p:spPr>
          <a:xfrm>
            <a:off x="6424162" y="2207371"/>
            <a:ext cx="834160" cy="834160"/>
          </a:xfrm>
          <a:prstGeom prst="ellipse">
            <a:avLst/>
          </a:prstGeom>
          <a:solidFill>
            <a:schemeClr val="accent1"/>
          </a:solidFill>
          <a:ln w="38100">
            <a:noFill/>
          </a:ln>
          <a:effectLst>
            <a:outerShdw blurRad="50800" dist="50800" dir="372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8421"/>
              </a:lnSpc>
            </a:pPr>
            <a:endParaRPr lang="en-US" sz="1400">
              <a:cs typeface="+mn-ea"/>
              <a:sym typeface="+mn-lt"/>
            </a:endParaRPr>
          </a:p>
        </p:txBody>
      </p:sp>
      <p:sp>
        <p:nvSpPr>
          <p:cNvPr id="43" name="PA-任意多边形 14"/>
          <p:cNvSpPr>
            <a:spLocks noEditPoints="1"/>
          </p:cNvSpPr>
          <p:nvPr>
            <p:custDataLst>
              <p:tags r:id="rId9"/>
            </p:custDataLst>
          </p:nvPr>
        </p:nvSpPr>
        <p:spPr bwMode="auto">
          <a:xfrm>
            <a:off x="6708039" y="2454226"/>
            <a:ext cx="266406" cy="340450"/>
          </a:xfrm>
          <a:custGeom>
            <a:avLst/>
            <a:gdLst>
              <a:gd name="T0" fmla="*/ 163 w 288"/>
              <a:gd name="T1" fmla="*/ 45 h 368"/>
              <a:gd name="T2" fmla="*/ 163 w 288"/>
              <a:gd name="T3" fmla="*/ 19 h 368"/>
              <a:gd name="T4" fmla="*/ 124 w 288"/>
              <a:gd name="T5" fmla="*/ 19 h 368"/>
              <a:gd name="T6" fmla="*/ 125 w 288"/>
              <a:gd name="T7" fmla="*/ 45 h 368"/>
              <a:gd name="T8" fmla="*/ 0 w 288"/>
              <a:gd name="T9" fmla="*/ 66 h 368"/>
              <a:gd name="T10" fmla="*/ 20 w 288"/>
              <a:gd name="T11" fmla="*/ 264 h 368"/>
              <a:gd name="T12" fmla="*/ 18 w 288"/>
              <a:gd name="T13" fmla="*/ 316 h 368"/>
              <a:gd name="T14" fmla="*/ 48 w 288"/>
              <a:gd name="T15" fmla="*/ 341 h 368"/>
              <a:gd name="T16" fmla="*/ 112 w 288"/>
              <a:gd name="T17" fmla="*/ 264 h 368"/>
              <a:gd name="T18" fmla="*/ 125 w 288"/>
              <a:gd name="T19" fmla="*/ 348 h 368"/>
              <a:gd name="T20" fmla="*/ 164 w 288"/>
              <a:gd name="T21" fmla="*/ 348 h 368"/>
              <a:gd name="T22" fmla="*/ 175 w 288"/>
              <a:gd name="T23" fmla="*/ 264 h 368"/>
              <a:gd name="T24" fmla="*/ 239 w 288"/>
              <a:gd name="T25" fmla="*/ 341 h 368"/>
              <a:gd name="T26" fmla="*/ 269 w 288"/>
              <a:gd name="T27" fmla="*/ 316 h 368"/>
              <a:gd name="T28" fmla="*/ 267 w 288"/>
              <a:gd name="T29" fmla="*/ 264 h 368"/>
              <a:gd name="T30" fmla="*/ 288 w 288"/>
              <a:gd name="T31" fmla="*/ 66 h 368"/>
              <a:gd name="T32" fmla="*/ 248 w 288"/>
              <a:gd name="T33" fmla="*/ 227 h 368"/>
              <a:gd name="T34" fmla="*/ 39 w 288"/>
              <a:gd name="T35" fmla="*/ 82 h 368"/>
              <a:gd name="T36" fmla="*/ 248 w 288"/>
              <a:gd name="T37" fmla="*/ 227 h 368"/>
              <a:gd name="T38" fmla="*/ 204 w 288"/>
              <a:gd name="T39" fmla="*/ 188 h 368"/>
              <a:gd name="T40" fmla="*/ 202 w 288"/>
              <a:gd name="T41" fmla="*/ 215 h 368"/>
              <a:gd name="T42" fmla="*/ 204 w 288"/>
              <a:gd name="T43" fmla="*/ 156 h 368"/>
              <a:gd name="T44" fmla="*/ 199 w 288"/>
              <a:gd name="T45" fmla="*/ 183 h 368"/>
              <a:gd name="T46" fmla="*/ 173 w 288"/>
              <a:gd name="T47" fmla="*/ 183 h 368"/>
              <a:gd name="T48" fmla="*/ 66 w 288"/>
              <a:gd name="T49" fmla="*/ 205 h 368"/>
              <a:gd name="T50" fmla="*/ 98 w 288"/>
              <a:gd name="T51" fmla="*/ 163 h 368"/>
              <a:gd name="T52" fmla="*/ 115 w 288"/>
              <a:gd name="T53" fmla="*/ 177 h 368"/>
              <a:gd name="T54" fmla="*/ 156 w 288"/>
              <a:gd name="T55" fmla="*/ 132 h 368"/>
              <a:gd name="T56" fmla="*/ 178 w 288"/>
              <a:gd name="T57" fmla="*/ 145 h 368"/>
              <a:gd name="T58" fmla="*/ 230 w 288"/>
              <a:gd name="T59" fmla="*/ 97 h 368"/>
              <a:gd name="T60" fmla="*/ 175 w 288"/>
              <a:gd name="T61" fmla="*/ 123 h 368"/>
              <a:gd name="T62" fmla="*/ 155 w 288"/>
              <a:gd name="T63" fmla="*/ 106 h 368"/>
              <a:gd name="T64" fmla="*/ 115 w 288"/>
              <a:gd name="T65" fmla="*/ 150 h 368"/>
              <a:gd name="T66" fmla="*/ 97 w 288"/>
              <a:gd name="T67" fmla="*/ 135 h 368"/>
              <a:gd name="T68" fmla="*/ 57 w 288"/>
              <a:gd name="T69" fmla="*/ 189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8" h="368">
                <a:moveTo>
                  <a:pt x="267" y="45"/>
                </a:moveTo>
                <a:cubicBezTo>
                  <a:pt x="163" y="45"/>
                  <a:pt x="163" y="45"/>
                  <a:pt x="163" y="45"/>
                </a:cubicBezTo>
                <a:cubicBezTo>
                  <a:pt x="163" y="44"/>
                  <a:pt x="163" y="42"/>
                  <a:pt x="163" y="41"/>
                </a:cubicBezTo>
                <a:cubicBezTo>
                  <a:pt x="163" y="19"/>
                  <a:pt x="163" y="19"/>
                  <a:pt x="163" y="19"/>
                </a:cubicBezTo>
                <a:cubicBezTo>
                  <a:pt x="163" y="8"/>
                  <a:pt x="154" y="0"/>
                  <a:pt x="144" y="0"/>
                </a:cubicBezTo>
                <a:cubicBezTo>
                  <a:pt x="133" y="0"/>
                  <a:pt x="124" y="8"/>
                  <a:pt x="124" y="19"/>
                </a:cubicBezTo>
                <a:cubicBezTo>
                  <a:pt x="124" y="41"/>
                  <a:pt x="124" y="41"/>
                  <a:pt x="124" y="41"/>
                </a:cubicBezTo>
                <a:cubicBezTo>
                  <a:pt x="124" y="42"/>
                  <a:pt x="124" y="44"/>
                  <a:pt x="125" y="45"/>
                </a:cubicBezTo>
                <a:cubicBezTo>
                  <a:pt x="20" y="45"/>
                  <a:pt x="20" y="45"/>
                  <a:pt x="20" y="45"/>
                </a:cubicBezTo>
                <a:cubicBezTo>
                  <a:pt x="9" y="45"/>
                  <a:pt x="0" y="54"/>
                  <a:pt x="0" y="66"/>
                </a:cubicBezTo>
                <a:cubicBezTo>
                  <a:pt x="0" y="243"/>
                  <a:pt x="0" y="243"/>
                  <a:pt x="0" y="243"/>
                </a:cubicBezTo>
                <a:cubicBezTo>
                  <a:pt x="0" y="255"/>
                  <a:pt x="9" y="264"/>
                  <a:pt x="20" y="264"/>
                </a:cubicBezTo>
                <a:cubicBezTo>
                  <a:pt x="61" y="264"/>
                  <a:pt x="61" y="264"/>
                  <a:pt x="61" y="264"/>
                </a:cubicBezTo>
                <a:cubicBezTo>
                  <a:pt x="18" y="316"/>
                  <a:pt x="18" y="316"/>
                  <a:pt x="18" y="316"/>
                </a:cubicBezTo>
                <a:cubicBezTo>
                  <a:pt x="11" y="324"/>
                  <a:pt x="12" y="336"/>
                  <a:pt x="21" y="343"/>
                </a:cubicBezTo>
                <a:cubicBezTo>
                  <a:pt x="29" y="350"/>
                  <a:pt x="41" y="349"/>
                  <a:pt x="48" y="341"/>
                </a:cubicBezTo>
                <a:cubicBezTo>
                  <a:pt x="110" y="267"/>
                  <a:pt x="110" y="267"/>
                  <a:pt x="110" y="267"/>
                </a:cubicBezTo>
                <a:cubicBezTo>
                  <a:pt x="111" y="266"/>
                  <a:pt x="111" y="265"/>
                  <a:pt x="112" y="264"/>
                </a:cubicBezTo>
                <a:cubicBezTo>
                  <a:pt x="125" y="264"/>
                  <a:pt x="125" y="264"/>
                  <a:pt x="125" y="264"/>
                </a:cubicBezTo>
                <a:cubicBezTo>
                  <a:pt x="125" y="348"/>
                  <a:pt x="125" y="348"/>
                  <a:pt x="125" y="348"/>
                </a:cubicBezTo>
                <a:cubicBezTo>
                  <a:pt x="125" y="359"/>
                  <a:pt x="134" y="368"/>
                  <a:pt x="145" y="368"/>
                </a:cubicBezTo>
                <a:cubicBezTo>
                  <a:pt x="155" y="368"/>
                  <a:pt x="164" y="359"/>
                  <a:pt x="164" y="348"/>
                </a:cubicBezTo>
                <a:cubicBezTo>
                  <a:pt x="164" y="264"/>
                  <a:pt x="164" y="264"/>
                  <a:pt x="164" y="264"/>
                </a:cubicBezTo>
                <a:cubicBezTo>
                  <a:pt x="175" y="264"/>
                  <a:pt x="175" y="264"/>
                  <a:pt x="175" y="264"/>
                </a:cubicBezTo>
                <a:cubicBezTo>
                  <a:pt x="176" y="265"/>
                  <a:pt x="177" y="266"/>
                  <a:pt x="177" y="267"/>
                </a:cubicBezTo>
                <a:cubicBezTo>
                  <a:pt x="239" y="341"/>
                  <a:pt x="239" y="341"/>
                  <a:pt x="239" y="341"/>
                </a:cubicBezTo>
                <a:cubicBezTo>
                  <a:pt x="246" y="349"/>
                  <a:pt x="258" y="350"/>
                  <a:pt x="267" y="343"/>
                </a:cubicBezTo>
                <a:cubicBezTo>
                  <a:pt x="275" y="336"/>
                  <a:pt x="276" y="324"/>
                  <a:pt x="269" y="316"/>
                </a:cubicBezTo>
                <a:cubicBezTo>
                  <a:pt x="226" y="264"/>
                  <a:pt x="226" y="264"/>
                  <a:pt x="226" y="264"/>
                </a:cubicBezTo>
                <a:cubicBezTo>
                  <a:pt x="267" y="264"/>
                  <a:pt x="267" y="264"/>
                  <a:pt x="267" y="264"/>
                </a:cubicBezTo>
                <a:cubicBezTo>
                  <a:pt x="278" y="264"/>
                  <a:pt x="288" y="255"/>
                  <a:pt x="288" y="243"/>
                </a:cubicBezTo>
                <a:cubicBezTo>
                  <a:pt x="288" y="66"/>
                  <a:pt x="288" y="66"/>
                  <a:pt x="288" y="66"/>
                </a:cubicBezTo>
                <a:cubicBezTo>
                  <a:pt x="288" y="54"/>
                  <a:pt x="278" y="45"/>
                  <a:pt x="267" y="45"/>
                </a:cubicBezTo>
                <a:close/>
                <a:moveTo>
                  <a:pt x="248" y="227"/>
                </a:moveTo>
                <a:cubicBezTo>
                  <a:pt x="39" y="227"/>
                  <a:pt x="39" y="227"/>
                  <a:pt x="39" y="227"/>
                </a:cubicBezTo>
                <a:cubicBezTo>
                  <a:pt x="39" y="82"/>
                  <a:pt x="39" y="82"/>
                  <a:pt x="39" y="82"/>
                </a:cubicBezTo>
                <a:cubicBezTo>
                  <a:pt x="248" y="82"/>
                  <a:pt x="248" y="82"/>
                  <a:pt x="248" y="82"/>
                </a:cubicBezTo>
                <a:lnTo>
                  <a:pt x="248" y="227"/>
                </a:lnTo>
                <a:close/>
                <a:moveTo>
                  <a:pt x="204" y="156"/>
                </a:moveTo>
                <a:cubicBezTo>
                  <a:pt x="204" y="188"/>
                  <a:pt x="204" y="188"/>
                  <a:pt x="204" y="188"/>
                </a:cubicBezTo>
                <a:cubicBezTo>
                  <a:pt x="173" y="188"/>
                  <a:pt x="173" y="188"/>
                  <a:pt x="173" y="188"/>
                </a:cubicBezTo>
                <a:cubicBezTo>
                  <a:pt x="174" y="203"/>
                  <a:pt x="186" y="215"/>
                  <a:pt x="202" y="215"/>
                </a:cubicBezTo>
                <a:cubicBezTo>
                  <a:pt x="218" y="215"/>
                  <a:pt x="231" y="202"/>
                  <a:pt x="231" y="185"/>
                </a:cubicBezTo>
                <a:cubicBezTo>
                  <a:pt x="231" y="170"/>
                  <a:pt x="219" y="158"/>
                  <a:pt x="204" y="156"/>
                </a:cubicBezTo>
                <a:close/>
                <a:moveTo>
                  <a:pt x="173" y="183"/>
                </a:moveTo>
                <a:cubicBezTo>
                  <a:pt x="199" y="183"/>
                  <a:pt x="199" y="183"/>
                  <a:pt x="199" y="183"/>
                </a:cubicBezTo>
                <a:cubicBezTo>
                  <a:pt x="199" y="156"/>
                  <a:pt x="199" y="156"/>
                  <a:pt x="199" y="156"/>
                </a:cubicBezTo>
                <a:cubicBezTo>
                  <a:pt x="185" y="158"/>
                  <a:pt x="174" y="169"/>
                  <a:pt x="173" y="183"/>
                </a:cubicBezTo>
                <a:close/>
                <a:moveTo>
                  <a:pt x="60" y="203"/>
                </a:moveTo>
                <a:cubicBezTo>
                  <a:pt x="62" y="204"/>
                  <a:pt x="64" y="205"/>
                  <a:pt x="66" y="205"/>
                </a:cubicBezTo>
                <a:cubicBezTo>
                  <a:pt x="69" y="205"/>
                  <a:pt x="72" y="203"/>
                  <a:pt x="74" y="200"/>
                </a:cubicBezTo>
                <a:cubicBezTo>
                  <a:pt x="98" y="163"/>
                  <a:pt x="98" y="163"/>
                  <a:pt x="98" y="163"/>
                </a:cubicBezTo>
                <a:cubicBezTo>
                  <a:pt x="107" y="173"/>
                  <a:pt x="107" y="173"/>
                  <a:pt x="107" y="173"/>
                </a:cubicBezTo>
                <a:cubicBezTo>
                  <a:pt x="109" y="176"/>
                  <a:pt x="112" y="177"/>
                  <a:pt x="115" y="177"/>
                </a:cubicBezTo>
                <a:cubicBezTo>
                  <a:pt x="118" y="177"/>
                  <a:pt x="121" y="176"/>
                  <a:pt x="123" y="173"/>
                </a:cubicBezTo>
                <a:cubicBezTo>
                  <a:pt x="156" y="132"/>
                  <a:pt x="156" y="132"/>
                  <a:pt x="156" y="132"/>
                </a:cubicBezTo>
                <a:cubicBezTo>
                  <a:pt x="165" y="143"/>
                  <a:pt x="165" y="143"/>
                  <a:pt x="165" y="143"/>
                </a:cubicBezTo>
                <a:cubicBezTo>
                  <a:pt x="168" y="148"/>
                  <a:pt x="174" y="148"/>
                  <a:pt x="178" y="145"/>
                </a:cubicBezTo>
                <a:cubicBezTo>
                  <a:pt x="228" y="112"/>
                  <a:pt x="228" y="112"/>
                  <a:pt x="228" y="112"/>
                </a:cubicBezTo>
                <a:cubicBezTo>
                  <a:pt x="232" y="108"/>
                  <a:pt x="233" y="102"/>
                  <a:pt x="230" y="97"/>
                </a:cubicBezTo>
                <a:cubicBezTo>
                  <a:pt x="227" y="93"/>
                  <a:pt x="221" y="91"/>
                  <a:pt x="216" y="95"/>
                </a:cubicBezTo>
                <a:cubicBezTo>
                  <a:pt x="175" y="123"/>
                  <a:pt x="175" y="123"/>
                  <a:pt x="175" y="123"/>
                </a:cubicBezTo>
                <a:cubicBezTo>
                  <a:pt x="164" y="110"/>
                  <a:pt x="164" y="110"/>
                  <a:pt x="164" y="110"/>
                </a:cubicBezTo>
                <a:cubicBezTo>
                  <a:pt x="162" y="107"/>
                  <a:pt x="159" y="106"/>
                  <a:pt x="155" y="106"/>
                </a:cubicBezTo>
                <a:cubicBezTo>
                  <a:pt x="152" y="106"/>
                  <a:pt x="149" y="107"/>
                  <a:pt x="147" y="110"/>
                </a:cubicBezTo>
                <a:cubicBezTo>
                  <a:pt x="115" y="150"/>
                  <a:pt x="115" y="150"/>
                  <a:pt x="115" y="150"/>
                </a:cubicBezTo>
                <a:cubicBezTo>
                  <a:pt x="105" y="139"/>
                  <a:pt x="105" y="139"/>
                  <a:pt x="105" y="139"/>
                </a:cubicBezTo>
                <a:cubicBezTo>
                  <a:pt x="103" y="136"/>
                  <a:pt x="100" y="135"/>
                  <a:pt x="97" y="135"/>
                </a:cubicBezTo>
                <a:cubicBezTo>
                  <a:pt x="94" y="135"/>
                  <a:pt x="91" y="137"/>
                  <a:pt x="89" y="140"/>
                </a:cubicBezTo>
                <a:cubicBezTo>
                  <a:pt x="57" y="189"/>
                  <a:pt x="57" y="189"/>
                  <a:pt x="57" y="189"/>
                </a:cubicBezTo>
                <a:cubicBezTo>
                  <a:pt x="54" y="194"/>
                  <a:pt x="55" y="200"/>
                  <a:pt x="60" y="203"/>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1219170">
              <a:lnSpc>
                <a:spcPct val="108421"/>
              </a:lnSpc>
            </a:pPr>
            <a:endParaRPr lang="en-US" sz="2400">
              <a:solidFill>
                <a:srgbClr val="003229"/>
              </a:solidFill>
              <a:cs typeface="+mn-ea"/>
              <a:sym typeface="+mn-lt"/>
            </a:endParaRPr>
          </a:p>
        </p:txBody>
      </p:sp>
      <p:sp>
        <p:nvSpPr>
          <p:cNvPr id="39" name="PA-矩形 38">
            <a:extLst>
              <a:ext uri="{FF2B5EF4-FFF2-40B4-BE49-F238E27FC236}">
                <a16:creationId xmlns:a16="http://schemas.microsoft.com/office/drawing/2014/main" id="{CDCC0E5F-4E44-4D08-989A-34E13122E199}"/>
              </a:ext>
            </a:extLst>
          </p:cNvPr>
          <p:cNvSpPr/>
          <p:nvPr>
            <p:custDataLst>
              <p:tags r:id="rId10"/>
            </p:custDataLst>
          </p:nvPr>
        </p:nvSpPr>
        <p:spPr>
          <a:xfrm>
            <a:off x="2278724" y="2112003"/>
            <a:ext cx="3516669" cy="1144993"/>
          </a:xfrm>
          <a:prstGeom prst="rect">
            <a:avLst/>
          </a:prstGeom>
        </p:spPr>
        <p:txBody>
          <a:bodyPr wrap="square">
            <a:spAutoFit/>
            <a:scene3d>
              <a:camera prst="orthographicFront"/>
              <a:lightRig rig="threePt" dir="t"/>
            </a:scene3d>
            <a:sp3d contourW="12700"/>
          </a:bodyPr>
          <a:lstStyle/>
          <a:p>
            <a:pPr>
              <a:lnSpc>
                <a:spcPct val="108421"/>
              </a:lnSpc>
            </a:pPr>
            <a:r>
              <a:rPr lang="zh-CN" altLang="en-US" sz="1600" dirty="0">
                <a:solidFill>
                  <a:schemeClr val="tx1">
                    <a:lumMod val="75000"/>
                    <a:lumOff val="25000"/>
                  </a:schemeClr>
                </a:solidFill>
                <a:cs typeface="+mn-ea"/>
                <a:sym typeface="+mn-lt"/>
              </a:rPr>
              <a:t>用户可以在投影仪或者计算机上演示也可以将演示文稿打印出来制成应用到更广泛的领域中演示文稿打印出来制成应用到更广泛的领域中</a:t>
            </a:r>
          </a:p>
        </p:txBody>
      </p:sp>
      <p:sp>
        <p:nvSpPr>
          <p:cNvPr id="44" name="PA-矩形 43">
            <a:extLst>
              <a:ext uri="{FF2B5EF4-FFF2-40B4-BE49-F238E27FC236}">
                <a16:creationId xmlns:a16="http://schemas.microsoft.com/office/drawing/2014/main" id="{3F8B0CCB-B45A-4157-892F-1B0A254B7C92}"/>
              </a:ext>
            </a:extLst>
          </p:cNvPr>
          <p:cNvSpPr/>
          <p:nvPr>
            <p:custDataLst>
              <p:tags r:id="rId11"/>
            </p:custDataLst>
          </p:nvPr>
        </p:nvSpPr>
        <p:spPr>
          <a:xfrm>
            <a:off x="2278724" y="4297793"/>
            <a:ext cx="3516669" cy="1144993"/>
          </a:xfrm>
          <a:prstGeom prst="rect">
            <a:avLst/>
          </a:prstGeom>
        </p:spPr>
        <p:txBody>
          <a:bodyPr wrap="square">
            <a:spAutoFit/>
            <a:scene3d>
              <a:camera prst="orthographicFront"/>
              <a:lightRig rig="threePt" dir="t"/>
            </a:scene3d>
            <a:sp3d contourW="12700"/>
          </a:bodyPr>
          <a:lstStyle/>
          <a:p>
            <a:pPr>
              <a:lnSpc>
                <a:spcPct val="108421"/>
              </a:lnSpc>
            </a:pPr>
            <a:r>
              <a:rPr lang="zh-CN" altLang="en-US" sz="1600" dirty="0">
                <a:solidFill>
                  <a:schemeClr val="tx1">
                    <a:lumMod val="75000"/>
                    <a:lumOff val="25000"/>
                  </a:schemeClr>
                </a:solidFill>
                <a:cs typeface="+mn-ea"/>
                <a:sym typeface="+mn-lt"/>
              </a:rPr>
              <a:t>用户可以在投影仪或者计算机上演示也可以将演示文稿打印出来制成应用到更广泛的领域中演示文稿打印出来制成应用到更广泛的领域中</a:t>
            </a:r>
          </a:p>
        </p:txBody>
      </p:sp>
      <p:sp>
        <p:nvSpPr>
          <p:cNvPr id="46" name="PA-矩形 45">
            <a:extLst>
              <a:ext uri="{FF2B5EF4-FFF2-40B4-BE49-F238E27FC236}">
                <a16:creationId xmlns:a16="http://schemas.microsoft.com/office/drawing/2014/main" id="{28881A42-361C-4EA2-8EE3-4227D6169B45}"/>
              </a:ext>
            </a:extLst>
          </p:cNvPr>
          <p:cNvSpPr/>
          <p:nvPr>
            <p:custDataLst>
              <p:tags r:id="rId12"/>
            </p:custDataLst>
          </p:nvPr>
        </p:nvSpPr>
        <p:spPr>
          <a:xfrm>
            <a:off x="7331549" y="2112003"/>
            <a:ext cx="3516669" cy="1144993"/>
          </a:xfrm>
          <a:prstGeom prst="rect">
            <a:avLst/>
          </a:prstGeom>
        </p:spPr>
        <p:txBody>
          <a:bodyPr wrap="square">
            <a:spAutoFit/>
            <a:scene3d>
              <a:camera prst="orthographicFront"/>
              <a:lightRig rig="threePt" dir="t"/>
            </a:scene3d>
            <a:sp3d contourW="12700"/>
          </a:bodyPr>
          <a:lstStyle/>
          <a:p>
            <a:pPr>
              <a:lnSpc>
                <a:spcPct val="108421"/>
              </a:lnSpc>
            </a:pPr>
            <a:r>
              <a:rPr lang="zh-CN" altLang="en-US" sz="1600" dirty="0">
                <a:solidFill>
                  <a:schemeClr val="tx1">
                    <a:lumMod val="75000"/>
                    <a:lumOff val="25000"/>
                  </a:schemeClr>
                </a:solidFill>
                <a:cs typeface="+mn-ea"/>
                <a:sym typeface="+mn-lt"/>
              </a:rPr>
              <a:t>用户可以在投影仪或者计算机上演示也可以将演示文稿打印出来制成应用到更广泛的领域中演示文稿打印出来制成应用到更广泛的领域中</a:t>
            </a:r>
          </a:p>
        </p:txBody>
      </p:sp>
      <p:sp>
        <p:nvSpPr>
          <p:cNvPr id="47" name="PA-矩形 46">
            <a:extLst>
              <a:ext uri="{FF2B5EF4-FFF2-40B4-BE49-F238E27FC236}">
                <a16:creationId xmlns:a16="http://schemas.microsoft.com/office/drawing/2014/main" id="{D07A6C15-5199-41BA-97A5-5BD2C5778608}"/>
              </a:ext>
            </a:extLst>
          </p:cNvPr>
          <p:cNvSpPr/>
          <p:nvPr>
            <p:custDataLst>
              <p:tags r:id="rId13"/>
            </p:custDataLst>
          </p:nvPr>
        </p:nvSpPr>
        <p:spPr>
          <a:xfrm>
            <a:off x="7331549" y="4297793"/>
            <a:ext cx="3516669" cy="1144993"/>
          </a:xfrm>
          <a:prstGeom prst="rect">
            <a:avLst/>
          </a:prstGeom>
        </p:spPr>
        <p:txBody>
          <a:bodyPr wrap="square">
            <a:spAutoFit/>
            <a:scene3d>
              <a:camera prst="orthographicFront"/>
              <a:lightRig rig="threePt" dir="t"/>
            </a:scene3d>
            <a:sp3d contourW="12700"/>
          </a:bodyPr>
          <a:lstStyle/>
          <a:p>
            <a:pPr>
              <a:lnSpc>
                <a:spcPct val="108421"/>
              </a:lnSpc>
            </a:pPr>
            <a:r>
              <a:rPr lang="zh-CN" altLang="en-US" sz="1600" dirty="0">
                <a:solidFill>
                  <a:schemeClr val="tx1">
                    <a:lumMod val="75000"/>
                    <a:lumOff val="25000"/>
                  </a:schemeClr>
                </a:solidFill>
                <a:cs typeface="+mn-ea"/>
                <a:sym typeface="+mn-lt"/>
              </a:rPr>
              <a:t>用户可以在投影仪或者计算机上演示也可以将演示文稿打印出来制成应用到更广泛的领域中演示文稿打印出来制成应用到更广泛的领域中</a:t>
            </a:r>
          </a:p>
        </p:txBody>
      </p:sp>
      <p:grpSp>
        <p:nvGrpSpPr>
          <p:cNvPr id="15" name="PA-组合 1">
            <a:extLst>
              <a:ext uri="{FF2B5EF4-FFF2-40B4-BE49-F238E27FC236}">
                <a16:creationId xmlns:a16="http://schemas.microsoft.com/office/drawing/2014/main" id="{0385D968-C15D-4DFD-816C-B913907919E3}"/>
              </a:ext>
            </a:extLst>
          </p:cNvPr>
          <p:cNvGrpSpPr/>
          <p:nvPr>
            <p:custDataLst>
              <p:tags r:id="rId14"/>
            </p:custDataLst>
          </p:nvPr>
        </p:nvGrpSpPr>
        <p:grpSpPr>
          <a:xfrm>
            <a:off x="2608078" y="521369"/>
            <a:ext cx="6975844" cy="651784"/>
            <a:chOff x="2608078" y="521369"/>
            <a:chExt cx="6975844" cy="651784"/>
          </a:xfrm>
        </p:grpSpPr>
        <p:sp>
          <p:nvSpPr>
            <p:cNvPr id="16" name="PA-文本框 18">
              <a:extLst>
                <a:ext uri="{FF2B5EF4-FFF2-40B4-BE49-F238E27FC236}">
                  <a16:creationId xmlns:a16="http://schemas.microsoft.com/office/drawing/2014/main" id="{F897C708-7FD5-48DA-BF30-E306DE1989CF}"/>
                </a:ext>
              </a:extLst>
            </p:cNvPr>
            <p:cNvSpPr txBox="1"/>
            <p:nvPr>
              <p:custDataLst>
                <p:tags r:id="rId15"/>
              </p:custDataLst>
            </p:nvPr>
          </p:nvSpPr>
          <p:spPr>
            <a:xfrm>
              <a:off x="4782653" y="521369"/>
              <a:ext cx="2626694" cy="461665"/>
            </a:xfrm>
            <a:prstGeom prst="rect">
              <a:avLst/>
            </a:prstGeom>
            <a:noFill/>
          </p:spPr>
          <p:txBody>
            <a:bodyPr wrap="square" rtlCol="0">
              <a:spAutoFit/>
            </a:bodyPr>
            <a:lstStyle/>
            <a:p>
              <a:pPr algn="ctr"/>
              <a:r>
                <a:rPr lang="zh-CN" altLang="en-US" sz="2400" dirty="0">
                  <a:solidFill>
                    <a:schemeClr val="accent2">
                      <a:lumMod val="85000"/>
                      <a:lumOff val="15000"/>
                    </a:schemeClr>
                  </a:solidFill>
                  <a:cs typeface="+mn-ea"/>
                  <a:sym typeface="+mn-lt"/>
                </a:rPr>
                <a:t>输入您的标题文本</a:t>
              </a:r>
            </a:p>
          </p:txBody>
        </p:sp>
        <p:sp>
          <p:nvSpPr>
            <p:cNvPr id="17" name="PA-文本框 10">
              <a:extLst>
                <a:ext uri="{FF2B5EF4-FFF2-40B4-BE49-F238E27FC236}">
                  <a16:creationId xmlns:a16="http://schemas.microsoft.com/office/drawing/2014/main" id="{E841853D-3DE4-44B1-B6B2-63A78889353A}"/>
                </a:ext>
              </a:extLst>
            </p:cNvPr>
            <p:cNvSpPr txBox="1">
              <a:spLocks noChangeArrowheads="1"/>
            </p:cNvSpPr>
            <p:nvPr>
              <p:custDataLst>
                <p:tags r:id="rId16"/>
              </p:custDataLst>
            </p:nvPr>
          </p:nvSpPr>
          <p:spPr bwMode="auto">
            <a:xfrm>
              <a:off x="2608078" y="959633"/>
              <a:ext cx="6975844" cy="213520"/>
            </a:xfrm>
            <a:prstGeom prst="rect">
              <a:avLst/>
            </a:prstGeom>
            <a:noFill/>
            <a:ln w="9525">
              <a:noFill/>
              <a:miter lim="800000"/>
              <a:headEnd/>
              <a:tailEnd/>
            </a:ln>
          </p:spPr>
          <p:txBody>
            <a:bodyPr wrap="square" lIns="45720" tIns="22860" rIns="45720" bIns="22860">
              <a:spAutoFit/>
            </a:bodyPr>
            <a:lstStyle/>
            <a:p>
              <a:pPr algn="ctr">
                <a:lnSpc>
                  <a:spcPct val="108421"/>
                </a:lnSpc>
              </a:pPr>
              <a:r>
                <a:rPr lang="zh-CN" altLang="en-US" sz="1050" dirty="0">
                  <a:solidFill>
                    <a:schemeClr val="accent2">
                      <a:lumMod val="50000"/>
                      <a:lumOff val="50000"/>
                    </a:schemeClr>
                  </a:solidFill>
                  <a:cs typeface="+mn-ea"/>
                  <a:sym typeface="+mn-lt"/>
                </a:rPr>
                <a:t>用户可以在投影仪或者计算机上演示也可以将应用到更广泛的领域中</a:t>
              </a:r>
            </a:p>
          </p:txBody>
        </p:sp>
      </p:grpSp>
    </p:spTree>
    <p:custDataLst>
      <p:tags r:id="rId1"/>
    </p:custDataLst>
    <p:extLst>
      <p:ext uri="{BB962C8B-B14F-4D97-AF65-F5344CB8AC3E}">
        <p14:creationId xmlns:p14="http://schemas.microsoft.com/office/powerpoint/2010/main" val="7587071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800" decel="100000"/>
                                        <p:tgtEl>
                                          <p:spTgt spid="27"/>
                                        </p:tgtEl>
                                      </p:cBhvr>
                                    </p:animEffect>
                                    <p:anim calcmode="lin" valueType="num">
                                      <p:cBhvr>
                                        <p:cTn id="8" dur="800" decel="100000" fill="hold"/>
                                        <p:tgtEl>
                                          <p:spTgt spid="27"/>
                                        </p:tgtEl>
                                        <p:attrNameLst>
                                          <p:attrName>style.rotation</p:attrName>
                                        </p:attrNameLst>
                                      </p:cBhvr>
                                      <p:tavLst>
                                        <p:tav tm="0">
                                          <p:val>
                                            <p:fltVal val="-90"/>
                                          </p:val>
                                        </p:tav>
                                        <p:tav tm="100000">
                                          <p:val>
                                            <p:fltVal val="0"/>
                                          </p:val>
                                        </p:tav>
                                      </p:tavLst>
                                    </p:anim>
                                    <p:anim calcmode="lin" valueType="num">
                                      <p:cBhvr>
                                        <p:cTn id="9" dur="800" decel="100000" fill="hold"/>
                                        <p:tgtEl>
                                          <p:spTgt spid="27"/>
                                        </p:tgtEl>
                                        <p:attrNameLst>
                                          <p:attrName>ppt_x</p:attrName>
                                        </p:attrNameLst>
                                      </p:cBhvr>
                                      <p:tavLst>
                                        <p:tav tm="0">
                                          <p:val>
                                            <p:strVal val="#ppt_x+0.4"/>
                                          </p:val>
                                        </p:tav>
                                        <p:tav tm="100000">
                                          <p:val>
                                            <p:strVal val="#ppt_x-0.05"/>
                                          </p:val>
                                        </p:tav>
                                      </p:tavLst>
                                    </p:anim>
                                    <p:anim calcmode="lin" valueType="num">
                                      <p:cBhvr>
                                        <p:cTn id="10" dur="800" decel="100000" fill="hold"/>
                                        <p:tgtEl>
                                          <p:spTgt spid="27"/>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7"/>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7"/>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800" decel="100000"/>
                                        <p:tgtEl>
                                          <p:spTgt spid="32"/>
                                        </p:tgtEl>
                                      </p:cBhvr>
                                    </p:animEffect>
                                    <p:anim calcmode="lin" valueType="num">
                                      <p:cBhvr>
                                        <p:cTn id="17" dur="800" decel="100000" fill="hold"/>
                                        <p:tgtEl>
                                          <p:spTgt spid="32"/>
                                        </p:tgtEl>
                                        <p:attrNameLst>
                                          <p:attrName>style.rotation</p:attrName>
                                        </p:attrNameLst>
                                      </p:cBhvr>
                                      <p:tavLst>
                                        <p:tav tm="0">
                                          <p:val>
                                            <p:fltVal val="-90"/>
                                          </p:val>
                                        </p:tav>
                                        <p:tav tm="100000">
                                          <p:val>
                                            <p:fltVal val="0"/>
                                          </p:val>
                                        </p:tav>
                                      </p:tavLst>
                                    </p:anim>
                                    <p:anim calcmode="lin" valueType="num">
                                      <p:cBhvr>
                                        <p:cTn id="18" dur="800" decel="100000" fill="hold"/>
                                        <p:tgtEl>
                                          <p:spTgt spid="32"/>
                                        </p:tgtEl>
                                        <p:attrNameLst>
                                          <p:attrName>ppt_x</p:attrName>
                                        </p:attrNameLst>
                                      </p:cBhvr>
                                      <p:tavLst>
                                        <p:tav tm="0">
                                          <p:val>
                                            <p:strVal val="#ppt_x+0.4"/>
                                          </p:val>
                                        </p:tav>
                                        <p:tav tm="100000">
                                          <p:val>
                                            <p:strVal val="#ppt_x-0.05"/>
                                          </p:val>
                                        </p:tav>
                                      </p:tavLst>
                                    </p:anim>
                                    <p:anim calcmode="lin" valueType="num">
                                      <p:cBhvr>
                                        <p:cTn id="19" dur="800" decel="100000" fill="hold"/>
                                        <p:tgtEl>
                                          <p:spTgt spid="32"/>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32"/>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32"/>
                                        </p:tgtEl>
                                        <p:attrNameLst>
                                          <p:attrName>ppt_y</p:attrName>
                                        </p:attrNameLst>
                                      </p:cBhvr>
                                      <p:tavLst>
                                        <p:tav tm="0">
                                          <p:val>
                                            <p:strVal val="#ppt_y+0.1"/>
                                          </p:val>
                                        </p:tav>
                                        <p:tav tm="100000">
                                          <p:val>
                                            <p:strVal val="#ppt_y"/>
                                          </p:val>
                                        </p:tav>
                                      </p:tavLst>
                                    </p:anim>
                                  </p:childTnLst>
                                </p:cTn>
                              </p:par>
                            </p:childTnLst>
                          </p:cTn>
                        </p:par>
                        <p:par>
                          <p:cTn id="22" fill="hold">
                            <p:stCondLst>
                              <p:cond delay="2000"/>
                            </p:stCondLst>
                            <p:childTnLst>
                              <p:par>
                                <p:cTn id="23" presetID="30" presetClass="entr" presetSubtype="0"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800" decel="100000"/>
                                        <p:tgtEl>
                                          <p:spTgt spid="33"/>
                                        </p:tgtEl>
                                      </p:cBhvr>
                                    </p:animEffect>
                                    <p:anim calcmode="lin" valueType="num">
                                      <p:cBhvr>
                                        <p:cTn id="26" dur="800" decel="100000" fill="hold"/>
                                        <p:tgtEl>
                                          <p:spTgt spid="33"/>
                                        </p:tgtEl>
                                        <p:attrNameLst>
                                          <p:attrName>style.rotation</p:attrName>
                                        </p:attrNameLst>
                                      </p:cBhvr>
                                      <p:tavLst>
                                        <p:tav tm="0">
                                          <p:val>
                                            <p:fltVal val="-90"/>
                                          </p:val>
                                        </p:tav>
                                        <p:tav tm="100000">
                                          <p:val>
                                            <p:fltVal val="0"/>
                                          </p:val>
                                        </p:tav>
                                      </p:tavLst>
                                    </p:anim>
                                    <p:anim calcmode="lin" valueType="num">
                                      <p:cBhvr>
                                        <p:cTn id="27" dur="800" decel="100000" fill="hold"/>
                                        <p:tgtEl>
                                          <p:spTgt spid="33"/>
                                        </p:tgtEl>
                                        <p:attrNameLst>
                                          <p:attrName>ppt_x</p:attrName>
                                        </p:attrNameLst>
                                      </p:cBhvr>
                                      <p:tavLst>
                                        <p:tav tm="0">
                                          <p:val>
                                            <p:strVal val="#ppt_x+0.4"/>
                                          </p:val>
                                        </p:tav>
                                        <p:tav tm="100000">
                                          <p:val>
                                            <p:strVal val="#ppt_x-0.05"/>
                                          </p:val>
                                        </p:tav>
                                      </p:tavLst>
                                    </p:anim>
                                    <p:anim calcmode="lin" valueType="num">
                                      <p:cBhvr>
                                        <p:cTn id="28" dur="800" decel="100000" fill="hold"/>
                                        <p:tgtEl>
                                          <p:spTgt spid="33"/>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33"/>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33"/>
                                        </p:tgtEl>
                                        <p:attrNameLst>
                                          <p:attrName>ppt_y</p:attrName>
                                        </p:attrNameLst>
                                      </p:cBhvr>
                                      <p:tavLst>
                                        <p:tav tm="0">
                                          <p:val>
                                            <p:strVal val="#ppt_y+0.1"/>
                                          </p:val>
                                        </p:tav>
                                        <p:tav tm="100000">
                                          <p:val>
                                            <p:strVal val="#ppt_y"/>
                                          </p:val>
                                        </p:tav>
                                      </p:tavLst>
                                    </p:anim>
                                  </p:childTnLst>
                                </p:cTn>
                              </p:par>
                            </p:childTnLst>
                          </p:cTn>
                        </p:par>
                        <p:par>
                          <p:cTn id="31" fill="hold">
                            <p:stCondLst>
                              <p:cond delay="3000"/>
                            </p:stCondLst>
                            <p:childTnLst>
                              <p:par>
                                <p:cTn id="32" presetID="30"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800" decel="100000"/>
                                        <p:tgtEl>
                                          <p:spTgt spid="5"/>
                                        </p:tgtEl>
                                      </p:cBhvr>
                                    </p:animEffect>
                                    <p:anim calcmode="lin" valueType="num">
                                      <p:cBhvr>
                                        <p:cTn id="35" dur="800" decel="100000" fill="hold"/>
                                        <p:tgtEl>
                                          <p:spTgt spid="5"/>
                                        </p:tgtEl>
                                        <p:attrNameLst>
                                          <p:attrName>style.rotation</p:attrName>
                                        </p:attrNameLst>
                                      </p:cBhvr>
                                      <p:tavLst>
                                        <p:tav tm="0">
                                          <p:val>
                                            <p:fltVal val="-90"/>
                                          </p:val>
                                        </p:tav>
                                        <p:tav tm="100000">
                                          <p:val>
                                            <p:fltVal val="0"/>
                                          </p:val>
                                        </p:tav>
                                      </p:tavLst>
                                    </p:anim>
                                    <p:anim calcmode="lin" valueType="num">
                                      <p:cBhvr>
                                        <p:cTn id="36" dur="800" decel="100000" fill="hold"/>
                                        <p:tgtEl>
                                          <p:spTgt spid="5"/>
                                        </p:tgtEl>
                                        <p:attrNameLst>
                                          <p:attrName>ppt_x</p:attrName>
                                        </p:attrNameLst>
                                      </p:cBhvr>
                                      <p:tavLst>
                                        <p:tav tm="0">
                                          <p:val>
                                            <p:strVal val="#ppt_x+0.4"/>
                                          </p:val>
                                        </p:tav>
                                        <p:tav tm="100000">
                                          <p:val>
                                            <p:strVal val="#ppt_x-0.05"/>
                                          </p:val>
                                        </p:tav>
                                      </p:tavLst>
                                    </p:anim>
                                    <p:anim calcmode="lin" valueType="num">
                                      <p:cBhvr>
                                        <p:cTn id="37" dur="800" decel="100000" fill="hold"/>
                                        <p:tgtEl>
                                          <p:spTgt spid="5"/>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par>
                          <p:cTn id="40" fill="hold">
                            <p:stCondLst>
                              <p:cond delay="4000"/>
                            </p:stCondLst>
                            <p:childTnLst>
                              <p:par>
                                <p:cTn id="41" presetID="30"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800" decel="100000"/>
                                        <p:tgtEl>
                                          <p:spTgt spid="40"/>
                                        </p:tgtEl>
                                      </p:cBhvr>
                                    </p:animEffect>
                                    <p:anim calcmode="lin" valueType="num">
                                      <p:cBhvr>
                                        <p:cTn id="44" dur="800" decel="100000" fill="hold"/>
                                        <p:tgtEl>
                                          <p:spTgt spid="40"/>
                                        </p:tgtEl>
                                        <p:attrNameLst>
                                          <p:attrName>style.rotation</p:attrName>
                                        </p:attrNameLst>
                                      </p:cBhvr>
                                      <p:tavLst>
                                        <p:tav tm="0">
                                          <p:val>
                                            <p:fltVal val="-90"/>
                                          </p:val>
                                        </p:tav>
                                        <p:tav tm="100000">
                                          <p:val>
                                            <p:fltVal val="0"/>
                                          </p:val>
                                        </p:tav>
                                      </p:tavLst>
                                    </p:anim>
                                    <p:anim calcmode="lin" valueType="num">
                                      <p:cBhvr>
                                        <p:cTn id="45" dur="800" decel="100000" fill="hold"/>
                                        <p:tgtEl>
                                          <p:spTgt spid="40"/>
                                        </p:tgtEl>
                                        <p:attrNameLst>
                                          <p:attrName>ppt_x</p:attrName>
                                        </p:attrNameLst>
                                      </p:cBhvr>
                                      <p:tavLst>
                                        <p:tav tm="0">
                                          <p:val>
                                            <p:strVal val="#ppt_x+0.4"/>
                                          </p:val>
                                        </p:tav>
                                        <p:tav tm="100000">
                                          <p:val>
                                            <p:strVal val="#ppt_x-0.05"/>
                                          </p:val>
                                        </p:tav>
                                      </p:tavLst>
                                    </p:anim>
                                    <p:anim calcmode="lin" valueType="num">
                                      <p:cBhvr>
                                        <p:cTn id="46" dur="800" decel="100000" fill="hold"/>
                                        <p:tgtEl>
                                          <p:spTgt spid="40"/>
                                        </p:tgtEl>
                                        <p:attrNameLst>
                                          <p:attrName>ppt_y</p:attrName>
                                        </p:attrNameLst>
                                      </p:cBhvr>
                                      <p:tavLst>
                                        <p:tav tm="0">
                                          <p:val>
                                            <p:strVal val="#ppt_y-0.4"/>
                                          </p:val>
                                        </p:tav>
                                        <p:tav tm="100000">
                                          <p:val>
                                            <p:strVal val="#ppt_y+0.1"/>
                                          </p:val>
                                        </p:tav>
                                      </p:tavLst>
                                    </p:anim>
                                    <p:anim calcmode="lin" valueType="num">
                                      <p:cBhvr>
                                        <p:cTn id="47" dur="200" accel="100000" fill="hold">
                                          <p:stCondLst>
                                            <p:cond delay="800"/>
                                          </p:stCondLst>
                                        </p:cTn>
                                        <p:tgtEl>
                                          <p:spTgt spid="40"/>
                                        </p:tgtEl>
                                        <p:attrNameLst>
                                          <p:attrName>ppt_x</p:attrName>
                                        </p:attrNameLst>
                                      </p:cBhvr>
                                      <p:tavLst>
                                        <p:tav tm="0">
                                          <p:val>
                                            <p:strVal val="#ppt_x-0.05"/>
                                          </p:val>
                                        </p:tav>
                                        <p:tav tm="100000">
                                          <p:val>
                                            <p:strVal val="#ppt_x"/>
                                          </p:val>
                                        </p:tav>
                                      </p:tavLst>
                                    </p:anim>
                                    <p:anim calcmode="lin" valueType="num">
                                      <p:cBhvr>
                                        <p:cTn id="48" dur="200" accel="100000" fill="hold">
                                          <p:stCondLst>
                                            <p:cond delay="800"/>
                                          </p:stCondLst>
                                        </p:cTn>
                                        <p:tgtEl>
                                          <p:spTgt spid="40"/>
                                        </p:tgtEl>
                                        <p:attrNameLst>
                                          <p:attrName>ppt_y</p:attrName>
                                        </p:attrNameLst>
                                      </p:cBhvr>
                                      <p:tavLst>
                                        <p:tav tm="0">
                                          <p:val>
                                            <p:strVal val="#ppt_y+0.1"/>
                                          </p:val>
                                        </p:tav>
                                        <p:tav tm="100000">
                                          <p:val>
                                            <p:strVal val="#ppt_y"/>
                                          </p:val>
                                        </p:tav>
                                      </p:tavLst>
                                    </p:anim>
                                  </p:childTnLst>
                                </p:cTn>
                              </p:par>
                            </p:childTnLst>
                          </p:cTn>
                        </p:par>
                        <p:par>
                          <p:cTn id="49" fill="hold">
                            <p:stCondLst>
                              <p:cond delay="5000"/>
                            </p:stCondLst>
                            <p:childTnLst>
                              <p:par>
                                <p:cTn id="50" presetID="30" presetClass="entr" presetSubtype="0" fill="hold" grpId="0"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800" decel="100000"/>
                                        <p:tgtEl>
                                          <p:spTgt spid="42"/>
                                        </p:tgtEl>
                                      </p:cBhvr>
                                    </p:animEffect>
                                    <p:anim calcmode="lin" valueType="num">
                                      <p:cBhvr>
                                        <p:cTn id="53" dur="800" decel="100000" fill="hold"/>
                                        <p:tgtEl>
                                          <p:spTgt spid="42"/>
                                        </p:tgtEl>
                                        <p:attrNameLst>
                                          <p:attrName>style.rotation</p:attrName>
                                        </p:attrNameLst>
                                      </p:cBhvr>
                                      <p:tavLst>
                                        <p:tav tm="0">
                                          <p:val>
                                            <p:fltVal val="-90"/>
                                          </p:val>
                                        </p:tav>
                                        <p:tav tm="100000">
                                          <p:val>
                                            <p:fltVal val="0"/>
                                          </p:val>
                                        </p:tav>
                                      </p:tavLst>
                                    </p:anim>
                                    <p:anim calcmode="lin" valueType="num">
                                      <p:cBhvr>
                                        <p:cTn id="54" dur="800" decel="100000" fill="hold"/>
                                        <p:tgtEl>
                                          <p:spTgt spid="42"/>
                                        </p:tgtEl>
                                        <p:attrNameLst>
                                          <p:attrName>ppt_x</p:attrName>
                                        </p:attrNameLst>
                                      </p:cBhvr>
                                      <p:tavLst>
                                        <p:tav tm="0">
                                          <p:val>
                                            <p:strVal val="#ppt_x+0.4"/>
                                          </p:val>
                                        </p:tav>
                                        <p:tav tm="100000">
                                          <p:val>
                                            <p:strVal val="#ppt_x-0.05"/>
                                          </p:val>
                                        </p:tav>
                                      </p:tavLst>
                                    </p:anim>
                                    <p:anim calcmode="lin" valueType="num">
                                      <p:cBhvr>
                                        <p:cTn id="55" dur="800" decel="100000" fill="hold"/>
                                        <p:tgtEl>
                                          <p:spTgt spid="42"/>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42"/>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42"/>
                                        </p:tgtEl>
                                        <p:attrNameLst>
                                          <p:attrName>ppt_y</p:attrName>
                                        </p:attrNameLst>
                                      </p:cBhvr>
                                      <p:tavLst>
                                        <p:tav tm="0">
                                          <p:val>
                                            <p:strVal val="#ppt_y+0.1"/>
                                          </p:val>
                                        </p:tav>
                                        <p:tav tm="100000">
                                          <p:val>
                                            <p:strVal val="#ppt_y"/>
                                          </p:val>
                                        </p:tav>
                                      </p:tavLst>
                                    </p:anim>
                                  </p:childTnLst>
                                </p:cTn>
                              </p:par>
                            </p:childTnLst>
                          </p:cTn>
                        </p:par>
                        <p:par>
                          <p:cTn id="58" fill="hold">
                            <p:stCondLst>
                              <p:cond delay="6000"/>
                            </p:stCondLst>
                            <p:childTnLst>
                              <p:par>
                                <p:cTn id="59" presetID="30" presetClass="entr" presetSubtype="0"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800" decel="100000"/>
                                        <p:tgtEl>
                                          <p:spTgt spid="38"/>
                                        </p:tgtEl>
                                      </p:cBhvr>
                                    </p:animEffect>
                                    <p:anim calcmode="lin" valueType="num">
                                      <p:cBhvr>
                                        <p:cTn id="62" dur="800" decel="100000" fill="hold"/>
                                        <p:tgtEl>
                                          <p:spTgt spid="38"/>
                                        </p:tgtEl>
                                        <p:attrNameLst>
                                          <p:attrName>style.rotation</p:attrName>
                                        </p:attrNameLst>
                                      </p:cBhvr>
                                      <p:tavLst>
                                        <p:tav tm="0">
                                          <p:val>
                                            <p:fltVal val="-90"/>
                                          </p:val>
                                        </p:tav>
                                        <p:tav tm="100000">
                                          <p:val>
                                            <p:fltVal val="0"/>
                                          </p:val>
                                        </p:tav>
                                      </p:tavLst>
                                    </p:anim>
                                    <p:anim calcmode="lin" valueType="num">
                                      <p:cBhvr>
                                        <p:cTn id="63" dur="800" decel="100000" fill="hold"/>
                                        <p:tgtEl>
                                          <p:spTgt spid="38"/>
                                        </p:tgtEl>
                                        <p:attrNameLst>
                                          <p:attrName>ppt_x</p:attrName>
                                        </p:attrNameLst>
                                      </p:cBhvr>
                                      <p:tavLst>
                                        <p:tav tm="0">
                                          <p:val>
                                            <p:strVal val="#ppt_x+0.4"/>
                                          </p:val>
                                        </p:tav>
                                        <p:tav tm="100000">
                                          <p:val>
                                            <p:strVal val="#ppt_x-0.05"/>
                                          </p:val>
                                        </p:tav>
                                      </p:tavLst>
                                    </p:anim>
                                    <p:anim calcmode="lin" valueType="num">
                                      <p:cBhvr>
                                        <p:cTn id="64" dur="800" decel="100000" fill="hold"/>
                                        <p:tgtEl>
                                          <p:spTgt spid="38"/>
                                        </p:tgtEl>
                                        <p:attrNameLst>
                                          <p:attrName>ppt_y</p:attrName>
                                        </p:attrNameLst>
                                      </p:cBhvr>
                                      <p:tavLst>
                                        <p:tav tm="0">
                                          <p:val>
                                            <p:strVal val="#ppt_y-0.4"/>
                                          </p:val>
                                        </p:tav>
                                        <p:tav tm="100000">
                                          <p:val>
                                            <p:strVal val="#ppt_y+0.1"/>
                                          </p:val>
                                        </p:tav>
                                      </p:tavLst>
                                    </p:anim>
                                    <p:anim calcmode="lin" valueType="num">
                                      <p:cBhvr>
                                        <p:cTn id="65" dur="200" accel="100000" fill="hold">
                                          <p:stCondLst>
                                            <p:cond delay="800"/>
                                          </p:stCondLst>
                                        </p:cTn>
                                        <p:tgtEl>
                                          <p:spTgt spid="38"/>
                                        </p:tgtEl>
                                        <p:attrNameLst>
                                          <p:attrName>ppt_x</p:attrName>
                                        </p:attrNameLst>
                                      </p:cBhvr>
                                      <p:tavLst>
                                        <p:tav tm="0">
                                          <p:val>
                                            <p:strVal val="#ppt_x-0.05"/>
                                          </p:val>
                                        </p:tav>
                                        <p:tav tm="100000">
                                          <p:val>
                                            <p:strVal val="#ppt_x"/>
                                          </p:val>
                                        </p:tav>
                                      </p:tavLst>
                                    </p:anim>
                                    <p:anim calcmode="lin" valueType="num">
                                      <p:cBhvr>
                                        <p:cTn id="66" dur="200" accel="100000" fill="hold">
                                          <p:stCondLst>
                                            <p:cond delay="800"/>
                                          </p:stCondLst>
                                        </p:cTn>
                                        <p:tgtEl>
                                          <p:spTgt spid="38"/>
                                        </p:tgtEl>
                                        <p:attrNameLst>
                                          <p:attrName>ppt_y</p:attrName>
                                        </p:attrNameLst>
                                      </p:cBhvr>
                                      <p:tavLst>
                                        <p:tav tm="0">
                                          <p:val>
                                            <p:strVal val="#ppt_y+0.1"/>
                                          </p:val>
                                        </p:tav>
                                        <p:tav tm="100000">
                                          <p:val>
                                            <p:strVal val="#ppt_y"/>
                                          </p:val>
                                        </p:tav>
                                      </p:tavLst>
                                    </p:anim>
                                  </p:childTnLst>
                                </p:cTn>
                              </p:par>
                            </p:childTnLst>
                          </p:cTn>
                        </p:par>
                        <p:par>
                          <p:cTn id="67" fill="hold">
                            <p:stCondLst>
                              <p:cond delay="7000"/>
                            </p:stCondLst>
                            <p:childTnLst>
                              <p:par>
                                <p:cTn id="68" presetID="30" presetClass="entr" presetSubtype="0" fill="hold" grpId="0" nodeType="after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800" decel="100000"/>
                                        <p:tgtEl>
                                          <p:spTgt spid="43"/>
                                        </p:tgtEl>
                                      </p:cBhvr>
                                    </p:animEffect>
                                    <p:anim calcmode="lin" valueType="num">
                                      <p:cBhvr>
                                        <p:cTn id="71" dur="800" decel="100000" fill="hold"/>
                                        <p:tgtEl>
                                          <p:spTgt spid="43"/>
                                        </p:tgtEl>
                                        <p:attrNameLst>
                                          <p:attrName>style.rotation</p:attrName>
                                        </p:attrNameLst>
                                      </p:cBhvr>
                                      <p:tavLst>
                                        <p:tav tm="0">
                                          <p:val>
                                            <p:fltVal val="-90"/>
                                          </p:val>
                                        </p:tav>
                                        <p:tav tm="100000">
                                          <p:val>
                                            <p:fltVal val="0"/>
                                          </p:val>
                                        </p:tav>
                                      </p:tavLst>
                                    </p:anim>
                                    <p:anim calcmode="lin" valueType="num">
                                      <p:cBhvr>
                                        <p:cTn id="72" dur="800" decel="100000" fill="hold"/>
                                        <p:tgtEl>
                                          <p:spTgt spid="43"/>
                                        </p:tgtEl>
                                        <p:attrNameLst>
                                          <p:attrName>ppt_x</p:attrName>
                                        </p:attrNameLst>
                                      </p:cBhvr>
                                      <p:tavLst>
                                        <p:tav tm="0">
                                          <p:val>
                                            <p:strVal val="#ppt_x+0.4"/>
                                          </p:val>
                                        </p:tav>
                                        <p:tav tm="100000">
                                          <p:val>
                                            <p:strVal val="#ppt_x-0.05"/>
                                          </p:val>
                                        </p:tav>
                                      </p:tavLst>
                                    </p:anim>
                                    <p:anim calcmode="lin" valueType="num">
                                      <p:cBhvr>
                                        <p:cTn id="73" dur="800" decel="100000" fill="hold"/>
                                        <p:tgtEl>
                                          <p:spTgt spid="43"/>
                                        </p:tgtEl>
                                        <p:attrNameLst>
                                          <p:attrName>ppt_y</p:attrName>
                                        </p:attrNameLst>
                                      </p:cBhvr>
                                      <p:tavLst>
                                        <p:tav tm="0">
                                          <p:val>
                                            <p:strVal val="#ppt_y-0.4"/>
                                          </p:val>
                                        </p:tav>
                                        <p:tav tm="100000">
                                          <p:val>
                                            <p:strVal val="#ppt_y+0.1"/>
                                          </p:val>
                                        </p:tav>
                                      </p:tavLst>
                                    </p:anim>
                                    <p:anim calcmode="lin" valueType="num">
                                      <p:cBhvr>
                                        <p:cTn id="74" dur="200" accel="100000" fill="hold">
                                          <p:stCondLst>
                                            <p:cond delay="800"/>
                                          </p:stCondLst>
                                        </p:cTn>
                                        <p:tgtEl>
                                          <p:spTgt spid="43"/>
                                        </p:tgtEl>
                                        <p:attrNameLst>
                                          <p:attrName>ppt_x</p:attrName>
                                        </p:attrNameLst>
                                      </p:cBhvr>
                                      <p:tavLst>
                                        <p:tav tm="0">
                                          <p:val>
                                            <p:strVal val="#ppt_x-0.05"/>
                                          </p:val>
                                        </p:tav>
                                        <p:tav tm="100000">
                                          <p:val>
                                            <p:strVal val="#ppt_x"/>
                                          </p:val>
                                        </p:tav>
                                      </p:tavLst>
                                    </p:anim>
                                    <p:anim calcmode="lin" valueType="num">
                                      <p:cBhvr>
                                        <p:cTn id="75" dur="200" accel="100000" fill="hold">
                                          <p:stCondLst>
                                            <p:cond delay="800"/>
                                          </p:stCondLst>
                                        </p:cTn>
                                        <p:tgtEl>
                                          <p:spTgt spid="43"/>
                                        </p:tgtEl>
                                        <p:attrNameLst>
                                          <p:attrName>ppt_y</p:attrName>
                                        </p:attrNameLst>
                                      </p:cBhvr>
                                      <p:tavLst>
                                        <p:tav tm="0">
                                          <p:val>
                                            <p:strVal val="#ppt_y+0.1"/>
                                          </p:val>
                                        </p:tav>
                                        <p:tav tm="100000">
                                          <p:val>
                                            <p:strVal val="#ppt_y"/>
                                          </p:val>
                                        </p:tav>
                                      </p:tavLst>
                                    </p:anim>
                                  </p:childTnLst>
                                </p:cTn>
                              </p:par>
                            </p:childTnLst>
                          </p:cTn>
                        </p:par>
                        <p:par>
                          <p:cTn id="76" fill="hold">
                            <p:stCondLst>
                              <p:cond delay="8000"/>
                            </p:stCondLst>
                            <p:childTnLst>
                              <p:par>
                                <p:cTn id="77" presetID="30" presetClass="entr" presetSubtype="0" fill="hold" grpId="0" nodeType="after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fade">
                                      <p:cBhvr>
                                        <p:cTn id="79" dur="800" decel="100000"/>
                                        <p:tgtEl>
                                          <p:spTgt spid="39"/>
                                        </p:tgtEl>
                                      </p:cBhvr>
                                    </p:animEffect>
                                    <p:anim calcmode="lin" valueType="num">
                                      <p:cBhvr>
                                        <p:cTn id="80" dur="800" decel="100000" fill="hold"/>
                                        <p:tgtEl>
                                          <p:spTgt spid="39"/>
                                        </p:tgtEl>
                                        <p:attrNameLst>
                                          <p:attrName>style.rotation</p:attrName>
                                        </p:attrNameLst>
                                      </p:cBhvr>
                                      <p:tavLst>
                                        <p:tav tm="0">
                                          <p:val>
                                            <p:fltVal val="-90"/>
                                          </p:val>
                                        </p:tav>
                                        <p:tav tm="100000">
                                          <p:val>
                                            <p:fltVal val="0"/>
                                          </p:val>
                                        </p:tav>
                                      </p:tavLst>
                                    </p:anim>
                                    <p:anim calcmode="lin" valueType="num">
                                      <p:cBhvr>
                                        <p:cTn id="81" dur="800" decel="100000" fill="hold"/>
                                        <p:tgtEl>
                                          <p:spTgt spid="39"/>
                                        </p:tgtEl>
                                        <p:attrNameLst>
                                          <p:attrName>ppt_x</p:attrName>
                                        </p:attrNameLst>
                                      </p:cBhvr>
                                      <p:tavLst>
                                        <p:tav tm="0">
                                          <p:val>
                                            <p:strVal val="#ppt_x+0.4"/>
                                          </p:val>
                                        </p:tav>
                                        <p:tav tm="100000">
                                          <p:val>
                                            <p:strVal val="#ppt_x-0.05"/>
                                          </p:val>
                                        </p:tav>
                                      </p:tavLst>
                                    </p:anim>
                                    <p:anim calcmode="lin" valueType="num">
                                      <p:cBhvr>
                                        <p:cTn id="82" dur="800" decel="100000" fill="hold"/>
                                        <p:tgtEl>
                                          <p:spTgt spid="39"/>
                                        </p:tgtEl>
                                        <p:attrNameLst>
                                          <p:attrName>ppt_y</p:attrName>
                                        </p:attrNameLst>
                                      </p:cBhvr>
                                      <p:tavLst>
                                        <p:tav tm="0">
                                          <p:val>
                                            <p:strVal val="#ppt_y-0.4"/>
                                          </p:val>
                                        </p:tav>
                                        <p:tav tm="100000">
                                          <p:val>
                                            <p:strVal val="#ppt_y+0.1"/>
                                          </p:val>
                                        </p:tav>
                                      </p:tavLst>
                                    </p:anim>
                                    <p:anim calcmode="lin" valueType="num">
                                      <p:cBhvr>
                                        <p:cTn id="83" dur="200" accel="100000" fill="hold">
                                          <p:stCondLst>
                                            <p:cond delay="800"/>
                                          </p:stCondLst>
                                        </p:cTn>
                                        <p:tgtEl>
                                          <p:spTgt spid="39"/>
                                        </p:tgtEl>
                                        <p:attrNameLst>
                                          <p:attrName>ppt_x</p:attrName>
                                        </p:attrNameLst>
                                      </p:cBhvr>
                                      <p:tavLst>
                                        <p:tav tm="0">
                                          <p:val>
                                            <p:strVal val="#ppt_x-0.05"/>
                                          </p:val>
                                        </p:tav>
                                        <p:tav tm="100000">
                                          <p:val>
                                            <p:strVal val="#ppt_x"/>
                                          </p:val>
                                        </p:tav>
                                      </p:tavLst>
                                    </p:anim>
                                    <p:anim calcmode="lin" valueType="num">
                                      <p:cBhvr>
                                        <p:cTn id="84" dur="200" accel="100000" fill="hold">
                                          <p:stCondLst>
                                            <p:cond delay="800"/>
                                          </p:stCondLst>
                                        </p:cTn>
                                        <p:tgtEl>
                                          <p:spTgt spid="39"/>
                                        </p:tgtEl>
                                        <p:attrNameLst>
                                          <p:attrName>ppt_y</p:attrName>
                                        </p:attrNameLst>
                                      </p:cBhvr>
                                      <p:tavLst>
                                        <p:tav tm="0">
                                          <p:val>
                                            <p:strVal val="#ppt_y+0.1"/>
                                          </p:val>
                                        </p:tav>
                                        <p:tav tm="100000">
                                          <p:val>
                                            <p:strVal val="#ppt_y"/>
                                          </p:val>
                                        </p:tav>
                                      </p:tavLst>
                                    </p:anim>
                                  </p:childTnLst>
                                </p:cTn>
                              </p:par>
                            </p:childTnLst>
                          </p:cTn>
                        </p:par>
                        <p:par>
                          <p:cTn id="85" fill="hold">
                            <p:stCondLst>
                              <p:cond delay="9000"/>
                            </p:stCondLst>
                            <p:childTnLst>
                              <p:par>
                                <p:cTn id="86" presetID="30" presetClass="entr" presetSubtype="0" fill="hold" grpId="0" nodeType="after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fade">
                                      <p:cBhvr>
                                        <p:cTn id="88" dur="800" decel="100000"/>
                                        <p:tgtEl>
                                          <p:spTgt spid="44"/>
                                        </p:tgtEl>
                                      </p:cBhvr>
                                    </p:animEffect>
                                    <p:anim calcmode="lin" valueType="num">
                                      <p:cBhvr>
                                        <p:cTn id="89" dur="800" decel="100000" fill="hold"/>
                                        <p:tgtEl>
                                          <p:spTgt spid="44"/>
                                        </p:tgtEl>
                                        <p:attrNameLst>
                                          <p:attrName>style.rotation</p:attrName>
                                        </p:attrNameLst>
                                      </p:cBhvr>
                                      <p:tavLst>
                                        <p:tav tm="0">
                                          <p:val>
                                            <p:fltVal val="-90"/>
                                          </p:val>
                                        </p:tav>
                                        <p:tav tm="100000">
                                          <p:val>
                                            <p:fltVal val="0"/>
                                          </p:val>
                                        </p:tav>
                                      </p:tavLst>
                                    </p:anim>
                                    <p:anim calcmode="lin" valueType="num">
                                      <p:cBhvr>
                                        <p:cTn id="90" dur="800" decel="100000" fill="hold"/>
                                        <p:tgtEl>
                                          <p:spTgt spid="44"/>
                                        </p:tgtEl>
                                        <p:attrNameLst>
                                          <p:attrName>ppt_x</p:attrName>
                                        </p:attrNameLst>
                                      </p:cBhvr>
                                      <p:tavLst>
                                        <p:tav tm="0">
                                          <p:val>
                                            <p:strVal val="#ppt_x+0.4"/>
                                          </p:val>
                                        </p:tav>
                                        <p:tav tm="100000">
                                          <p:val>
                                            <p:strVal val="#ppt_x-0.05"/>
                                          </p:val>
                                        </p:tav>
                                      </p:tavLst>
                                    </p:anim>
                                    <p:anim calcmode="lin" valueType="num">
                                      <p:cBhvr>
                                        <p:cTn id="91" dur="800" decel="100000" fill="hold"/>
                                        <p:tgtEl>
                                          <p:spTgt spid="44"/>
                                        </p:tgtEl>
                                        <p:attrNameLst>
                                          <p:attrName>ppt_y</p:attrName>
                                        </p:attrNameLst>
                                      </p:cBhvr>
                                      <p:tavLst>
                                        <p:tav tm="0">
                                          <p:val>
                                            <p:strVal val="#ppt_y-0.4"/>
                                          </p:val>
                                        </p:tav>
                                        <p:tav tm="100000">
                                          <p:val>
                                            <p:strVal val="#ppt_y+0.1"/>
                                          </p:val>
                                        </p:tav>
                                      </p:tavLst>
                                    </p:anim>
                                    <p:anim calcmode="lin" valueType="num">
                                      <p:cBhvr>
                                        <p:cTn id="92" dur="200" accel="100000" fill="hold">
                                          <p:stCondLst>
                                            <p:cond delay="800"/>
                                          </p:stCondLst>
                                        </p:cTn>
                                        <p:tgtEl>
                                          <p:spTgt spid="44"/>
                                        </p:tgtEl>
                                        <p:attrNameLst>
                                          <p:attrName>ppt_x</p:attrName>
                                        </p:attrNameLst>
                                      </p:cBhvr>
                                      <p:tavLst>
                                        <p:tav tm="0">
                                          <p:val>
                                            <p:strVal val="#ppt_x-0.05"/>
                                          </p:val>
                                        </p:tav>
                                        <p:tav tm="100000">
                                          <p:val>
                                            <p:strVal val="#ppt_x"/>
                                          </p:val>
                                        </p:tav>
                                      </p:tavLst>
                                    </p:anim>
                                    <p:anim calcmode="lin" valueType="num">
                                      <p:cBhvr>
                                        <p:cTn id="93" dur="200" accel="100000" fill="hold">
                                          <p:stCondLst>
                                            <p:cond delay="800"/>
                                          </p:stCondLst>
                                        </p:cTn>
                                        <p:tgtEl>
                                          <p:spTgt spid="44"/>
                                        </p:tgtEl>
                                        <p:attrNameLst>
                                          <p:attrName>ppt_y</p:attrName>
                                        </p:attrNameLst>
                                      </p:cBhvr>
                                      <p:tavLst>
                                        <p:tav tm="0">
                                          <p:val>
                                            <p:strVal val="#ppt_y+0.1"/>
                                          </p:val>
                                        </p:tav>
                                        <p:tav tm="100000">
                                          <p:val>
                                            <p:strVal val="#ppt_y"/>
                                          </p:val>
                                        </p:tav>
                                      </p:tavLst>
                                    </p:anim>
                                  </p:childTnLst>
                                </p:cTn>
                              </p:par>
                            </p:childTnLst>
                          </p:cTn>
                        </p:par>
                        <p:par>
                          <p:cTn id="94" fill="hold">
                            <p:stCondLst>
                              <p:cond delay="10000"/>
                            </p:stCondLst>
                            <p:childTnLst>
                              <p:par>
                                <p:cTn id="95" presetID="30" presetClass="entr" presetSubtype="0" fill="hold" grpId="0" nodeType="after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800" decel="100000"/>
                                        <p:tgtEl>
                                          <p:spTgt spid="46"/>
                                        </p:tgtEl>
                                      </p:cBhvr>
                                    </p:animEffect>
                                    <p:anim calcmode="lin" valueType="num">
                                      <p:cBhvr>
                                        <p:cTn id="98" dur="800" decel="100000" fill="hold"/>
                                        <p:tgtEl>
                                          <p:spTgt spid="46"/>
                                        </p:tgtEl>
                                        <p:attrNameLst>
                                          <p:attrName>style.rotation</p:attrName>
                                        </p:attrNameLst>
                                      </p:cBhvr>
                                      <p:tavLst>
                                        <p:tav tm="0">
                                          <p:val>
                                            <p:fltVal val="-90"/>
                                          </p:val>
                                        </p:tav>
                                        <p:tav tm="100000">
                                          <p:val>
                                            <p:fltVal val="0"/>
                                          </p:val>
                                        </p:tav>
                                      </p:tavLst>
                                    </p:anim>
                                    <p:anim calcmode="lin" valueType="num">
                                      <p:cBhvr>
                                        <p:cTn id="99" dur="800" decel="100000" fill="hold"/>
                                        <p:tgtEl>
                                          <p:spTgt spid="46"/>
                                        </p:tgtEl>
                                        <p:attrNameLst>
                                          <p:attrName>ppt_x</p:attrName>
                                        </p:attrNameLst>
                                      </p:cBhvr>
                                      <p:tavLst>
                                        <p:tav tm="0">
                                          <p:val>
                                            <p:strVal val="#ppt_x+0.4"/>
                                          </p:val>
                                        </p:tav>
                                        <p:tav tm="100000">
                                          <p:val>
                                            <p:strVal val="#ppt_x-0.05"/>
                                          </p:val>
                                        </p:tav>
                                      </p:tavLst>
                                    </p:anim>
                                    <p:anim calcmode="lin" valueType="num">
                                      <p:cBhvr>
                                        <p:cTn id="100" dur="800" decel="100000" fill="hold"/>
                                        <p:tgtEl>
                                          <p:spTgt spid="46"/>
                                        </p:tgtEl>
                                        <p:attrNameLst>
                                          <p:attrName>ppt_y</p:attrName>
                                        </p:attrNameLst>
                                      </p:cBhvr>
                                      <p:tavLst>
                                        <p:tav tm="0">
                                          <p:val>
                                            <p:strVal val="#ppt_y-0.4"/>
                                          </p:val>
                                        </p:tav>
                                        <p:tav tm="100000">
                                          <p:val>
                                            <p:strVal val="#ppt_y+0.1"/>
                                          </p:val>
                                        </p:tav>
                                      </p:tavLst>
                                    </p:anim>
                                    <p:anim calcmode="lin" valueType="num">
                                      <p:cBhvr>
                                        <p:cTn id="101" dur="200" accel="100000" fill="hold">
                                          <p:stCondLst>
                                            <p:cond delay="800"/>
                                          </p:stCondLst>
                                        </p:cTn>
                                        <p:tgtEl>
                                          <p:spTgt spid="46"/>
                                        </p:tgtEl>
                                        <p:attrNameLst>
                                          <p:attrName>ppt_x</p:attrName>
                                        </p:attrNameLst>
                                      </p:cBhvr>
                                      <p:tavLst>
                                        <p:tav tm="0">
                                          <p:val>
                                            <p:strVal val="#ppt_x-0.05"/>
                                          </p:val>
                                        </p:tav>
                                        <p:tav tm="100000">
                                          <p:val>
                                            <p:strVal val="#ppt_x"/>
                                          </p:val>
                                        </p:tav>
                                      </p:tavLst>
                                    </p:anim>
                                    <p:anim calcmode="lin" valueType="num">
                                      <p:cBhvr>
                                        <p:cTn id="102" dur="200" accel="100000" fill="hold">
                                          <p:stCondLst>
                                            <p:cond delay="800"/>
                                          </p:stCondLst>
                                        </p:cTn>
                                        <p:tgtEl>
                                          <p:spTgt spid="46"/>
                                        </p:tgtEl>
                                        <p:attrNameLst>
                                          <p:attrName>ppt_y</p:attrName>
                                        </p:attrNameLst>
                                      </p:cBhvr>
                                      <p:tavLst>
                                        <p:tav tm="0">
                                          <p:val>
                                            <p:strVal val="#ppt_y+0.1"/>
                                          </p:val>
                                        </p:tav>
                                        <p:tav tm="100000">
                                          <p:val>
                                            <p:strVal val="#ppt_y"/>
                                          </p:val>
                                        </p:tav>
                                      </p:tavLst>
                                    </p:anim>
                                  </p:childTnLst>
                                </p:cTn>
                              </p:par>
                            </p:childTnLst>
                          </p:cTn>
                        </p:par>
                        <p:par>
                          <p:cTn id="103" fill="hold">
                            <p:stCondLst>
                              <p:cond delay="11000"/>
                            </p:stCondLst>
                            <p:childTnLst>
                              <p:par>
                                <p:cTn id="104" presetID="30" presetClass="entr" presetSubtype="0" fill="hold" grpId="0" nodeType="afterEffect">
                                  <p:stCondLst>
                                    <p:cond delay="0"/>
                                  </p:stCondLst>
                                  <p:childTnLst>
                                    <p:set>
                                      <p:cBhvr>
                                        <p:cTn id="105" dur="1" fill="hold">
                                          <p:stCondLst>
                                            <p:cond delay="0"/>
                                          </p:stCondLst>
                                        </p:cTn>
                                        <p:tgtEl>
                                          <p:spTgt spid="47"/>
                                        </p:tgtEl>
                                        <p:attrNameLst>
                                          <p:attrName>style.visibility</p:attrName>
                                        </p:attrNameLst>
                                      </p:cBhvr>
                                      <p:to>
                                        <p:strVal val="visible"/>
                                      </p:to>
                                    </p:set>
                                    <p:animEffect transition="in" filter="fade">
                                      <p:cBhvr>
                                        <p:cTn id="106" dur="800" decel="100000"/>
                                        <p:tgtEl>
                                          <p:spTgt spid="47"/>
                                        </p:tgtEl>
                                      </p:cBhvr>
                                    </p:animEffect>
                                    <p:anim calcmode="lin" valueType="num">
                                      <p:cBhvr>
                                        <p:cTn id="107" dur="800" decel="100000" fill="hold"/>
                                        <p:tgtEl>
                                          <p:spTgt spid="47"/>
                                        </p:tgtEl>
                                        <p:attrNameLst>
                                          <p:attrName>style.rotation</p:attrName>
                                        </p:attrNameLst>
                                      </p:cBhvr>
                                      <p:tavLst>
                                        <p:tav tm="0">
                                          <p:val>
                                            <p:fltVal val="-90"/>
                                          </p:val>
                                        </p:tav>
                                        <p:tav tm="100000">
                                          <p:val>
                                            <p:fltVal val="0"/>
                                          </p:val>
                                        </p:tav>
                                      </p:tavLst>
                                    </p:anim>
                                    <p:anim calcmode="lin" valueType="num">
                                      <p:cBhvr>
                                        <p:cTn id="108" dur="800" decel="100000" fill="hold"/>
                                        <p:tgtEl>
                                          <p:spTgt spid="47"/>
                                        </p:tgtEl>
                                        <p:attrNameLst>
                                          <p:attrName>ppt_x</p:attrName>
                                        </p:attrNameLst>
                                      </p:cBhvr>
                                      <p:tavLst>
                                        <p:tav tm="0">
                                          <p:val>
                                            <p:strVal val="#ppt_x+0.4"/>
                                          </p:val>
                                        </p:tav>
                                        <p:tav tm="100000">
                                          <p:val>
                                            <p:strVal val="#ppt_x-0.05"/>
                                          </p:val>
                                        </p:tav>
                                      </p:tavLst>
                                    </p:anim>
                                    <p:anim calcmode="lin" valueType="num">
                                      <p:cBhvr>
                                        <p:cTn id="109" dur="800" decel="100000" fill="hold"/>
                                        <p:tgtEl>
                                          <p:spTgt spid="47"/>
                                        </p:tgtEl>
                                        <p:attrNameLst>
                                          <p:attrName>ppt_y</p:attrName>
                                        </p:attrNameLst>
                                      </p:cBhvr>
                                      <p:tavLst>
                                        <p:tav tm="0">
                                          <p:val>
                                            <p:strVal val="#ppt_y-0.4"/>
                                          </p:val>
                                        </p:tav>
                                        <p:tav tm="100000">
                                          <p:val>
                                            <p:strVal val="#ppt_y+0.1"/>
                                          </p:val>
                                        </p:tav>
                                      </p:tavLst>
                                    </p:anim>
                                    <p:anim calcmode="lin" valueType="num">
                                      <p:cBhvr>
                                        <p:cTn id="110" dur="200" accel="100000" fill="hold">
                                          <p:stCondLst>
                                            <p:cond delay="800"/>
                                          </p:stCondLst>
                                        </p:cTn>
                                        <p:tgtEl>
                                          <p:spTgt spid="47"/>
                                        </p:tgtEl>
                                        <p:attrNameLst>
                                          <p:attrName>ppt_x</p:attrName>
                                        </p:attrNameLst>
                                      </p:cBhvr>
                                      <p:tavLst>
                                        <p:tav tm="0">
                                          <p:val>
                                            <p:strVal val="#ppt_x-0.05"/>
                                          </p:val>
                                        </p:tav>
                                        <p:tav tm="100000">
                                          <p:val>
                                            <p:strVal val="#ppt_x"/>
                                          </p:val>
                                        </p:tav>
                                      </p:tavLst>
                                    </p:anim>
                                    <p:anim calcmode="lin" valueType="num">
                                      <p:cBhvr>
                                        <p:cTn id="111" dur="200" accel="100000" fill="hold">
                                          <p:stCondLst>
                                            <p:cond delay="800"/>
                                          </p:stCondLst>
                                        </p:cTn>
                                        <p:tgtEl>
                                          <p:spTgt spid="47"/>
                                        </p:tgtEl>
                                        <p:attrNameLst>
                                          <p:attrName>ppt_y</p:attrName>
                                        </p:attrNameLst>
                                      </p:cBhvr>
                                      <p:tavLst>
                                        <p:tav tm="0">
                                          <p:val>
                                            <p:strVal val="#ppt_y+0.1"/>
                                          </p:val>
                                        </p:tav>
                                        <p:tav tm="100000">
                                          <p:val>
                                            <p:strVal val="#ppt_y"/>
                                          </p:val>
                                        </p:tav>
                                      </p:tavLst>
                                    </p:anim>
                                  </p:childTnLst>
                                </p:cTn>
                              </p:par>
                            </p:childTnLst>
                          </p:cTn>
                        </p:par>
                        <p:par>
                          <p:cTn id="112" fill="hold">
                            <p:stCondLst>
                              <p:cond delay="12000"/>
                            </p:stCondLst>
                            <p:childTnLst>
                              <p:par>
                                <p:cTn id="113" presetID="30" presetClass="entr" presetSubtype="0" fill="hold" nodeType="afterEffect">
                                  <p:stCondLst>
                                    <p:cond delay="0"/>
                                  </p:stCondLst>
                                  <p:childTnLst>
                                    <p:set>
                                      <p:cBhvr>
                                        <p:cTn id="114" dur="1" fill="hold">
                                          <p:stCondLst>
                                            <p:cond delay="0"/>
                                          </p:stCondLst>
                                        </p:cTn>
                                        <p:tgtEl>
                                          <p:spTgt spid="15"/>
                                        </p:tgtEl>
                                        <p:attrNameLst>
                                          <p:attrName>style.visibility</p:attrName>
                                        </p:attrNameLst>
                                      </p:cBhvr>
                                      <p:to>
                                        <p:strVal val="visible"/>
                                      </p:to>
                                    </p:set>
                                    <p:animEffect transition="in" filter="fade">
                                      <p:cBhvr>
                                        <p:cTn id="115" dur="800" decel="100000"/>
                                        <p:tgtEl>
                                          <p:spTgt spid="15"/>
                                        </p:tgtEl>
                                      </p:cBhvr>
                                    </p:animEffect>
                                    <p:anim calcmode="lin" valueType="num">
                                      <p:cBhvr>
                                        <p:cTn id="116" dur="800" decel="100000" fill="hold"/>
                                        <p:tgtEl>
                                          <p:spTgt spid="15"/>
                                        </p:tgtEl>
                                        <p:attrNameLst>
                                          <p:attrName>style.rotation</p:attrName>
                                        </p:attrNameLst>
                                      </p:cBhvr>
                                      <p:tavLst>
                                        <p:tav tm="0">
                                          <p:val>
                                            <p:fltVal val="-90"/>
                                          </p:val>
                                        </p:tav>
                                        <p:tav tm="100000">
                                          <p:val>
                                            <p:fltVal val="0"/>
                                          </p:val>
                                        </p:tav>
                                      </p:tavLst>
                                    </p:anim>
                                    <p:anim calcmode="lin" valueType="num">
                                      <p:cBhvr>
                                        <p:cTn id="117" dur="800" decel="100000" fill="hold"/>
                                        <p:tgtEl>
                                          <p:spTgt spid="15"/>
                                        </p:tgtEl>
                                        <p:attrNameLst>
                                          <p:attrName>ppt_x</p:attrName>
                                        </p:attrNameLst>
                                      </p:cBhvr>
                                      <p:tavLst>
                                        <p:tav tm="0">
                                          <p:val>
                                            <p:strVal val="#ppt_x+0.4"/>
                                          </p:val>
                                        </p:tav>
                                        <p:tav tm="100000">
                                          <p:val>
                                            <p:strVal val="#ppt_x-0.05"/>
                                          </p:val>
                                        </p:tav>
                                      </p:tavLst>
                                    </p:anim>
                                    <p:anim calcmode="lin" valueType="num">
                                      <p:cBhvr>
                                        <p:cTn id="118" dur="800" decel="100000" fill="hold"/>
                                        <p:tgtEl>
                                          <p:spTgt spid="15"/>
                                        </p:tgtEl>
                                        <p:attrNameLst>
                                          <p:attrName>ppt_y</p:attrName>
                                        </p:attrNameLst>
                                      </p:cBhvr>
                                      <p:tavLst>
                                        <p:tav tm="0">
                                          <p:val>
                                            <p:strVal val="#ppt_y-0.4"/>
                                          </p:val>
                                        </p:tav>
                                        <p:tav tm="100000">
                                          <p:val>
                                            <p:strVal val="#ppt_y+0.1"/>
                                          </p:val>
                                        </p:tav>
                                      </p:tavLst>
                                    </p:anim>
                                    <p:anim calcmode="lin" valueType="num">
                                      <p:cBhvr>
                                        <p:cTn id="119" dur="200" accel="100000" fill="hold">
                                          <p:stCondLst>
                                            <p:cond delay="800"/>
                                          </p:stCondLst>
                                        </p:cTn>
                                        <p:tgtEl>
                                          <p:spTgt spid="15"/>
                                        </p:tgtEl>
                                        <p:attrNameLst>
                                          <p:attrName>ppt_x</p:attrName>
                                        </p:attrNameLst>
                                      </p:cBhvr>
                                      <p:tavLst>
                                        <p:tav tm="0">
                                          <p:val>
                                            <p:strVal val="#ppt_x-0.05"/>
                                          </p:val>
                                        </p:tav>
                                        <p:tav tm="100000">
                                          <p:val>
                                            <p:strVal val="#ppt_x"/>
                                          </p:val>
                                        </p:tav>
                                      </p:tavLst>
                                    </p:anim>
                                    <p:anim calcmode="lin" valueType="num">
                                      <p:cBhvr>
                                        <p:cTn id="120" dur="200" accel="100000" fill="hold">
                                          <p:stCondLst>
                                            <p:cond delay="800"/>
                                          </p:stCondLst>
                                        </p:cTn>
                                        <p:tgtEl>
                                          <p:spTgt spid="1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2" grpId="0" animBg="1"/>
      <p:bldP spid="33" grpId="0" animBg="1"/>
      <p:bldP spid="5" grpId="0" animBg="1"/>
      <p:bldP spid="40" grpId="0" animBg="1"/>
      <p:bldP spid="42" grpId="0" animBg="1"/>
      <p:bldP spid="38" grpId="0" animBg="1"/>
      <p:bldP spid="43" grpId="0" animBg="1"/>
      <p:bldP spid="39" grpId="0"/>
      <p:bldP spid="44" grpId="0"/>
      <p:bldP spid="46" grpId="0"/>
      <p:bldP spid="47" grpId="0"/>
    </p:bldLst>
  </p:timing>
</p:sld>
</file>

<file path=ppt/tags/tag1.xml><?xml version="1.0" encoding="utf-8"?>
<p:tagLst xmlns:a="http://schemas.openxmlformats.org/drawingml/2006/main" xmlns:r="http://schemas.openxmlformats.org/officeDocument/2006/relationships" xmlns:p="http://schemas.openxmlformats.org/presentationml/2006/main">
  <p:tag name="RESOURCELIBID_PRE" val="308832"/>
</p:tagLst>
</file>

<file path=ppt/tags/tag10.xml><?xml version="1.0" encoding="utf-8"?>
<p:tagLst xmlns:a="http://schemas.openxmlformats.org/drawingml/2006/main" xmlns:r="http://schemas.openxmlformats.org/officeDocument/2006/relationships" xmlns:p="http://schemas.openxmlformats.org/presentationml/2006/main">
  <p:tag name="PA" val="v5.2.11"/>
  <p:tag name="WHOLESPTYPE" val="Shape_Line"/>
</p:tagLst>
</file>

<file path=ppt/tags/tag100.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01.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02.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03.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104.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105.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106.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107.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108.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109.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11.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10.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111.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12.xml><?xml version="1.0" encoding="utf-8"?>
<p:tagLst xmlns:a="http://schemas.openxmlformats.org/drawingml/2006/main" xmlns:r="http://schemas.openxmlformats.org/officeDocument/2006/relationships" xmlns:p="http://schemas.openxmlformats.org/presentationml/2006/main">
  <p:tag name="PA" val="v5.2.11"/>
</p:tagLst>
</file>

<file path=ppt/tags/tag113.xml><?xml version="1.0" encoding="utf-8"?>
<p:tagLst xmlns:a="http://schemas.openxmlformats.org/drawingml/2006/main" xmlns:r="http://schemas.openxmlformats.org/officeDocument/2006/relationships" xmlns:p="http://schemas.openxmlformats.org/presentationml/2006/main">
  <p:tag name="PA" val="v5.2.11"/>
</p:tagLst>
</file>

<file path=ppt/tags/tag114.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Head"/>
</p:tagLst>
</file>

<file path=ppt/tags/tag115.xml><?xml version="1.0" encoding="utf-8"?>
<p:tagLst xmlns:a="http://schemas.openxmlformats.org/drawingml/2006/main" xmlns:r="http://schemas.openxmlformats.org/officeDocument/2006/relationships" xmlns:p="http://schemas.openxmlformats.org/presentationml/2006/main">
  <p:tag name="PA" val="v5.2.11"/>
  <p:tag name="WHOLESPTYPE" val="Shape_Pictire"/>
</p:tagLst>
</file>

<file path=ppt/tags/tag116.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17.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118.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119.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Head"/>
</p:tagLst>
</file>

<file path=ppt/tags/tag12.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120.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21.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22.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23.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24.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25.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26.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27.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28.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129.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13.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130.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131.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132.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33.xml><?xml version="1.0" encoding="utf-8"?>
<p:tagLst xmlns:a="http://schemas.openxmlformats.org/drawingml/2006/main" xmlns:r="http://schemas.openxmlformats.org/officeDocument/2006/relationships" xmlns:p="http://schemas.openxmlformats.org/presentationml/2006/main">
  <p:tag name="PA" val="v5.2.11"/>
</p:tagLst>
</file>

<file path=ppt/tags/tag134.xml><?xml version="1.0" encoding="utf-8"?>
<p:tagLst xmlns:a="http://schemas.openxmlformats.org/drawingml/2006/main" xmlns:r="http://schemas.openxmlformats.org/officeDocument/2006/relationships" xmlns:p="http://schemas.openxmlformats.org/presentationml/2006/main">
  <p:tag name="PA" val="v5.2.11"/>
</p:tagLst>
</file>

<file path=ppt/tags/tag135.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Head"/>
  <p:tag name="LINKREPLACED" val="True"/>
</p:tagLst>
</file>

<file path=ppt/tags/tag136.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37.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38.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39.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4.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140.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41.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42.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143.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144.xml><?xml version="1.0" encoding="utf-8"?>
<p:tagLst xmlns:a="http://schemas.openxmlformats.org/drawingml/2006/main" xmlns:r="http://schemas.openxmlformats.org/officeDocument/2006/relationships" xmlns:p="http://schemas.openxmlformats.org/presentationml/2006/main">
  <p:tag name="PA" val="v5.2.11"/>
  <p:tag name="WHOLESPTYPE" val="Shape_Title"/>
  <p:tag name="SHADOWSRC" val="true"/>
  <p:tag name="SCENESHAPETYPE" val="SceneShape"/>
  <p:tag name="SCENESHAPESUBTYPE" val="ScenePicShape"/>
  <p:tag name="SCENESHAPENAME" val="幻影图形"/>
  <p:tag name="LOOPID" val="637590910555753203"/>
  <p:tag name="SCANEADDTIONSP" val="false"/>
  <p:tag name="RESOURCEID" val="637590910555793162"/>
  <p:tag name="SCENEID" val="Unkown"/>
  <p:tag name="SCENELINKIDS" val="12|18|19|20"/>
  <p:tag name="ANIMSTRING" val="97dc195e9db14a91331b8d825796bfd8"/>
</p:tagLst>
</file>

<file path=ppt/tags/tag145.xml><?xml version="1.0" encoding="utf-8"?>
<p:tagLst xmlns:a="http://schemas.openxmlformats.org/drawingml/2006/main" xmlns:r="http://schemas.openxmlformats.org/officeDocument/2006/relationships" xmlns:p="http://schemas.openxmlformats.org/presentationml/2006/main">
  <p:tag name="PA" val="v5.2.11"/>
  <p:tag name="WHOLESPTYPE" val="Shape_Title"/>
</p:tagLst>
</file>

<file path=ppt/tags/tag146.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147.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148.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149.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15.xml><?xml version="1.0" encoding="utf-8"?>
<p:tagLst xmlns:a="http://schemas.openxmlformats.org/drawingml/2006/main" xmlns:r="http://schemas.openxmlformats.org/officeDocument/2006/relationships" xmlns:p="http://schemas.openxmlformats.org/presentationml/2006/main">
  <p:tag name="PA" val="v5.2.11"/>
  <p:tag name="WHOLESPTYPE" val="Shape_Title"/>
</p:tagLst>
</file>

<file path=ppt/tags/tag150.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151.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52.xml><?xml version="1.0" encoding="utf-8"?>
<p:tagLst xmlns:a="http://schemas.openxmlformats.org/drawingml/2006/main" xmlns:r="http://schemas.openxmlformats.org/officeDocument/2006/relationships" xmlns:p="http://schemas.openxmlformats.org/presentationml/2006/main">
  <p:tag name="PA" val="v5.2.11"/>
</p:tagLst>
</file>

<file path=ppt/tags/tag153.xml><?xml version="1.0" encoding="utf-8"?>
<p:tagLst xmlns:a="http://schemas.openxmlformats.org/drawingml/2006/main" xmlns:r="http://schemas.openxmlformats.org/officeDocument/2006/relationships" xmlns:p="http://schemas.openxmlformats.org/presentationml/2006/main">
  <p:tag name="PA" val="v5.2.11"/>
</p:tagLst>
</file>

<file path=ppt/tags/tag154.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Head"/>
</p:tagLst>
</file>

<file path=ppt/tags/tag155.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56.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57.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58.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59.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6.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160.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61.xml><?xml version="1.0" encoding="utf-8"?>
<p:tagLst xmlns:a="http://schemas.openxmlformats.org/drawingml/2006/main" xmlns:r="http://schemas.openxmlformats.org/officeDocument/2006/relationships" xmlns:p="http://schemas.openxmlformats.org/presentationml/2006/main">
  <p:tag name="PA" val="v5.2.11"/>
  <p:tag name="WHOLESPTYPE" val="Shape_Pictire"/>
</p:tagLst>
</file>

<file path=ppt/tags/tag162.xml><?xml version="1.0" encoding="utf-8"?>
<p:tagLst xmlns:a="http://schemas.openxmlformats.org/drawingml/2006/main" xmlns:r="http://schemas.openxmlformats.org/officeDocument/2006/relationships" xmlns:p="http://schemas.openxmlformats.org/presentationml/2006/main">
  <p:tag name="PA" val="v5.2.11"/>
</p:tagLst>
</file>

<file path=ppt/tags/tag163.xml><?xml version="1.0" encoding="utf-8"?>
<p:tagLst xmlns:a="http://schemas.openxmlformats.org/drawingml/2006/main" xmlns:r="http://schemas.openxmlformats.org/officeDocument/2006/relationships" xmlns:p="http://schemas.openxmlformats.org/presentationml/2006/main">
  <p:tag name="PA" val="v5.2.11"/>
</p:tagLst>
</file>

<file path=ppt/tags/tag164.xml><?xml version="1.0" encoding="utf-8"?>
<p:tagLst xmlns:a="http://schemas.openxmlformats.org/drawingml/2006/main" xmlns:r="http://schemas.openxmlformats.org/officeDocument/2006/relationships" xmlns:p="http://schemas.openxmlformats.org/presentationml/2006/main">
  <p:tag name="PA" val="v5.2.11"/>
</p:tagLst>
</file>

<file path=ppt/tags/tag165.xml><?xml version="1.0" encoding="utf-8"?>
<p:tagLst xmlns:a="http://schemas.openxmlformats.org/drawingml/2006/main" xmlns:r="http://schemas.openxmlformats.org/officeDocument/2006/relationships" xmlns:p="http://schemas.openxmlformats.org/presentationml/2006/main">
  <p:tag name="PA" val="v5.2.11"/>
</p:tagLst>
</file>

<file path=ppt/tags/tag166.xml><?xml version="1.0" encoding="utf-8"?>
<p:tagLst xmlns:a="http://schemas.openxmlformats.org/drawingml/2006/main" xmlns:r="http://schemas.openxmlformats.org/officeDocument/2006/relationships" xmlns:p="http://schemas.openxmlformats.org/presentationml/2006/main">
  <p:tag name="PA" val="v5.2.11"/>
</p:tagLst>
</file>

<file path=ppt/tags/tag167.xml><?xml version="1.0" encoding="utf-8"?>
<p:tagLst xmlns:a="http://schemas.openxmlformats.org/drawingml/2006/main" xmlns:r="http://schemas.openxmlformats.org/officeDocument/2006/relationships" xmlns:p="http://schemas.openxmlformats.org/presentationml/2006/main">
  <p:tag name="PA" val="v5.2.11"/>
</p:tagLst>
</file>

<file path=ppt/tags/tag168.xml><?xml version="1.0" encoding="utf-8"?>
<p:tagLst xmlns:a="http://schemas.openxmlformats.org/drawingml/2006/main" xmlns:r="http://schemas.openxmlformats.org/officeDocument/2006/relationships" xmlns:p="http://schemas.openxmlformats.org/presentationml/2006/main">
  <p:tag name="PA" val="v5.2.11"/>
</p:tagLst>
</file>

<file path=ppt/tags/tag169.xml><?xml version="1.0" encoding="utf-8"?>
<p:tagLst xmlns:a="http://schemas.openxmlformats.org/drawingml/2006/main" xmlns:r="http://schemas.openxmlformats.org/officeDocument/2006/relationships" xmlns:p="http://schemas.openxmlformats.org/presentationml/2006/main">
  <p:tag name="PA" val="v5.2.11"/>
</p:tagLst>
</file>

<file path=ppt/tags/tag17.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170.xml><?xml version="1.0" encoding="utf-8"?>
<p:tagLst xmlns:a="http://schemas.openxmlformats.org/drawingml/2006/main" xmlns:r="http://schemas.openxmlformats.org/officeDocument/2006/relationships" xmlns:p="http://schemas.openxmlformats.org/presentationml/2006/main">
  <p:tag name="PA" val="v5.2.11"/>
</p:tagLst>
</file>

<file path=ppt/tags/tag171.xml><?xml version="1.0" encoding="utf-8"?>
<p:tagLst xmlns:a="http://schemas.openxmlformats.org/drawingml/2006/main" xmlns:r="http://schemas.openxmlformats.org/officeDocument/2006/relationships" xmlns:p="http://schemas.openxmlformats.org/presentationml/2006/main">
  <p:tag name="PA" val="v5.2.11"/>
</p:tagLst>
</file>

<file path=ppt/tags/tag172.xml><?xml version="1.0" encoding="utf-8"?>
<p:tagLst xmlns:a="http://schemas.openxmlformats.org/drawingml/2006/main" xmlns:r="http://schemas.openxmlformats.org/officeDocument/2006/relationships" xmlns:p="http://schemas.openxmlformats.org/presentationml/2006/main">
  <p:tag name="PA" val="v5.2.11"/>
</p:tagLst>
</file>

<file path=ppt/tags/tag173.xml><?xml version="1.0" encoding="utf-8"?>
<p:tagLst xmlns:a="http://schemas.openxmlformats.org/drawingml/2006/main" xmlns:r="http://schemas.openxmlformats.org/officeDocument/2006/relationships" xmlns:p="http://schemas.openxmlformats.org/presentationml/2006/main">
  <p:tag name="PA" val="v5.2.11"/>
</p:tagLst>
</file>

<file path=ppt/tags/tag174.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Head"/>
</p:tagLst>
</file>

<file path=ppt/tags/tag175.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76.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177.xml><?xml version="1.0" encoding="utf-8"?>
<p:tagLst xmlns:a="http://schemas.openxmlformats.org/drawingml/2006/main" xmlns:r="http://schemas.openxmlformats.org/officeDocument/2006/relationships" xmlns:p="http://schemas.openxmlformats.org/presentationml/2006/main">
  <p:tag name="PA" val="v5.2.11"/>
</p:tagLst>
</file>

<file path=ppt/tags/tag178.xml><?xml version="1.0" encoding="utf-8"?>
<p:tagLst xmlns:a="http://schemas.openxmlformats.org/drawingml/2006/main" xmlns:r="http://schemas.openxmlformats.org/officeDocument/2006/relationships" xmlns:p="http://schemas.openxmlformats.org/presentationml/2006/main">
  <p:tag name="PA" val="v5.2.11"/>
</p:tagLst>
</file>

<file path=ppt/tags/tag179.xml><?xml version="1.0" encoding="utf-8"?>
<p:tagLst xmlns:a="http://schemas.openxmlformats.org/drawingml/2006/main" xmlns:r="http://schemas.openxmlformats.org/officeDocument/2006/relationships" xmlns:p="http://schemas.openxmlformats.org/presentationml/2006/main">
  <p:tag name="PA" val="v5.2.11"/>
</p:tagLst>
</file>

<file path=ppt/tags/tag18.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180.xml><?xml version="1.0" encoding="utf-8"?>
<p:tagLst xmlns:a="http://schemas.openxmlformats.org/drawingml/2006/main" xmlns:r="http://schemas.openxmlformats.org/officeDocument/2006/relationships" xmlns:p="http://schemas.openxmlformats.org/presentationml/2006/main">
  <p:tag name="PA" val="v5.2.11"/>
</p:tagLst>
</file>

<file path=ppt/tags/tag181.xml><?xml version="1.0" encoding="utf-8"?>
<p:tagLst xmlns:a="http://schemas.openxmlformats.org/drawingml/2006/main" xmlns:r="http://schemas.openxmlformats.org/officeDocument/2006/relationships" xmlns:p="http://schemas.openxmlformats.org/presentationml/2006/main">
  <p:tag name="PA" val="v5.2.11"/>
</p:tagLst>
</file>

<file path=ppt/tags/tag182.xml><?xml version="1.0" encoding="utf-8"?>
<p:tagLst xmlns:a="http://schemas.openxmlformats.org/drawingml/2006/main" xmlns:r="http://schemas.openxmlformats.org/officeDocument/2006/relationships" xmlns:p="http://schemas.openxmlformats.org/presentationml/2006/main">
  <p:tag name="PA" val="v5.2.11"/>
</p:tagLst>
</file>

<file path=ppt/tags/tag183.xml><?xml version="1.0" encoding="utf-8"?>
<p:tagLst xmlns:a="http://schemas.openxmlformats.org/drawingml/2006/main" xmlns:r="http://schemas.openxmlformats.org/officeDocument/2006/relationships" xmlns:p="http://schemas.openxmlformats.org/presentationml/2006/main">
  <p:tag name="PA" val="v5.2.11"/>
</p:tagLst>
</file>

<file path=ppt/tags/tag184.xml><?xml version="1.0" encoding="utf-8"?>
<p:tagLst xmlns:a="http://schemas.openxmlformats.org/drawingml/2006/main" xmlns:r="http://schemas.openxmlformats.org/officeDocument/2006/relationships" xmlns:p="http://schemas.openxmlformats.org/presentationml/2006/main">
  <p:tag name="PA" val="v5.2.11"/>
</p:tagLst>
</file>

<file path=ppt/tags/tag185.xml><?xml version="1.0" encoding="utf-8"?>
<p:tagLst xmlns:a="http://schemas.openxmlformats.org/drawingml/2006/main" xmlns:r="http://schemas.openxmlformats.org/officeDocument/2006/relationships" xmlns:p="http://schemas.openxmlformats.org/presentationml/2006/main">
  <p:tag name="PA" val="v5.2.11"/>
</p:tagLst>
</file>

<file path=ppt/tags/tag186.xml><?xml version="1.0" encoding="utf-8"?>
<p:tagLst xmlns:a="http://schemas.openxmlformats.org/drawingml/2006/main" xmlns:r="http://schemas.openxmlformats.org/officeDocument/2006/relationships" xmlns:p="http://schemas.openxmlformats.org/presentationml/2006/main">
  <p:tag name="PA" val="v5.2.11"/>
</p:tagLst>
</file>

<file path=ppt/tags/tag187.xml><?xml version="1.0" encoding="utf-8"?>
<p:tagLst xmlns:a="http://schemas.openxmlformats.org/drawingml/2006/main" xmlns:r="http://schemas.openxmlformats.org/officeDocument/2006/relationships" xmlns:p="http://schemas.openxmlformats.org/presentationml/2006/main">
  <p:tag name="PA" val="v5.2.11"/>
</p:tagLst>
</file>

<file path=ppt/tags/tag188.xml><?xml version="1.0" encoding="utf-8"?>
<p:tagLst xmlns:a="http://schemas.openxmlformats.org/drawingml/2006/main" xmlns:r="http://schemas.openxmlformats.org/officeDocument/2006/relationships" xmlns:p="http://schemas.openxmlformats.org/presentationml/2006/main">
  <p:tag name="PA" val="v5.2.11"/>
</p:tagLst>
</file>

<file path=ppt/tags/tag189.xml><?xml version="1.0" encoding="utf-8"?>
<p:tagLst xmlns:a="http://schemas.openxmlformats.org/drawingml/2006/main" xmlns:r="http://schemas.openxmlformats.org/officeDocument/2006/relationships" xmlns:p="http://schemas.openxmlformats.org/presentationml/2006/main">
  <p:tag name="PA" val="v5.2.11"/>
</p:tagLst>
</file>

<file path=ppt/tags/tag19.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190.xml><?xml version="1.0" encoding="utf-8"?>
<p:tagLst xmlns:a="http://schemas.openxmlformats.org/drawingml/2006/main" xmlns:r="http://schemas.openxmlformats.org/officeDocument/2006/relationships" xmlns:p="http://schemas.openxmlformats.org/presentationml/2006/main">
  <p:tag name="PA" val="v5.2.11"/>
</p:tagLst>
</file>

<file path=ppt/tags/tag191.xml><?xml version="1.0" encoding="utf-8"?>
<p:tagLst xmlns:a="http://schemas.openxmlformats.org/drawingml/2006/main" xmlns:r="http://schemas.openxmlformats.org/officeDocument/2006/relationships" xmlns:p="http://schemas.openxmlformats.org/presentationml/2006/main">
  <p:tag name="PA" val="v5.2.11"/>
</p:tagLst>
</file>

<file path=ppt/tags/tag192.xml><?xml version="1.0" encoding="utf-8"?>
<p:tagLst xmlns:a="http://schemas.openxmlformats.org/drawingml/2006/main" xmlns:r="http://schemas.openxmlformats.org/officeDocument/2006/relationships" xmlns:p="http://schemas.openxmlformats.org/presentationml/2006/main">
  <p:tag name="PA" val="v5.2.11"/>
</p:tagLst>
</file>

<file path=ppt/tags/tag193.xml><?xml version="1.0" encoding="utf-8"?>
<p:tagLst xmlns:a="http://schemas.openxmlformats.org/drawingml/2006/main" xmlns:r="http://schemas.openxmlformats.org/officeDocument/2006/relationships" xmlns:p="http://schemas.openxmlformats.org/presentationml/2006/main">
  <p:tag name="PA" val="v5.2.11"/>
</p:tagLst>
</file>

<file path=ppt/tags/tag194.xml><?xml version="1.0" encoding="utf-8"?>
<p:tagLst xmlns:a="http://schemas.openxmlformats.org/drawingml/2006/main" xmlns:r="http://schemas.openxmlformats.org/officeDocument/2006/relationships" xmlns:p="http://schemas.openxmlformats.org/presentationml/2006/main">
  <p:tag name="PA" val="v5.2.11"/>
</p:tagLst>
</file>

<file path=ppt/tags/tag195.xml><?xml version="1.0" encoding="utf-8"?>
<p:tagLst xmlns:a="http://schemas.openxmlformats.org/drawingml/2006/main" xmlns:r="http://schemas.openxmlformats.org/officeDocument/2006/relationships" xmlns:p="http://schemas.openxmlformats.org/presentationml/2006/main">
  <p:tag name="PA" val="v5.2.11"/>
</p:tagLst>
</file>

<file path=ppt/tags/tag196.xml><?xml version="1.0" encoding="utf-8"?>
<p:tagLst xmlns:a="http://schemas.openxmlformats.org/drawingml/2006/main" xmlns:r="http://schemas.openxmlformats.org/officeDocument/2006/relationships" xmlns:p="http://schemas.openxmlformats.org/presentationml/2006/main">
  <p:tag name="PA" val="v5.2.11"/>
</p:tagLst>
</file>

<file path=ppt/tags/tag197.xml><?xml version="1.0" encoding="utf-8"?>
<p:tagLst xmlns:a="http://schemas.openxmlformats.org/drawingml/2006/main" xmlns:r="http://schemas.openxmlformats.org/officeDocument/2006/relationships" xmlns:p="http://schemas.openxmlformats.org/presentationml/2006/main">
  <p:tag name="PA" val="v5.2.11"/>
</p:tagLst>
</file>

<file path=ppt/tags/tag198.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Head"/>
</p:tagLst>
</file>

<file path=ppt/tags/tag199.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2.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Head"/>
</p:tagLst>
</file>

<file path=ppt/tags/tag20.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200.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201.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202.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203.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204.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205.xml><?xml version="1.0" encoding="utf-8"?>
<p:tagLst xmlns:a="http://schemas.openxmlformats.org/drawingml/2006/main" xmlns:r="http://schemas.openxmlformats.org/officeDocument/2006/relationships" xmlns:p="http://schemas.openxmlformats.org/presentationml/2006/main">
  <p:tag name="PA" val="v5.2.11"/>
</p:tagLst>
</file>

<file path=ppt/tags/tag206.xml><?xml version="1.0" encoding="utf-8"?>
<p:tagLst xmlns:a="http://schemas.openxmlformats.org/drawingml/2006/main" xmlns:r="http://schemas.openxmlformats.org/officeDocument/2006/relationships" xmlns:p="http://schemas.openxmlformats.org/presentationml/2006/main">
  <p:tag name="PA" val="v5.2.11"/>
</p:tagLst>
</file>

<file path=ppt/tags/tag207.xml><?xml version="1.0" encoding="utf-8"?>
<p:tagLst xmlns:a="http://schemas.openxmlformats.org/drawingml/2006/main" xmlns:r="http://schemas.openxmlformats.org/officeDocument/2006/relationships" xmlns:p="http://schemas.openxmlformats.org/presentationml/2006/main">
  <p:tag name="PA" val="v5.2.11"/>
</p:tagLst>
</file>

<file path=ppt/tags/tag208.xml><?xml version="1.0" encoding="utf-8"?>
<p:tagLst xmlns:a="http://schemas.openxmlformats.org/drawingml/2006/main" xmlns:r="http://schemas.openxmlformats.org/officeDocument/2006/relationships" xmlns:p="http://schemas.openxmlformats.org/presentationml/2006/main">
  <p:tag name="PA" val="v5.2.11"/>
</p:tagLst>
</file>

<file path=ppt/tags/tag209.xml><?xml version="1.0" encoding="utf-8"?>
<p:tagLst xmlns:a="http://schemas.openxmlformats.org/drawingml/2006/main" xmlns:r="http://schemas.openxmlformats.org/officeDocument/2006/relationships" xmlns:p="http://schemas.openxmlformats.org/presentationml/2006/main">
  <p:tag name="PA" val="v5.2.11"/>
</p:tagLst>
</file>

<file path=ppt/tags/tag21.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210.xml><?xml version="1.0" encoding="utf-8"?>
<p:tagLst xmlns:a="http://schemas.openxmlformats.org/drawingml/2006/main" xmlns:r="http://schemas.openxmlformats.org/officeDocument/2006/relationships" xmlns:p="http://schemas.openxmlformats.org/presentationml/2006/main">
  <p:tag name="PA" val="v5.2.11"/>
</p:tagLst>
</file>

<file path=ppt/tags/tag211.xml><?xml version="1.0" encoding="utf-8"?>
<p:tagLst xmlns:a="http://schemas.openxmlformats.org/drawingml/2006/main" xmlns:r="http://schemas.openxmlformats.org/officeDocument/2006/relationships" xmlns:p="http://schemas.openxmlformats.org/presentationml/2006/main">
  <p:tag name="PA" val="v5.2.11"/>
</p:tagLst>
</file>

<file path=ppt/tags/tag212.xml><?xml version="1.0" encoding="utf-8"?>
<p:tagLst xmlns:a="http://schemas.openxmlformats.org/drawingml/2006/main" xmlns:r="http://schemas.openxmlformats.org/officeDocument/2006/relationships" xmlns:p="http://schemas.openxmlformats.org/presentationml/2006/main">
  <p:tag name="PA" val="v5.2.11"/>
</p:tagLst>
</file>

<file path=ppt/tags/tag213.xml><?xml version="1.0" encoding="utf-8"?>
<p:tagLst xmlns:a="http://schemas.openxmlformats.org/drawingml/2006/main" xmlns:r="http://schemas.openxmlformats.org/officeDocument/2006/relationships" xmlns:p="http://schemas.openxmlformats.org/presentationml/2006/main">
  <p:tag name="PA" val="v5.2.11"/>
</p:tagLst>
</file>

<file path=ppt/tags/tag214.xml><?xml version="1.0" encoding="utf-8"?>
<p:tagLst xmlns:a="http://schemas.openxmlformats.org/drawingml/2006/main" xmlns:r="http://schemas.openxmlformats.org/officeDocument/2006/relationships" xmlns:p="http://schemas.openxmlformats.org/presentationml/2006/main">
  <p:tag name="PA" val="v5.2.11"/>
</p:tagLst>
</file>

<file path=ppt/tags/tag215.xml><?xml version="1.0" encoding="utf-8"?>
<p:tagLst xmlns:a="http://schemas.openxmlformats.org/drawingml/2006/main" xmlns:r="http://schemas.openxmlformats.org/officeDocument/2006/relationships" xmlns:p="http://schemas.openxmlformats.org/presentationml/2006/main">
  <p:tag name="PA" val="v5.2.11"/>
</p:tagLst>
</file>

<file path=ppt/tags/tag216.xml><?xml version="1.0" encoding="utf-8"?>
<p:tagLst xmlns:a="http://schemas.openxmlformats.org/drawingml/2006/main" xmlns:r="http://schemas.openxmlformats.org/officeDocument/2006/relationships" xmlns:p="http://schemas.openxmlformats.org/presentationml/2006/main">
  <p:tag name="PA" val="v5.2.11"/>
</p:tagLst>
</file>

<file path=ppt/tags/tag217.xml><?xml version="1.0" encoding="utf-8"?>
<p:tagLst xmlns:a="http://schemas.openxmlformats.org/drawingml/2006/main" xmlns:r="http://schemas.openxmlformats.org/officeDocument/2006/relationships" xmlns:p="http://schemas.openxmlformats.org/presentationml/2006/main">
  <p:tag name="PA" val="v5.2.11"/>
</p:tagLst>
</file>

<file path=ppt/tags/tag218.xml><?xml version="1.0" encoding="utf-8"?>
<p:tagLst xmlns:a="http://schemas.openxmlformats.org/drawingml/2006/main" xmlns:r="http://schemas.openxmlformats.org/officeDocument/2006/relationships" xmlns:p="http://schemas.openxmlformats.org/presentationml/2006/main">
  <p:tag name="PA" val="v5.2.11"/>
</p:tagLst>
</file>

<file path=ppt/tags/tag219.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Head"/>
</p:tagLst>
</file>

<file path=ppt/tags/tag22.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220.xml><?xml version="1.0" encoding="utf-8"?>
<p:tagLst xmlns:a="http://schemas.openxmlformats.org/drawingml/2006/main" xmlns:r="http://schemas.openxmlformats.org/officeDocument/2006/relationships" xmlns:p="http://schemas.openxmlformats.org/presentationml/2006/main">
  <p:tag name="PA" val="v5.2.11"/>
  <p:tag name="WHOLESPTYPE" val="Shape_Pictire"/>
</p:tagLst>
</file>

<file path=ppt/tags/tag221.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222.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223.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224.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Head"/>
  <p:tag name="LINKREPLACED" val="True"/>
</p:tagLst>
</file>

<file path=ppt/tags/tag225.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226.xml><?xml version="1.0" encoding="utf-8"?>
<p:tagLst xmlns:a="http://schemas.openxmlformats.org/drawingml/2006/main" xmlns:r="http://schemas.openxmlformats.org/officeDocument/2006/relationships" xmlns:p="http://schemas.openxmlformats.org/presentationml/2006/main">
  <p:tag name="PA" val="v5.2.11"/>
  <p:tag name="WHOLESPTYPE" val="Shape_Line"/>
</p:tagLst>
</file>

<file path=ppt/tags/tag227.xml><?xml version="1.0" encoding="utf-8"?>
<p:tagLst xmlns:a="http://schemas.openxmlformats.org/drawingml/2006/main" xmlns:r="http://schemas.openxmlformats.org/officeDocument/2006/relationships" xmlns:p="http://schemas.openxmlformats.org/presentationml/2006/main">
  <p:tag name="PA" val="v5.2.11"/>
  <p:tag name="WHOLESPTYPE" val="Shape_Title"/>
</p:tagLst>
</file>

<file path=ppt/tags/tag228.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229.xml><?xml version="1.0" encoding="utf-8"?>
<p:tagLst xmlns:a="http://schemas.openxmlformats.org/drawingml/2006/main" xmlns:r="http://schemas.openxmlformats.org/officeDocument/2006/relationships" xmlns:p="http://schemas.openxmlformats.org/presentationml/2006/main">
  <p:tag name="PA" val="v5.2.11"/>
  <p:tag name="WHOLESPTYPE" val="Shape_Line"/>
</p:tagLst>
</file>

<file path=ppt/tags/tag23.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230.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231.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232.xml><?xml version="1.0" encoding="utf-8"?>
<p:tagLst xmlns:a="http://schemas.openxmlformats.org/drawingml/2006/main" xmlns:r="http://schemas.openxmlformats.org/officeDocument/2006/relationships" xmlns:p="http://schemas.openxmlformats.org/presentationml/2006/main">
  <p:tag name="PA" val="v5.2.11"/>
  <p:tag name="WHOLESPTYPE" val="Shape_Line"/>
</p:tagLst>
</file>

<file path=ppt/tags/tag233.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234.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235.xml><?xml version="1.0" encoding="utf-8"?>
<p:tagLst xmlns:a="http://schemas.openxmlformats.org/drawingml/2006/main" xmlns:r="http://schemas.openxmlformats.org/officeDocument/2006/relationships" xmlns:p="http://schemas.openxmlformats.org/presentationml/2006/main">
  <p:tag name="PA" val="v5.2.11"/>
  <p:tag name="WHOLESPTYPE" val="Shape_Line"/>
</p:tagLst>
</file>

<file path=ppt/tags/tag236.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237.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Head"/>
</p:tagLst>
</file>

<file path=ppt/tags/tag238.xml><?xml version="1.0" encoding="utf-8"?>
<p:tagLst xmlns:a="http://schemas.openxmlformats.org/drawingml/2006/main" xmlns:r="http://schemas.openxmlformats.org/officeDocument/2006/relationships" xmlns:p="http://schemas.openxmlformats.org/presentationml/2006/main">
  <p:tag name="PA" val="v5.2.11"/>
  <p:tag name="WHOLESPTYPE" val="Shape_Line"/>
</p:tagLst>
</file>

<file path=ppt/tags/tag239.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24.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240.xml><?xml version="1.0" encoding="utf-8"?>
<p:tagLst xmlns:a="http://schemas.openxmlformats.org/drawingml/2006/main" xmlns:r="http://schemas.openxmlformats.org/officeDocument/2006/relationships" xmlns:p="http://schemas.openxmlformats.org/presentationml/2006/main">
  <p:tag name="PA" val="v5.2.11"/>
  <p:tag name="WHOLESPTYPE" val="Shape_Line"/>
</p:tagLst>
</file>

<file path=ppt/tags/tag241.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242.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243.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244.xml><?xml version="1.0" encoding="utf-8"?>
<p:tagLst xmlns:a="http://schemas.openxmlformats.org/drawingml/2006/main" xmlns:r="http://schemas.openxmlformats.org/officeDocument/2006/relationships" xmlns:p="http://schemas.openxmlformats.org/presentationml/2006/main">
  <p:tag name="PA" val="v5.2.11"/>
  <p:tag name="WHOLESPTYPE" val="Shape_Line"/>
</p:tagLst>
</file>

<file path=ppt/tags/tag245.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246.xml><?xml version="1.0" encoding="utf-8"?>
<p:tagLst xmlns:a="http://schemas.openxmlformats.org/drawingml/2006/main" xmlns:r="http://schemas.openxmlformats.org/officeDocument/2006/relationships" xmlns:p="http://schemas.openxmlformats.org/presentationml/2006/main">
  <p:tag name="PA" val="v5.2.11"/>
  <p:tag name="WHOLESPTYPE" val="Shape_Line"/>
</p:tagLst>
</file>

<file path=ppt/tags/tag247.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248.xml><?xml version="1.0" encoding="utf-8"?>
<p:tagLst xmlns:a="http://schemas.openxmlformats.org/drawingml/2006/main" xmlns:r="http://schemas.openxmlformats.org/officeDocument/2006/relationships" xmlns:p="http://schemas.openxmlformats.org/presentationml/2006/main">
  <p:tag name="PA" val="v5.2.11"/>
  <p:tag name="WHOLESPTYPE" val="Shape_Line"/>
</p:tagLst>
</file>

<file path=ppt/tags/tag249.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25.xml><?xml version="1.0" encoding="utf-8"?>
<p:tagLst xmlns:a="http://schemas.openxmlformats.org/drawingml/2006/main" xmlns:r="http://schemas.openxmlformats.org/officeDocument/2006/relationships" xmlns:p="http://schemas.openxmlformats.org/presentationml/2006/main">
  <p:tag name="PA" val="v5.2.11"/>
  <p:tag name="WHOLESPTYPE" val="Shape_Pictire"/>
</p:tagLst>
</file>

<file path=ppt/tags/tag250.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251.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252.xml><?xml version="1.0" encoding="utf-8"?>
<p:tagLst xmlns:a="http://schemas.openxmlformats.org/drawingml/2006/main" xmlns:r="http://schemas.openxmlformats.org/officeDocument/2006/relationships" xmlns:p="http://schemas.openxmlformats.org/presentationml/2006/main">
  <p:tag name="PA" val="v5.2.11"/>
  <p:tag name="WHOLESPTYPE" val="Shape_Line"/>
</p:tagLst>
</file>

<file path=ppt/tags/tag253.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254.xml><?xml version="1.0" encoding="utf-8"?>
<p:tagLst xmlns:a="http://schemas.openxmlformats.org/drawingml/2006/main" xmlns:r="http://schemas.openxmlformats.org/officeDocument/2006/relationships" xmlns:p="http://schemas.openxmlformats.org/presentationml/2006/main">
  <p:tag name="PA" val="v5.2.11"/>
  <p:tag name="WHOLESPTYPE" val="Shape_Line"/>
</p:tagLst>
</file>

<file path=ppt/tags/tag255.xml><?xml version="1.0" encoding="utf-8"?>
<p:tagLst xmlns:a="http://schemas.openxmlformats.org/drawingml/2006/main" xmlns:r="http://schemas.openxmlformats.org/officeDocument/2006/relationships" xmlns:p="http://schemas.openxmlformats.org/presentationml/2006/main">
  <p:tag name="PA" val="v5.2.11"/>
</p:tagLst>
</file>

<file path=ppt/tags/tag256.xml><?xml version="1.0" encoding="utf-8"?>
<p:tagLst xmlns:a="http://schemas.openxmlformats.org/drawingml/2006/main" xmlns:r="http://schemas.openxmlformats.org/officeDocument/2006/relationships" xmlns:p="http://schemas.openxmlformats.org/presentationml/2006/main">
  <p:tag name="PA" val="v5.2.11"/>
</p:tagLst>
</file>

<file path=ppt/tags/tag257.xml><?xml version="1.0" encoding="utf-8"?>
<p:tagLst xmlns:a="http://schemas.openxmlformats.org/drawingml/2006/main" xmlns:r="http://schemas.openxmlformats.org/officeDocument/2006/relationships" xmlns:p="http://schemas.openxmlformats.org/presentationml/2006/main">
  <p:tag name="PA" val="v5.2.11"/>
</p:tagLst>
</file>

<file path=ppt/tags/tag258.xml><?xml version="1.0" encoding="utf-8"?>
<p:tagLst xmlns:a="http://schemas.openxmlformats.org/drawingml/2006/main" xmlns:r="http://schemas.openxmlformats.org/officeDocument/2006/relationships" xmlns:p="http://schemas.openxmlformats.org/presentationml/2006/main">
  <p:tag name="PA" val="v5.2.11"/>
</p:tagLst>
</file>

<file path=ppt/tags/tag259.xml><?xml version="1.0" encoding="utf-8"?>
<p:tagLst xmlns:a="http://schemas.openxmlformats.org/drawingml/2006/main" xmlns:r="http://schemas.openxmlformats.org/officeDocument/2006/relationships" xmlns:p="http://schemas.openxmlformats.org/presentationml/2006/main">
  <p:tag name="PA" val="v5.2.11"/>
</p:tagLst>
</file>

<file path=ppt/tags/tag26.xml><?xml version="1.0" encoding="utf-8"?>
<p:tagLst xmlns:a="http://schemas.openxmlformats.org/drawingml/2006/main" xmlns:r="http://schemas.openxmlformats.org/officeDocument/2006/relationships" xmlns:p="http://schemas.openxmlformats.org/presentationml/2006/main">
  <p:tag name="PA" val="v5.2.11"/>
</p:tagLst>
</file>

<file path=ppt/tags/tag260.xml><?xml version="1.0" encoding="utf-8"?>
<p:tagLst xmlns:a="http://schemas.openxmlformats.org/drawingml/2006/main" xmlns:r="http://schemas.openxmlformats.org/officeDocument/2006/relationships" xmlns:p="http://schemas.openxmlformats.org/presentationml/2006/main">
  <p:tag name="PA" val="v5.2.11"/>
</p:tagLst>
</file>

<file path=ppt/tags/tag261.xml><?xml version="1.0" encoding="utf-8"?>
<p:tagLst xmlns:a="http://schemas.openxmlformats.org/drawingml/2006/main" xmlns:r="http://schemas.openxmlformats.org/officeDocument/2006/relationships" xmlns:p="http://schemas.openxmlformats.org/presentationml/2006/main">
  <p:tag name="PA" val="v5.2.11"/>
</p:tagLst>
</file>

<file path=ppt/tags/tag262.xml><?xml version="1.0" encoding="utf-8"?>
<p:tagLst xmlns:a="http://schemas.openxmlformats.org/drawingml/2006/main" xmlns:r="http://schemas.openxmlformats.org/officeDocument/2006/relationships" xmlns:p="http://schemas.openxmlformats.org/presentationml/2006/main">
  <p:tag name="PA" val="v5.2.11"/>
</p:tagLst>
</file>

<file path=ppt/tags/tag263.xml><?xml version="1.0" encoding="utf-8"?>
<p:tagLst xmlns:a="http://schemas.openxmlformats.org/drawingml/2006/main" xmlns:r="http://schemas.openxmlformats.org/officeDocument/2006/relationships" xmlns:p="http://schemas.openxmlformats.org/presentationml/2006/main">
  <p:tag name="PA" val="v5.2.11"/>
</p:tagLst>
</file>

<file path=ppt/tags/tag264.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Head"/>
</p:tagLst>
</file>

<file path=ppt/tags/tag265.xml><?xml version="1.0" encoding="utf-8"?>
<p:tagLst xmlns:a="http://schemas.openxmlformats.org/drawingml/2006/main" xmlns:r="http://schemas.openxmlformats.org/officeDocument/2006/relationships" xmlns:p="http://schemas.openxmlformats.org/presentationml/2006/main">
  <p:tag name="PA" val="v5.2.11"/>
  <p:tag name="WHOLESPTYPE" val="Shape_Line"/>
</p:tagLst>
</file>

<file path=ppt/tags/tag266.xml><?xml version="1.0" encoding="utf-8"?>
<p:tagLst xmlns:a="http://schemas.openxmlformats.org/drawingml/2006/main" xmlns:r="http://schemas.openxmlformats.org/officeDocument/2006/relationships" xmlns:p="http://schemas.openxmlformats.org/presentationml/2006/main">
  <p:tag name="PA" val="v5.2.11"/>
  <p:tag name="WHOLESPTYPE" val="Shape_Line"/>
</p:tagLst>
</file>

<file path=ppt/tags/tag267.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268.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269.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27.xml><?xml version="1.0" encoding="utf-8"?>
<p:tagLst xmlns:a="http://schemas.openxmlformats.org/drawingml/2006/main" xmlns:r="http://schemas.openxmlformats.org/officeDocument/2006/relationships" xmlns:p="http://schemas.openxmlformats.org/presentationml/2006/main">
  <p:tag name="PA" val="v5.2.11"/>
</p:tagLst>
</file>

<file path=ppt/tags/tag270.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271.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272.xml><?xml version="1.0" encoding="utf-8"?>
<p:tagLst xmlns:a="http://schemas.openxmlformats.org/drawingml/2006/main" xmlns:r="http://schemas.openxmlformats.org/officeDocument/2006/relationships" xmlns:p="http://schemas.openxmlformats.org/presentationml/2006/main">
  <p:tag name="PA" val="v5.2.11"/>
  <p:tag name="WHOLESPTYPE" val="Shape_Line"/>
</p:tagLst>
</file>

<file path=ppt/tags/tag273.xml><?xml version="1.0" encoding="utf-8"?>
<p:tagLst xmlns:a="http://schemas.openxmlformats.org/drawingml/2006/main" xmlns:r="http://schemas.openxmlformats.org/officeDocument/2006/relationships" xmlns:p="http://schemas.openxmlformats.org/presentationml/2006/main">
  <p:tag name="PA" val="v5.2.11"/>
  <p:tag name="WHOLESPTYPE" val="Shape_Line"/>
</p:tagLst>
</file>

<file path=ppt/tags/tag274.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275.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276.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277.xml><?xml version="1.0" encoding="utf-8"?>
<p:tagLst xmlns:a="http://schemas.openxmlformats.org/drawingml/2006/main" xmlns:r="http://schemas.openxmlformats.org/officeDocument/2006/relationships" xmlns:p="http://schemas.openxmlformats.org/presentationml/2006/main">
  <p:tag name="PA" val="v5.2.11"/>
  <p:tag name="WHOLESPTYPE" val="Shape_Line"/>
</p:tagLst>
</file>

<file path=ppt/tags/tag278.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279.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28.xml><?xml version="1.0" encoding="utf-8"?>
<p:tagLst xmlns:a="http://schemas.openxmlformats.org/drawingml/2006/main" xmlns:r="http://schemas.openxmlformats.org/officeDocument/2006/relationships" xmlns:p="http://schemas.openxmlformats.org/presentationml/2006/main">
  <p:tag name="PA" val="v5.2.11"/>
</p:tagLst>
</file>

<file path=ppt/tags/tag280.xml><?xml version="1.0" encoding="utf-8"?>
<p:tagLst xmlns:a="http://schemas.openxmlformats.org/drawingml/2006/main" xmlns:r="http://schemas.openxmlformats.org/officeDocument/2006/relationships" xmlns:p="http://schemas.openxmlformats.org/presentationml/2006/main">
  <p:tag name="PA" val="v5.2.11"/>
  <p:tag name="WHOLESPTYPE" val="Shape_Line"/>
</p:tagLst>
</file>

<file path=ppt/tags/tag281.xml><?xml version="1.0" encoding="utf-8"?>
<p:tagLst xmlns:a="http://schemas.openxmlformats.org/drawingml/2006/main" xmlns:r="http://schemas.openxmlformats.org/officeDocument/2006/relationships" xmlns:p="http://schemas.openxmlformats.org/presentationml/2006/main">
  <p:tag name="PA" val="v5.2.11"/>
</p:tagLst>
</file>

<file path=ppt/tags/tag282.xml><?xml version="1.0" encoding="utf-8"?>
<p:tagLst xmlns:a="http://schemas.openxmlformats.org/drawingml/2006/main" xmlns:r="http://schemas.openxmlformats.org/officeDocument/2006/relationships" xmlns:p="http://schemas.openxmlformats.org/presentationml/2006/main">
  <p:tag name="PA" val="v5.2.11"/>
</p:tagLst>
</file>

<file path=ppt/tags/tag283.xml><?xml version="1.0" encoding="utf-8"?>
<p:tagLst xmlns:a="http://schemas.openxmlformats.org/drawingml/2006/main" xmlns:r="http://schemas.openxmlformats.org/officeDocument/2006/relationships" xmlns:p="http://schemas.openxmlformats.org/presentationml/2006/main">
  <p:tag name="PA" val="v5.2.11"/>
</p:tagLst>
</file>

<file path=ppt/tags/tag284.xml><?xml version="1.0" encoding="utf-8"?>
<p:tagLst xmlns:a="http://schemas.openxmlformats.org/drawingml/2006/main" xmlns:r="http://schemas.openxmlformats.org/officeDocument/2006/relationships" xmlns:p="http://schemas.openxmlformats.org/presentationml/2006/main">
  <p:tag name="PA" val="v5.2.11"/>
</p:tagLst>
</file>

<file path=ppt/tags/tag285.xml><?xml version="1.0" encoding="utf-8"?>
<p:tagLst xmlns:a="http://schemas.openxmlformats.org/drawingml/2006/main" xmlns:r="http://schemas.openxmlformats.org/officeDocument/2006/relationships" xmlns:p="http://schemas.openxmlformats.org/presentationml/2006/main">
  <p:tag name="PA" val="v5.2.11"/>
</p:tagLst>
</file>

<file path=ppt/tags/tag286.xml><?xml version="1.0" encoding="utf-8"?>
<p:tagLst xmlns:a="http://schemas.openxmlformats.org/drawingml/2006/main" xmlns:r="http://schemas.openxmlformats.org/officeDocument/2006/relationships" xmlns:p="http://schemas.openxmlformats.org/presentationml/2006/main">
  <p:tag name="PA" val="v5.2.11"/>
</p:tagLst>
</file>

<file path=ppt/tags/tag287.xml><?xml version="1.0" encoding="utf-8"?>
<p:tagLst xmlns:a="http://schemas.openxmlformats.org/drawingml/2006/main" xmlns:r="http://schemas.openxmlformats.org/officeDocument/2006/relationships" xmlns:p="http://schemas.openxmlformats.org/presentationml/2006/main">
  <p:tag name="PA" val="v5.2.11"/>
</p:tagLst>
</file>

<file path=ppt/tags/tag288.xml><?xml version="1.0" encoding="utf-8"?>
<p:tagLst xmlns:a="http://schemas.openxmlformats.org/drawingml/2006/main" xmlns:r="http://schemas.openxmlformats.org/officeDocument/2006/relationships" xmlns:p="http://schemas.openxmlformats.org/presentationml/2006/main">
  <p:tag name="PA" val="v5.2.11"/>
</p:tagLst>
</file>

<file path=ppt/tags/tag289.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Head"/>
</p:tagLst>
</file>

<file path=ppt/tags/tag29.xml><?xml version="1.0" encoding="utf-8"?>
<p:tagLst xmlns:a="http://schemas.openxmlformats.org/drawingml/2006/main" xmlns:r="http://schemas.openxmlformats.org/officeDocument/2006/relationships" xmlns:p="http://schemas.openxmlformats.org/presentationml/2006/main">
  <p:tag name="PA" val="v5.2.11"/>
</p:tagLst>
</file>

<file path=ppt/tags/tag290.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291.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292.xml><?xml version="1.0" encoding="utf-8"?>
<p:tagLst xmlns:a="http://schemas.openxmlformats.org/drawingml/2006/main" xmlns:r="http://schemas.openxmlformats.org/officeDocument/2006/relationships" xmlns:p="http://schemas.openxmlformats.org/presentationml/2006/main">
  <p:tag name="PA" val="v5.2.11"/>
  <p:tag name="WHOLESPTYPE" val="Shape_Line"/>
</p:tagLst>
</file>

<file path=ppt/tags/tag293.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294.xml><?xml version="1.0" encoding="utf-8"?>
<p:tagLst xmlns:a="http://schemas.openxmlformats.org/drawingml/2006/main" xmlns:r="http://schemas.openxmlformats.org/officeDocument/2006/relationships" xmlns:p="http://schemas.openxmlformats.org/presentationml/2006/main">
  <p:tag name="PA" val="v5.2.11"/>
  <p:tag name="WHOLESPTYPE" val="Shape_Line"/>
</p:tagLst>
</file>

<file path=ppt/tags/tag295.xml><?xml version="1.0" encoding="utf-8"?>
<p:tagLst xmlns:a="http://schemas.openxmlformats.org/drawingml/2006/main" xmlns:r="http://schemas.openxmlformats.org/officeDocument/2006/relationships" xmlns:p="http://schemas.openxmlformats.org/presentationml/2006/main">
  <p:tag name="PA" val="v5.2.11"/>
  <p:tag name="WHOLESPTYPE" val="Shape_Line"/>
</p:tagLst>
</file>

<file path=ppt/tags/tag296.xml><?xml version="1.0" encoding="utf-8"?>
<p:tagLst xmlns:a="http://schemas.openxmlformats.org/drawingml/2006/main" xmlns:r="http://schemas.openxmlformats.org/officeDocument/2006/relationships" xmlns:p="http://schemas.openxmlformats.org/presentationml/2006/main">
  <p:tag name="PA" val="v5.2.11"/>
  <p:tag name="WHOLESPTYPE" val="Shape_Line"/>
</p:tagLst>
</file>

<file path=ppt/tags/tag297.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298.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299.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3.xml><?xml version="1.0" encoding="utf-8"?>
<p:tagLst xmlns:a="http://schemas.openxmlformats.org/drawingml/2006/main" xmlns:r="http://schemas.openxmlformats.org/officeDocument/2006/relationships" xmlns:p="http://schemas.openxmlformats.org/presentationml/2006/main">
  <p:tag name="PA" val="v5.2.11"/>
  <p:tag name="WHOLESPTYPE" val="Shape_Pictire"/>
</p:tagLst>
</file>

<file path=ppt/tags/tag30.xml><?xml version="1.0" encoding="utf-8"?>
<p:tagLst xmlns:a="http://schemas.openxmlformats.org/drawingml/2006/main" xmlns:r="http://schemas.openxmlformats.org/officeDocument/2006/relationships" xmlns:p="http://schemas.openxmlformats.org/presentationml/2006/main">
  <p:tag name="PA" val="v5.2.11"/>
</p:tagLst>
</file>

<file path=ppt/tags/tag300.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301.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302.xml><?xml version="1.0" encoding="utf-8"?>
<p:tagLst xmlns:a="http://schemas.openxmlformats.org/drawingml/2006/main" xmlns:r="http://schemas.openxmlformats.org/officeDocument/2006/relationships" xmlns:p="http://schemas.openxmlformats.org/presentationml/2006/main">
  <p:tag name="PA" val="v5.2.11"/>
  <p:tag name="WHOLESPTYPE" val="Shape_Pictire"/>
</p:tagLst>
</file>

<file path=ppt/tags/tag303.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304.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305.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Head"/>
</p:tagLst>
</file>

<file path=ppt/tags/tag306.xml><?xml version="1.0" encoding="utf-8"?>
<p:tagLst xmlns:a="http://schemas.openxmlformats.org/drawingml/2006/main" xmlns:r="http://schemas.openxmlformats.org/officeDocument/2006/relationships" xmlns:p="http://schemas.openxmlformats.org/presentationml/2006/main">
  <p:tag name="PA" val="v5.2.11"/>
  <p:tag name="WHOLESPTYPE" val="Shape_Pictire"/>
</p:tagLst>
</file>

<file path=ppt/tags/tag307.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308.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309.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31.xml><?xml version="1.0" encoding="utf-8"?>
<p:tagLst xmlns:a="http://schemas.openxmlformats.org/drawingml/2006/main" xmlns:r="http://schemas.openxmlformats.org/officeDocument/2006/relationships" xmlns:p="http://schemas.openxmlformats.org/presentationml/2006/main">
  <p:tag name="PA" val="v5.2.11"/>
</p:tagLst>
</file>

<file path=ppt/tags/tag310.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Head"/>
</p:tagLst>
</file>

<file path=ppt/tags/tag311.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312.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313.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314.xml><?xml version="1.0" encoding="utf-8"?>
<p:tagLst xmlns:a="http://schemas.openxmlformats.org/drawingml/2006/main" xmlns:r="http://schemas.openxmlformats.org/officeDocument/2006/relationships" xmlns:p="http://schemas.openxmlformats.org/presentationml/2006/main">
  <p:tag name="PA" val="v5.2.11"/>
</p:tagLst>
</file>

<file path=ppt/tags/tag315.xml><?xml version="1.0" encoding="utf-8"?>
<p:tagLst xmlns:a="http://schemas.openxmlformats.org/drawingml/2006/main" xmlns:r="http://schemas.openxmlformats.org/officeDocument/2006/relationships" xmlns:p="http://schemas.openxmlformats.org/presentationml/2006/main">
  <p:tag name="PA" val="v5.2.11"/>
</p:tagLst>
</file>

<file path=ppt/tags/tag316.xml><?xml version="1.0" encoding="utf-8"?>
<p:tagLst xmlns:a="http://schemas.openxmlformats.org/drawingml/2006/main" xmlns:r="http://schemas.openxmlformats.org/officeDocument/2006/relationships" xmlns:p="http://schemas.openxmlformats.org/presentationml/2006/main">
  <p:tag name="PA" val="v5.2.11"/>
</p:tagLst>
</file>

<file path=ppt/tags/tag317.xml><?xml version="1.0" encoding="utf-8"?>
<p:tagLst xmlns:a="http://schemas.openxmlformats.org/drawingml/2006/main" xmlns:r="http://schemas.openxmlformats.org/officeDocument/2006/relationships" xmlns:p="http://schemas.openxmlformats.org/presentationml/2006/main">
  <p:tag name="PA" val="v5.2.11"/>
</p:tagLst>
</file>

<file path=ppt/tags/tag318.xml><?xml version="1.0" encoding="utf-8"?>
<p:tagLst xmlns:a="http://schemas.openxmlformats.org/drawingml/2006/main" xmlns:r="http://schemas.openxmlformats.org/officeDocument/2006/relationships" xmlns:p="http://schemas.openxmlformats.org/presentationml/2006/main">
  <p:tag name="PA" val="v5.2.11"/>
</p:tagLst>
</file>

<file path=ppt/tags/tag319.xml><?xml version="1.0" encoding="utf-8"?>
<p:tagLst xmlns:a="http://schemas.openxmlformats.org/drawingml/2006/main" xmlns:r="http://schemas.openxmlformats.org/officeDocument/2006/relationships" xmlns:p="http://schemas.openxmlformats.org/presentationml/2006/main">
  <p:tag name="PA" val="v5.2.11"/>
</p:tagLst>
</file>

<file path=ppt/tags/tag32.xml><?xml version="1.0" encoding="utf-8"?>
<p:tagLst xmlns:a="http://schemas.openxmlformats.org/drawingml/2006/main" xmlns:r="http://schemas.openxmlformats.org/officeDocument/2006/relationships" xmlns:p="http://schemas.openxmlformats.org/presentationml/2006/main">
  <p:tag name="PA" val="v5.2.11"/>
</p:tagLst>
</file>

<file path=ppt/tags/tag320.xml><?xml version="1.0" encoding="utf-8"?>
<p:tagLst xmlns:a="http://schemas.openxmlformats.org/drawingml/2006/main" xmlns:r="http://schemas.openxmlformats.org/officeDocument/2006/relationships" xmlns:p="http://schemas.openxmlformats.org/presentationml/2006/main">
  <p:tag name="PA" val="v5.2.11"/>
</p:tagLst>
</file>

<file path=ppt/tags/tag321.xml><?xml version="1.0" encoding="utf-8"?>
<p:tagLst xmlns:a="http://schemas.openxmlformats.org/drawingml/2006/main" xmlns:r="http://schemas.openxmlformats.org/officeDocument/2006/relationships" xmlns:p="http://schemas.openxmlformats.org/presentationml/2006/main">
  <p:tag name="PA" val="v5.2.11"/>
</p:tagLst>
</file>

<file path=ppt/tags/tag322.xml><?xml version="1.0" encoding="utf-8"?>
<p:tagLst xmlns:a="http://schemas.openxmlformats.org/drawingml/2006/main" xmlns:r="http://schemas.openxmlformats.org/officeDocument/2006/relationships" xmlns:p="http://schemas.openxmlformats.org/presentationml/2006/main">
  <p:tag name="PA" val="v5.2.11"/>
</p:tagLst>
</file>

<file path=ppt/tags/tag323.xml><?xml version="1.0" encoding="utf-8"?>
<p:tagLst xmlns:a="http://schemas.openxmlformats.org/drawingml/2006/main" xmlns:r="http://schemas.openxmlformats.org/officeDocument/2006/relationships" xmlns:p="http://schemas.openxmlformats.org/presentationml/2006/main">
  <p:tag name="PA" val="v5.2.11"/>
</p:tagLst>
</file>

<file path=ppt/tags/tag324.xml><?xml version="1.0" encoding="utf-8"?>
<p:tagLst xmlns:a="http://schemas.openxmlformats.org/drawingml/2006/main" xmlns:r="http://schemas.openxmlformats.org/officeDocument/2006/relationships" xmlns:p="http://schemas.openxmlformats.org/presentationml/2006/main">
  <p:tag name="PA" val="v5.2.11"/>
</p:tagLst>
</file>

<file path=ppt/tags/tag325.xml><?xml version="1.0" encoding="utf-8"?>
<p:tagLst xmlns:a="http://schemas.openxmlformats.org/drawingml/2006/main" xmlns:r="http://schemas.openxmlformats.org/officeDocument/2006/relationships" xmlns:p="http://schemas.openxmlformats.org/presentationml/2006/main">
  <p:tag name="PA" val="v5.2.11"/>
</p:tagLst>
</file>

<file path=ppt/tags/tag326.xml><?xml version="1.0" encoding="utf-8"?>
<p:tagLst xmlns:a="http://schemas.openxmlformats.org/drawingml/2006/main" xmlns:r="http://schemas.openxmlformats.org/officeDocument/2006/relationships" xmlns:p="http://schemas.openxmlformats.org/presentationml/2006/main">
  <p:tag name="PA" val="v5.2.11"/>
</p:tagLst>
</file>

<file path=ppt/tags/tag327.xml><?xml version="1.0" encoding="utf-8"?>
<p:tagLst xmlns:a="http://schemas.openxmlformats.org/drawingml/2006/main" xmlns:r="http://schemas.openxmlformats.org/officeDocument/2006/relationships" xmlns:p="http://schemas.openxmlformats.org/presentationml/2006/main">
  <p:tag name="PA" val="v5.2.11"/>
</p:tagLst>
</file>

<file path=ppt/tags/tag328.xml><?xml version="1.0" encoding="utf-8"?>
<p:tagLst xmlns:a="http://schemas.openxmlformats.org/drawingml/2006/main" xmlns:r="http://schemas.openxmlformats.org/officeDocument/2006/relationships" xmlns:p="http://schemas.openxmlformats.org/presentationml/2006/main">
  <p:tag name="PA" val="v5.2.11"/>
</p:tagLst>
</file>

<file path=ppt/tags/tag329.xml><?xml version="1.0" encoding="utf-8"?>
<p:tagLst xmlns:a="http://schemas.openxmlformats.org/drawingml/2006/main" xmlns:r="http://schemas.openxmlformats.org/officeDocument/2006/relationships" xmlns:p="http://schemas.openxmlformats.org/presentationml/2006/main">
  <p:tag name="PA" val="v5.2.11"/>
</p:tagLst>
</file>

<file path=ppt/tags/tag33.xml><?xml version="1.0" encoding="utf-8"?>
<p:tagLst xmlns:a="http://schemas.openxmlformats.org/drawingml/2006/main" xmlns:r="http://schemas.openxmlformats.org/officeDocument/2006/relationships" xmlns:p="http://schemas.openxmlformats.org/presentationml/2006/main">
  <p:tag name="PA" val="v5.2.11"/>
</p:tagLst>
</file>

<file path=ppt/tags/tag330.xml><?xml version="1.0" encoding="utf-8"?>
<p:tagLst xmlns:a="http://schemas.openxmlformats.org/drawingml/2006/main" xmlns:r="http://schemas.openxmlformats.org/officeDocument/2006/relationships" xmlns:p="http://schemas.openxmlformats.org/presentationml/2006/main">
  <p:tag name="PA" val="v5.2.11"/>
</p:tagLst>
</file>

<file path=ppt/tags/tag331.xml><?xml version="1.0" encoding="utf-8"?>
<p:tagLst xmlns:a="http://schemas.openxmlformats.org/drawingml/2006/main" xmlns:r="http://schemas.openxmlformats.org/officeDocument/2006/relationships" xmlns:p="http://schemas.openxmlformats.org/presentationml/2006/main">
  <p:tag name="PA" val="v5.2.11"/>
</p:tagLst>
</file>

<file path=ppt/tags/tag332.xml><?xml version="1.0" encoding="utf-8"?>
<p:tagLst xmlns:a="http://schemas.openxmlformats.org/drawingml/2006/main" xmlns:r="http://schemas.openxmlformats.org/officeDocument/2006/relationships" xmlns:p="http://schemas.openxmlformats.org/presentationml/2006/main">
  <p:tag name="PA" val="v5.2.11"/>
</p:tagLst>
</file>

<file path=ppt/tags/tag333.xml><?xml version="1.0" encoding="utf-8"?>
<p:tagLst xmlns:a="http://schemas.openxmlformats.org/drawingml/2006/main" xmlns:r="http://schemas.openxmlformats.org/officeDocument/2006/relationships" xmlns:p="http://schemas.openxmlformats.org/presentationml/2006/main">
  <p:tag name="PA" val="v5.2.11"/>
</p:tagLst>
</file>

<file path=ppt/tags/tag334.xml><?xml version="1.0" encoding="utf-8"?>
<p:tagLst xmlns:a="http://schemas.openxmlformats.org/drawingml/2006/main" xmlns:r="http://schemas.openxmlformats.org/officeDocument/2006/relationships" xmlns:p="http://schemas.openxmlformats.org/presentationml/2006/main">
  <p:tag name="PA" val="v5.2.11"/>
</p:tagLst>
</file>

<file path=ppt/tags/tag335.xml><?xml version="1.0" encoding="utf-8"?>
<p:tagLst xmlns:a="http://schemas.openxmlformats.org/drawingml/2006/main" xmlns:r="http://schemas.openxmlformats.org/officeDocument/2006/relationships" xmlns:p="http://schemas.openxmlformats.org/presentationml/2006/main">
  <p:tag name="PA" val="v5.2.11"/>
</p:tagLst>
</file>

<file path=ppt/tags/tag336.xml><?xml version="1.0" encoding="utf-8"?>
<p:tagLst xmlns:a="http://schemas.openxmlformats.org/drawingml/2006/main" xmlns:r="http://schemas.openxmlformats.org/officeDocument/2006/relationships" xmlns:p="http://schemas.openxmlformats.org/presentationml/2006/main">
  <p:tag name="PA" val="v5.2.11"/>
</p:tagLst>
</file>

<file path=ppt/tags/tag337.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Head"/>
</p:tagLst>
</file>

<file path=ppt/tags/tag338.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339.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34.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Head"/>
</p:tagLst>
</file>

<file path=ppt/tags/tag340.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341.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342.xml><?xml version="1.0" encoding="utf-8"?>
<p:tagLst xmlns:a="http://schemas.openxmlformats.org/drawingml/2006/main" xmlns:r="http://schemas.openxmlformats.org/officeDocument/2006/relationships" xmlns:p="http://schemas.openxmlformats.org/presentationml/2006/main">
  <p:tag name="PA" val="v5.2.11"/>
</p:tagLst>
</file>

<file path=ppt/tags/tag343.xml><?xml version="1.0" encoding="utf-8"?>
<p:tagLst xmlns:a="http://schemas.openxmlformats.org/drawingml/2006/main" xmlns:r="http://schemas.openxmlformats.org/officeDocument/2006/relationships" xmlns:p="http://schemas.openxmlformats.org/presentationml/2006/main">
  <p:tag name="PA" val="v5.2.11"/>
</p:tagLst>
</file>

<file path=ppt/tags/tag344.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Head"/>
  <p:tag name="LINKREPLACED" val="True"/>
</p:tagLst>
</file>

<file path=ppt/tags/tag345.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346.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347.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348.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349.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35.xml><?xml version="1.0" encoding="utf-8"?>
<p:tagLst xmlns:a="http://schemas.openxmlformats.org/drawingml/2006/main" xmlns:r="http://schemas.openxmlformats.org/officeDocument/2006/relationships" xmlns:p="http://schemas.openxmlformats.org/presentationml/2006/main">
  <p:tag name="PA" val="v5.2.11"/>
  <p:tag name="WHOLESPTYPE" val="Shape_Pictire"/>
</p:tagLst>
</file>

<file path=ppt/tags/tag350.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351.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352.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353.xml><?xml version="1.0" encoding="utf-8"?>
<p:tagLst xmlns:a="http://schemas.openxmlformats.org/drawingml/2006/main" xmlns:r="http://schemas.openxmlformats.org/officeDocument/2006/relationships" xmlns:p="http://schemas.openxmlformats.org/presentationml/2006/main">
  <p:tag name="PA" val="v5.2.11"/>
  <p:tag name="WHOLESPTYPE" val="Shape_Title"/>
  <p:tag name="SHADOWSRC" val="true"/>
  <p:tag name="SCENESHAPETYPE" val="SceneShape"/>
  <p:tag name="SCENESHAPESUBTYPE" val="ScenePicShape"/>
  <p:tag name="SCENESHAPENAME" val="幻影图形"/>
  <p:tag name="LOOPID" val="637590910559418749"/>
  <p:tag name="SCANEADDTIONSP" val="false"/>
  <p:tag name="RESOURCEID" val="637590910559448624"/>
  <p:tag name="SCENEID" val="Unkown"/>
  <p:tag name="SCENELINKIDS" val="30|14|15|16"/>
  <p:tag name="ANIMSTRING" val="97dc195e9db14a91331b8d825796bfd8"/>
</p:tagLst>
</file>

<file path=ppt/tags/tag354.xml><?xml version="1.0" encoding="utf-8"?>
<p:tagLst xmlns:a="http://schemas.openxmlformats.org/drawingml/2006/main" xmlns:r="http://schemas.openxmlformats.org/officeDocument/2006/relationships" xmlns:p="http://schemas.openxmlformats.org/presentationml/2006/main">
  <p:tag name="PA" val="v5.2.11"/>
  <p:tag name="WHOLESPTYPE" val="Shape_Title"/>
</p:tagLst>
</file>

<file path=ppt/tags/tag355.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356.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357.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358.xml><?xml version="1.0" encoding="utf-8"?>
<p:tagLst xmlns:a="http://schemas.openxmlformats.org/drawingml/2006/main" xmlns:r="http://schemas.openxmlformats.org/officeDocument/2006/relationships" xmlns:p="http://schemas.openxmlformats.org/presentationml/2006/main">
  <p:tag name="PA" val="v5.2.11"/>
</p:tagLst>
</file>

<file path=ppt/tags/tag359.xml><?xml version="1.0" encoding="utf-8"?>
<p:tagLst xmlns:a="http://schemas.openxmlformats.org/drawingml/2006/main" xmlns:r="http://schemas.openxmlformats.org/officeDocument/2006/relationships" xmlns:p="http://schemas.openxmlformats.org/presentationml/2006/main">
  <p:tag name="PA" val="v5.2.11"/>
</p:tagLst>
</file>

<file path=ppt/tags/tag36.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360.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End"/>
</p:tagLst>
</file>

<file path=ppt/tags/tag361.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362.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363.xml><?xml version="1.0" encoding="utf-8"?>
<p:tagLst xmlns:a="http://schemas.openxmlformats.org/drawingml/2006/main" xmlns:r="http://schemas.openxmlformats.org/officeDocument/2006/relationships" xmlns:p="http://schemas.openxmlformats.org/presentationml/2006/main">
  <p:tag name="PA" val="v5.2.11"/>
  <p:tag name="WHOLESPTYPE" val="Shape_Pictire"/>
</p:tagLst>
</file>

<file path=ppt/tags/tag364.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365.xml><?xml version="1.0" encoding="utf-8"?>
<p:tagLst xmlns:a="http://schemas.openxmlformats.org/drawingml/2006/main" xmlns:r="http://schemas.openxmlformats.org/officeDocument/2006/relationships" xmlns:p="http://schemas.openxmlformats.org/presentationml/2006/main">
  <p:tag name="PA" val="v5.2.11"/>
</p:tagLst>
</file>

<file path=ppt/tags/tag366.xml><?xml version="1.0" encoding="utf-8"?>
<p:tagLst xmlns:a="http://schemas.openxmlformats.org/drawingml/2006/main" xmlns:r="http://schemas.openxmlformats.org/officeDocument/2006/relationships" xmlns:p="http://schemas.openxmlformats.org/presentationml/2006/main">
  <p:tag name="PA" val="v5.2.11"/>
</p:tagLst>
</file>

<file path=ppt/tags/tag367.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Head"/>
</p:tagLst>
</file>

<file path=ppt/tags/tag368.xml><?xml version="1.0" encoding="utf-8"?>
<p:tagLst xmlns:a="http://schemas.openxmlformats.org/drawingml/2006/main" xmlns:r="http://schemas.openxmlformats.org/officeDocument/2006/relationships" xmlns:p="http://schemas.openxmlformats.org/presentationml/2006/main">
  <p:tag name="PA" val="v5.2.11"/>
  <p:tag name="WHOLESPTYPE" val="Shape_Pictire"/>
</p:tagLst>
</file>

<file path=ppt/tags/tag369.xml><?xml version="1.0" encoding="utf-8"?>
<p:tagLst xmlns:a="http://schemas.openxmlformats.org/drawingml/2006/main" xmlns:r="http://schemas.openxmlformats.org/officeDocument/2006/relationships" xmlns:p="http://schemas.openxmlformats.org/presentationml/2006/main">
  <p:tag name="PA" val="v5.2.11"/>
  <p:tag name="WHOLESPTYPE" val="Shape_Pictire"/>
</p:tagLst>
</file>

<file path=ppt/tags/tag37.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370.xml><?xml version="1.0" encoding="utf-8"?>
<p:tagLst xmlns:a="http://schemas.openxmlformats.org/drawingml/2006/main" xmlns:r="http://schemas.openxmlformats.org/officeDocument/2006/relationships" xmlns:p="http://schemas.openxmlformats.org/presentationml/2006/main">
  <p:tag name="PA" val="v5.2.11"/>
  <p:tag name="WHOLESPTYPE" val="Shape_Title"/>
</p:tagLst>
</file>

<file path=ppt/tags/tag371.xml><?xml version="1.0" encoding="utf-8"?>
<p:tagLst xmlns:a="http://schemas.openxmlformats.org/drawingml/2006/main" xmlns:r="http://schemas.openxmlformats.org/officeDocument/2006/relationships" xmlns:p="http://schemas.openxmlformats.org/presentationml/2006/main">
  <p:tag name="PA" val="v5.2.11"/>
  <p:tag name="WHOLESPTYPE" val="Shape_Title"/>
</p:tagLst>
</file>

<file path=ppt/tags/tag372.xml><?xml version="1.0" encoding="utf-8"?>
<p:tagLst xmlns:a="http://schemas.openxmlformats.org/drawingml/2006/main" xmlns:r="http://schemas.openxmlformats.org/officeDocument/2006/relationships" xmlns:p="http://schemas.openxmlformats.org/presentationml/2006/main">
  <p:tag name="PA" val="v5.2.11"/>
  <p:tag name="WHOLESPTYPE" val="Shape_Pictire"/>
</p:tagLst>
</file>

<file path=ppt/tags/tag38.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39.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Head"/>
</p:tagLst>
</file>

<file path=ppt/tags/tag4.xml><?xml version="1.0" encoding="utf-8"?>
<p:tagLst xmlns:a="http://schemas.openxmlformats.org/drawingml/2006/main" xmlns:r="http://schemas.openxmlformats.org/officeDocument/2006/relationships" xmlns:p="http://schemas.openxmlformats.org/presentationml/2006/main">
  <p:tag name="PA" val="v5.2.11"/>
  <p:tag name="WHOLESPTYPE" val="Shape_Pictire"/>
</p:tagLst>
</file>

<file path=ppt/tags/tag40.xml><?xml version="1.0" encoding="utf-8"?>
<p:tagLst xmlns:a="http://schemas.openxmlformats.org/drawingml/2006/main" xmlns:r="http://schemas.openxmlformats.org/officeDocument/2006/relationships" xmlns:p="http://schemas.openxmlformats.org/presentationml/2006/main">
  <p:tag name="PA" val="v5.2.11"/>
  <p:tag name="WHOLESPTYPE" val="Shape_BakcGround"/>
</p:tagLst>
</file>

<file path=ppt/tags/tag41.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42.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43.xml><?xml version="1.0" encoding="utf-8"?>
<p:tagLst xmlns:a="http://schemas.openxmlformats.org/drawingml/2006/main" xmlns:r="http://schemas.openxmlformats.org/officeDocument/2006/relationships" xmlns:p="http://schemas.openxmlformats.org/presentationml/2006/main">
  <p:tag name="PA" val="v5.2.11"/>
</p:tagLst>
</file>

<file path=ppt/tags/tag44.xml><?xml version="1.0" encoding="utf-8"?>
<p:tagLst xmlns:a="http://schemas.openxmlformats.org/drawingml/2006/main" xmlns:r="http://schemas.openxmlformats.org/officeDocument/2006/relationships" xmlns:p="http://schemas.openxmlformats.org/presentationml/2006/main">
  <p:tag name="PA" val="v5.2.11"/>
</p:tagLst>
</file>

<file path=ppt/tags/tag45.xml><?xml version="1.0" encoding="utf-8"?>
<p:tagLst xmlns:a="http://schemas.openxmlformats.org/drawingml/2006/main" xmlns:r="http://schemas.openxmlformats.org/officeDocument/2006/relationships" xmlns:p="http://schemas.openxmlformats.org/presentationml/2006/main">
  <p:tag name="PA" val="v5.2.11"/>
</p:tagLst>
</file>

<file path=ppt/tags/tag46.xml><?xml version="1.0" encoding="utf-8"?>
<p:tagLst xmlns:a="http://schemas.openxmlformats.org/drawingml/2006/main" xmlns:r="http://schemas.openxmlformats.org/officeDocument/2006/relationships" xmlns:p="http://schemas.openxmlformats.org/presentationml/2006/main">
  <p:tag name="PA" val="v5.2.11"/>
</p:tagLst>
</file>

<file path=ppt/tags/tag47.xml><?xml version="1.0" encoding="utf-8"?>
<p:tagLst xmlns:a="http://schemas.openxmlformats.org/drawingml/2006/main" xmlns:r="http://schemas.openxmlformats.org/officeDocument/2006/relationships" xmlns:p="http://schemas.openxmlformats.org/presentationml/2006/main">
  <p:tag name="PA" val="v5.2.11"/>
</p:tagLst>
</file>

<file path=ppt/tags/tag48.xml><?xml version="1.0" encoding="utf-8"?>
<p:tagLst xmlns:a="http://schemas.openxmlformats.org/drawingml/2006/main" xmlns:r="http://schemas.openxmlformats.org/officeDocument/2006/relationships" xmlns:p="http://schemas.openxmlformats.org/presentationml/2006/main">
  <p:tag name="PA" val="v5.2.11"/>
</p:tagLst>
</file>

<file path=ppt/tags/tag49.xml><?xml version="1.0" encoding="utf-8"?>
<p:tagLst xmlns:a="http://schemas.openxmlformats.org/drawingml/2006/main" xmlns:r="http://schemas.openxmlformats.org/officeDocument/2006/relationships" xmlns:p="http://schemas.openxmlformats.org/presentationml/2006/main">
  <p:tag name="PA" val="v5.2.11"/>
</p:tagLst>
</file>

<file path=ppt/tags/tag5.xml><?xml version="1.0" encoding="utf-8"?>
<p:tagLst xmlns:a="http://schemas.openxmlformats.org/drawingml/2006/main" xmlns:r="http://schemas.openxmlformats.org/officeDocument/2006/relationships" xmlns:p="http://schemas.openxmlformats.org/presentationml/2006/main">
  <p:tag name="PA" val="v5.2.11"/>
  <p:tag name="WHOLESPTYPE" val="Shape_Title"/>
</p:tagLst>
</file>

<file path=ppt/tags/tag50.xml><?xml version="1.0" encoding="utf-8"?>
<p:tagLst xmlns:a="http://schemas.openxmlformats.org/drawingml/2006/main" xmlns:r="http://schemas.openxmlformats.org/officeDocument/2006/relationships" xmlns:p="http://schemas.openxmlformats.org/presentationml/2006/main">
  <p:tag name="PA" val="v5.2.11"/>
</p:tagLst>
</file>

<file path=ppt/tags/tag51.xml><?xml version="1.0" encoding="utf-8"?>
<p:tagLst xmlns:a="http://schemas.openxmlformats.org/drawingml/2006/main" xmlns:r="http://schemas.openxmlformats.org/officeDocument/2006/relationships" xmlns:p="http://schemas.openxmlformats.org/presentationml/2006/main">
  <p:tag name="PA" val="v5.2.11"/>
</p:tagLst>
</file>

<file path=ppt/tags/tag52.xml><?xml version="1.0" encoding="utf-8"?>
<p:tagLst xmlns:a="http://schemas.openxmlformats.org/drawingml/2006/main" xmlns:r="http://schemas.openxmlformats.org/officeDocument/2006/relationships" xmlns:p="http://schemas.openxmlformats.org/presentationml/2006/main">
  <p:tag name="PA" val="v5.2.11"/>
</p:tagLst>
</file>

<file path=ppt/tags/tag53.xml><?xml version="1.0" encoding="utf-8"?>
<p:tagLst xmlns:a="http://schemas.openxmlformats.org/drawingml/2006/main" xmlns:r="http://schemas.openxmlformats.org/officeDocument/2006/relationships" xmlns:p="http://schemas.openxmlformats.org/presentationml/2006/main">
  <p:tag name="PA" val="v5.2.11"/>
</p:tagLst>
</file>

<file path=ppt/tags/tag54.xml><?xml version="1.0" encoding="utf-8"?>
<p:tagLst xmlns:a="http://schemas.openxmlformats.org/drawingml/2006/main" xmlns:r="http://schemas.openxmlformats.org/officeDocument/2006/relationships" xmlns:p="http://schemas.openxmlformats.org/presentationml/2006/main">
  <p:tag name="PA" val="v5.2.11"/>
</p:tagLst>
</file>

<file path=ppt/tags/tag55.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Head"/>
</p:tagLst>
</file>

<file path=ppt/tags/tag56.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57.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58.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59.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6.xml><?xml version="1.0" encoding="utf-8"?>
<p:tagLst xmlns:a="http://schemas.openxmlformats.org/drawingml/2006/main" xmlns:r="http://schemas.openxmlformats.org/officeDocument/2006/relationships" xmlns:p="http://schemas.openxmlformats.org/presentationml/2006/main">
  <p:tag name="PA" val="v5.2.11"/>
  <p:tag name="WHOLESPTYPE" val="Shape_Title"/>
</p:tagLst>
</file>

<file path=ppt/tags/tag60.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61.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62.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63.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64.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65.xml><?xml version="1.0" encoding="utf-8"?>
<p:tagLst xmlns:a="http://schemas.openxmlformats.org/drawingml/2006/main" xmlns:r="http://schemas.openxmlformats.org/officeDocument/2006/relationships" xmlns:p="http://schemas.openxmlformats.org/presentationml/2006/main">
  <p:tag name="PA" val="v5.2.11"/>
  <p:tag name="WHOLESPTYPE" val="Shape_Pictire"/>
</p:tagLst>
</file>

<file path=ppt/tags/tag66.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67.xml><?xml version="1.0" encoding="utf-8"?>
<p:tagLst xmlns:a="http://schemas.openxmlformats.org/drawingml/2006/main" xmlns:r="http://schemas.openxmlformats.org/officeDocument/2006/relationships" xmlns:p="http://schemas.openxmlformats.org/presentationml/2006/main">
  <p:tag name="PA" val="v5.2.11"/>
</p:tagLst>
</file>

<file path=ppt/tags/tag68.xml><?xml version="1.0" encoding="utf-8"?>
<p:tagLst xmlns:a="http://schemas.openxmlformats.org/drawingml/2006/main" xmlns:r="http://schemas.openxmlformats.org/officeDocument/2006/relationships" xmlns:p="http://schemas.openxmlformats.org/presentationml/2006/main">
  <p:tag name="PA" val="v5.2.11"/>
</p:tagLst>
</file>

<file path=ppt/tags/tag69.xml><?xml version="1.0" encoding="utf-8"?>
<p:tagLst xmlns:a="http://schemas.openxmlformats.org/drawingml/2006/main" xmlns:r="http://schemas.openxmlformats.org/officeDocument/2006/relationships" xmlns:p="http://schemas.openxmlformats.org/presentationml/2006/main">
  <p:tag name="PA" val="v5.2.11"/>
</p:tagLst>
</file>

<file path=ppt/tags/tag7.xml><?xml version="1.0" encoding="utf-8"?>
<p:tagLst xmlns:a="http://schemas.openxmlformats.org/drawingml/2006/main" xmlns:r="http://schemas.openxmlformats.org/officeDocument/2006/relationships" xmlns:p="http://schemas.openxmlformats.org/presentationml/2006/main">
  <p:tag name="PA" val="v5.2.11"/>
  <p:tag name="WHOLESPTYPE" val="Shape_Pictire"/>
</p:tagLst>
</file>

<file path=ppt/tags/tag70.xml><?xml version="1.0" encoding="utf-8"?>
<p:tagLst xmlns:a="http://schemas.openxmlformats.org/drawingml/2006/main" xmlns:r="http://schemas.openxmlformats.org/officeDocument/2006/relationships" xmlns:p="http://schemas.openxmlformats.org/presentationml/2006/main">
  <p:tag name="PA" val="v5.2.11"/>
</p:tagLst>
</file>

<file path=ppt/tags/tag71.xml><?xml version="1.0" encoding="utf-8"?>
<p:tagLst xmlns:a="http://schemas.openxmlformats.org/drawingml/2006/main" xmlns:r="http://schemas.openxmlformats.org/officeDocument/2006/relationships" xmlns:p="http://schemas.openxmlformats.org/presentationml/2006/main">
  <p:tag name="PA" val="v5.2.11"/>
</p:tagLst>
</file>

<file path=ppt/tags/tag72.xml><?xml version="1.0" encoding="utf-8"?>
<p:tagLst xmlns:a="http://schemas.openxmlformats.org/drawingml/2006/main" xmlns:r="http://schemas.openxmlformats.org/officeDocument/2006/relationships" xmlns:p="http://schemas.openxmlformats.org/presentationml/2006/main">
  <p:tag name="PA" val="v5.2.11"/>
</p:tagLst>
</file>

<file path=ppt/tags/tag73.xml><?xml version="1.0" encoding="utf-8"?>
<p:tagLst xmlns:a="http://schemas.openxmlformats.org/drawingml/2006/main" xmlns:r="http://schemas.openxmlformats.org/officeDocument/2006/relationships" xmlns:p="http://schemas.openxmlformats.org/presentationml/2006/main">
  <p:tag name="PA" val="v5.2.11"/>
</p:tagLst>
</file>

<file path=ppt/tags/tag74.xml><?xml version="1.0" encoding="utf-8"?>
<p:tagLst xmlns:a="http://schemas.openxmlformats.org/drawingml/2006/main" xmlns:r="http://schemas.openxmlformats.org/officeDocument/2006/relationships" xmlns:p="http://schemas.openxmlformats.org/presentationml/2006/main">
  <p:tag name="PA" val="v5.2.11"/>
</p:tagLst>
</file>

<file path=ppt/tags/tag75.xml><?xml version="1.0" encoding="utf-8"?>
<p:tagLst xmlns:a="http://schemas.openxmlformats.org/drawingml/2006/main" xmlns:r="http://schemas.openxmlformats.org/officeDocument/2006/relationships" xmlns:p="http://schemas.openxmlformats.org/presentationml/2006/main">
  <p:tag name="PA" val="v5.2.11"/>
</p:tagLst>
</file>

<file path=ppt/tags/tag76.xml><?xml version="1.0" encoding="utf-8"?>
<p:tagLst xmlns:a="http://schemas.openxmlformats.org/drawingml/2006/main" xmlns:r="http://schemas.openxmlformats.org/officeDocument/2006/relationships" xmlns:p="http://schemas.openxmlformats.org/presentationml/2006/main">
  <p:tag name="PA" val="v5.2.11"/>
</p:tagLst>
</file>

<file path=ppt/tags/tag77.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Head"/>
</p:tagLst>
</file>

<file path=ppt/tags/tag78.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79.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8.xml><?xml version="1.0" encoding="utf-8"?>
<p:tagLst xmlns:a="http://schemas.openxmlformats.org/drawingml/2006/main" xmlns:r="http://schemas.openxmlformats.org/officeDocument/2006/relationships" xmlns:p="http://schemas.openxmlformats.org/presentationml/2006/main">
  <p:tag name="PA" val="v5.2.11"/>
  <p:tag name="WHOLESPTYPE" val="Shape_Title"/>
</p:tagLst>
</file>

<file path=ppt/tags/tag80.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81.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82.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83.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84.xml><?xml version="1.0" encoding="utf-8"?>
<p:tagLst xmlns:a="http://schemas.openxmlformats.org/drawingml/2006/main" xmlns:r="http://schemas.openxmlformats.org/officeDocument/2006/relationships" xmlns:p="http://schemas.openxmlformats.org/presentationml/2006/main">
  <p:tag name="PA" val="v5.2.11"/>
</p:tagLst>
</file>

<file path=ppt/tags/tag85.xml><?xml version="1.0" encoding="utf-8"?>
<p:tagLst xmlns:a="http://schemas.openxmlformats.org/drawingml/2006/main" xmlns:r="http://schemas.openxmlformats.org/officeDocument/2006/relationships" xmlns:p="http://schemas.openxmlformats.org/presentationml/2006/main">
  <p:tag name="PA" val="v5.2.11"/>
</p:tagLst>
</file>

<file path=ppt/tags/tag86.xml><?xml version="1.0" encoding="utf-8"?>
<p:tagLst xmlns:a="http://schemas.openxmlformats.org/drawingml/2006/main" xmlns:r="http://schemas.openxmlformats.org/officeDocument/2006/relationships" xmlns:p="http://schemas.openxmlformats.org/presentationml/2006/main">
  <p:tag name="PA" val="v5.2.11"/>
</p:tagLst>
</file>

<file path=ppt/tags/tag87.xml><?xml version="1.0" encoding="utf-8"?>
<p:tagLst xmlns:a="http://schemas.openxmlformats.org/drawingml/2006/main" xmlns:r="http://schemas.openxmlformats.org/officeDocument/2006/relationships" xmlns:p="http://schemas.openxmlformats.org/presentationml/2006/main">
  <p:tag name="PA" val="v5.2.11"/>
</p:tagLst>
</file>

<file path=ppt/tags/tag88.xml><?xml version="1.0" encoding="utf-8"?>
<p:tagLst xmlns:a="http://schemas.openxmlformats.org/drawingml/2006/main" xmlns:r="http://schemas.openxmlformats.org/officeDocument/2006/relationships" xmlns:p="http://schemas.openxmlformats.org/presentationml/2006/main">
  <p:tag name="PA" val="v5.2.11"/>
</p:tagLst>
</file>

<file path=ppt/tags/tag89.xml><?xml version="1.0" encoding="utf-8"?>
<p:tagLst xmlns:a="http://schemas.openxmlformats.org/drawingml/2006/main" xmlns:r="http://schemas.openxmlformats.org/officeDocument/2006/relationships" xmlns:p="http://schemas.openxmlformats.org/presentationml/2006/main">
  <p:tag name="PA" val="v5.2.11"/>
</p:tagLst>
</file>

<file path=ppt/tags/tag9.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Cat"/>
</p:tagLst>
</file>

<file path=ppt/tags/tag90.xml><?xml version="1.0" encoding="utf-8"?>
<p:tagLst xmlns:a="http://schemas.openxmlformats.org/drawingml/2006/main" xmlns:r="http://schemas.openxmlformats.org/officeDocument/2006/relationships" xmlns:p="http://schemas.openxmlformats.org/presentationml/2006/main">
  <p:tag name="PA" val="v5.2.11"/>
</p:tagLst>
</file>

<file path=ppt/tags/tag91.xml><?xml version="1.0" encoding="utf-8"?>
<p:tagLst xmlns:a="http://schemas.openxmlformats.org/drawingml/2006/main" xmlns:r="http://schemas.openxmlformats.org/officeDocument/2006/relationships" xmlns:p="http://schemas.openxmlformats.org/presentationml/2006/main">
  <p:tag name="PA" val="v5.2.11"/>
</p:tagLst>
</file>

<file path=ppt/tags/tag92.xml><?xml version="1.0" encoding="utf-8"?>
<p:tagLst xmlns:a="http://schemas.openxmlformats.org/drawingml/2006/main" xmlns:r="http://schemas.openxmlformats.org/officeDocument/2006/relationships" xmlns:p="http://schemas.openxmlformats.org/presentationml/2006/main">
  <p:tag name="PA" val="v5.2.11"/>
</p:tagLst>
</file>

<file path=ppt/tags/tag93.xml><?xml version="1.0" encoding="utf-8"?>
<p:tagLst xmlns:a="http://schemas.openxmlformats.org/drawingml/2006/main" xmlns:r="http://schemas.openxmlformats.org/officeDocument/2006/relationships" xmlns:p="http://schemas.openxmlformats.org/presentationml/2006/main">
  <p:tag name="PA" val="v5.2.11"/>
</p:tagLst>
</file>

<file path=ppt/tags/tag94.xml><?xml version="1.0" encoding="utf-8"?>
<p:tagLst xmlns:a="http://schemas.openxmlformats.org/drawingml/2006/main" xmlns:r="http://schemas.openxmlformats.org/officeDocument/2006/relationships" xmlns:p="http://schemas.openxmlformats.org/presentationml/2006/main">
  <p:tag name="RESOURCELIBID_LIB" val="308832"/>
  <p:tag name="WHOLEPAGETYPE" val="Page_Head"/>
</p:tagLst>
</file>

<file path=ppt/tags/tag95.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96.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97.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98.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ags/tag99.xml><?xml version="1.0" encoding="utf-8"?>
<p:tagLst xmlns:a="http://schemas.openxmlformats.org/drawingml/2006/main" xmlns:r="http://schemas.openxmlformats.org/officeDocument/2006/relationships" xmlns:p="http://schemas.openxmlformats.org/presentationml/2006/main">
  <p:tag name="PA" val="v5.2.11"/>
  <p:tag name="WHOLESPTYPE" val="Shape_Other"/>
</p:tagLst>
</file>

<file path=ppt/theme/theme1.xml><?xml version="1.0" encoding="utf-8"?>
<a:theme xmlns:a="http://schemas.openxmlformats.org/drawingml/2006/main" name="第一PPT，www.1ppt.com">
  <a:themeElements>
    <a:clrScheme name="自定义 162">
      <a:dk1>
        <a:sysClr val="windowText" lastClr="000000"/>
      </a:dk1>
      <a:lt1>
        <a:sysClr val="window" lastClr="FFFFFF"/>
      </a:lt1>
      <a:dk2>
        <a:srgbClr val="44546A"/>
      </a:dk2>
      <a:lt2>
        <a:srgbClr val="E7E6E6"/>
      </a:lt2>
      <a:accent1>
        <a:srgbClr val="9CB6B7"/>
      </a:accent1>
      <a:accent2>
        <a:srgbClr val="262626"/>
      </a:accent2>
      <a:accent3>
        <a:srgbClr val="A5A5A5"/>
      </a:accent3>
      <a:accent4>
        <a:srgbClr val="FFC000"/>
      </a:accent4>
      <a:accent5>
        <a:srgbClr val="5B9BD5"/>
      </a:accent5>
      <a:accent6>
        <a:srgbClr val="70AD47"/>
      </a:accent6>
      <a:hlink>
        <a:srgbClr val="0563C1"/>
      </a:hlink>
      <a:folHlink>
        <a:srgbClr val="954F72"/>
      </a:folHlink>
    </a:clrScheme>
    <a:fontScheme name="swl2cvkb">
      <a:majorFont>
        <a:latin typeface="微软雅黑" panose="020F0302020204030204"/>
        <a:ea typeface="微软雅黑 Light"/>
        <a:cs typeface=""/>
      </a:majorFont>
      <a:minorFont>
        <a:latin typeface="微软雅黑" panose="020F0502020204030204"/>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2059</Words>
  <Application>Microsoft Office PowerPoint</Application>
  <PresentationFormat>宽屏</PresentationFormat>
  <Paragraphs>228</Paragraphs>
  <Slides>25</Slides>
  <Notes>24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25</vt:i4>
      </vt:variant>
    </vt:vector>
  </HeadingPairs>
  <TitlesOfParts>
    <vt:vector size="34" baseType="lpstr">
      <vt:lpstr>Gill Sans</vt:lpstr>
      <vt:lpstr>等线</vt:lpstr>
      <vt:lpstr>微软雅黑</vt:lpstr>
      <vt:lpstr>造字工房悦黑体验版纤细体</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清新小花</dc:title>
  <dc:creator>第一PPT</dc:creator>
  <cp:keywords>www.1ppt.com</cp:keywords>
  <dc:description>www.1ppt.com</dc:description>
  <cp:lastModifiedBy>Administrator</cp:lastModifiedBy>
  <cp:revision>21</cp:revision>
  <dcterms:created xsi:type="dcterms:W3CDTF">2021-06-12T01:30:16Z</dcterms:created>
  <dcterms:modified xsi:type="dcterms:W3CDTF">2023-03-28T06:23:00Z</dcterms:modified>
</cp:coreProperties>
</file>