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5" r:id="rId2"/>
  </p:sldMasterIdLst>
  <p:notesMasterIdLst>
    <p:notesMasterId r:id="rId31"/>
  </p:notesMasterIdLst>
  <p:sldIdLst>
    <p:sldId id="256" r:id="rId3"/>
    <p:sldId id="258" r:id="rId4"/>
    <p:sldId id="259" r:id="rId5"/>
    <p:sldId id="265" r:id="rId6"/>
    <p:sldId id="264" r:id="rId7"/>
    <p:sldId id="263" r:id="rId8"/>
    <p:sldId id="289" r:id="rId9"/>
    <p:sldId id="266" r:id="rId10"/>
    <p:sldId id="281" r:id="rId11"/>
    <p:sldId id="284" r:id="rId12"/>
    <p:sldId id="288" r:id="rId13"/>
    <p:sldId id="287" r:id="rId14"/>
    <p:sldId id="270" r:id="rId15"/>
    <p:sldId id="269" r:id="rId16"/>
    <p:sldId id="279" r:id="rId17"/>
    <p:sldId id="282" r:id="rId18"/>
    <p:sldId id="280" r:id="rId19"/>
    <p:sldId id="290" r:id="rId20"/>
    <p:sldId id="278" r:id="rId21"/>
    <p:sldId id="273" r:id="rId22"/>
    <p:sldId id="272" r:id="rId23"/>
    <p:sldId id="283" r:id="rId24"/>
    <p:sldId id="276" r:id="rId25"/>
    <p:sldId id="275" r:id="rId26"/>
    <p:sldId id="277" r:id="rId27"/>
    <p:sldId id="274" r:id="rId28"/>
    <p:sldId id="286" r:id="rId29"/>
    <p:sldId id="291"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33" autoAdjust="0"/>
    <p:restoredTop sz="94660"/>
  </p:normalViewPr>
  <p:slideViewPr>
    <p:cSldViewPr snapToGrid="0" showGuides="1">
      <p:cViewPr>
        <p:scale>
          <a:sx n="75" d="100"/>
          <a:sy n="75" d="100"/>
        </p:scale>
        <p:origin x="-1704" y="-8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B84BAF-9418-4E14-A80E-37E601FBEB01}" type="datetimeFigureOut">
              <a:rPr lang="zh-CN" altLang="en-US" smtClean="0"/>
              <a:t>2022/1/2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DF83C-D251-4770-91FE-6DD804F7B15B}" type="slidenum">
              <a:rPr lang="zh-CN" altLang="en-US" smtClean="0"/>
              <a:t>‹#›</a:t>
            </a:fld>
            <a:endParaRPr lang="zh-CN" altLang="en-US"/>
          </a:p>
        </p:txBody>
      </p:sp>
    </p:spTree>
    <p:extLst>
      <p:ext uri="{BB962C8B-B14F-4D97-AF65-F5344CB8AC3E}">
        <p14:creationId xmlns:p14="http://schemas.microsoft.com/office/powerpoint/2010/main" val="3234637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C8DF83C-D251-4770-91FE-6DD804F7B15B}" type="slidenum">
              <a:rPr lang="zh-CN" altLang="en-US" smtClean="0"/>
              <a:t>4</a:t>
            </a:fld>
            <a:endParaRPr lang="zh-CN" altLang="en-US"/>
          </a:p>
        </p:txBody>
      </p:sp>
    </p:spTree>
    <p:extLst>
      <p:ext uri="{BB962C8B-B14F-4D97-AF65-F5344CB8AC3E}">
        <p14:creationId xmlns:p14="http://schemas.microsoft.com/office/powerpoint/2010/main" val="2941555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C8DF83C-D251-4770-91FE-6DD804F7B15B}" type="slidenum">
              <a:rPr lang="zh-CN" altLang="en-US" smtClean="0"/>
              <a:t>20</a:t>
            </a:fld>
            <a:endParaRPr lang="zh-CN" altLang="en-US"/>
          </a:p>
        </p:txBody>
      </p:sp>
    </p:spTree>
    <p:extLst>
      <p:ext uri="{BB962C8B-B14F-4D97-AF65-F5344CB8AC3E}">
        <p14:creationId xmlns:p14="http://schemas.microsoft.com/office/powerpoint/2010/main" val="1404026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F633AD2-57A9-43F8-A27C-AE1E0643A94E}"/>
              </a:ext>
            </a:extLst>
          </p:cNvPr>
          <p:cNvSpPr>
            <a:spLocks noGrp="1"/>
          </p:cNvSpPr>
          <p:nvPr>
            <p:ph type="ctrTitle"/>
          </p:nvPr>
        </p:nvSpPr>
        <p:spPr>
          <a:xfrm>
            <a:off x="1524000" y="1122363"/>
            <a:ext cx="9144000" cy="2387600"/>
          </a:xfrm>
          <a:prstGeom prst="rect">
            <a:avLst/>
          </a:prstGeom>
        </p:spPr>
        <p:txBody>
          <a:bodyPr anchor="b"/>
          <a:lstStyle>
            <a:lvl1pPr algn="ctr">
              <a:defRPr sz="6000">
                <a:solidFill>
                  <a:schemeClr val="accent4">
                    <a:lumMod val="100000"/>
                  </a:schemeClr>
                </a:solidFill>
              </a:defRPr>
            </a:lvl1pPr>
          </a:lstStyle>
          <a:p>
            <a:r>
              <a:rPr lang="zh-CN" altLang="en-US"/>
              <a:t>单击此处编辑母版标题样式</a:t>
            </a:r>
          </a:p>
        </p:txBody>
      </p:sp>
      <p:sp>
        <p:nvSpPr>
          <p:cNvPr id="3" name="副标题 2">
            <a:extLst>
              <a:ext uri="{FF2B5EF4-FFF2-40B4-BE49-F238E27FC236}">
                <a16:creationId xmlns:a16="http://schemas.microsoft.com/office/drawing/2014/main" xmlns="" id="{4AD61E30-9CD9-4B60-BD17-5F9CA7527312}"/>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solidFill>
                  <a:schemeClr val="accent4">
                    <a:lumMod val="10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9C20CCB5-93DF-4628-BE0D-919BB5B8EBDA}"/>
              </a:ext>
            </a:extLst>
          </p:cNvPr>
          <p:cNvSpPr>
            <a:spLocks noGrp="1"/>
          </p:cNvSpPr>
          <p:nvPr>
            <p:ph type="dt" sz="half" idx="10"/>
          </p:nvPr>
        </p:nvSpPr>
        <p:spPr>
          <a:xfrm>
            <a:off x="838200" y="6356350"/>
            <a:ext cx="2743200" cy="365125"/>
          </a:xfrm>
          <a:prstGeom prst="rect">
            <a:avLst/>
          </a:prstGeom>
        </p:spPr>
        <p:txBody>
          <a:bodyPr/>
          <a:lstStyle>
            <a:lvl1pPr>
              <a:defRPr>
                <a:solidFill>
                  <a:schemeClr val="accent4">
                    <a:lumMod val="100000"/>
                    <a:tint val="75000"/>
                  </a:schemeClr>
                </a:solidFill>
              </a:defRPr>
            </a:lvl1pPr>
          </a:lstStyle>
          <a:p>
            <a:fld id="{EDC9C72A-B554-4317-BB98-4691F1D39C4F}" type="datetimeFigureOut">
              <a:rPr lang="zh-CN" altLang="en-US" smtClean="0"/>
              <a:pPr/>
              <a:t>2022/1/2</a:t>
            </a:fld>
            <a:endParaRPr lang="zh-CN" altLang="en-US"/>
          </a:p>
        </p:txBody>
      </p:sp>
      <p:sp>
        <p:nvSpPr>
          <p:cNvPr id="5" name="页脚占位符 4">
            <a:extLst>
              <a:ext uri="{FF2B5EF4-FFF2-40B4-BE49-F238E27FC236}">
                <a16:creationId xmlns:a16="http://schemas.microsoft.com/office/drawing/2014/main" xmlns="" id="{BD700CBC-FF82-4E2B-9D98-2FFA45C07FF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xmlns="" id="{31AA7E86-0E20-41B7-8B43-E5C8DD9495CB}"/>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accent4">
                    <a:lumMod val="100000"/>
                    <a:tint val="75000"/>
                  </a:schemeClr>
                </a:solidFill>
              </a:defRPr>
            </a:lvl1pPr>
          </a:lstStyle>
          <a:p>
            <a:fld id="{126FBB03-3F07-4092-8E77-7A672686C41E}" type="slidenum">
              <a:rPr lang="zh-CN" altLang="en-US" smtClean="0"/>
              <a:pPr/>
              <a:t>‹#›</a:t>
            </a:fld>
            <a:endParaRPr lang="zh-CN" altLang="en-US"/>
          </a:p>
        </p:txBody>
      </p:sp>
    </p:spTree>
    <p:extLst>
      <p:ext uri="{BB962C8B-B14F-4D97-AF65-F5344CB8AC3E}">
        <p14:creationId xmlns:p14="http://schemas.microsoft.com/office/powerpoint/2010/main" val="3457144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60DAB8A-BF53-45A1-B1EC-4F476F5C34D8}"/>
              </a:ext>
            </a:extLst>
          </p:cNvPr>
          <p:cNvSpPr>
            <a:spLocks noGrp="1"/>
          </p:cNvSpPr>
          <p:nvPr>
            <p:ph type="title"/>
          </p:nvPr>
        </p:nvSpPr>
        <p:spPr>
          <a:xfrm>
            <a:off x="839788" y="457200"/>
            <a:ext cx="3932237" cy="1600200"/>
          </a:xfrm>
          <a:prstGeom prst="rect">
            <a:avLst/>
          </a:prstGeom>
        </p:spPr>
        <p:txBody>
          <a:bodyPr anchor="b"/>
          <a:lstStyle>
            <a:lvl1pPr>
              <a:defRPr sz="3200">
                <a:solidFill>
                  <a:schemeClr val="accent4">
                    <a:lumMod val="100000"/>
                  </a:schemeClr>
                </a:solidFill>
              </a:defRPr>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D8FFFC83-C7E5-4E2F-BEE2-01F1A01BCC4D}"/>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E447E7E0-634D-4EF8-8A31-23CD7C9882D1}"/>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solidFill>
                  <a:schemeClr val="accent4">
                    <a:lumMod val="10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4132FFD8-91E1-4F4B-ADF2-D17BDF791715}"/>
              </a:ext>
            </a:extLst>
          </p:cNvPr>
          <p:cNvSpPr>
            <a:spLocks noGrp="1"/>
          </p:cNvSpPr>
          <p:nvPr>
            <p:ph type="dt" sz="half" idx="10"/>
          </p:nvPr>
        </p:nvSpPr>
        <p:spPr>
          <a:xfrm>
            <a:off x="838200" y="6356350"/>
            <a:ext cx="2743200" cy="365125"/>
          </a:xfrm>
          <a:prstGeom prst="rect">
            <a:avLst/>
          </a:prstGeom>
        </p:spPr>
        <p:txBody>
          <a:bodyPr/>
          <a:lstStyle>
            <a:lvl1pPr>
              <a:defRPr>
                <a:solidFill>
                  <a:schemeClr val="accent4">
                    <a:lumMod val="100000"/>
                    <a:tint val="75000"/>
                  </a:schemeClr>
                </a:solidFill>
              </a:defRPr>
            </a:lvl1pPr>
          </a:lstStyle>
          <a:p>
            <a:fld id="{EDC9C72A-B554-4317-BB98-4691F1D39C4F}" type="datetimeFigureOut">
              <a:rPr lang="zh-CN" altLang="en-US" smtClean="0"/>
              <a:pPr/>
              <a:t>2022/1/2</a:t>
            </a:fld>
            <a:endParaRPr lang="zh-CN" altLang="en-US"/>
          </a:p>
        </p:txBody>
      </p:sp>
      <p:sp>
        <p:nvSpPr>
          <p:cNvPr id="6" name="页脚占位符 5">
            <a:extLst>
              <a:ext uri="{FF2B5EF4-FFF2-40B4-BE49-F238E27FC236}">
                <a16:creationId xmlns:a16="http://schemas.microsoft.com/office/drawing/2014/main" xmlns="" id="{99BA1879-361C-46EC-A6A2-2C7442CE526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xmlns="" id="{635E08BB-6343-46FE-8143-01EA0A2808C0}"/>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accent4">
                    <a:lumMod val="100000"/>
                    <a:tint val="75000"/>
                  </a:schemeClr>
                </a:solidFill>
              </a:defRPr>
            </a:lvl1pPr>
          </a:lstStyle>
          <a:p>
            <a:fld id="{126FBB03-3F07-4092-8E77-7A672686C41E}" type="slidenum">
              <a:rPr lang="zh-CN" altLang="en-US" smtClean="0"/>
              <a:pPr/>
              <a:t>‹#›</a:t>
            </a:fld>
            <a:endParaRPr lang="zh-CN" altLang="en-US"/>
          </a:p>
        </p:txBody>
      </p:sp>
    </p:spTree>
    <p:extLst>
      <p:ext uri="{BB962C8B-B14F-4D97-AF65-F5344CB8AC3E}">
        <p14:creationId xmlns:p14="http://schemas.microsoft.com/office/powerpoint/2010/main" val="2003871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EDE485F-1790-4174-9130-441C4FD117DB}"/>
              </a:ext>
            </a:extLst>
          </p:cNvPr>
          <p:cNvSpPr>
            <a:spLocks noGrp="1"/>
          </p:cNvSpPr>
          <p:nvPr>
            <p:ph type="title"/>
          </p:nvPr>
        </p:nvSpPr>
        <p:spPr>
          <a:xfrm>
            <a:off x="838200" y="365125"/>
            <a:ext cx="10515600" cy="1325563"/>
          </a:xfrm>
          <a:prstGeom prst="rect">
            <a:avLst/>
          </a:prstGeom>
        </p:spPr>
        <p:txBody>
          <a:bodyPr/>
          <a:lstStyle>
            <a:lvl1pPr>
              <a:defRPr>
                <a:solidFill>
                  <a:schemeClr val="accent4">
                    <a:lumMod val="100000"/>
                  </a:schemeClr>
                </a:solidFill>
              </a:defRPr>
            </a:lvl1pPr>
          </a:lstStyle>
          <a:p>
            <a:r>
              <a:rPr lang="zh-CN" altLang="en-US"/>
              <a:t>单击此处编辑母版标题样式</a:t>
            </a:r>
          </a:p>
        </p:txBody>
      </p:sp>
      <p:sp>
        <p:nvSpPr>
          <p:cNvPr id="3" name="竖排文字占位符 2">
            <a:extLst>
              <a:ext uri="{FF2B5EF4-FFF2-40B4-BE49-F238E27FC236}">
                <a16:creationId xmlns:a16="http://schemas.microsoft.com/office/drawing/2014/main" xmlns="" id="{0469C109-E62B-4AAC-96BA-AD6948EA4916}"/>
              </a:ext>
            </a:extLst>
          </p:cNvPr>
          <p:cNvSpPr>
            <a:spLocks noGrp="1"/>
          </p:cNvSpPr>
          <p:nvPr>
            <p:ph type="body" orient="vert" idx="1"/>
          </p:nvPr>
        </p:nvSpPr>
        <p:spPr>
          <a:xfrm>
            <a:off x="838200" y="1825625"/>
            <a:ext cx="10515600" cy="4351338"/>
          </a:xfrm>
          <a:prstGeom prst="rect">
            <a:avLst/>
          </a:prstGeom>
        </p:spPr>
        <p:txBody>
          <a:bodyPr vert="eaVert"/>
          <a:lstStyle>
            <a:lvl1pPr>
              <a:defRPr>
                <a:solidFill>
                  <a:schemeClr val="accent4">
                    <a:lumMod val="100000"/>
                  </a:schemeClr>
                </a:solidFill>
              </a:defRPr>
            </a:lvl1pPr>
            <a:lvl2pPr>
              <a:defRPr>
                <a:solidFill>
                  <a:schemeClr val="accent4">
                    <a:lumMod val="100000"/>
                  </a:schemeClr>
                </a:solidFill>
              </a:defRPr>
            </a:lvl2pPr>
            <a:lvl3pPr>
              <a:defRPr>
                <a:solidFill>
                  <a:schemeClr val="accent4">
                    <a:lumMod val="100000"/>
                  </a:schemeClr>
                </a:solidFill>
              </a:defRPr>
            </a:lvl3pPr>
            <a:lvl4pPr>
              <a:defRPr>
                <a:solidFill>
                  <a:schemeClr val="accent4">
                    <a:lumMod val="100000"/>
                  </a:schemeClr>
                </a:solidFill>
              </a:defRPr>
            </a:lvl4pPr>
            <a:lvl5pPr>
              <a:defRPr>
                <a:solidFill>
                  <a:schemeClr val="accent4">
                    <a:lumMod val="100000"/>
                  </a:schemeClr>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77A137CA-CFA2-43F2-81B4-EFD4A8C6D419}"/>
              </a:ext>
            </a:extLst>
          </p:cNvPr>
          <p:cNvSpPr>
            <a:spLocks noGrp="1"/>
          </p:cNvSpPr>
          <p:nvPr>
            <p:ph type="dt" sz="half" idx="10"/>
          </p:nvPr>
        </p:nvSpPr>
        <p:spPr>
          <a:xfrm>
            <a:off x="838200" y="6356350"/>
            <a:ext cx="2743200" cy="365125"/>
          </a:xfrm>
          <a:prstGeom prst="rect">
            <a:avLst/>
          </a:prstGeom>
        </p:spPr>
        <p:txBody>
          <a:bodyPr/>
          <a:lstStyle>
            <a:lvl1pPr>
              <a:defRPr>
                <a:solidFill>
                  <a:schemeClr val="accent4">
                    <a:lumMod val="100000"/>
                    <a:tint val="75000"/>
                  </a:schemeClr>
                </a:solidFill>
              </a:defRPr>
            </a:lvl1pPr>
          </a:lstStyle>
          <a:p>
            <a:fld id="{EDC9C72A-B554-4317-BB98-4691F1D39C4F}" type="datetimeFigureOut">
              <a:rPr lang="zh-CN" altLang="en-US" smtClean="0"/>
              <a:pPr/>
              <a:t>2022/1/2</a:t>
            </a:fld>
            <a:endParaRPr lang="zh-CN" altLang="en-US"/>
          </a:p>
        </p:txBody>
      </p:sp>
      <p:sp>
        <p:nvSpPr>
          <p:cNvPr id="5" name="页脚占位符 4">
            <a:extLst>
              <a:ext uri="{FF2B5EF4-FFF2-40B4-BE49-F238E27FC236}">
                <a16:creationId xmlns:a16="http://schemas.microsoft.com/office/drawing/2014/main" xmlns="" id="{4061DCEF-40B4-422D-993C-B80B3E25834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xmlns="" id="{99BA4D30-41C9-4C52-BE4B-D36308FF04E5}"/>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accent4">
                    <a:lumMod val="100000"/>
                    <a:tint val="75000"/>
                  </a:schemeClr>
                </a:solidFill>
              </a:defRPr>
            </a:lvl1pPr>
          </a:lstStyle>
          <a:p>
            <a:fld id="{126FBB03-3F07-4092-8E77-7A672686C41E}" type="slidenum">
              <a:rPr lang="zh-CN" altLang="en-US" smtClean="0"/>
              <a:pPr/>
              <a:t>‹#›</a:t>
            </a:fld>
            <a:endParaRPr lang="zh-CN" altLang="en-US"/>
          </a:p>
        </p:txBody>
      </p:sp>
    </p:spTree>
    <p:extLst>
      <p:ext uri="{BB962C8B-B14F-4D97-AF65-F5344CB8AC3E}">
        <p14:creationId xmlns:p14="http://schemas.microsoft.com/office/powerpoint/2010/main" val="650688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DD39F4DF-7C09-4A69-AF6B-BBBCD967A6A3}"/>
              </a:ext>
            </a:extLst>
          </p:cNvPr>
          <p:cNvSpPr>
            <a:spLocks noGrp="1"/>
          </p:cNvSpPr>
          <p:nvPr>
            <p:ph type="title" orient="vert"/>
          </p:nvPr>
        </p:nvSpPr>
        <p:spPr>
          <a:xfrm>
            <a:off x="8724900" y="365125"/>
            <a:ext cx="2628900" cy="5811838"/>
          </a:xfrm>
          <a:prstGeom prst="rect">
            <a:avLst/>
          </a:prstGeom>
        </p:spPr>
        <p:txBody>
          <a:bodyPr vert="eaVert"/>
          <a:lstStyle>
            <a:lvl1pPr>
              <a:defRPr>
                <a:solidFill>
                  <a:schemeClr val="accent4">
                    <a:lumMod val="100000"/>
                  </a:schemeClr>
                </a:solidFill>
              </a:defRPr>
            </a:lvl1pPr>
          </a:lstStyle>
          <a:p>
            <a:r>
              <a:rPr lang="zh-CN" altLang="en-US"/>
              <a:t>单击此处编辑母版标题样式</a:t>
            </a:r>
          </a:p>
        </p:txBody>
      </p:sp>
      <p:sp>
        <p:nvSpPr>
          <p:cNvPr id="3" name="竖排文字占位符 2">
            <a:extLst>
              <a:ext uri="{FF2B5EF4-FFF2-40B4-BE49-F238E27FC236}">
                <a16:creationId xmlns:a16="http://schemas.microsoft.com/office/drawing/2014/main" xmlns="" id="{80956CF7-8D63-409F-89CD-6390C7827791}"/>
              </a:ext>
            </a:extLst>
          </p:cNvPr>
          <p:cNvSpPr>
            <a:spLocks noGrp="1"/>
          </p:cNvSpPr>
          <p:nvPr>
            <p:ph type="body" orient="vert" idx="1"/>
          </p:nvPr>
        </p:nvSpPr>
        <p:spPr>
          <a:xfrm>
            <a:off x="838200" y="365125"/>
            <a:ext cx="7734300" cy="5811838"/>
          </a:xfrm>
          <a:prstGeom prst="rect">
            <a:avLst/>
          </a:prstGeom>
        </p:spPr>
        <p:txBody>
          <a:bodyPr vert="eaVert"/>
          <a:lstStyle>
            <a:lvl1pPr>
              <a:defRPr>
                <a:solidFill>
                  <a:schemeClr val="accent4">
                    <a:lumMod val="100000"/>
                  </a:schemeClr>
                </a:solidFill>
              </a:defRPr>
            </a:lvl1pPr>
            <a:lvl2pPr>
              <a:defRPr>
                <a:solidFill>
                  <a:schemeClr val="accent4">
                    <a:lumMod val="100000"/>
                  </a:schemeClr>
                </a:solidFill>
              </a:defRPr>
            </a:lvl2pPr>
            <a:lvl3pPr>
              <a:defRPr>
                <a:solidFill>
                  <a:schemeClr val="accent4">
                    <a:lumMod val="100000"/>
                  </a:schemeClr>
                </a:solidFill>
              </a:defRPr>
            </a:lvl3pPr>
            <a:lvl4pPr>
              <a:defRPr>
                <a:solidFill>
                  <a:schemeClr val="accent4">
                    <a:lumMod val="100000"/>
                  </a:schemeClr>
                </a:solidFill>
              </a:defRPr>
            </a:lvl4pPr>
            <a:lvl5pPr>
              <a:defRPr>
                <a:solidFill>
                  <a:schemeClr val="accent4">
                    <a:lumMod val="100000"/>
                  </a:schemeClr>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9E745A05-727B-4FB9-8EA0-D72203FE552C}"/>
              </a:ext>
            </a:extLst>
          </p:cNvPr>
          <p:cNvSpPr>
            <a:spLocks noGrp="1"/>
          </p:cNvSpPr>
          <p:nvPr>
            <p:ph type="dt" sz="half" idx="10"/>
          </p:nvPr>
        </p:nvSpPr>
        <p:spPr>
          <a:xfrm>
            <a:off x="838200" y="6356350"/>
            <a:ext cx="2743200" cy="365125"/>
          </a:xfrm>
          <a:prstGeom prst="rect">
            <a:avLst/>
          </a:prstGeom>
        </p:spPr>
        <p:txBody>
          <a:bodyPr/>
          <a:lstStyle>
            <a:lvl1pPr>
              <a:defRPr>
                <a:solidFill>
                  <a:schemeClr val="accent4">
                    <a:lumMod val="100000"/>
                    <a:tint val="75000"/>
                  </a:schemeClr>
                </a:solidFill>
              </a:defRPr>
            </a:lvl1pPr>
          </a:lstStyle>
          <a:p>
            <a:fld id="{EDC9C72A-B554-4317-BB98-4691F1D39C4F}" type="datetimeFigureOut">
              <a:rPr lang="zh-CN" altLang="en-US" smtClean="0"/>
              <a:pPr/>
              <a:t>2022/1/2</a:t>
            </a:fld>
            <a:endParaRPr lang="zh-CN" altLang="en-US"/>
          </a:p>
        </p:txBody>
      </p:sp>
      <p:sp>
        <p:nvSpPr>
          <p:cNvPr id="5" name="页脚占位符 4">
            <a:extLst>
              <a:ext uri="{FF2B5EF4-FFF2-40B4-BE49-F238E27FC236}">
                <a16:creationId xmlns:a16="http://schemas.microsoft.com/office/drawing/2014/main" xmlns="" id="{AD084A26-90FB-41A3-B26A-61C608E127A9}"/>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xmlns="" id="{0FE14B45-D7CD-4327-85C5-299E79B3E234}"/>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accent4">
                    <a:lumMod val="100000"/>
                    <a:tint val="75000"/>
                  </a:schemeClr>
                </a:solidFill>
              </a:defRPr>
            </a:lvl1pPr>
          </a:lstStyle>
          <a:p>
            <a:fld id="{126FBB03-3F07-4092-8E77-7A672686C41E}" type="slidenum">
              <a:rPr lang="zh-CN" altLang="en-US" smtClean="0"/>
              <a:pPr/>
              <a:t>‹#›</a:t>
            </a:fld>
            <a:endParaRPr lang="zh-CN" altLang="en-US"/>
          </a:p>
        </p:txBody>
      </p:sp>
    </p:spTree>
    <p:extLst>
      <p:ext uri="{BB962C8B-B14F-4D97-AF65-F5344CB8AC3E}">
        <p14:creationId xmlns:p14="http://schemas.microsoft.com/office/powerpoint/2010/main" val="141587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994214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2022/1/2</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74029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2022/1/2</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2750901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73310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718D13A-A88F-481E-84D8-544F1940F743}"/>
              </a:ext>
            </a:extLst>
          </p:cNvPr>
          <p:cNvSpPr>
            <a:spLocks noGrp="1"/>
          </p:cNvSpPr>
          <p:nvPr>
            <p:ph type="title"/>
          </p:nvPr>
        </p:nvSpPr>
        <p:spPr>
          <a:xfrm>
            <a:off x="838200" y="365125"/>
            <a:ext cx="10515600" cy="1325563"/>
          </a:xfrm>
          <a:prstGeom prst="rect">
            <a:avLst/>
          </a:prstGeom>
        </p:spPr>
        <p:txBody>
          <a:bodyPr/>
          <a:lstStyle>
            <a:lvl1pPr>
              <a:defRPr>
                <a:solidFill>
                  <a:schemeClr val="accent4">
                    <a:lumMod val="100000"/>
                  </a:schemeClr>
                </a:solidFill>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DFBE0477-3D2B-4F55-8222-34BCBE1881F4}"/>
              </a:ext>
            </a:extLst>
          </p:cNvPr>
          <p:cNvSpPr>
            <a:spLocks noGrp="1"/>
          </p:cNvSpPr>
          <p:nvPr>
            <p:ph idx="1"/>
          </p:nvPr>
        </p:nvSpPr>
        <p:spPr>
          <a:xfrm>
            <a:off x="838200" y="1825625"/>
            <a:ext cx="10515600" cy="4351338"/>
          </a:xfrm>
          <a:prstGeom prst="rect">
            <a:avLst/>
          </a:prstGeom>
        </p:spPr>
        <p:txBody>
          <a:bodyPr/>
          <a:lstStyle>
            <a:lvl1pPr>
              <a:defRPr>
                <a:solidFill>
                  <a:schemeClr val="accent4">
                    <a:lumMod val="100000"/>
                  </a:schemeClr>
                </a:solidFill>
              </a:defRPr>
            </a:lvl1pPr>
            <a:lvl2pPr>
              <a:defRPr>
                <a:solidFill>
                  <a:schemeClr val="accent4">
                    <a:lumMod val="100000"/>
                  </a:schemeClr>
                </a:solidFill>
              </a:defRPr>
            </a:lvl2pPr>
            <a:lvl3pPr>
              <a:defRPr>
                <a:solidFill>
                  <a:schemeClr val="accent4">
                    <a:lumMod val="100000"/>
                  </a:schemeClr>
                </a:solidFill>
              </a:defRPr>
            </a:lvl3pPr>
            <a:lvl4pPr>
              <a:defRPr>
                <a:solidFill>
                  <a:schemeClr val="accent4">
                    <a:lumMod val="100000"/>
                  </a:schemeClr>
                </a:solidFill>
              </a:defRPr>
            </a:lvl4pPr>
            <a:lvl5pPr>
              <a:defRPr>
                <a:solidFill>
                  <a:schemeClr val="accent4">
                    <a:lumMod val="100000"/>
                  </a:schemeClr>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9BD84A61-1BFD-4FF5-8CF6-80E1692FAB63}"/>
              </a:ext>
            </a:extLst>
          </p:cNvPr>
          <p:cNvSpPr>
            <a:spLocks noGrp="1"/>
          </p:cNvSpPr>
          <p:nvPr>
            <p:ph type="dt" sz="half" idx="10"/>
          </p:nvPr>
        </p:nvSpPr>
        <p:spPr>
          <a:xfrm>
            <a:off x="838200" y="6356350"/>
            <a:ext cx="2743200" cy="365125"/>
          </a:xfrm>
          <a:prstGeom prst="rect">
            <a:avLst/>
          </a:prstGeom>
        </p:spPr>
        <p:txBody>
          <a:bodyPr/>
          <a:lstStyle>
            <a:lvl1pPr>
              <a:defRPr>
                <a:solidFill>
                  <a:schemeClr val="accent4">
                    <a:lumMod val="100000"/>
                    <a:tint val="75000"/>
                  </a:schemeClr>
                </a:solidFill>
              </a:defRPr>
            </a:lvl1pPr>
          </a:lstStyle>
          <a:p>
            <a:fld id="{EDC9C72A-B554-4317-BB98-4691F1D39C4F}" type="datetimeFigureOut">
              <a:rPr lang="zh-CN" altLang="en-US" smtClean="0"/>
              <a:pPr/>
              <a:t>2022/1/2</a:t>
            </a:fld>
            <a:endParaRPr lang="zh-CN" altLang="en-US"/>
          </a:p>
        </p:txBody>
      </p:sp>
      <p:sp>
        <p:nvSpPr>
          <p:cNvPr id="5" name="页脚占位符 4">
            <a:extLst>
              <a:ext uri="{FF2B5EF4-FFF2-40B4-BE49-F238E27FC236}">
                <a16:creationId xmlns:a16="http://schemas.microsoft.com/office/drawing/2014/main" xmlns="" id="{1952B627-27FF-40EF-9FC6-A93E40818FD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xmlns="" id="{1717E676-D16C-43FA-8977-3ADF3B4EEB17}"/>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accent4">
                    <a:lumMod val="100000"/>
                    <a:tint val="75000"/>
                  </a:schemeClr>
                </a:solidFill>
              </a:defRPr>
            </a:lvl1pPr>
          </a:lstStyle>
          <a:p>
            <a:fld id="{126FBB03-3F07-4092-8E77-7A672686C41E}" type="slidenum">
              <a:rPr lang="zh-CN" altLang="en-US" smtClean="0"/>
              <a:pPr/>
              <a:t>‹#›</a:t>
            </a:fld>
            <a:endParaRPr lang="zh-CN" altLang="en-US"/>
          </a:p>
        </p:txBody>
      </p:sp>
    </p:spTree>
    <p:extLst>
      <p:ext uri="{BB962C8B-B14F-4D97-AF65-F5344CB8AC3E}">
        <p14:creationId xmlns:p14="http://schemas.microsoft.com/office/powerpoint/2010/main" val="1225293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256DFF5-ACFF-4E95-A95C-E264D81DF654}"/>
              </a:ext>
            </a:extLst>
          </p:cNvPr>
          <p:cNvSpPr>
            <a:spLocks noGrp="1"/>
          </p:cNvSpPr>
          <p:nvPr>
            <p:ph type="title"/>
          </p:nvPr>
        </p:nvSpPr>
        <p:spPr>
          <a:xfrm>
            <a:off x="831850" y="1709738"/>
            <a:ext cx="10515600" cy="2852737"/>
          </a:xfrm>
          <a:prstGeom prst="rect">
            <a:avLst/>
          </a:prstGeom>
        </p:spPr>
        <p:txBody>
          <a:bodyPr anchor="b"/>
          <a:lstStyle>
            <a:lvl1pPr>
              <a:defRPr sz="6000">
                <a:solidFill>
                  <a:schemeClr val="accent4">
                    <a:lumMod val="100000"/>
                  </a:schemeClr>
                </a:solidFill>
              </a:defRPr>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A6B2B4E2-B8FC-462F-8E47-40EDD535D4DD}"/>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accent4">
                    <a:lumMod val="100000"/>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699B0580-7DA7-4255-A96E-876C41E17453}"/>
              </a:ext>
            </a:extLst>
          </p:cNvPr>
          <p:cNvSpPr>
            <a:spLocks noGrp="1"/>
          </p:cNvSpPr>
          <p:nvPr>
            <p:ph type="dt" sz="half" idx="10"/>
          </p:nvPr>
        </p:nvSpPr>
        <p:spPr>
          <a:xfrm>
            <a:off x="838200" y="6356350"/>
            <a:ext cx="2743200" cy="365125"/>
          </a:xfrm>
          <a:prstGeom prst="rect">
            <a:avLst/>
          </a:prstGeom>
        </p:spPr>
        <p:txBody>
          <a:bodyPr/>
          <a:lstStyle>
            <a:lvl1pPr>
              <a:defRPr>
                <a:solidFill>
                  <a:schemeClr val="accent4">
                    <a:lumMod val="100000"/>
                    <a:tint val="75000"/>
                  </a:schemeClr>
                </a:solidFill>
              </a:defRPr>
            </a:lvl1pPr>
          </a:lstStyle>
          <a:p>
            <a:fld id="{EDC9C72A-B554-4317-BB98-4691F1D39C4F}" type="datetimeFigureOut">
              <a:rPr lang="zh-CN" altLang="en-US" smtClean="0"/>
              <a:pPr/>
              <a:t>2022/1/2</a:t>
            </a:fld>
            <a:endParaRPr lang="zh-CN" altLang="en-US"/>
          </a:p>
        </p:txBody>
      </p:sp>
      <p:sp>
        <p:nvSpPr>
          <p:cNvPr id="5" name="页脚占位符 4">
            <a:extLst>
              <a:ext uri="{FF2B5EF4-FFF2-40B4-BE49-F238E27FC236}">
                <a16:creationId xmlns:a16="http://schemas.microsoft.com/office/drawing/2014/main" xmlns="" id="{35B77BA7-546B-4A66-96EA-FEB8D714014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xmlns="" id="{444BB3A4-5908-44C1-B3FB-51299FFFF9C1}"/>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accent4">
                    <a:lumMod val="100000"/>
                    <a:tint val="75000"/>
                  </a:schemeClr>
                </a:solidFill>
              </a:defRPr>
            </a:lvl1pPr>
          </a:lstStyle>
          <a:p>
            <a:fld id="{126FBB03-3F07-4092-8E77-7A672686C41E}" type="slidenum">
              <a:rPr lang="zh-CN" altLang="en-US" smtClean="0"/>
              <a:pPr/>
              <a:t>‹#›</a:t>
            </a:fld>
            <a:endParaRPr lang="zh-CN" altLang="en-US"/>
          </a:p>
        </p:txBody>
      </p:sp>
    </p:spTree>
    <p:extLst>
      <p:ext uri="{BB962C8B-B14F-4D97-AF65-F5344CB8AC3E}">
        <p14:creationId xmlns:p14="http://schemas.microsoft.com/office/powerpoint/2010/main" val="364560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4608F2F-F3FF-4FC4-8956-35E52953DC45}"/>
              </a:ext>
            </a:extLst>
          </p:cNvPr>
          <p:cNvSpPr>
            <a:spLocks noGrp="1"/>
          </p:cNvSpPr>
          <p:nvPr>
            <p:ph type="title"/>
          </p:nvPr>
        </p:nvSpPr>
        <p:spPr>
          <a:xfrm>
            <a:off x="838200" y="365125"/>
            <a:ext cx="10515600" cy="1325563"/>
          </a:xfrm>
          <a:prstGeom prst="rect">
            <a:avLst/>
          </a:prstGeom>
        </p:spPr>
        <p:txBody>
          <a:bodyPr/>
          <a:lstStyle>
            <a:lvl1pPr>
              <a:defRPr>
                <a:solidFill>
                  <a:schemeClr val="accent4">
                    <a:lumMod val="100000"/>
                  </a:schemeClr>
                </a:solidFill>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79B355FB-601B-4CB3-95A6-11D438B53CF9}"/>
              </a:ext>
            </a:extLst>
          </p:cNvPr>
          <p:cNvSpPr>
            <a:spLocks noGrp="1"/>
          </p:cNvSpPr>
          <p:nvPr>
            <p:ph sz="half" idx="1"/>
          </p:nvPr>
        </p:nvSpPr>
        <p:spPr>
          <a:xfrm>
            <a:off x="838200" y="1825625"/>
            <a:ext cx="5181600" cy="4351338"/>
          </a:xfrm>
          <a:prstGeom prst="rect">
            <a:avLst/>
          </a:prstGeom>
        </p:spPr>
        <p:txBody>
          <a:bodyPr/>
          <a:lstStyle>
            <a:lvl1pPr>
              <a:defRPr>
                <a:solidFill>
                  <a:schemeClr val="accent4">
                    <a:lumMod val="100000"/>
                  </a:schemeClr>
                </a:solidFill>
              </a:defRPr>
            </a:lvl1pPr>
            <a:lvl2pPr>
              <a:defRPr>
                <a:solidFill>
                  <a:schemeClr val="accent4">
                    <a:lumMod val="100000"/>
                  </a:schemeClr>
                </a:solidFill>
              </a:defRPr>
            </a:lvl2pPr>
            <a:lvl3pPr>
              <a:defRPr>
                <a:solidFill>
                  <a:schemeClr val="accent4">
                    <a:lumMod val="100000"/>
                  </a:schemeClr>
                </a:solidFill>
              </a:defRPr>
            </a:lvl3pPr>
            <a:lvl4pPr>
              <a:defRPr>
                <a:solidFill>
                  <a:schemeClr val="accent4">
                    <a:lumMod val="100000"/>
                  </a:schemeClr>
                </a:solidFill>
              </a:defRPr>
            </a:lvl4pPr>
            <a:lvl5pPr>
              <a:defRPr>
                <a:solidFill>
                  <a:schemeClr val="accent4">
                    <a:lumMod val="100000"/>
                  </a:schemeClr>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8F9471D0-F8A1-4A85-AD2A-6893B448E104}"/>
              </a:ext>
            </a:extLst>
          </p:cNvPr>
          <p:cNvSpPr>
            <a:spLocks noGrp="1"/>
          </p:cNvSpPr>
          <p:nvPr>
            <p:ph sz="half" idx="2"/>
          </p:nvPr>
        </p:nvSpPr>
        <p:spPr>
          <a:xfrm>
            <a:off x="6172200" y="1825625"/>
            <a:ext cx="5181600" cy="4351338"/>
          </a:xfrm>
          <a:prstGeom prst="rect">
            <a:avLst/>
          </a:prstGeom>
        </p:spPr>
        <p:txBody>
          <a:bodyPr/>
          <a:lstStyle>
            <a:lvl1pPr>
              <a:defRPr>
                <a:solidFill>
                  <a:schemeClr val="accent4">
                    <a:lumMod val="100000"/>
                  </a:schemeClr>
                </a:solidFill>
              </a:defRPr>
            </a:lvl1pPr>
            <a:lvl2pPr>
              <a:defRPr>
                <a:solidFill>
                  <a:schemeClr val="accent4">
                    <a:lumMod val="100000"/>
                  </a:schemeClr>
                </a:solidFill>
              </a:defRPr>
            </a:lvl2pPr>
            <a:lvl3pPr>
              <a:defRPr>
                <a:solidFill>
                  <a:schemeClr val="accent4">
                    <a:lumMod val="100000"/>
                  </a:schemeClr>
                </a:solidFill>
              </a:defRPr>
            </a:lvl3pPr>
            <a:lvl4pPr>
              <a:defRPr>
                <a:solidFill>
                  <a:schemeClr val="accent4">
                    <a:lumMod val="100000"/>
                  </a:schemeClr>
                </a:solidFill>
              </a:defRPr>
            </a:lvl4pPr>
            <a:lvl5pPr>
              <a:defRPr>
                <a:solidFill>
                  <a:schemeClr val="accent4">
                    <a:lumMod val="100000"/>
                  </a:schemeClr>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6F8076E4-B2CB-427E-BAE2-346B7ADEB903}"/>
              </a:ext>
            </a:extLst>
          </p:cNvPr>
          <p:cNvSpPr>
            <a:spLocks noGrp="1"/>
          </p:cNvSpPr>
          <p:nvPr>
            <p:ph type="dt" sz="half" idx="10"/>
          </p:nvPr>
        </p:nvSpPr>
        <p:spPr>
          <a:xfrm>
            <a:off x="838200" y="6356350"/>
            <a:ext cx="2743200" cy="365125"/>
          </a:xfrm>
          <a:prstGeom prst="rect">
            <a:avLst/>
          </a:prstGeom>
        </p:spPr>
        <p:txBody>
          <a:bodyPr/>
          <a:lstStyle>
            <a:lvl1pPr>
              <a:defRPr>
                <a:solidFill>
                  <a:schemeClr val="accent4">
                    <a:lumMod val="100000"/>
                    <a:tint val="75000"/>
                  </a:schemeClr>
                </a:solidFill>
              </a:defRPr>
            </a:lvl1pPr>
          </a:lstStyle>
          <a:p>
            <a:fld id="{EDC9C72A-B554-4317-BB98-4691F1D39C4F}" type="datetimeFigureOut">
              <a:rPr lang="zh-CN" altLang="en-US" smtClean="0"/>
              <a:pPr/>
              <a:t>2022/1/2</a:t>
            </a:fld>
            <a:endParaRPr lang="zh-CN" altLang="en-US"/>
          </a:p>
        </p:txBody>
      </p:sp>
      <p:sp>
        <p:nvSpPr>
          <p:cNvPr id="6" name="页脚占位符 5">
            <a:extLst>
              <a:ext uri="{FF2B5EF4-FFF2-40B4-BE49-F238E27FC236}">
                <a16:creationId xmlns:a16="http://schemas.microsoft.com/office/drawing/2014/main" xmlns="" id="{03927A14-2309-4DBF-8E51-E77CC1EA82B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xmlns="" id="{A0D2D8F9-E0EC-485C-924B-AA9D2BDAD2C9}"/>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accent4">
                    <a:lumMod val="100000"/>
                    <a:tint val="75000"/>
                  </a:schemeClr>
                </a:solidFill>
              </a:defRPr>
            </a:lvl1pPr>
          </a:lstStyle>
          <a:p>
            <a:fld id="{126FBB03-3F07-4092-8E77-7A672686C41E}" type="slidenum">
              <a:rPr lang="zh-CN" altLang="en-US" smtClean="0"/>
              <a:pPr/>
              <a:t>‹#›</a:t>
            </a:fld>
            <a:endParaRPr lang="zh-CN" altLang="en-US"/>
          </a:p>
        </p:txBody>
      </p:sp>
    </p:spTree>
    <p:extLst>
      <p:ext uri="{BB962C8B-B14F-4D97-AF65-F5344CB8AC3E}">
        <p14:creationId xmlns:p14="http://schemas.microsoft.com/office/powerpoint/2010/main" val="952879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2DA9287-E5EC-40CE-AF27-F44EF0783C98}"/>
              </a:ext>
            </a:extLst>
          </p:cNvPr>
          <p:cNvSpPr>
            <a:spLocks noGrp="1"/>
          </p:cNvSpPr>
          <p:nvPr>
            <p:ph type="title"/>
          </p:nvPr>
        </p:nvSpPr>
        <p:spPr>
          <a:xfrm>
            <a:off x="839788" y="365125"/>
            <a:ext cx="10515600" cy="1325563"/>
          </a:xfrm>
          <a:prstGeom prst="rect">
            <a:avLst/>
          </a:prstGeom>
        </p:spPr>
        <p:txBody>
          <a:bodyPr/>
          <a:lstStyle>
            <a:lvl1pPr>
              <a:defRPr>
                <a:solidFill>
                  <a:schemeClr val="accent4">
                    <a:lumMod val="100000"/>
                  </a:schemeClr>
                </a:solidFill>
              </a:defRPr>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E482E15C-A571-418E-A3E0-3453012C5EE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solidFill>
                  <a:schemeClr val="accent4">
                    <a:lumMod val="10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EED2783E-C3F0-40D6-A5B4-702A723B430B}"/>
              </a:ext>
            </a:extLst>
          </p:cNvPr>
          <p:cNvSpPr>
            <a:spLocks noGrp="1"/>
          </p:cNvSpPr>
          <p:nvPr>
            <p:ph sz="half" idx="2"/>
          </p:nvPr>
        </p:nvSpPr>
        <p:spPr>
          <a:xfrm>
            <a:off x="839788" y="2505075"/>
            <a:ext cx="5157787" cy="3684588"/>
          </a:xfrm>
          <a:prstGeom prst="rect">
            <a:avLst/>
          </a:prstGeom>
        </p:spPr>
        <p:txBody>
          <a:bodyPr/>
          <a:lstStyle>
            <a:lvl1pPr>
              <a:defRPr>
                <a:solidFill>
                  <a:schemeClr val="accent4">
                    <a:lumMod val="100000"/>
                  </a:schemeClr>
                </a:solidFill>
              </a:defRPr>
            </a:lvl1pPr>
            <a:lvl2pPr>
              <a:defRPr>
                <a:solidFill>
                  <a:schemeClr val="accent4">
                    <a:lumMod val="100000"/>
                  </a:schemeClr>
                </a:solidFill>
              </a:defRPr>
            </a:lvl2pPr>
            <a:lvl3pPr>
              <a:defRPr>
                <a:solidFill>
                  <a:schemeClr val="accent4">
                    <a:lumMod val="100000"/>
                  </a:schemeClr>
                </a:solidFill>
              </a:defRPr>
            </a:lvl3pPr>
            <a:lvl4pPr>
              <a:defRPr>
                <a:solidFill>
                  <a:schemeClr val="accent4">
                    <a:lumMod val="100000"/>
                  </a:schemeClr>
                </a:solidFill>
              </a:defRPr>
            </a:lvl4pPr>
            <a:lvl5pPr>
              <a:defRPr>
                <a:solidFill>
                  <a:schemeClr val="accent4">
                    <a:lumMod val="100000"/>
                  </a:schemeClr>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FEF647EA-12AD-4080-8F3B-D7F42F7ADB0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4">
                    <a:lumMod val="10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F90C07C0-EEDA-4E05-9283-139FA6BAEC48}"/>
              </a:ext>
            </a:extLst>
          </p:cNvPr>
          <p:cNvSpPr>
            <a:spLocks noGrp="1"/>
          </p:cNvSpPr>
          <p:nvPr>
            <p:ph sz="quarter" idx="4"/>
          </p:nvPr>
        </p:nvSpPr>
        <p:spPr>
          <a:xfrm>
            <a:off x="6172200" y="2505075"/>
            <a:ext cx="5183188" cy="3684588"/>
          </a:xfrm>
          <a:prstGeom prst="rect">
            <a:avLst/>
          </a:prstGeom>
        </p:spPr>
        <p:txBody>
          <a:bodyPr/>
          <a:lstStyle>
            <a:lvl1pPr>
              <a:defRPr>
                <a:solidFill>
                  <a:schemeClr val="accent4">
                    <a:lumMod val="100000"/>
                  </a:schemeClr>
                </a:solidFill>
              </a:defRPr>
            </a:lvl1pPr>
            <a:lvl2pPr>
              <a:defRPr>
                <a:solidFill>
                  <a:schemeClr val="accent4">
                    <a:lumMod val="100000"/>
                  </a:schemeClr>
                </a:solidFill>
              </a:defRPr>
            </a:lvl2pPr>
            <a:lvl3pPr>
              <a:defRPr>
                <a:solidFill>
                  <a:schemeClr val="accent4">
                    <a:lumMod val="100000"/>
                  </a:schemeClr>
                </a:solidFill>
              </a:defRPr>
            </a:lvl3pPr>
            <a:lvl4pPr>
              <a:defRPr>
                <a:solidFill>
                  <a:schemeClr val="accent4">
                    <a:lumMod val="100000"/>
                  </a:schemeClr>
                </a:solidFill>
              </a:defRPr>
            </a:lvl4pPr>
            <a:lvl5pPr>
              <a:defRPr>
                <a:solidFill>
                  <a:schemeClr val="accent4">
                    <a:lumMod val="100000"/>
                  </a:schemeClr>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1BE3A50C-56BC-4C31-9BC2-46C7CBAA6E6F}"/>
              </a:ext>
            </a:extLst>
          </p:cNvPr>
          <p:cNvSpPr>
            <a:spLocks noGrp="1"/>
          </p:cNvSpPr>
          <p:nvPr>
            <p:ph type="dt" sz="half" idx="10"/>
          </p:nvPr>
        </p:nvSpPr>
        <p:spPr>
          <a:xfrm>
            <a:off x="838200" y="6356350"/>
            <a:ext cx="2743200" cy="365125"/>
          </a:xfrm>
          <a:prstGeom prst="rect">
            <a:avLst/>
          </a:prstGeom>
        </p:spPr>
        <p:txBody>
          <a:bodyPr/>
          <a:lstStyle>
            <a:lvl1pPr>
              <a:defRPr>
                <a:solidFill>
                  <a:schemeClr val="accent4">
                    <a:lumMod val="100000"/>
                    <a:tint val="75000"/>
                  </a:schemeClr>
                </a:solidFill>
              </a:defRPr>
            </a:lvl1pPr>
          </a:lstStyle>
          <a:p>
            <a:fld id="{EDC9C72A-B554-4317-BB98-4691F1D39C4F}" type="datetimeFigureOut">
              <a:rPr lang="zh-CN" altLang="en-US" smtClean="0"/>
              <a:pPr/>
              <a:t>2022/1/2</a:t>
            </a:fld>
            <a:endParaRPr lang="zh-CN" altLang="en-US"/>
          </a:p>
        </p:txBody>
      </p:sp>
      <p:sp>
        <p:nvSpPr>
          <p:cNvPr id="8" name="页脚占位符 7">
            <a:extLst>
              <a:ext uri="{FF2B5EF4-FFF2-40B4-BE49-F238E27FC236}">
                <a16:creationId xmlns:a16="http://schemas.microsoft.com/office/drawing/2014/main" xmlns="" id="{3274BA69-C5F9-4D56-AFE4-27731CDED7D9}"/>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xmlns="" id="{01E97BB4-124C-45A3-998B-8BF0E12F8A40}"/>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accent4">
                    <a:lumMod val="100000"/>
                    <a:tint val="75000"/>
                  </a:schemeClr>
                </a:solidFill>
              </a:defRPr>
            </a:lvl1pPr>
          </a:lstStyle>
          <a:p>
            <a:fld id="{126FBB03-3F07-4092-8E77-7A672686C41E}" type="slidenum">
              <a:rPr lang="zh-CN" altLang="en-US" smtClean="0"/>
              <a:pPr/>
              <a:t>‹#›</a:t>
            </a:fld>
            <a:endParaRPr lang="zh-CN" altLang="en-US"/>
          </a:p>
        </p:txBody>
      </p:sp>
    </p:spTree>
    <p:extLst>
      <p:ext uri="{BB962C8B-B14F-4D97-AF65-F5344CB8AC3E}">
        <p14:creationId xmlns:p14="http://schemas.microsoft.com/office/powerpoint/2010/main" val="3400080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2DA9287-E5EC-40CE-AF27-F44EF0783C98}"/>
              </a:ext>
            </a:extLst>
          </p:cNvPr>
          <p:cNvSpPr>
            <a:spLocks noGrp="1"/>
          </p:cNvSpPr>
          <p:nvPr>
            <p:ph type="title"/>
          </p:nvPr>
        </p:nvSpPr>
        <p:spPr>
          <a:xfrm>
            <a:off x="839788" y="365125"/>
            <a:ext cx="10515600" cy="1325563"/>
          </a:xfrm>
          <a:prstGeom prst="rect">
            <a:avLst/>
          </a:prstGeom>
        </p:spPr>
        <p:txBody>
          <a:bodyPr/>
          <a:lstStyle>
            <a:lvl1pPr>
              <a:defRPr>
                <a:solidFill>
                  <a:schemeClr val="accent4">
                    <a:lumMod val="100000"/>
                  </a:schemeClr>
                </a:solidFill>
              </a:defRPr>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E482E15C-A571-418E-A3E0-3453012C5EE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solidFill>
                  <a:schemeClr val="accent4">
                    <a:lumMod val="10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EED2783E-C3F0-40D6-A5B4-702A723B430B}"/>
              </a:ext>
            </a:extLst>
          </p:cNvPr>
          <p:cNvSpPr>
            <a:spLocks noGrp="1"/>
          </p:cNvSpPr>
          <p:nvPr>
            <p:ph sz="half" idx="2"/>
          </p:nvPr>
        </p:nvSpPr>
        <p:spPr>
          <a:xfrm>
            <a:off x="839788" y="2505075"/>
            <a:ext cx="5157787" cy="3684588"/>
          </a:xfrm>
          <a:prstGeom prst="rect">
            <a:avLst/>
          </a:prstGeom>
        </p:spPr>
        <p:txBody>
          <a:bodyPr/>
          <a:lstStyle>
            <a:lvl1pPr>
              <a:defRPr>
                <a:solidFill>
                  <a:schemeClr val="accent4">
                    <a:lumMod val="100000"/>
                  </a:schemeClr>
                </a:solidFill>
              </a:defRPr>
            </a:lvl1pPr>
            <a:lvl2pPr>
              <a:defRPr>
                <a:solidFill>
                  <a:schemeClr val="accent4">
                    <a:lumMod val="100000"/>
                  </a:schemeClr>
                </a:solidFill>
              </a:defRPr>
            </a:lvl2pPr>
            <a:lvl3pPr>
              <a:defRPr>
                <a:solidFill>
                  <a:schemeClr val="accent4">
                    <a:lumMod val="100000"/>
                  </a:schemeClr>
                </a:solidFill>
              </a:defRPr>
            </a:lvl3pPr>
            <a:lvl4pPr>
              <a:defRPr>
                <a:solidFill>
                  <a:schemeClr val="accent4">
                    <a:lumMod val="100000"/>
                  </a:schemeClr>
                </a:solidFill>
              </a:defRPr>
            </a:lvl4pPr>
            <a:lvl5pPr>
              <a:defRPr>
                <a:solidFill>
                  <a:schemeClr val="accent4">
                    <a:lumMod val="100000"/>
                  </a:schemeClr>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FEF647EA-12AD-4080-8F3B-D7F42F7ADB0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4">
                    <a:lumMod val="10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F90C07C0-EEDA-4E05-9283-139FA6BAEC48}"/>
              </a:ext>
            </a:extLst>
          </p:cNvPr>
          <p:cNvSpPr>
            <a:spLocks noGrp="1"/>
          </p:cNvSpPr>
          <p:nvPr>
            <p:ph sz="quarter" idx="4"/>
          </p:nvPr>
        </p:nvSpPr>
        <p:spPr>
          <a:xfrm>
            <a:off x="6172200" y="2505075"/>
            <a:ext cx="5183188" cy="3684588"/>
          </a:xfrm>
          <a:prstGeom prst="rect">
            <a:avLst/>
          </a:prstGeom>
        </p:spPr>
        <p:txBody>
          <a:bodyPr/>
          <a:lstStyle>
            <a:lvl1pPr>
              <a:defRPr>
                <a:solidFill>
                  <a:schemeClr val="accent4">
                    <a:lumMod val="100000"/>
                  </a:schemeClr>
                </a:solidFill>
              </a:defRPr>
            </a:lvl1pPr>
            <a:lvl2pPr>
              <a:defRPr>
                <a:solidFill>
                  <a:schemeClr val="accent4">
                    <a:lumMod val="100000"/>
                  </a:schemeClr>
                </a:solidFill>
              </a:defRPr>
            </a:lvl2pPr>
            <a:lvl3pPr>
              <a:defRPr>
                <a:solidFill>
                  <a:schemeClr val="accent4">
                    <a:lumMod val="100000"/>
                  </a:schemeClr>
                </a:solidFill>
              </a:defRPr>
            </a:lvl3pPr>
            <a:lvl4pPr>
              <a:defRPr>
                <a:solidFill>
                  <a:schemeClr val="accent4">
                    <a:lumMod val="100000"/>
                  </a:schemeClr>
                </a:solidFill>
              </a:defRPr>
            </a:lvl4pPr>
            <a:lvl5pPr>
              <a:defRPr>
                <a:solidFill>
                  <a:schemeClr val="accent4">
                    <a:lumMod val="100000"/>
                  </a:schemeClr>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1BE3A50C-56BC-4C31-9BC2-46C7CBAA6E6F}"/>
              </a:ext>
            </a:extLst>
          </p:cNvPr>
          <p:cNvSpPr>
            <a:spLocks noGrp="1"/>
          </p:cNvSpPr>
          <p:nvPr>
            <p:ph type="dt" sz="half" idx="10"/>
          </p:nvPr>
        </p:nvSpPr>
        <p:spPr>
          <a:xfrm>
            <a:off x="838200" y="6356350"/>
            <a:ext cx="2743200" cy="365125"/>
          </a:xfrm>
          <a:prstGeom prst="rect">
            <a:avLst/>
          </a:prstGeom>
        </p:spPr>
        <p:txBody>
          <a:bodyPr/>
          <a:lstStyle>
            <a:lvl1pPr>
              <a:defRPr>
                <a:solidFill>
                  <a:schemeClr val="accent4">
                    <a:lumMod val="100000"/>
                    <a:tint val="75000"/>
                  </a:schemeClr>
                </a:solidFill>
              </a:defRPr>
            </a:lvl1pPr>
          </a:lstStyle>
          <a:p>
            <a:fld id="{EDC9C72A-B554-4317-BB98-4691F1D39C4F}" type="datetimeFigureOut">
              <a:rPr lang="zh-CN" altLang="en-US" smtClean="0"/>
              <a:pPr/>
              <a:t>2022/1/2</a:t>
            </a:fld>
            <a:endParaRPr lang="zh-CN" altLang="en-US"/>
          </a:p>
        </p:txBody>
      </p:sp>
      <p:sp>
        <p:nvSpPr>
          <p:cNvPr id="8" name="页脚占位符 7">
            <a:extLst>
              <a:ext uri="{FF2B5EF4-FFF2-40B4-BE49-F238E27FC236}">
                <a16:creationId xmlns:a16="http://schemas.microsoft.com/office/drawing/2014/main" xmlns="" id="{3274BA69-C5F9-4D56-AFE4-27731CDED7D9}"/>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xmlns="" id="{01E97BB4-124C-45A3-998B-8BF0E12F8A40}"/>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accent4">
                    <a:lumMod val="100000"/>
                    <a:tint val="75000"/>
                  </a:schemeClr>
                </a:solidFill>
              </a:defRPr>
            </a:lvl1pPr>
          </a:lstStyle>
          <a:p>
            <a:fld id="{126FBB03-3F07-4092-8E77-7A672686C41E}" type="slidenum">
              <a:rPr lang="zh-CN" altLang="en-US" smtClean="0"/>
              <a:pPr/>
              <a:t>‹#›</a:t>
            </a:fld>
            <a:endParaRPr lang="zh-CN" altLang="en-US"/>
          </a:p>
        </p:txBody>
      </p:sp>
      <p:sp>
        <p:nvSpPr>
          <p:cNvPr id="11" name="TextBox 10"/>
          <p:cNvSpPr txBox="1"/>
          <p:nvPr userDrawn="1"/>
        </p:nvSpPr>
        <p:spPr>
          <a:xfrm>
            <a:off x="1907705" y="6742569"/>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模板</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http://www.1ppt.com/moban/</a:t>
            </a:r>
            <a:r>
              <a:rPr kumimoji="0" lang="zh-CN" altLang="en-US" sz="100" b="0" i="0" u="none" strike="noStrike" kern="0" cap="none" spc="0" normalizeH="0" baseline="0" noProof="0" dirty="0" smtClean="0">
                <a:ln>
                  <a:noFill/>
                </a:ln>
                <a:solidFill>
                  <a:prstClr val="black"/>
                </a:solidFill>
                <a:effectLst/>
                <a:uLnTx/>
                <a:uFillTx/>
              </a:rPr>
              <a:t> </a:t>
            </a:r>
            <a:endParaRPr kumimoji="0" lang="en-US" altLang="zh-CN" sz="100" b="0" i="0" u="none" strike="noStrike" kern="0" cap="none" spc="0" normalizeH="0" baseline="0" noProof="0" dirty="0" smtClean="0">
              <a:ln>
                <a:noFill/>
              </a:ln>
              <a:solidFill>
                <a:prstClr val="black"/>
              </a:solidFill>
              <a:effectLst/>
              <a:uLnTx/>
              <a:uFillTx/>
            </a:endParaRPr>
          </a:p>
        </p:txBody>
      </p:sp>
    </p:spTree>
    <p:extLst>
      <p:ext uri="{BB962C8B-B14F-4D97-AF65-F5344CB8AC3E}">
        <p14:creationId xmlns:p14="http://schemas.microsoft.com/office/powerpoint/2010/main" val="3291167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FE75A5F-DD84-4270-9227-2A91F3F16E15}"/>
              </a:ext>
            </a:extLst>
          </p:cNvPr>
          <p:cNvSpPr>
            <a:spLocks noGrp="1"/>
          </p:cNvSpPr>
          <p:nvPr>
            <p:ph type="title"/>
          </p:nvPr>
        </p:nvSpPr>
        <p:spPr>
          <a:xfrm>
            <a:off x="838200" y="365125"/>
            <a:ext cx="10515600" cy="1325563"/>
          </a:xfrm>
          <a:prstGeom prst="rect">
            <a:avLst/>
          </a:prstGeom>
        </p:spPr>
        <p:txBody>
          <a:bodyPr/>
          <a:lstStyle>
            <a:lvl1pPr>
              <a:defRPr>
                <a:solidFill>
                  <a:schemeClr val="accent4">
                    <a:lumMod val="100000"/>
                  </a:schemeClr>
                </a:solidFill>
              </a:defRPr>
            </a:lvl1pPr>
          </a:lstStyle>
          <a:p>
            <a:r>
              <a:rPr lang="zh-CN" altLang="en-US"/>
              <a:t>单击此处编辑母版标题样式</a:t>
            </a:r>
          </a:p>
        </p:txBody>
      </p:sp>
      <p:sp>
        <p:nvSpPr>
          <p:cNvPr id="3" name="日期占位符 2">
            <a:extLst>
              <a:ext uri="{FF2B5EF4-FFF2-40B4-BE49-F238E27FC236}">
                <a16:creationId xmlns:a16="http://schemas.microsoft.com/office/drawing/2014/main" xmlns="" id="{00B252F7-ACD4-4D81-B8FC-0926131BB4D1}"/>
              </a:ext>
            </a:extLst>
          </p:cNvPr>
          <p:cNvSpPr>
            <a:spLocks noGrp="1"/>
          </p:cNvSpPr>
          <p:nvPr>
            <p:ph type="dt" sz="half" idx="10"/>
          </p:nvPr>
        </p:nvSpPr>
        <p:spPr>
          <a:xfrm>
            <a:off x="838200" y="6356350"/>
            <a:ext cx="2743200" cy="365125"/>
          </a:xfrm>
          <a:prstGeom prst="rect">
            <a:avLst/>
          </a:prstGeom>
        </p:spPr>
        <p:txBody>
          <a:bodyPr/>
          <a:lstStyle>
            <a:lvl1pPr>
              <a:defRPr>
                <a:solidFill>
                  <a:schemeClr val="accent4">
                    <a:lumMod val="100000"/>
                    <a:tint val="75000"/>
                  </a:schemeClr>
                </a:solidFill>
              </a:defRPr>
            </a:lvl1pPr>
          </a:lstStyle>
          <a:p>
            <a:fld id="{EDC9C72A-B554-4317-BB98-4691F1D39C4F}" type="datetimeFigureOut">
              <a:rPr lang="zh-CN" altLang="en-US" smtClean="0"/>
              <a:pPr/>
              <a:t>2022/1/2</a:t>
            </a:fld>
            <a:endParaRPr lang="zh-CN" altLang="en-US"/>
          </a:p>
        </p:txBody>
      </p:sp>
      <p:sp>
        <p:nvSpPr>
          <p:cNvPr id="4" name="页脚占位符 3">
            <a:extLst>
              <a:ext uri="{FF2B5EF4-FFF2-40B4-BE49-F238E27FC236}">
                <a16:creationId xmlns:a16="http://schemas.microsoft.com/office/drawing/2014/main" xmlns="" id="{B04ECA74-D1A4-41AC-8D71-82287C7C2462}"/>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xmlns="" id="{FA75BBD6-DD6E-4DC5-8CEC-F28EDC351C42}"/>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accent4">
                    <a:lumMod val="100000"/>
                    <a:tint val="75000"/>
                  </a:schemeClr>
                </a:solidFill>
              </a:defRPr>
            </a:lvl1pPr>
          </a:lstStyle>
          <a:p>
            <a:fld id="{126FBB03-3F07-4092-8E77-7A672686C41E}" type="slidenum">
              <a:rPr lang="zh-CN" altLang="en-US" smtClean="0"/>
              <a:pPr/>
              <a:t>‹#›</a:t>
            </a:fld>
            <a:endParaRPr lang="zh-CN" altLang="en-US"/>
          </a:p>
        </p:txBody>
      </p:sp>
    </p:spTree>
    <p:extLst>
      <p:ext uri="{BB962C8B-B14F-4D97-AF65-F5344CB8AC3E}">
        <p14:creationId xmlns:p14="http://schemas.microsoft.com/office/powerpoint/2010/main" val="3709347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33E250BA-340B-4BB6-BCDA-F09905DFC741}"/>
              </a:ext>
            </a:extLst>
          </p:cNvPr>
          <p:cNvSpPr>
            <a:spLocks noGrp="1"/>
          </p:cNvSpPr>
          <p:nvPr>
            <p:ph type="dt" sz="half" idx="10"/>
          </p:nvPr>
        </p:nvSpPr>
        <p:spPr>
          <a:xfrm>
            <a:off x="838200" y="6356350"/>
            <a:ext cx="2743200" cy="365125"/>
          </a:xfrm>
          <a:prstGeom prst="rect">
            <a:avLst/>
          </a:prstGeom>
        </p:spPr>
        <p:txBody>
          <a:bodyPr/>
          <a:lstStyle>
            <a:lvl1pPr>
              <a:defRPr>
                <a:solidFill>
                  <a:schemeClr val="accent4">
                    <a:lumMod val="100000"/>
                    <a:tint val="75000"/>
                  </a:schemeClr>
                </a:solidFill>
              </a:defRPr>
            </a:lvl1pPr>
          </a:lstStyle>
          <a:p>
            <a:fld id="{EDC9C72A-B554-4317-BB98-4691F1D39C4F}" type="datetimeFigureOut">
              <a:rPr lang="zh-CN" altLang="en-US" smtClean="0"/>
              <a:pPr/>
              <a:t>2022/1/2</a:t>
            </a:fld>
            <a:endParaRPr lang="zh-CN" altLang="en-US"/>
          </a:p>
        </p:txBody>
      </p:sp>
      <p:sp>
        <p:nvSpPr>
          <p:cNvPr id="3" name="页脚占位符 2">
            <a:extLst>
              <a:ext uri="{FF2B5EF4-FFF2-40B4-BE49-F238E27FC236}">
                <a16:creationId xmlns:a16="http://schemas.microsoft.com/office/drawing/2014/main" xmlns="" id="{03184231-FFAE-45CA-82D5-1674FE3FADE9}"/>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xmlns="" id="{1772E61C-53B9-4AA3-AB4D-B48AAACE25AB}"/>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accent4">
                    <a:lumMod val="100000"/>
                    <a:tint val="75000"/>
                  </a:schemeClr>
                </a:solidFill>
              </a:defRPr>
            </a:lvl1pPr>
          </a:lstStyle>
          <a:p>
            <a:fld id="{126FBB03-3F07-4092-8E77-7A672686C41E}" type="slidenum">
              <a:rPr lang="zh-CN" altLang="en-US" smtClean="0"/>
              <a:pPr/>
              <a:t>‹#›</a:t>
            </a:fld>
            <a:endParaRPr lang="zh-CN" altLang="en-US"/>
          </a:p>
        </p:txBody>
      </p:sp>
    </p:spTree>
    <p:extLst>
      <p:ext uri="{BB962C8B-B14F-4D97-AF65-F5344CB8AC3E}">
        <p14:creationId xmlns:p14="http://schemas.microsoft.com/office/powerpoint/2010/main" val="2375065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494B02A-96B8-4B49-AB5E-C9A254AC1064}"/>
              </a:ext>
            </a:extLst>
          </p:cNvPr>
          <p:cNvSpPr>
            <a:spLocks noGrp="1"/>
          </p:cNvSpPr>
          <p:nvPr>
            <p:ph type="title"/>
          </p:nvPr>
        </p:nvSpPr>
        <p:spPr>
          <a:xfrm>
            <a:off x="839788" y="457200"/>
            <a:ext cx="3932237" cy="1600200"/>
          </a:xfrm>
          <a:prstGeom prst="rect">
            <a:avLst/>
          </a:prstGeom>
        </p:spPr>
        <p:txBody>
          <a:bodyPr anchor="b"/>
          <a:lstStyle>
            <a:lvl1pPr>
              <a:defRPr sz="3200">
                <a:solidFill>
                  <a:schemeClr val="accent4">
                    <a:lumMod val="100000"/>
                  </a:schemeClr>
                </a:solidFill>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EA32926D-2C94-4249-BECA-1BB08BDBB72D}"/>
              </a:ext>
            </a:extLst>
          </p:cNvPr>
          <p:cNvSpPr>
            <a:spLocks noGrp="1"/>
          </p:cNvSpPr>
          <p:nvPr>
            <p:ph idx="1"/>
          </p:nvPr>
        </p:nvSpPr>
        <p:spPr>
          <a:xfrm>
            <a:off x="5183188" y="987425"/>
            <a:ext cx="6172200" cy="4873625"/>
          </a:xfrm>
          <a:prstGeom prst="rect">
            <a:avLst/>
          </a:prstGeom>
        </p:spPr>
        <p:txBody>
          <a:bodyPr/>
          <a:lstStyle>
            <a:lvl1pPr>
              <a:defRPr sz="3200">
                <a:solidFill>
                  <a:schemeClr val="accent4">
                    <a:lumMod val="100000"/>
                  </a:schemeClr>
                </a:solidFill>
              </a:defRPr>
            </a:lvl1pPr>
            <a:lvl2pPr>
              <a:defRPr sz="2800">
                <a:solidFill>
                  <a:schemeClr val="accent4">
                    <a:lumMod val="100000"/>
                  </a:schemeClr>
                </a:solidFill>
              </a:defRPr>
            </a:lvl2pPr>
            <a:lvl3pPr>
              <a:defRPr sz="2400">
                <a:solidFill>
                  <a:schemeClr val="accent4">
                    <a:lumMod val="100000"/>
                  </a:schemeClr>
                </a:solidFill>
              </a:defRPr>
            </a:lvl3pPr>
            <a:lvl4pPr>
              <a:defRPr sz="2000">
                <a:solidFill>
                  <a:schemeClr val="accent4">
                    <a:lumMod val="100000"/>
                  </a:schemeClr>
                </a:solidFill>
              </a:defRPr>
            </a:lvl4pPr>
            <a:lvl5pPr>
              <a:defRPr sz="2000">
                <a:solidFill>
                  <a:schemeClr val="accent4">
                    <a:lumMod val="100000"/>
                  </a:schemeClr>
                </a:solidFill>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4AF47CB7-8A1C-4A08-AAB6-7B4DE833B62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solidFill>
                  <a:schemeClr val="accent4">
                    <a:lumMod val="10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84F598C5-B2D3-4A95-80C8-BA3AF4D97D9B}"/>
              </a:ext>
            </a:extLst>
          </p:cNvPr>
          <p:cNvSpPr>
            <a:spLocks noGrp="1"/>
          </p:cNvSpPr>
          <p:nvPr>
            <p:ph type="dt" sz="half" idx="10"/>
          </p:nvPr>
        </p:nvSpPr>
        <p:spPr>
          <a:xfrm>
            <a:off x="838200" y="6356350"/>
            <a:ext cx="2743200" cy="365125"/>
          </a:xfrm>
          <a:prstGeom prst="rect">
            <a:avLst/>
          </a:prstGeom>
        </p:spPr>
        <p:txBody>
          <a:bodyPr/>
          <a:lstStyle>
            <a:lvl1pPr>
              <a:defRPr>
                <a:solidFill>
                  <a:schemeClr val="accent4">
                    <a:lumMod val="100000"/>
                    <a:tint val="75000"/>
                  </a:schemeClr>
                </a:solidFill>
              </a:defRPr>
            </a:lvl1pPr>
          </a:lstStyle>
          <a:p>
            <a:fld id="{EDC9C72A-B554-4317-BB98-4691F1D39C4F}" type="datetimeFigureOut">
              <a:rPr lang="zh-CN" altLang="en-US" smtClean="0"/>
              <a:pPr/>
              <a:t>2022/1/2</a:t>
            </a:fld>
            <a:endParaRPr lang="zh-CN" altLang="en-US"/>
          </a:p>
        </p:txBody>
      </p:sp>
      <p:sp>
        <p:nvSpPr>
          <p:cNvPr id="6" name="页脚占位符 5">
            <a:extLst>
              <a:ext uri="{FF2B5EF4-FFF2-40B4-BE49-F238E27FC236}">
                <a16:creationId xmlns:a16="http://schemas.microsoft.com/office/drawing/2014/main" xmlns="" id="{B1F48BA8-5790-4949-88DD-CC887D8474B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xmlns="" id="{F1DD7B68-1947-40FD-9BC0-803F7C0E3356}"/>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accent4">
                    <a:lumMod val="100000"/>
                    <a:tint val="75000"/>
                  </a:schemeClr>
                </a:solidFill>
              </a:defRPr>
            </a:lvl1pPr>
          </a:lstStyle>
          <a:p>
            <a:fld id="{126FBB03-3F07-4092-8E77-7A672686C41E}" type="slidenum">
              <a:rPr lang="zh-CN" altLang="en-US" smtClean="0"/>
              <a:pPr/>
              <a:t>‹#›</a:t>
            </a:fld>
            <a:endParaRPr lang="zh-CN" altLang="en-US"/>
          </a:p>
        </p:txBody>
      </p:sp>
    </p:spTree>
    <p:extLst>
      <p:ext uri="{BB962C8B-B14F-4D97-AF65-F5344CB8AC3E}">
        <p14:creationId xmlns:p14="http://schemas.microsoft.com/office/powerpoint/2010/main" val="168447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xmlns="" id="{3D71AFC4-9B35-4E4B-8206-95B5C7889B82}"/>
              </a:ext>
            </a:extLst>
          </p:cNvPr>
          <p:cNvPicPr>
            <a:picLocks noChangeAspect="1"/>
          </p:cNvPicPr>
          <p:nvPr userDrawn="1"/>
        </p:nvPicPr>
        <p:blipFill rotWithShape="1">
          <a:blip r:embed="rId15" cstate="screen">
            <a:extLst>
              <a:ext uri="{28A0092B-C50C-407E-A947-70E740481C1C}">
                <a14:useLocalDpi xmlns:a14="http://schemas.microsoft.com/office/drawing/2010/main"/>
              </a:ext>
            </a:extLst>
          </a:blip>
          <a:srcRect/>
          <a:stretch/>
        </p:blipFill>
        <p:spPr>
          <a:xfrm>
            <a:off x="10160" y="18656"/>
            <a:ext cx="12192000" cy="6858000"/>
          </a:xfrm>
          <a:prstGeom prst="rect">
            <a:avLst/>
          </a:prstGeom>
        </p:spPr>
      </p:pic>
      <p:sp>
        <p:nvSpPr>
          <p:cNvPr id="16" name="矩形 15">
            <a:extLst>
              <a:ext uri="{FF2B5EF4-FFF2-40B4-BE49-F238E27FC236}">
                <a16:creationId xmlns:a16="http://schemas.microsoft.com/office/drawing/2014/main" xmlns="" id="{DCE8696F-EDF3-45F9-AF38-9A678C74EBB7}"/>
              </a:ext>
            </a:extLst>
          </p:cNvPr>
          <p:cNvSpPr/>
          <p:nvPr userDrawn="1"/>
        </p:nvSpPr>
        <p:spPr>
          <a:xfrm rot="21449891">
            <a:off x="640080" y="477520"/>
            <a:ext cx="10911840" cy="5902960"/>
          </a:xfrm>
          <a:prstGeom prst="rect">
            <a:avLst/>
          </a:prstGeom>
          <a:noFill/>
          <a:ln w="28575">
            <a:solidFill>
              <a:schemeClr val="accent2"/>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xmlns="" id="{D8AB7739-6E61-43F0-B30D-AC4B20A8F7A1}"/>
              </a:ext>
            </a:extLst>
          </p:cNvPr>
          <p:cNvSpPr/>
          <p:nvPr userDrawn="1"/>
        </p:nvSpPr>
        <p:spPr>
          <a:xfrm>
            <a:off x="650240" y="467360"/>
            <a:ext cx="10911840" cy="5902960"/>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a:extLst>
              <a:ext uri="{FF2B5EF4-FFF2-40B4-BE49-F238E27FC236}">
                <a16:creationId xmlns:a16="http://schemas.microsoft.com/office/drawing/2014/main" xmlns="" id="{F0CCD042-8B15-432A-BE4B-33E8C5E09478}"/>
              </a:ext>
            </a:extLst>
          </p:cNvPr>
          <p:cNvPicPr>
            <a:picLocks noChangeAspect="1"/>
          </p:cNvPicPr>
          <p:nvPr userDrawn="1"/>
        </p:nvPicPr>
        <p:blipFill rotWithShape="1">
          <a:blip r:embed="rId16" cstate="screen">
            <a:extLst>
              <a:ext uri="{28A0092B-C50C-407E-A947-70E740481C1C}">
                <a14:useLocalDpi xmlns:a14="http://schemas.microsoft.com/office/drawing/2010/main"/>
              </a:ext>
            </a:extLst>
          </a:blip>
          <a:srcRect/>
          <a:stretch/>
        </p:blipFill>
        <p:spPr>
          <a:xfrm>
            <a:off x="9326948" y="4283134"/>
            <a:ext cx="4429623" cy="3372425"/>
          </a:xfrm>
          <a:prstGeom prst="rect">
            <a:avLst/>
          </a:prstGeom>
        </p:spPr>
      </p:pic>
      <p:pic>
        <p:nvPicPr>
          <p:cNvPr id="12" name="图片 11">
            <a:extLst>
              <a:ext uri="{FF2B5EF4-FFF2-40B4-BE49-F238E27FC236}">
                <a16:creationId xmlns:a16="http://schemas.microsoft.com/office/drawing/2014/main" xmlns="" id="{F58ABB35-C217-4D14-990F-45AD19D380F5}"/>
              </a:ext>
            </a:extLst>
          </p:cNvPr>
          <p:cNvPicPr>
            <a:picLocks noChangeAspect="1"/>
          </p:cNvPicPr>
          <p:nvPr userDrawn="1"/>
        </p:nvPicPr>
        <p:blipFill rotWithShape="1">
          <a:blip r:embed="rId17" cstate="screen">
            <a:extLst>
              <a:ext uri="{28A0092B-C50C-407E-A947-70E740481C1C}">
                <a14:useLocalDpi xmlns:a14="http://schemas.microsoft.com/office/drawing/2010/main"/>
              </a:ext>
            </a:extLst>
          </a:blip>
          <a:srcRect/>
          <a:stretch/>
        </p:blipFill>
        <p:spPr>
          <a:xfrm>
            <a:off x="-1817855" y="-1192251"/>
            <a:ext cx="3882980" cy="3094038"/>
          </a:xfrm>
          <a:prstGeom prst="rect">
            <a:avLst/>
          </a:prstGeom>
        </p:spPr>
      </p:pic>
    </p:spTree>
    <p:extLst>
      <p:ext uri="{BB962C8B-B14F-4D97-AF65-F5344CB8AC3E}">
        <p14:creationId xmlns:p14="http://schemas.microsoft.com/office/powerpoint/2010/main" val="3462332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74" r:id="rId6"/>
    <p:sldLayoutId id="2147483654" r:id="rId7"/>
    <p:sldLayoutId id="2147483655" r:id="rId8"/>
    <p:sldLayoutId id="2147483656" r:id="rId9"/>
    <p:sldLayoutId id="2147483657" r:id="rId10"/>
    <p:sldLayoutId id="2147483658" r:id="rId11"/>
    <p:sldLayoutId id="2147483659" r:id="rId12"/>
    <p:sldLayoutId id="2147483660" r:id="rId13"/>
  </p:sldLayoutIdLst>
  <p:txStyles>
    <p:titleStyle>
      <a:lvl1pPr algn="l" defTabSz="914400" rtl="0" eaLnBrk="1" latinLnBrk="0" hangingPunct="1">
        <a:lnSpc>
          <a:spcPct val="90000"/>
        </a:lnSpc>
        <a:spcBef>
          <a:spcPct val="0"/>
        </a:spcBef>
        <a:buNone/>
        <a:defRPr sz="4400" kern="1200">
          <a:solidFill>
            <a:schemeClr val="accent4">
              <a:lumMod val="10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10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10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10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10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10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064222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8.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6.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xmlns="" id="{44311F95-51AB-4D37-BDD2-4AE932E2FD5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5652" y="-388620"/>
            <a:ext cx="12227652" cy="8153400"/>
          </a:xfrm>
          <a:prstGeom prst="rect">
            <a:avLst/>
          </a:prstGeom>
        </p:spPr>
      </p:pic>
      <p:sp>
        <p:nvSpPr>
          <p:cNvPr id="6" name="文本框 5">
            <a:extLst>
              <a:ext uri="{FF2B5EF4-FFF2-40B4-BE49-F238E27FC236}">
                <a16:creationId xmlns:a16="http://schemas.microsoft.com/office/drawing/2014/main" xmlns="" id="{17A3E11A-2867-4CA6-AD21-D1CFFA389390}"/>
              </a:ext>
            </a:extLst>
          </p:cNvPr>
          <p:cNvSpPr txBox="1"/>
          <p:nvPr/>
        </p:nvSpPr>
        <p:spPr>
          <a:xfrm>
            <a:off x="2218055" y="2381250"/>
            <a:ext cx="7755890" cy="1015663"/>
          </a:xfrm>
          <a:prstGeom prst="rect">
            <a:avLst/>
          </a:prstGeom>
          <a:noFill/>
        </p:spPr>
        <p:txBody>
          <a:bodyPr wrap="square" rtlCol="0">
            <a:spAutoFit/>
          </a:bodyPr>
          <a:lstStyle/>
          <a:p>
            <a:pPr algn="ctr"/>
            <a:r>
              <a:rPr lang="zh-CN" altLang="en-US" sz="6000" dirty="0">
                <a:solidFill>
                  <a:schemeClr val="tx1">
                    <a:lumMod val="65000"/>
                    <a:lumOff val="35000"/>
                  </a:schemeClr>
                </a:solidFill>
                <a:cs typeface="+mn-ea"/>
                <a:sym typeface="+mn-lt"/>
              </a:rPr>
              <a:t>清新花</a:t>
            </a:r>
            <a:r>
              <a:rPr lang="zh-CN" altLang="en-US" sz="6000" dirty="0" smtClean="0">
                <a:solidFill>
                  <a:schemeClr val="tx1">
                    <a:lumMod val="65000"/>
                    <a:lumOff val="35000"/>
                  </a:schemeClr>
                </a:solidFill>
                <a:cs typeface="+mn-ea"/>
                <a:sym typeface="+mn-lt"/>
              </a:rPr>
              <a:t>卉韩范</a:t>
            </a:r>
            <a:r>
              <a:rPr lang="en-US" altLang="zh-CN" sz="6000" dirty="0" smtClean="0">
                <a:solidFill>
                  <a:schemeClr val="tx1">
                    <a:lumMod val="65000"/>
                    <a:lumOff val="35000"/>
                  </a:schemeClr>
                </a:solidFill>
                <a:cs typeface="+mn-ea"/>
                <a:sym typeface="+mn-lt"/>
              </a:rPr>
              <a:t>PPT</a:t>
            </a:r>
            <a:r>
              <a:rPr lang="zh-CN" altLang="en-US" sz="6000" dirty="0" smtClean="0">
                <a:solidFill>
                  <a:schemeClr val="tx1">
                    <a:lumMod val="65000"/>
                    <a:lumOff val="35000"/>
                  </a:schemeClr>
                </a:solidFill>
                <a:cs typeface="+mn-ea"/>
                <a:sym typeface="+mn-lt"/>
              </a:rPr>
              <a:t>模</a:t>
            </a:r>
            <a:r>
              <a:rPr lang="zh-CN" altLang="en-US" sz="6000" dirty="0">
                <a:solidFill>
                  <a:schemeClr val="tx1">
                    <a:lumMod val="65000"/>
                    <a:lumOff val="35000"/>
                  </a:schemeClr>
                </a:solidFill>
                <a:cs typeface="+mn-ea"/>
                <a:sym typeface="+mn-lt"/>
              </a:rPr>
              <a:t>板</a:t>
            </a:r>
          </a:p>
        </p:txBody>
      </p:sp>
      <p:sp>
        <p:nvSpPr>
          <p:cNvPr id="7" name="矩形 6">
            <a:extLst>
              <a:ext uri="{FF2B5EF4-FFF2-40B4-BE49-F238E27FC236}">
                <a16:creationId xmlns:a16="http://schemas.microsoft.com/office/drawing/2014/main" xmlns="" id="{48C16D1F-0B39-45BE-BCBC-7959EDBDD58F}"/>
              </a:ext>
            </a:extLst>
          </p:cNvPr>
          <p:cNvSpPr/>
          <p:nvPr/>
        </p:nvSpPr>
        <p:spPr>
          <a:xfrm>
            <a:off x="3382645" y="3642995"/>
            <a:ext cx="5426075" cy="613694"/>
          </a:xfrm>
          <a:prstGeom prst="rect">
            <a:avLst/>
          </a:prstGeom>
        </p:spPr>
        <p:txBody>
          <a:bodyPr wrap="square">
            <a:spAutoFit/>
          </a:bodyPr>
          <a:lstStyle/>
          <a:p>
            <a:pPr algn="ctr" fontAlgn="auto">
              <a:lnSpc>
                <a:spcPct val="150000"/>
              </a:lnSpc>
            </a:pPr>
            <a:r>
              <a:rPr lang="zh-CN" altLang="en-US" sz="1200" dirty="0">
                <a:solidFill>
                  <a:schemeClr val="tx1">
                    <a:lumMod val="65000"/>
                    <a:lumOff val="35000"/>
                  </a:schemeClr>
                </a:solidFill>
                <a:cs typeface="+mn-ea"/>
                <a:sym typeface="+mn-lt"/>
              </a:rPr>
              <a:t>Good love makes you see the whole world from one person while bad love makes you abandon the whole world for one person.</a:t>
            </a:r>
          </a:p>
        </p:txBody>
      </p:sp>
      <p:cxnSp>
        <p:nvCxnSpPr>
          <p:cNvPr id="8" name="直接连接符 7">
            <a:extLst>
              <a:ext uri="{FF2B5EF4-FFF2-40B4-BE49-F238E27FC236}">
                <a16:creationId xmlns:a16="http://schemas.microsoft.com/office/drawing/2014/main" xmlns="" id="{5FBBCE59-6A9D-45DF-9DDC-29B239866539}"/>
              </a:ext>
            </a:extLst>
          </p:cNvPr>
          <p:cNvCxnSpPr>
            <a:cxnSpLocks/>
          </p:cNvCxnSpPr>
          <p:nvPr/>
        </p:nvCxnSpPr>
        <p:spPr>
          <a:xfrm>
            <a:off x="2781300" y="3531235"/>
            <a:ext cx="6629400" cy="0"/>
          </a:xfrm>
          <a:prstGeom prst="line">
            <a:avLst/>
          </a:prstGeom>
          <a:ln w="285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xmlns="" id="{D695DC22-198D-4951-879D-83474888C71F}"/>
              </a:ext>
            </a:extLst>
          </p:cNvPr>
          <p:cNvSpPr txBox="1"/>
          <p:nvPr/>
        </p:nvSpPr>
        <p:spPr>
          <a:xfrm>
            <a:off x="4155447" y="4503317"/>
            <a:ext cx="3875934" cy="369332"/>
          </a:xfrm>
          <a:prstGeom prst="rect">
            <a:avLst/>
          </a:prstGeom>
          <a:noFill/>
        </p:spPr>
        <p:txBody>
          <a:bodyPr wrap="none" rtlCol="0">
            <a:spAutoFit/>
          </a:bodyPr>
          <a:lstStyle/>
          <a:p>
            <a:pPr algn="ctr"/>
            <a:r>
              <a:rPr lang="zh-CN" altLang="en-US" dirty="0">
                <a:solidFill>
                  <a:schemeClr val="tx1">
                    <a:lumMod val="65000"/>
                    <a:lumOff val="35000"/>
                  </a:schemeClr>
                </a:solidFill>
                <a:cs typeface="+mn-ea"/>
                <a:sym typeface="+mn-lt"/>
              </a:rPr>
              <a:t>汇报人</a:t>
            </a:r>
            <a:r>
              <a:rPr lang="zh-CN" altLang="en-US" dirty="0" smtClean="0">
                <a:solidFill>
                  <a:schemeClr val="tx1">
                    <a:lumMod val="65000"/>
                    <a:lumOff val="35000"/>
                  </a:schemeClr>
                </a:solidFill>
                <a:cs typeface="+mn-ea"/>
                <a:sym typeface="+mn-lt"/>
              </a:rPr>
              <a:t>：第一</a:t>
            </a:r>
            <a:r>
              <a:rPr lang="en-US" altLang="zh-CN" dirty="0" smtClean="0">
                <a:solidFill>
                  <a:schemeClr val="tx1">
                    <a:lumMod val="65000"/>
                    <a:lumOff val="35000"/>
                  </a:schemeClr>
                </a:solidFill>
                <a:cs typeface="+mn-ea"/>
                <a:sym typeface="+mn-lt"/>
              </a:rPr>
              <a:t>PPT</a:t>
            </a:r>
            <a:r>
              <a:rPr lang="zh-CN" altLang="en-US" dirty="0" smtClean="0">
                <a:solidFill>
                  <a:schemeClr val="tx1">
                    <a:lumMod val="65000"/>
                    <a:lumOff val="35000"/>
                  </a:schemeClr>
                </a:solidFill>
                <a:cs typeface="+mn-ea"/>
                <a:sym typeface="+mn-lt"/>
              </a:rPr>
              <a:t>   </a:t>
            </a:r>
            <a:r>
              <a:rPr lang="zh-CN" altLang="en-US" dirty="0">
                <a:solidFill>
                  <a:schemeClr val="tx1">
                    <a:lumMod val="65000"/>
                    <a:lumOff val="35000"/>
                  </a:schemeClr>
                </a:solidFill>
                <a:cs typeface="+mn-ea"/>
                <a:sym typeface="+mn-lt"/>
              </a:rPr>
              <a:t>时间：</a:t>
            </a:r>
            <a:r>
              <a:rPr lang="en-US" altLang="zh-CN" dirty="0">
                <a:solidFill>
                  <a:schemeClr val="tx1">
                    <a:lumMod val="65000"/>
                    <a:lumOff val="35000"/>
                  </a:schemeClr>
                </a:solidFill>
                <a:cs typeface="+mn-ea"/>
                <a:sym typeface="+mn-lt"/>
              </a:rPr>
              <a:t>20XX.X.X</a:t>
            </a:r>
            <a:endParaRPr lang="zh-CN" altLang="en-US" dirty="0">
              <a:solidFill>
                <a:schemeClr val="tx1">
                  <a:lumMod val="65000"/>
                  <a:lumOff val="35000"/>
                </a:schemeClr>
              </a:solidFill>
              <a:cs typeface="+mn-ea"/>
              <a:sym typeface="+mn-lt"/>
            </a:endParaRPr>
          </a:p>
        </p:txBody>
      </p:sp>
    </p:spTree>
    <p:extLst>
      <p:ext uri="{BB962C8B-B14F-4D97-AF65-F5344CB8AC3E}">
        <p14:creationId xmlns:p14="http://schemas.microsoft.com/office/powerpoint/2010/main" val="1817657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2"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by="(-#ppt_w*2)" calcmode="lin" valueType="num">
                                      <p:cBhvr rctx="PPT">
                                        <p:cTn id="7" dur="250" autoRev="1" fill="hold">
                                          <p:stCondLst>
                                            <p:cond delay="0"/>
                                          </p:stCondLst>
                                        </p:cTn>
                                        <p:tgtEl>
                                          <p:spTgt spid="6"/>
                                        </p:tgtEl>
                                        <p:attrNameLst>
                                          <p:attrName>ppt_w</p:attrName>
                                        </p:attrNameLst>
                                      </p:cBhvr>
                                    </p:anim>
                                    <p:anim by="(#ppt_w*0.50)" calcmode="lin" valueType="num">
                                      <p:cBhvr>
                                        <p:cTn id="8" dur="250" decel="50000" autoRev="1" fill="hold">
                                          <p:stCondLst>
                                            <p:cond delay="0"/>
                                          </p:stCondLst>
                                        </p:cTn>
                                        <p:tgtEl>
                                          <p:spTgt spid="6"/>
                                        </p:tgtEl>
                                        <p:attrNameLst>
                                          <p:attrName>ppt_x</p:attrName>
                                        </p:attrNameLst>
                                      </p:cBhvr>
                                    </p:anim>
                                    <p:anim from="(-#ppt_h/2)" to="(#ppt_y)" calcmode="lin" valueType="num">
                                      <p:cBhvr>
                                        <p:cTn id="9" dur="500" fill="hold">
                                          <p:stCondLst>
                                            <p:cond delay="0"/>
                                          </p:stCondLst>
                                        </p:cTn>
                                        <p:tgtEl>
                                          <p:spTgt spid="6"/>
                                        </p:tgtEl>
                                        <p:attrNameLst>
                                          <p:attrName>ppt_y</p:attrName>
                                        </p:attrNameLst>
                                      </p:cBhvr>
                                    </p:anim>
                                    <p:animRot by="21600000">
                                      <p:cBhvr>
                                        <p:cTn id="10" dur="500" fill="hold">
                                          <p:stCondLst>
                                            <p:cond delay="0"/>
                                          </p:stCondLst>
                                        </p:cTn>
                                        <p:tgtEl>
                                          <p:spTgt spid="6"/>
                                        </p:tgtEl>
                                        <p:attrNameLst>
                                          <p:attrName>r</p:attrName>
                                        </p:attrNameLst>
                                      </p:cBhvr>
                                    </p:animRo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par>
                          <p:cTn id="15" fill="hold">
                            <p:stCondLst>
                              <p:cond delay="1500"/>
                            </p:stCondLst>
                            <p:childTnLst>
                              <p:par>
                                <p:cTn id="16" presetID="12" presetClass="entr" presetSubtype="4"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p:tgtEl>
                                          <p:spTgt spid="7"/>
                                        </p:tgtEl>
                                        <p:attrNameLst>
                                          <p:attrName>ppt_y</p:attrName>
                                        </p:attrNameLst>
                                      </p:cBhvr>
                                      <p:tavLst>
                                        <p:tav tm="0">
                                          <p:val>
                                            <p:strVal val="#ppt_y+#ppt_h*1.125000"/>
                                          </p:val>
                                        </p:tav>
                                        <p:tav tm="100000">
                                          <p:val>
                                            <p:strVal val="#ppt_y"/>
                                          </p:val>
                                        </p:tav>
                                      </p:tavLst>
                                    </p:anim>
                                    <p:animEffect transition="in" filter="wipe(up)">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P spid="7"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xmlns="" id="{51CBC9DA-BC81-43AF-9D55-0BC62ADEE75A}"/>
              </a:ext>
            </a:extLst>
          </p:cNvPr>
          <p:cNvGrpSpPr/>
          <p:nvPr/>
        </p:nvGrpSpPr>
        <p:grpSpPr>
          <a:xfrm>
            <a:off x="137880" y="-229794"/>
            <a:ext cx="11727096" cy="6383630"/>
            <a:chOff x="137880" y="186766"/>
            <a:chExt cx="11727096" cy="6383630"/>
          </a:xfrm>
        </p:grpSpPr>
        <p:sp>
          <p:nvSpPr>
            <p:cNvPr id="6" name="矩形 5">
              <a:extLst>
                <a:ext uri="{FF2B5EF4-FFF2-40B4-BE49-F238E27FC236}">
                  <a16:creationId xmlns:a16="http://schemas.microsoft.com/office/drawing/2014/main" xmlns="" id="{E9D22291-3587-4594-88F1-44D0CD2106E2}"/>
                </a:ext>
              </a:extLst>
            </p:cNvPr>
            <p:cNvSpPr/>
            <p:nvPr/>
          </p:nvSpPr>
          <p:spPr>
            <a:xfrm>
              <a:off x="2093698" y="2678186"/>
              <a:ext cx="9260101" cy="1061957"/>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dirty="0">
                <a:cs typeface="+mn-ea"/>
                <a:sym typeface="+mn-lt"/>
              </a:endParaRPr>
            </a:p>
          </p:txBody>
        </p:sp>
        <p:sp>
          <p:nvSpPr>
            <p:cNvPr id="7" name="矩形 6">
              <a:extLst>
                <a:ext uri="{FF2B5EF4-FFF2-40B4-BE49-F238E27FC236}">
                  <a16:creationId xmlns:a16="http://schemas.microsoft.com/office/drawing/2014/main" xmlns="" id="{A3FE7F5B-FAA7-4AAF-B617-FFECC32FDDE3}"/>
                </a:ext>
              </a:extLst>
            </p:cNvPr>
            <p:cNvSpPr/>
            <p:nvPr/>
          </p:nvSpPr>
          <p:spPr>
            <a:xfrm>
              <a:off x="838201" y="2678186"/>
              <a:ext cx="1255962" cy="1061957"/>
            </a:xfrm>
            <a:prstGeom prst="rect">
              <a:avLst/>
            </a:prstGeom>
            <a:solidFill>
              <a:schemeClr val="accent2"/>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r>
                <a:rPr lang="en-US" altLang="zh-CN" sz="5400" b="1" dirty="0">
                  <a:solidFill>
                    <a:schemeClr val="bg1"/>
                  </a:solidFill>
                  <a:cs typeface="+mn-ea"/>
                  <a:sym typeface="+mn-lt"/>
                </a:rPr>
                <a:t>01</a:t>
              </a:r>
              <a:endParaRPr lang="zh-CN" altLang="en-US" sz="5400" b="1" dirty="0">
                <a:solidFill>
                  <a:schemeClr val="bg1"/>
                </a:solidFill>
                <a:cs typeface="+mn-ea"/>
                <a:sym typeface="+mn-lt"/>
              </a:endParaRPr>
            </a:p>
          </p:txBody>
        </p:sp>
        <p:sp>
          <p:nvSpPr>
            <p:cNvPr id="8" name="文本框 7">
              <a:extLst>
                <a:ext uri="{FF2B5EF4-FFF2-40B4-BE49-F238E27FC236}">
                  <a16:creationId xmlns:a16="http://schemas.microsoft.com/office/drawing/2014/main" xmlns="" id="{5AF9436B-6550-4D81-BCCE-1B6FB298AD78}"/>
                </a:ext>
              </a:extLst>
            </p:cNvPr>
            <p:cNvSpPr txBox="1"/>
            <p:nvPr/>
          </p:nvSpPr>
          <p:spPr>
            <a:xfrm>
              <a:off x="2466332" y="3127281"/>
              <a:ext cx="8742680" cy="570284"/>
            </a:xfrm>
            <a:prstGeom prst="rect">
              <a:avLst/>
            </a:prstGeom>
            <a:noFill/>
          </p:spPr>
          <p:txBody>
            <a:bodyPr wrap="square" rtlCol="0">
              <a:spAutoFit/>
            </a:bodyPr>
            <a:lstStyle>
              <a:defPPr>
                <a:defRPr lang="zh-CN"/>
              </a:defPPr>
              <a:lvl1pPr algn="ctr">
                <a:lnSpc>
                  <a:spcPct val="150000"/>
                </a:lnSpc>
                <a:defRPr sz="1200">
                  <a:solidFill>
                    <a:schemeClr val="bg1">
                      <a:lumMod val="50000"/>
                    </a:schemeClr>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l" fontAlgn="auto">
                <a:lnSpc>
                  <a:spcPct val="150000"/>
                </a:lnSpc>
              </a:pPr>
              <a:r>
                <a:rPr lang="zh-CN" altLang="en-US" sz="1100" dirty="0">
                  <a:solidFill>
                    <a:schemeClr val="tx1">
                      <a:lumMod val="65000"/>
                      <a:lumOff val="35000"/>
                    </a:schemeClr>
                  </a:solidFill>
                  <a:cs typeface="+mn-ea"/>
                  <a:sym typeface="+mn-lt"/>
                </a:rPr>
                <a:t>点击此处更换文本替换文字点击此处更换文本替换文字点击此处更换文本替换文字点击此处更换文本替换文字点击此处更换文本替换文字点击此处更换文本替换文字点击此处更换文本替换文字点击此处更换文本替换文字点击此处更换文本替换文字</a:t>
              </a:r>
            </a:p>
          </p:txBody>
        </p:sp>
        <p:sp>
          <p:nvSpPr>
            <p:cNvPr id="9" name="文本框 8">
              <a:extLst>
                <a:ext uri="{FF2B5EF4-FFF2-40B4-BE49-F238E27FC236}">
                  <a16:creationId xmlns:a16="http://schemas.microsoft.com/office/drawing/2014/main" xmlns="" id="{15960B56-4449-4384-837C-6DCA4AA74551}"/>
                </a:ext>
              </a:extLst>
            </p:cNvPr>
            <p:cNvSpPr txBox="1"/>
            <p:nvPr/>
          </p:nvSpPr>
          <p:spPr>
            <a:xfrm>
              <a:off x="2466332" y="2754643"/>
              <a:ext cx="6865322" cy="371513"/>
            </a:xfrm>
            <a:prstGeom prst="rect">
              <a:avLst/>
            </a:prstGeom>
            <a:noFill/>
          </p:spPr>
          <p:txBody>
            <a:bodyPr wrap="square" lIns="90000" tIns="46800" rIns="90000" bIns="46800" rtlCol="0" anchor="b" anchorCtr="0">
              <a:spAutoFit/>
            </a:bodyPr>
            <a:lstStyle/>
            <a:p>
              <a:pPr algn="l"/>
              <a:r>
                <a:rPr lang="zh-CN" altLang="en-US" sz="1800" b="1" dirty="0">
                  <a:solidFill>
                    <a:schemeClr val="tx1">
                      <a:lumMod val="65000"/>
                      <a:lumOff val="35000"/>
                    </a:schemeClr>
                  </a:solidFill>
                  <a:cs typeface="+mn-ea"/>
                  <a:sym typeface="+mn-lt"/>
                </a:rPr>
                <a:t>单击此处输入标题</a:t>
              </a:r>
            </a:p>
          </p:txBody>
        </p:sp>
        <p:sp>
          <p:nvSpPr>
            <p:cNvPr id="10" name="直角三角形 9">
              <a:extLst>
                <a:ext uri="{FF2B5EF4-FFF2-40B4-BE49-F238E27FC236}">
                  <a16:creationId xmlns:a16="http://schemas.microsoft.com/office/drawing/2014/main" xmlns="" id="{6F754134-6F0F-46E0-AEB9-3EB2B439C538}"/>
                </a:ext>
              </a:extLst>
            </p:cNvPr>
            <p:cNvSpPr/>
            <p:nvPr/>
          </p:nvSpPr>
          <p:spPr>
            <a:xfrm rot="13500000">
              <a:off x="1971442" y="3086907"/>
              <a:ext cx="244515" cy="244515"/>
            </a:xfrm>
            <a:prstGeom prst="rtTriangle">
              <a:avLst/>
            </a:prstGeom>
            <a:solidFill>
              <a:schemeClr val="accent2"/>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p>
              <a:pPr algn="ctr" defTabSz="913765"/>
              <a:endParaRPr lang="zh-CN" altLang="en-US" sz="6600" b="1" dirty="0">
                <a:solidFill>
                  <a:srgbClr val="FFFFFF"/>
                </a:solidFill>
                <a:cs typeface="+mn-ea"/>
                <a:sym typeface="+mn-lt"/>
              </a:endParaRPr>
            </a:p>
          </p:txBody>
        </p:sp>
        <p:grpSp>
          <p:nvGrpSpPr>
            <p:cNvPr id="11" name="组合 10">
              <a:extLst>
                <a:ext uri="{FF2B5EF4-FFF2-40B4-BE49-F238E27FC236}">
                  <a16:creationId xmlns:a16="http://schemas.microsoft.com/office/drawing/2014/main" xmlns="" id="{8527BB98-455C-47B6-BB85-2A2A343E2101}"/>
                </a:ext>
              </a:extLst>
            </p:cNvPr>
            <p:cNvGrpSpPr/>
            <p:nvPr/>
          </p:nvGrpSpPr>
          <p:grpSpPr>
            <a:xfrm>
              <a:off x="838201" y="4456186"/>
              <a:ext cx="10515598" cy="1061957"/>
              <a:chOff x="660401" y="2540447"/>
              <a:chExt cx="10515598" cy="1061957"/>
            </a:xfrm>
          </p:grpSpPr>
          <p:sp>
            <p:nvSpPr>
              <p:cNvPr id="164" name="矩形 163">
                <a:extLst>
                  <a:ext uri="{FF2B5EF4-FFF2-40B4-BE49-F238E27FC236}">
                    <a16:creationId xmlns:a16="http://schemas.microsoft.com/office/drawing/2014/main" xmlns="" id="{C44C9869-3FEF-48D1-85EF-3770CB04C8E4}"/>
                  </a:ext>
                </a:extLst>
              </p:cNvPr>
              <p:cNvSpPr/>
              <p:nvPr/>
            </p:nvSpPr>
            <p:spPr>
              <a:xfrm>
                <a:off x="1915898" y="2540447"/>
                <a:ext cx="9260101" cy="1061957"/>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dirty="0">
                  <a:cs typeface="+mn-ea"/>
                  <a:sym typeface="+mn-lt"/>
                </a:endParaRPr>
              </a:p>
            </p:txBody>
          </p:sp>
          <p:sp>
            <p:nvSpPr>
              <p:cNvPr id="165" name="矩形 164">
                <a:extLst>
                  <a:ext uri="{FF2B5EF4-FFF2-40B4-BE49-F238E27FC236}">
                    <a16:creationId xmlns:a16="http://schemas.microsoft.com/office/drawing/2014/main" xmlns="" id="{5F66606D-2605-416E-A398-F330B08573D3}"/>
                  </a:ext>
                </a:extLst>
              </p:cNvPr>
              <p:cNvSpPr/>
              <p:nvPr/>
            </p:nvSpPr>
            <p:spPr>
              <a:xfrm>
                <a:off x="660401" y="2540447"/>
                <a:ext cx="1255962" cy="1061957"/>
              </a:xfrm>
              <a:prstGeom prst="rect">
                <a:avLst/>
              </a:prstGeom>
              <a:solidFill>
                <a:schemeClr val="accent2"/>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r>
                  <a:rPr lang="en-US" altLang="zh-CN" sz="5400" b="1" dirty="0">
                    <a:solidFill>
                      <a:srgbClr val="FFFFFF"/>
                    </a:solidFill>
                    <a:cs typeface="+mn-ea"/>
                    <a:sym typeface="+mn-lt"/>
                  </a:rPr>
                  <a:t>02</a:t>
                </a:r>
                <a:endParaRPr lang="zh-CN" altLang="en-US" sz="5400" b="1" dirty="0">
                  <a:solidFill>
                    <a:srgbClr val="FFFFFF"/>
                  </a:solidFill>
                  <a:cs typeface="+mn-ea"/>
                  <a:sym typeface="+mn-lt"/>
                </a:endParaRPr>
              </a:p>
            </p:txBody>
          </p:sp>
          <p:sp>
            <p:nvSpPr>
              <p:cNvPr id="166" name="文本框 165">
                <a:extLst>
                  <a:ext uri="{FF2B5EF4-FFF2-40B4-BE49-F238E27FC236}">
                    <a16:creationId xmlns:a16="http://schemas.microsoft.com/office/drawing/2014/main" xmlns="" id="{DB8BEBBE-5E4E-4303-912A-87C3B8EF6DBD}"/>
                  </a:ext>
                </a:extLst>
              </p:cNvPr>
              <p:cNvSpPr txBox="1"/>
              <p:nvPr/>
            </p:nvSpPr>
            <p:spPr>
              <a:xfrm>
                <a:off x="2288532" y="2989542"/>
                <a:ext cx="8742680" cy="570284"/>
              </a:xfrm>
              <a:prstGeom prst="rect">
                <a:avLst/>
              </a:prstGeom>
              <a:noFill/>
            </p:spPr>
            <p:txBody>
              <a:bodyPr wrap="square" rtlCol="0">
                <a:spAutoFit/>
              </a:bodyPr>
              <a:lstStyle>
                <a:defPPr>
                  <a:defRPr lang="zh-CN"/>
                </a:defPPr>
                <a:lvl1pPr algn="ctr">
                  <a:lnSpc>
                    <a:spcPct val="150000"/>
                  </a:lnSpc>
                  <a:defRPr sz="1200">
                    <a:solidFill>
                      <a:schemeClr val="bg1">
                        <a:lumMod val="50000"/>
                      </a:schemeClr>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l" fontAlgn="auto">
                  <a:lnSpc>
                    <a:spcPct val="150000"/>
                  </a:lnSpc>
                </a:pPr>
                <a:r>
                  <a:rPr lang="zh-CN" altLang="en-US" sz="1100" dirty="0">
                    <a:solidFill>
                      <a:schemeClr val="tx1">
                        <a:lumMod val="65000"/>
                        <a:lumOff val="35000"/>
                      </a:schemeClr>
                    </a:solidFill>
                    <a:cs typeface="+mn-ea"/>
                    <a:sym typeface="+mn-lt"/>
                  </a:rPr>
                  <a:t>点击此处更换文本替换文字点击此处更换文本替换文字点击此处更换文本替换文字点击此处更换文本替换文字点击此处更换文本替换文字点击此处更换文本替换文字点击此处更换文本替换文字点击此处更换文本替换文字点击此处更换文本替换文字</a:t>
                </a:r>
              </a:p>
            </p:txBody>
          </p:sp>
          <p:sp>
            <p:nvSpPr>
              <p:cNvPr id="167" name="文本框 166">
                <a:extLst>
                  <a:ext uri="{FF2B5EF4-FFF2-40B4-BE49-F238E27FC236}">
                    <a16:creationId xmlns:a16="http://schemas.microsoft.com/office/drawing/2014/main" xmlns="" id="{98C0BCB1-9C24-4EA4-950B-06F64F14BC94}"/>
                  </a:ext>
                </a:extLst>
              </p:cNvPr>
              <p:cNvSpPr txBox="1"/>
              <p:nvPr/>
            </p:nvSpPr>
            <p:spPr>
              <a:xfrm>
                <a:off x="2288532" y="2616904"/>
                <a:ext cx="6865322" cy="371513"/>
              </a:xfrm>
              <a:prstGeom prst="rect">
                <a:avLst/>
              </a:prstGeom>
              <a:noFill/>
            </p:spPr>
            <p:txBody>
              <a:bodyPr wrap="square" lIns="90000" tIns="46800" rIns="90000" bIns="46800" rtlCol="0" anchor="b" anchorCtr="0">
                <a:spAutoFit/>
              </a:bodyPr>
              <a:lstStyle/>
              <a:p>
                <a:pPr algn="l"/>
                <a:r>
                  <a:rPr lang="zh-CN" altLang="en-US" sz="1800" b="1" dirty="0">
                    <a:solidFill>
                      <a:schemeClr val="tx1">
                        <a:lumMod val="65000"/>
                        <a:lumOff val="35000"/>
                      </a:schemeClr>
                    </a:solidFill>
                    <a:cs typeface="+mn-ea"/>
                    <a:sym typeface="+mn-lt"/>
                  </a:rPr>
                  <a:t>单击此处输入标题</a:t>
                </a:r>
              </a:p>
            </p:txBody>
          </p:sp>
          <p:sp>
            <p:nvSpPr>
              <p:cNvPr id="168" name="直角三角形 167">
                <a:extLst>
                  <a:ext uri="{FF2B5EF4-FFF2-40B4-BE49-F238E27FC236}">
                    <a16:creationId xmlns:a16="http://schemas.microsoft.com/office/drawing/2014/main" xmlns="" id="{BCF5235F-A34C-4C2A-8F95-A8E473F711AF}"/>
                  </a:ext>
                </a:extLst>
              </p:cNvPr>
              <p:cNvSpPr/>
              <p:nvPr/>
            </p:nvSpPr>
            <p:spPr>
              <a:xfrm rot="13500000">
                <a:off x="1793642" y="2949168"/>
                <a:ext cx="244515" cy="244515"/>
              </a:xfrm>
              <a:prstGeom prst="rtTriangle">
                <a:avLst/>
              </a:prstGeom>
              <a:solidFill>
                <a:schemeClr val="accent2"/>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p>
                <a:pPr algn="ctr" defTabSz="913765"/>
                <a:endParaRPr lang="zh-CN" altLang="en-US" sz="6600" b="1">
                  <a:solidFill>
                    <a:srgbClr val="FFFFFF"/>
                  </a:solidFill>
                  <a:cs typeface="+mn-ea"/>
                  <a:sym typeface="+mn-lt"/>
                </a:endParaRPr>
              </a:p>
            </p:txBody>
          </p:sp>
        </p:grpSp>
        <p:grpSp>
          <p:nvGrpSpPr>
            <p:cNvPr id="12" name="组合 11">
              <a:extLst>
                <a:ext uri="{FF2B5EF4-FFF2-40B4-BE49-F238E27FC236}">
                  <a16:creationId xmlns:a16="http://schemas.microsoft.com/office/drawing/2014/main" xmlns="" id="{26FAA885-51FF-4219-9A07-BE3CB727FA7D}"/>
                </a:ext>
              </a:extLst>
            </p:cNvPr>
            <p:cNvGrpSpPr/>
            <p:nvPr/>
          </p:nvGrpSpPr>
          <p:grpSpPr>
            <a:xfrm rot="16200000">
              <a:off x="10531062" y="5236482"/>
              <a:ext cx="787878" cy="1879950"/>
              <a:chOff x="8874604" y="4540797"/>
              <a:chExt cx="787878" cy="1879950"/>
            </a:xfrm>
            <a:solidFill>
              <a:schemeClr val="tx1">
                <a:lumMod val="50000"/>
                <a:lumOff val="50000"/>
                <a:alpha val="12000"/>
              </a:schemeClr>
            </a:solidFill>
          </p:grpSpPr>
          <p:sp>
            <p:nvSpPr>
              <p:cNvPr id="114" name="矩形 113">
                <a:extLst>
                  <a:ext uri="{FF2B5EF4-FFF2-40B4-BE49-F238E27FC236}">
                    <a16:creationId xmlns:a16="http://schemas.microsoft.com/office/drawing/2014/main" xmlns="" id="{E552981D-840E-4C2C-B645-4D8DEF473483}"/>
                  </a:ext>
                </a:extLst>
              </p:cNvPr>
              <p:cNvSpPr/>
              <p:nvPr/>
            </p:nvSpPr>
            <p:spPr>
              <a:xfrm>
                <a:off x="8874604" y="4540797"/>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15" name="矩形 114">
                <a:extLst>
                  <a:ext uri="{FF2B5EF4-FFF2-40B4-BE49-F238E27FC236}">
                    <a16:creationId xmlns:a16="http://schemas.microsoft.com/office/drawing/2014/main" xmlns="" id="{FF5D0815-3149-4253-93A9-676299B3375C}"/>
                  </a:ext>
                </a:extLst>
              </p:cNvPr>
              <p:cNvSpPr/>
              <p:nvPr/>
            </p:nvSpPr>
            <p:spPr>
              <a:xfrm>
                <a:off x="9059427" y="4540797"/>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16" name="矩形 115">
                <a:extLst>
                  <a:ext uri="{FF2B5EF4-FFF2-40B4-BE49-F238E27FC236}">
                    <a16:creationId xmlns:a16="http://schemas.microsoft.com/office/drawing/2014/main" xmlns="" id="{B0C8B2CE-2DB4-4F36-AF62-DB2A867A9A39}"/>
                  </a:ext>
                </a:extLst>
              </p:cNvPr>
              <p:cNvSpPr/>
              <p:nvPr/>
            </p:nvSpPr>
            <p:spPr>
              <a:xfrm>
                <a:off x="9244250" y="4540797"/>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17" name="矩形 116">
                <a:extLst>
                  <a:ext uri="{FF2B5EF4-FFF2-40B4-BE49-F238E27FC236}">
                    <a16:creationId xmlns:a16="http://schemas.microsoft.com/office/drawing/2014/main" xmlns="" id="{AF8E7070-CC8B-4F66-B360-E114D2C4B22F}"/>
                  </a:ext>
                </a:extLst>
              </p:cNvPr>
              <p:cNvSpPr/>
              <p:nvPr/>
            </p:nvSpPr>
            <p:spPr>
              <a:xfrm>
                <a:off x="9429218" y="4540797"/>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18" name="矩形 117">
                <a:extLst>
                  <a:ext uri="{FF2B5EF4-FFF2-40B4-BE49-F238E27FC236}">
                    <a16:creationId xmlns:a16="http://schemas.microsoft.com/office/drawing/2014/main" xmlns="" id="{DB74DBBD-657D-4765-ADC4-DEF04A908E3D}"/>
                  </a:ext>
                </a:extLst>
              </p:cNvPr>
              <p:cNvSpPr/>
              <p:nvPr/>
            </p:nvSpPr>
            <p:spPr>
              <a:xfrm>
                <a:off x="9614042" y="4540797"/>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19" name="矩形 118">
                <a:extLst>
                  <a:ext uri="{FF2B5EF4-FFF2-40B4-BE49-F238E27FC236}">
                    <a16:creationId xmlns:a16="http://schemas.microsoft.com/office/drawing/2014/main" xmlns="" id="{E79AD207-F1B9-4E96-BB92-782315A13023}"/>
                  </a:ext>
                </a:extLst>
              </p:cNvPr>
              <p:cNvSpPr/>
              <p:nvPr/>
            </p:nvSpPr>
            <p:spPr>
              <a:xfrm>
                <a:off x="8874604" y="4745083"/>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20" name="矩形 119">
                <a:extLst>
                  <a:ext uri="{FF2B5EF4-FFF2-40B4-BE49-F238E27FC236}">
                    <a16:creationId xmlns:a16="http://schemas.microsoft.com/office/drawing/2014/main" xmlns="" id="{2579ED31-FBFA-4414-93AD-4BA3472BC2B8}"/>
                  </a:ext>
                </a:extLst>
              </p:cNvPr>
              <p:cNvSpPr/>
              <p:nvPr/>
            </p:nvSpPr>
            <p:spPr>
              <a:xfrm>
                <a:off x="9059427" y="4745083"/>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21" name="矩形 120">
                <a:extLst>
                  <a:ext uri="{FF2B5EF4-FFF2-40B4-BE49-F238E27FC236}">
                    <a16:creationId xmlns:a16="http://schemas.microsoft.com/office/drawing/2014/main" xmlns="" id="{06258822-636E-492B-AFF7-9DA6C7E96B51}"/>
                  </a:ext>
                </a:extLst>
              </p:cNvPr>
              <p:cNvSpPr/>
              <p:nvPr/>
            </p:nvSpPr>
            <p:spPr>
              <a:xfrm>
                <a:off x="9244250" y="4745083"/>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22" name="矩形 121">
                <a:extLst>
                  <a:ext uri="{FF2B5EF4-FFF2-40B4-BE49-F238E27FC236}">
                    <a16:creationId xmlns:a16="http://schemas.microsoft.com/office/drawing/2014/main" xmlns="" id="{04E4B0D3-6498-4848-83B6-D508EC218B77}"/>
                  </a:ext>
                </a:extLst>
              </p:cNvPr>
              <p:cNvSpPr/>
              <p:nvPr/>
            </p:nvSpPr>
            <p:spPr>
              <a:xfrm>
                <a:off x="9429218" y="4745083"/>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23" name="矩形 122">
                <a:extLst>
                  <a:ext uri="{FF2B5EF4-FFF2-40B4-BE49-F238E27FC236}">
                    <a16:creationId xmlns:a16="http://schemas.microsoft.com/office/drawing/2014/main" xmlns="" id="{DFCA6298-764C-4606-A630-615DCEF5FE70}"/>
                  </a:ext>
                </a:extLst>
              </p:cNvPr>
              <p:cNvSpPr/>
              <p:nvPr/>
            </p:nvSpPr>
            <p:spPr>
              <a:xfrm>
                <a:off x="9614042" y="4745083"/>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24" name="矩形 123">
                <a:extLst>
                  <a:ext uri="{FF2B5EF4-FFF2-40B4-BE49-F238E27FC236}">
                    <a16:creationId xmlns:a16="http://schemas.microsoft.com/office/drawing/2014/main" xmlns="" id="{B2571425-724D-47E2-B03B-753A5561AC57}"/>
                  </a:ext>
                </a:extLst>
              </p:cNvPr>
              <p:cNvSpPr/>
              <p:nvPr/>
            </p:nvSpPr>
            <p:spPr>
              <a:xfrm>
                <a:off x="8874604" y="4949369"/>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25" name="矩形 124">
                <a:extLst>
                  <a:ext uri="{FF2B5EF4-FFF2-40B4-BE49-F238E27FC236}">
                    <a16:creationId xmlns:a16="http://schemas.microsoft.com/office/drawing/2014/main" xmlns="" id="{8FDDC874-6B27-4D87-815A-06D659CF7CD0}"/>
                  </a:ext>
                </a:extLst>
              </p:cNvPr>
              <p:cNvSpPr/>
              <p:nvPr/>
            </p:nvSpPr>
            <p:spPr>
              <a:xfrm>
                <a:off x="9059427" y="4949369"/>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26" name="矩形 125">
                <a:extLst>
                  <a:ext uri="{FF2B5EF4-FFF2-40B4-BE49-F238E27FC236}">
                    <a16:creationId xmlns:a16="http://schemas.microsoft.com/office/drawing/2014/main" xmlns="" id="{110AF73E-A210-4AE0-9A19-45A7CFE8B607}"/>
                  </a:ext>
                </a:extLst>
              </p:cNvPr>
              <p:cNvSpPr/>
              <p:nvPr/>
            </p:nvSpPr>
            <p:spPr>
              <a:xfrm>
                <a:off x="9244250" y="4949369"/>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27" name="矩形 126">
                <a:extLst>
                  <a:ext uri="{FF2B5EF4-FFF2-40B4-BE49-F238E27FC236}">
                    <a16:creationId xmlns:a16="http://schemas.microsoft.com/office/drawing/2014/main" xmlns="" id="{8A909FE2-32E7-44C2-BE79-AA0F9E0AFE64}"/>
                  </a:ext>
                </a:extLst>
              </p:cNvPr>
              <p:cNvSpPr/>
              <p:nvPr/>
            </p:nvSpPr>
            <p:spPr>
              <a:xfrm>
                <a:off x="9429218" y="4949369"/>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28" name="矩形 127">
                <a:extLst>
                  <a:ext uri="{FF2B5EF4-FFF2-40B4-BE49-F238E27FC236}">
                    <a16:creationId xmlns:a16="http://schemas.microsoft.com/office/drawing/2014/main" xmlns="" id="{AA1A041B-2483-4ED5-9B7C-58F5D8A9F5B2}"/>
                  </a:ext>
                </a:extLst>
              </p:cNvPr>
              <p:cNvSpPr/>
              <p:nvPr/>
            </p:nvSpPr>
            <p:spPr>
              <a:xfrm>
                <a:off x="9614042" y="4949369"/>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29" name="矩形 128">
                <a:extLst>
                  <a:ext uri="{FF2B5EF4-FFF2-40B4-BE49-F238E27FC236}">
                    <a16:creationId xmlns:a16="http://schemas.microsoft.com/office/drawing/2014/main" xmlns="" id="{D36BC15B-6D6F-4415-9B60-DB5B56798444}"/>
                  </a:ext>
                </a:extLst>
              </p:cNvPr>
              <p:cNvSpPr/>
              <p:nvPr/>
            </p:nvSpPr>
            <p:spPr>
              <a:xfrm>
                <a:off x="8874604" y="5153655"/>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30" name="矩形 129">
                <a:extLst>
                  <a:ext uri="{FF2B5EF4-FFF2-40B4-BE49-F238E27FC236}">
                    <a16:creationId xmlns:a16="http://schemas.microsoft.com/office/drawing/2014/main" xmlns="" id="{31DD6381-8CB3-4AAB-A5B3-048F09BD309F}"/>
                  </a:ext>
                </a:extLst>
              </p:cNvPr>
              <p:cNvSpPr/>
              <p:nvPr/>
            </p:nvSpPr>
            <p:spPr>
              <a:xfrm>
                <a:off x="9059427" y="5153655"/>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31" name="矩形 130">
                <a:extLst>
                  <a:ext uri="{FF2B5EF4-FFF2-40B4-BE49-F238E27FC236}">
                    <a16:creationId xmlns:a16="http://schemas.microsoft.com/office/drawing/2014/main" xmlns="" id="{FB83F63F-2744-48CB-BD9C-84E230C81286}"/>
                  </a:ext>
                </a:extLst>
              </p:cNvPr>
              <p:cNvSpPr/>
              <p:nvPr/>
            </p:nvSpPr>
            <p:spPr>
              <a:xfrm>
                <a:off x="9244250" y="5153655"/>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32" name="矩形 131">
                <a:extLst>
                  <a:ext uri="{FF2B5EF4-FFF2-40B4-BE49-F238E27FC236}">
                    <a16:creationId xmlns:a16="http://schemas.microsoft.com/office/drawing/2014/main" xmlns="" id="{3581DE6B-247E-41D2-9726-96A8AE9481B9}"/>
                  </a:ext>
                </a:extLst>
              </p:cNvPr>
              <p:cNvSpPr/>
              <p:nvPr/>
            </p:nvSpPr>
            <p:spPr>
              <a:xfrm>
                <a:off x="9429218" y="5153655"/>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33" name="矩形 132">
                <a:extLst>
                  <a:ext uri="{FF2B5EF4-FFF2-40B4-BE49-F238E27FC236}">
                    <a16:creationId xmlns:a16="http://schemas.microsoft.com/office/drawing/2014/main" xmlns="" id="{55A355BC-329D-4A46-AB22-F857B4EA88AC}"/>
                  </a:ext>
                </a:extLst>
              </p:cNvPr>
              <p:cNvSpPr/>
              <p:nvPr/>
            </p:nvSpPr>
            <p:spPr>
              <a:xfrm>
                <a:off x="9614042" y="5153655"/>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34" name="矩形 133">
                <a:extLst>
                  <a:ext uri="{FF2B5EF4-FFF2-40B4-BE49-F238E27FC236}">
                    <a16:creationId xmlns:a16="http://schemas.microsoft.com/office/drawing/2014/main" xmlns="" id="{C5A67B4E-49BD-44E4-A3EE-EC0923B2C87A}"/>
                  </a:ext>
                </a:extLst>
              </p:cNvPr>
              <p:cNvSpPr/>
              <p:nvPr/>
            </p:nvSpPr>
            <p:spPr>
              <a:xfrm>
                <a:off x="8874604" y="5357941"/>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35" name="矩形 134">
                <a:extLst>
                  <a:ext uri="{FF2B5EF4-FFF2-40B4-BE49-F238E27FC236}">
                    <a16:creationId xmlns:a16="http://schemas.microsoft.com/office/drawing/2014/main" xmlns="" id="{90E0008D-112F-4BFF-A381-663D8EB58FCB}"/>
                  </a:ext>
                </a:extLst>
              </p:cNvPr>
              <p:cNvSpPr/>
              <p:nvPr/>
            </p:nvSpPr>
            <p:spPr>
              <a:xfrm>
                <a:off x="9059427" y="5357941"/>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36" name="矩形 135">
                <a:extLst>
                  <a:ext uri="{FF2B5EF4-FFF2-40B4-BE49-F238E27FC236}">
                    <a16:creationId xmlns:a16="http://schemas.microsoft.com/office/drawing/2014/main" xmlns="" id="{5FBE922D-7284-4000-877C-8152EBA252FE}"/>
                  </a:ext>
                </a:extLst>
              </p:cNvPr>
              <p:cNvSpPr/>
              <p:nvPr/>
            </p:nvSpPr>
            <p:spPr>
              <a:xfrm>
                <a:off x="9244250" y="5357941"/>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37" name="矩形 136">
                <a:extLst>
                  <a:ext uri="{FF2B5EF4-FFF2-40B4-BE49-F238E27FC236}">
                    <a16:creationId xmlns:a16="http://schemas.microsoft.com/office/drawing/2014/main" xmlns="" id="{0589E8F8-6BD4-4A7F-95D9-03894670664F}"/>
                  </a:ext>
                </a:extLst>
              </p:cNvPr>
              <p:cNvSpPr/>
              <p:nvPr/>
            </p:nvSpPr>
            <p:spPr>
              <a:xfrm>
                <a:off x="9429218" y="5357941"/>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38" name="矩形 137">
                <a:extLst>
                  <a:ext uri="{FF2B5EF4-FFF2-40B4-BE49-F238E27FC236}">
                    <a16:creationId xmlns:a16="http://schemas.microsoft.com/office/drawing/2014/main" xmlns="" id="{4B039ACB-5896-45F6-B082-811156EDB0E6}"/>
                  </a:ext>
                </a:extLst>
              </p:cNvPr>
              <p:cNvSpPr/>
              <p:nvPr/>
            </p:nvSpPr>
            <p:spPr>
              <a:xfrm>
                <a:off x="9614042" y="5357941"/>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39" name="矩形 138">
                <a:extLst>
                  <a:ext uri="{FF2B5EF4-FFF2-40B4-BE49-F238E27FC236}">
                    <a16:creationId xmlns:a16="http://schemas.microsoft.com/office/drawing/2014/main" xmlns="" id="{F27FCF3E-5B36-46D7-B706-8ADA5C21E36E}"/>
                  </a:ext>
                </a:extLst>
              </p:cNvPr>
              <p:cNvSpPr/>
              <p:nvPr/>
            </p:nvSpPr>
            <p:spPr>
              <a:xfrm>
                <a:off x="8874604" y="5562227"/>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40" name="矩形 139">
                <a:extLst>
                  <a:ext uri="{FF2B5EF4-FFF2-40B4-BE49-F238E27FC236}">
                    <a16:creationId xmlns:a16="http://schemas.microsoft.com/office/drawing/2014/main" xmlns="" id="{3A873009-1410-4846-AC67-026A2BAD0DBA}"/>
                  </a:ext>
                </a:extLst>
              </p:cNvPr>
              <p:cNvSpPr/>
              <p:nvPr/>
            </p:nvSpPr>
            <p:spPr>
              <a:xfrm>
                <a:off x="9059427" y="5562227"/>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41" name="矩形 140">
                <a:extLst>
                  <a:ext uri="{FF2B5EF4-FFF2-40B4-BE49-F238E27FC236}">
                    <a16:creationId xmlns:a16="http://schemas.microsoft.com/office/drawing/2014/main" xmlns="" id="{6326A610-FD55-4D64-8145-CDF55CB50A22}"/>
                  </a:ext>
                </a:extLst>
              </p:cNvPr>
              <p:cNvSpPr/>
              <p:nvPr/>
            </p:nvSpPr>
            <p:spPr>
              <a:xfrm>
                <a:off x="9244250" y="5562227"/>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42" name="矩形 141">
                <a:extLst>
                  <a:ext uri="{FF2B5EF4-FFF2-40B4-BE49-F238E27FC236}">
                    <a16:creationId xmlns:a16="http://schemas.microsoft.com/office/drawing/2014/main" xmlns="" id="{0FEBA045-FC70-4E97-A780-148A739965BB}"/>
                  </a:ext>
                </a:extLst>
              </p:cNvPr>
              <p:cNvSpPr/>
              <p:nvPr/>
            </p:nvSpPr>
            <p:spPr>
              <a:xfrm>
                <a:off x="9429218" y="5562227"/>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43" name="矩形 142">
                <a:extLst>
                  <a:ext uri="{FF2B5EF4-FFF2-40B4-BE49-F238E27FC236}">
                    <a16:creationId xmlns:a16="http://schemas.microsoft.com/office/drawing/2014/main" xmlns="" id="{FC160434-2052-4C07-B02D-5021D65AE5FB}"/>
                  </a:ext>
                </a:extLst>
              </p:cNvPr>
              <p:cNvSpPr/>
              <p:nvPr/>
            </p:nvSpPr>
            <p:spPr>
              <a:xfrm>
                <a:off x="9614042" y="5562227"/>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44" name="矩形 143">
                <a:extLst>
                  <a:ext uri="{FF2B5EF4-FFF2-40B4-BE49-F238E27FC236}">
                    <a16:creationId xmlns:a16="http://schemas.microsoft.com/office/drawing/2014/main" xmlns="" id="{394A7AD0-3ABA-4335-8914-9F3A88CA6F40}"/>
                  </a:ext>
                </a:extLst>
              </p:cNvPr>
              <p:cNvSpPr/>
              <p:nvPr/>
            </p:nvSpPr>
            <p:spPr>
              <a:xfrm>
                <a:off x="8874604" y="5764783"/>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45" name="矩形 144">
                <a:extLst>
                  <a:ext uri="{FF2B5EF4-FFF2-40B4-BE49-F238E27FC236}">
                    <a16:creationId xmlns:a16="http://schemas.microsoft.com/office/drawing/2014/main" xmlns="" id="{2AA0337D-A219-4CBC-A6A8-7878FD211A52}"/>
                  </a:ext>
                </a:extLst>
              </p:cNvPr>
              <p:cNvSpPr/>
              <p:nvPr/>
            </p:nvSpPr>
            <p:spPr>
              <a:xfrm>
                <a:off x="9059427" y="5764783"/>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46" name="矩形 145">
                <a:extLst>
                  <a:ext uri="{FF2B5EF4-FFF2-40B4-BE49-F238E27FC236}">
                    <a16:creationId xmlns:a16="http://schemas.microsoft.com/office/drawing/2014/main" xmlns="" id="{FC697C84-D82E-4CA3-A7DF-A6F07BA439B1}"/>
                  </a:ext>
                </a:extLst>
              </p:cNvPr>
              <p:cNvSpPr/>
              <p:nvPr/>
            </p:nvSpPr>
            <p:spPr>
              <a:xfrm>
                <a:off x="9244250" y="5764783"/>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47" name="矩形 146">
                <a:extLst>
                  <a:ext uri="{FF2B5EF4-FFF2-40B4-BE49-F238E27FC236}">
                    <a16:creationId xmlns:a16="http://schemas.microsoft.com/office/drawing/2014/main" xmlns="" id="{C2DA8AE8-B717-4FBF-ADDD-877E19FEA8EA}"/>
                  </a:ext>
                </a:extLst>
              </p:cNvPr>
              <p:cNvSpPr/>
              <p:nvPr/>
            </p:nvSpPr>
            <p:spPr>
              <a:xfrm>
                <a:off x="9429218" y="5764783"/>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48" name="矩形 147">
                <a:extLst>
                  <a:ext uri="{FF2B5EF4-FFF2-40B4-BE49-F238E27FC236}">
                    <a16:creationId xmlns:a16="http://schemas.microsoft.com/office/drawing/2014/main" xmlns="" id="{C33BE7A3-18FC-475C-B341-477B49CDEA61}"/>
                  </a:ext>
                </a:extLst>
              </p:cNvPr>
              <p:cNvSpPr/>
              <p:nvPr/>
            </p:nvSpPr>
            <p:spPr>
              <a:xfrm>
                <a:off x="9614042" y="5764783"/>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49" name="矩形 148">
                <a:extLst>
                  <a:ext uri="{FF2B5EF4-FFF2-40B4-BE49-F238E27FC236}">
                    <a16:creationId xmlns:a16="http://schemas.microsoft.com/office/drawing/2014/main" xmlns="" id="{7C7AB7F9-E376-48FC-A6ED-EFFD0FC4AB7A}"/>
                  </a:ext>
                </a:extLst>
              </p:cNvPr>
              <p:cNvSpPr/>
              <p:nvPr/>
            </p:nvSpPr>
            <p:spPr>
              <a:xfrm>
                <a:off x="8874604" y="5967339"/>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50" name="矩形 149">
                <a:extLst>
                  <a:ext uri="{FF2B5EF4-FFF2-40B4-BE49-F238E27FC236}">
                    <a16:creationId xmlns:a16="http://schemas.microsoft.com/office/drawing/2014/main" xmlns="" id="{6C7AADBA-DD5E-4282-B3CD-98BD9617C039}"/>
                  </a:ext>
                </a:extLst>
              </p:cNvPr>
              <p:cNvSpPr/>
              <p:nvPr/>
            </p:nvSpPr>
            <p:spPr>
              <a:xfrm>
                <a:off x="9059427" y="5967339"/>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51" name="矩形 150">
                <a:extLst>
                  <a:ext uri="{FF2B5EF4-FFF2-40B4-BE49-F238E27FC236}">
                    <a16:creationId xmlns:a16="http://schemas.microsoft.com/office/drawing/2014/main" xmlns="" id="{0107C4E5-DDD0-4D23-B7B9-BFC297C154ED}"/>
                  </a:ext>
                </a:extLst>
              </p:cNvPr>
              <p:cNvSpPr/>
              <p:nvPr/>
            </p:nvSpPr>
            <p:spPr>
              <a:xfrm>
                <a:off x="9244250" y="5967339"/>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52" name="矩形 151">
                <a:extLst>
                  <a:ext uri="{FF2B5EF4-FFF2-40B4-BE49-F238E27FC236}">
                    <a16:creationId xmlns:a16="http://schemas.microsoft.com/office/drawing/2014/main" xmlns="" id="{80773947-C732-435A-BE5F-A68507A84537}"/>
                  </a:ext>
                </a:extLst>
              </p:cNvPr>
              <p:cNvSpPr/>
              <p:nvPr/>
            </p:nvSpPr>
            <p:spPr>
              <a:xfrm>
                <a:off x="9429218" y="5967339"/>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53" name="矩形 152">
                <a:extLst>
                  <a:ext uri="{FF2B5EF4-FFF2-40B4-BE49-F238E27FC236}">
                    <a16:creationId xmlns:a16="http://schemas.microsoft.com/office/drawing/2014/main" xmlns="" id="{2065A1A0-2255-4EE1-8E15-F739E9162FD7}"/>
                  </a:ext>
                </a:extLst>
              </p:cNvPr>
              <p:cNvSpPr/>
              <p:nvPr/>
            </p:nvSpPr>
            <p:spPr>
              <a:xfrm>
                <a:off x="9614042" y="5967339"/>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54" name="矩形 153">
                <a:extLst>
                  <a:ext uri="{FF2B5EF4-FFF2-40B4-BE49-F238E27FC236}">
                    <a16:creationId xmlns:a16="http://schemas.microsoft.com/office/drawing/2014/main" xmlns="" id="{836EB462-BF33-420B-ACDE-95EF1ECB1D5E}"/>
                  </a:ext>
                </a:extLst>
              </p:cNvPr>
              <p:cNvSpPr/>
              <p:nvPr/>
            </p:nvSpPr>
            <p:spPr>
              <a:xfrm>
                <a:off x="8874604" y="6169751"/>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55" name="矩形 154">
                <a:extLst>
                  <a:ext uri="{FF2B5EF4-FFF2-40B4-BE49-F238E27FC236}">
                    <a16:creationId xmlns:a16="http://schemas.microsoft.com/office/drawing/2014/main" xmlns="" id="{3AD5B66C-171B-4E06-AFF5-827B27EE0837}"/>
                  </a:ext>
                </a:extLst>
              </p:cNvPr>
              <p:cNvSpPr/>
              <p:nvPr/>
            </p:nvSpPr>
            <p:spPr>
              <a:xfrm>
                <a:off x="9059427" y="6169751"/>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56" name="矩形 155">
                <a:extLst>
                  <a:ext uri="{FF2B5EF4-FFF2-40B4-BE49-F238E27FC236}">
                    <a16:creationId xmlns:a16="http://schemas.microsoft.com/office/drawing/2014/main" xmlns="" id="{8A7FC6C9-6D39-4069-9344-8DF1996EA3A8}"/>
                  </a:ext>
                </a:extLst>
              </p:cNvPr>
              <p:cNvSpPr/>
              <p:nvPr/>
            </p:nvSpPr>
            <p:spPr>
              <a:xfrm>
                <a:off x="9244250" y="6169751"/>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57" name="矩形 156">
                <a:extLst>
                  <a:ext uri="{FF2B5EF4-FFF2-40B4-BE49-F238E27FC236}">
                    <a16:creationId xmlns:a16="http://schemas.microsoft.com/office/drawing/2014/main" xmlns="" id="{2AB5568F-9C0B-4A87-AB12-0810650EF436}"/>
                  </a:ext>
                </a:extLst>
              </p:cNvPr>
              <p:cNvSpPr/>
              <p:nvPr/>
            </p:nvSpPr>
            <p:spPr>
              <a:xfrm>
                <a:off x="9429218" y="6169751"/>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58" name="矩形 157">
                <a:extLst>
                  <a:ext uri="{FF2B5EF4-FFF2-40B4-BE49-F238E27FC236}">
                    <a16:creationId xmlns:a16="http://schemas.microsoft.com/office/drawing/2014/main" xmlns="" id="{2D8F1F90-9EEE-4330-A402-9C2CAEA6D2A1}"/>
                  </a:ext>
                </a:extLst>
              </p:cNvPr>
              <p:cNvSpPr/>
              <p:nvPr/>
            </p:nvSpPr>
            <p:spPr>
              <a:xfrm>
                <a:off x="9614042" y="6169751"/>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59" name="矩形 158">
                <a:extLst>
                  <a:ext uri="{FF2B5EF4-FFF2-40B4-BE49-F238E27FC236}">
                    <a16:creationId xmlns:a16="http://schemas.microsoft.com/office/drawing/2014/main" xmlns="" id="{99BE0B17-554E-43ED-8C10-11F5AFF770A8}"/>
                  </a:ext>
                </a:extLst>
              </p:cNvPr>
              <p:cNvSpPr/>
              <p:nvPr/>
            </p:nvSpPr>
            <p:spPr>
              <a:xfrm>
                <a:off x="8874604" y="6372307"/>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60" name="矩形 159">
                <a:extLst>
                  <a:ext uri="{FF2B5EF4-FFF2-40B4-BE49-F238E27FC236}">
                    <a16:creationId xmlns:a16="http://schemas.microsoft.com/office/drawing/2014/main" xmlns="" id="{3E4E5CEF-4C77-45B6-8CC6-35E6638E57B0}"/>
                  </a:ext>
                </a:extLst>
              </p:cNvPr>
              <p:cNvSpPr/>
              <p:nvPr/>
            </p:nvSpPr>
            <p:spPr>
              <a:xfrm>
                <a:off x="9059427" y="6372307"/>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61" name="矩形 160">
                <a:extLst>
                  <a:ext uri="{FF2B5EF4-FFF2-40B4-BE49-F238E27FC236}">
                    <a16:creationId xmlns:a16="http://schemas.microsoft.com/office/drawing/2014/main" xmlns="" id="{3EC74548-8FB8-45D2-AD5D-7E89B4B65223}"/>
                  </a:ext>
                </a:extLst>
              </p:cNvPr>
              <p:cNvSpPr/>
              <p:nvPr/>
            </p:nvSpPr>
            <p:spPr>
              <a:xfrm>
                <a:off x="9244250" y="6372307"/>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62" name="矩形 161">
                <a:extLst>
                  <a:ext uri="{FF2B5EF4-FFF2-40B4-BE49-F238E27FC236}">
                    <a16:creationId xmlns:a16="http://schemas.microsoft.com/office/drawing/2014/main" xmlns="" id="{8397C9B9-53C4-43AB-A8DD-4B65039E48E3}"/>
                  </a:ext>
                </a:extLst>
              </p:cNvPr>
              <p:cNvSpPr/>
              <p:nvPr/>
            </p:nvSpPr>
            <p:spPr>
              <a:xfrm>
                <a:off x="9429218" y="6372307"/>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63" name="矩形 162">
                <a:extLst>
                  <a:ext uri="{FF2B5EF4-FFF2-40B4-BE49-F238E27FC236}">
                    <a16:creationId xmlns:a16="http://schemas.microsoft.com/office/drawing/2014/main" xmlns="" id="{F51AFD01-716D-4117-9D92-667F606D6C15}"/>
                  </a:ext>
                </a:extLst>
              </p:cNvPr>
              <p:cNvSpPr/>
              <p:nvPr/>
            </p:nvSpPr>
            <p:spPr>
              <a:xfrm>
                <a:off x="9614042" y="6372307"/>
                <a:ext cx="48440" cy="48440"/>
              </a:xfrm>
              <a:prstGeom prst="rect">
                <a:avLst/>
              </a:prstGeom>
              <a:grpFill/>
              <a:ln w="14408" cap="flat">
                <a:noFill/>
                <a:prstDash val="solid"/>
                <a:miter/>
              </a:ln>
            </p:spPr>
            <p:txBody>
              <a:bodyPr rtlCol="0" anchor="ctr"/>
              <a:lstStyle/>
              <a:p>
                <a:endParaRPr lang="zh-CN" altLang="en-US">
                  <a:cs typeface="+mn-ea"/>
                  <a:sym typeface="+mn-lt"/>
                </a:endParaRPr>
              </a:p>
            </p:txBody>
          </p:sp>
        </p:grpSp>
        <p:grpSp>
          <p:nvGrpSpPr>
            <p:cNvPr id="13" name="组合 12">
              <a:extLst>
                <a:ext uri="{FF2B5EF4-FFF2-40B4-BE49-F238E27FC236}">
                  <a16:creationId xmlns:a16="http://schemas.microsoft.com/office/drawing/2014/main" xmlns="" id="{D33FA34E-FF35-4A5B-9618-311FDD6AD5DB}"/>
                </a:ext>
              </a:extLst>
            </p:cNvPr>
            <p:cNvGrpSpPr/>
            <p:nvPr/>
          </p:nvGrpSpPr>
          <p:grpSpPr>
            <a:xfrm>
              <a:off x="137880" y="186766"/>
              <a:ext cx="1722231" cy="1879950"/>
              <a:chOff x="5415274" y="4587096"/>
              <a:chExt cx="1722231" cy="1879950"/>
            </a:xfrm>
            <a:solidFill>
              <a:schemeClr val="tx1">
                <a:lumMod val="50000"/>
                <a:lumOff val="50000"/>
                <a:alpha val="12000"/>
              </a:schemeClr>
            </a:solidFill>
          </p:grpSpPr>
          <p:sp>
            <p:nvSpPr>
              <p:cNvPr id="14" name="矩形 13">
                <a:extLst>
                  <a:ext uri="{FF2B5EF4-FFF2-40B4-BE49-F238E27FC236}">
                    <a16:creationId xmlns:a16="http://schemas.microsoft.com/office/drawing/2014/main" xmlns="" id="{733F2731-BAE5-48AB-A49C-ECFE688F5F46}"/>
                  </a:ext>
                </a:extLst>
              </p:cNvPr>
              <p:cNvSpPr/>
              <p:nvPr/>
            </p:nvSpPr>
            <p:spPr>
              <a:xfrm>
                <a:off x="5415274" y="4587096"/>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5" name="矩形 14">
                <a:extLst>
                  <a:ext uri="{FF2B5EF4-FFF2-40B4-BE49-F238E27FC236}">
                    <a16:creationId xmlns:a16="http://schemas.microsoft.com/office/drawing/2014/main" xmlns="" id="{73E2368A-ECD6-4701-91B1-024C4BFEB6DB}"/>
                  </a:ext>
                </a:extLst>
              </p:cNvPr>
              <p:cNvSpPr/>
              <p:nvPr/>
            </p:nvSpPr>
            <p:spPr>
              <a:xfrm>
                <a:off x="5600097" y="4587096"/>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6" name="矩形 15">
                <a:extLst>
                  <a:ext uri="{FF2B5EF4-FFF2-40B4-BE49-F238E27FC236}">
                    <a16:creationId xmlns:a16="http://schemas.microsoft.com/office/drawing/2014/main" xmlns="" id="{1970240D-9A0E-457E-BDA5-5A0D8982EA45}"/>
                  </a:ext>
                </a:extLst>
              </p:cNvPr>
              <p:cNvSpPr/>
              <p:nvPr/>
            </p:nvSpPr>
            <p:spPr>
              <a:xfrm>
                <a:off x="5784920" y="4587096"/>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7" name="矩形 16">
                <a:extLst>
                  <a:ext uri="{FF2B5EF4-FFF2-40B4-BE49-F238E27FC236}">
                    <a16:creationId xmlns:a16="http://schemas.microsoft.com/office/drawing/2014/main" xmlns="" id="{7FDE3D84-0752-4012-B810-973D172AD82D}"/>
                  </a:ext>
                </a:extLst>
              </p:cNvPr>
              <p:cNvSpPr/>
              <p:nvPr/>
            </p:nvSpPr>
            <p:spPr>
              <a:xfrm>
                <a:off x="5969888" y="4587096"/>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8" name="矩形 17">
                <a:extLst>
                  <a:ext uri="{FF2B5EF4-FFF2-40B4-BE49-F238E27FC236}">
                    <a16:creationId xmlns:a16="http://schemas.microsoft.com/office/drawing/2014/main" xmlns="" id="{F89945A4-E2F8-4DF8-867E-FFC03633150A}"/>
                  </a:ext>
                </a:extLst>
              </p:cNvPr>
              <p:cNvSpPr/>
              <p:nvPr/>
            </p:nvSpPr>
            <p:spPr>
              <a:xfrm>
                <a:off x="6154712" y="4587096"/>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9" name="矩形 18">
                <a:extLst>
                  <a:ext uri="{FF2B5EF4-FFF2-40B4-BE49-F238E27FC236}">
                    <a16:creationId xmlns:a16="http://schemas.microsoft.com/office/drawing/2014/main" xmlns="" id="{DEADFA4D-2054-4D2B-AE86-6C2AA41959AC}"/>
                  </a:ext>
                </a:extLst>
              </p:cNvPr>
              <p:cNvSpPr/>
              <p:nvPr/>
            </p:nvSpPr>
            <p:spPr>
              <a:xfrm>
                <a:off x="6339679" y="4587096"/>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20" name="矩形 19">
                <a:extLst>
                  <a:ext uri="{FF2B5EF4-FFF2-40B4-BE49-F238E27FC236}">
                    <a16:creationId xmlns:a16="http://schemas.microsoft.com/office/drawing/2014/main" xmlns="" id="{7B18E3A7-015A-4D6F-8615-8F45BC315A06}"/>
                  </a:ext>
                </a:extLst>
              </p:cNvPr>
              <p:cNvSpPr/>
              <p:nvPr/>
            </p:nvSpPr>
            <p:spPr>
              <a:xfrm>
                <a:off x="6524503" y="4587096"/>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21" name="矩形 20">
                <a:extLst>
                  <a:ext uri="{FF2B5EF4-FFF2-40B4-BE49-F238E27FC236}">
                    <a16:creationId xmlns:a16="http://schemas.microsoft.com/office/drawing/2014/main" xmlns="" id="{6AE12A4A-64A6-4F45-9803-A152F570193F}"/>
                  </a:ext>
                </a:extLst>
              </p:cNvPr>
              <p:cNvSpPr/>
              <p:nvPr/>
            </p:nvSpPr>
            <p:spPr>
              <a:xfrm>
                <a:off x="5415274" y="4791382"/>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22" name="矩形 21">
                <a:extLst>
                  <a:ext uri="{FF2B5EF4-FFF2-40B4-BE49-F238E27FC236}">
                    <a16:creationId xmlns:a16="http://schemas.microsoft.com/office/drawing/2014/main" xmlns="" id="{44FD694A-7723-4A9C-AE50-D26395439E46}"/>
                  </a:ext>
                </a:extLst>
              </p:cNvPr>
              <p:cNvSpPr/>
              <p:nvPr/>
            </p:nvSpPr>
            <p:spPr>
              <a:xfrm>
                <a:off x="5600097" y="4791382"/>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23" name="矩形 22">
                <a:extLst>
                  <a:ext uri="{FF2B5EF4-FFF2-40B4-BE49-F238E27FC236}">
                    <a16:creationId xmlns:a16="http://schemas.microsoft.com/office/drawing/2014/main" xmlns="" id="{851EE1B1-E756-4016-96D7-1C88A45D51F4}"/>
                  </a:ext>
                </a:extLst>
              </p:cNvPr>
              <p:cNvSpPr/>
              <p:nvPr/>
            </p:nvSpPr>
            <p:spPr>
              <a:xfrm>
                <a:off x="5784920" y="4791382"/>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24" name="矩形 23">
                <a:extLst>
                  <a:ext uri="{FF2B5EF4-FFF2-40B4-BE49-F238E27FC236}">
                    <a16:creationId xmlns:a16="http://schemas.microsoft.com/office/drawing/2014/main" xmlns="" id="{F26B2F0E-C6F8-4958-8377-EAD05A53ACE3}"/>
                  </a:ext>
                </a:extLst>
              </p:cNvPr>
              <p:cNvSpPr/>
              <p:nvPr/>
            </p:nvSpPr>
            <p:spPr>
              <a:xfrm>
                <a:off x="5969888" y="4791382"/>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25" name="矩形 24">
                <a:extLst>
                  <a:ext uri="{FF2B5EF4-FFF2-40B4-BE49-F238E27FC236}">
                    <a16:creationId xmlns:a16="http://schemas.microsoft.com/office/drawing/2014/main" xmlns="" id="{7A2F14F6-0DA5-4D54-A2F2-2A2DA4BD45FB}"/>
                  </a:ext>
                </a:extLst>
              </p:cNvPr>
              <p:cNvSpPr/>
              <p:nvPr/>
            </p:nvSpPr>
            <p:spPr>
              <a:xfrm>
                <a:off x="6154712" y="4791382"/>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26" name="矩形 25">
                <a:extLst>
                  <a:ext uri="{FF2B5EF4-FFF2-40B4-BE49-F238E27FC236}">
                    <a16:creationId xmlns:a16="http://schemas.microsoft.com/office/drawing/2014/main" xmlns="" id="{B03D2257-BF80-493D-A9AF-0F4F07D0AF78}"/>
                  </a:ext>
                </a:extLst>
              </p:cNvPr>
              <p:cNvSpPr/>
              <p:nvPr/>
            </p:nvSpPr>
            <p:spPr>
              <a:xfrm>
                <a:off x="6339679" y="4791382"/>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27" name="矩形 26">
                <a:extLst>
                  <a:ext uri="{FF2B5EF4-FFF2-40B4-BE49-F238E27FC236}">
                    <a16:creationId xmlns:a16="http://schemas.microsoft.com/office/drawing/2014/main" xmlns="" id="{B348481F-082F-4209-AF2F-C2CD76B975E7}"/>
                  </a:ext>
                </a:extLst>
              </p:cNvPr>
              <p:cNvSpPr/>
              <p:nvPr/>
            </p:nvSpPr>
            <p:spPr>
              <a:xfrm>
                <a:off x="6524503" y="4791382"/>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28" name="矩形 27">
                <a:extLst>
                  <a:ext uri="{FF2B5EF4-FFF2-40B4-BE49-F238E27FC236}">
                    <a16:creationId xmlns:a16="http://schemas.microsoft.com/office/drawing/2014/main" xmlns="" id="{28D31ED4-0B00-4F14-8903-DEC0A5D9A6AB}"/>
                  </a:ext>
                </a:extLst>
              </p:cNvPr>
              <p:cNvSpPr/>
              <p:nvPr/>
            </p:nvSpPr>
            <p:spPr>
              <a:xfrm>
                <a:off x="5415274" y="4995668"/>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29" name="矩形 28">
                <a:extLst>
                  <a:ext uri="{FF2B5EF4-FFF2-40B4-BE49-F238E27FC236}">
                    <a16:creationId xmlns:a16="http://schemas.microsoft.com/office/drawing/2014/main" xmlns="" id="{F08D2B75-6BAD-4A0F-B722-D3F9851247C8}"/>
                  </a:ext>
                </a:extLst>
              </p:cNvPr>
              <p:cNvSpPr/>
              <p:nvPr/>
            </p:nvSpPr>
            <p:spPr>
              <a:xfrm>
                <a:off x="5600097" y="4995668"/>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30" name="矩形 29">
                <a:extLst>
                  <a:ext uri="{FF2B5EF4-FFF2-40B4-BE49-F238E27FC236}">
                    <a16:creationId xmlns:a16="http://schemas.microsoft.com/office/drawing/2014/main" xmlns="" id="{8839A8AD-C8BE-454E-A994-24F2BB8EFAEF}"/>
                  </a:ext>
                </a:extLst>
              </p:cNvPr>
              <p:cNvSpPr/>
              <p:nvPr/>
            </p:nvSpPr>
            <p:spPr>
              <a:xfrm>
                <a:off x="5784920" y="4995668"/>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31" name="矩形 30">
                <a:extLst>
                  <a:ext uri="{FF2B5EF4-FFF2-40B4-BE49-F238E27FC236}">
                    <a16:creationId xmlns:a16="http://schemas.microsoft.com/office/drawing/2014/main" xmlns="" id="{DE03B544-E36C-4518-A2D1-854883B8E535}"/>
                  </a:ext>
                </a:extLst>
              </p:cNvPr>
              <p:cNvSpPr/>
              <p:nvPr/>
            </p:nvSpPr>
            <p:spPr>
              <a:xfrm>
                <a:off x="5969888" y="4995668"/>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32" name="矩形 31">
                <a:extLst>
                  <a:ext uri="{FF2B5EF4-FFF2-40B4-BE49-F238E27FC236}">
                    <a16:creationId xmlns:a16="http://schemas.microsoft.com/office/drawing/2014/main" xmlns="" id="{F80E1E6C-A4C2-4F2E-9888-E78F94FD875A}"/>
                  </a:ext>
                </a:extLst>
              </p:cNvPr>
              <p:cNvSpPr/>
              <p:nvPr/>
            </p:nvSpPr>
            <p:spPr>
              <a:xfrm>
                <a:off x="6154712" y="4995668"/>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33" name="矩形 32">
                <a:extLst>
                  <a:ext uri="{FF2B5EF4-FFF2-40B4-BE49-F238E27FC236}">
                    <a16:creationId xmlns:a16="http://schemas.microsoft.com/office/drawing/2014/main" xmlns="" id="{9A2783B0-A704-43D5-9DFA-84E481DA69A4}"/>
                  </a:ext>
                </a:extLst>
              </p:cNvPr>
              <p:cNvSpPr/>
              <p:nvPr/>
            </p:nvSpPr>
            <p:spPr>
              <a:xfrm>
                <a:off x="6339679" y="4995668"/>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34" name="矩形 33">
                <a:extLst>
                  <a:ext uri="{FF2B5EF4-FFF2-40B4-BE49-F238E27FC236}">
                    <a16:creationId xmlns:a16="http://schemas.microsoft.com/office/drawing/2014/main" xmlns="" id="{71676C3A-9735-4C4D-BA6D-EC360D648126}"/>
                  </a:ext>
                </a:extLst>
              </p:cNvPr>
              <p:cNvSpPr/>
              <p:nvPr/>
            </p:nvSpPr>
            <p:spPr>
              <a:xfrm>
                <a:off x="6524503" y="4995668"/>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35" name="矩形 34">
                <a:extLst>
                  <a:ext uri="{FF2B5EF4-FFF2-40B4-BE49-F238E27FC236}">
                    <a16:creationId xmlns:a16="http://schemas.microsoft.com/office/drawing/2014/main" xmlns="" id="{61BD34CB-911A-47CE-BB3D-E9F258F1EA10}"/>
                  </a:ext>
                </a:extLst>
              </p:cNvPr>
              <p:cNvSpPr/>
              <p:nvPr/>
            </p:nvSpPr>
            <p:spPr>
              <a:xfrm>
                <a:off x="5415274" y="5199954"/>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36" name="矩形 35">
                <a:extLst>
                  <a:ext uri="{FF2B5EF4-FFF2-40B4-BE49-F238E27FC236}">
                    <a16:creationId xmlns:a16="http://schemas.microsoft.com/office/drawing/2014/main" xmlns="" id="{7C110C9E-3BAF-4DAE-9066-E207BB28B7D1}"/>
                  </a:ext>
                </a:extLst>
              </p:cNvPr>
              <p:cNvSpPr/>
              <p:nvPr/>
            </p:nvSpPr>
            <p:spPr>
              <a:xfrm>
                <a:off x="5600097" y="5199954"/>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37" name="矩形 36">
                <a:extLst>
                  <a:ext uri="{FF2B5EF4-FFF2-40B4-BE49-F238E27FC236}">
                    <a16:creationId xmlns:a16="http://schemas.microsoft.com/office/drawing/2014/main" xmlns="" id="{EFB4B3AC-E3F2-4FCF-BB9B-8894C2A38829}"/>
                  </a:ext>
                </a:extLst>
              </p:cNvPr>
              <p:cNvSpPr/>
              <p:nvPr/>
            </p:nvSpPr>
            <p:spPr>
              <a:xfrm>
                <a:off x="5784920" y="5199954"/>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38" name="矩形 37">
                <a:extLst>
                  <a:ext uri="{FF2B5EF4-FFF2-40B4-BE49-F238E27FC236}">
                    <a16:creationId xmlns:a16="http://schemas.microsoft.com/office/drawing/2014/main" xmlns="" id="{D61418CD-5E6C-4F68-9C29-B79C95C0B9E2}"/>
                  </a:ext>
                </a:extLst>
              </p:cNvPr>
              <p:cNvSpPr/>
              <p:nvPr/>
            </p:nvSpPr>
            <p:spPr>
              <a:xfrm>
                <a:off x="5969888" y="5199954"/>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39" name="矩形 38">
                <a:extLst>
                  <a:ext uri="{FF2B5EF4-FFF2-40B4-BE49-F238E27FC236}">
                    <a16:creationId xmlns:a16="http://schemas.microsoft.com/office/drawing/2014/main" xmlns="" id="{A5C8B4A4-2CAA-4E73-9375-511C3B6DD20A}"/>
                  </a:ext>
                </a:extLst>
              </p:cNvPr>
              <p:cNvSpPr/>
              <p:nvPr/>
            </p:nvSpPr>
            <p:spPr>
              <a:xfrm>
                <a:off x="6154712" y="5199954"/>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40" name="矩形 39">
                <a:extLst>
                  <a:ext uri="{FF2B5EF4-FFF2-40B4-BE49-F238E27FC236}">
                    <a16:creationId xmlns:a16="http://schemas.microsoft.com/office/drawing/2014/main" xmlns="" id="{1CC641B0-D485-4937-A2C6-0A3DC5896EAC}"/>
                  </a:ext>
                </a:extLst>
              </p:cNvPr>
              <p:cNvSpPr/>
              <p:nvPr/>
            </p:nvSpPr>
            <p:spPr>
              <a:xfrm>
                <a:off x="6339679" y="5199954"/>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41" name="矩形 40">
                <a:extLst>
                  <a:ext uri="{FF2B5EF4-FFF2-40B4-BE49-F238E27FC236}">
                    <a16:creationId xmlns:a16="http://schemas.microsoft.com/office/drawing/2014/main" xmlns="" id="{9CF525B5-7570-43F9-A92B-5B617E3C25A5}"/>
                  </a:ext>
                </a:extLst>
              </p:cNvPr>
              <p:cNvSpPr/>
              <p:nvPr/>
            </p:nvSpPr>
            <p:spPr>
              <a:xfrm>
                <a:off x="6524503" y="5199954"/>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42" name="矩形 41">
                <a:extLst>
                  <a:ext uri="{FF2B5EF4-FFF2-40B4-BE49-F238E27FC236}">
                    <a16:creationId xmlns:a16="http://schemas.microsoft.com/office/drawing/2014/main" xmlns="" id="{D740303A-B946-425E-80AE-A160D52ACD95}"/>
                  </a:ext>
                </a:extLst>
              </p:cNvPr>
              <p:cNvSpPr/>
              <p:nvPr/>
            </p:nvSpPr>
            <p:spPr>
              <a:xfrm>
                <a:off x="5415274" y="5404240"/>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43" name="矩形 42">
                <a:extLst>
                  <a:ext uri="{FF2B5EF4-FFF2-40B4-BE49-F238E27FC236}">
                    <a16:creationId xmlns:a16="http://schemas.microsoft.com/office/drawing/2014/main" xmlns="" id="{C0D71EAB-D90E-43C7-8440-D4A0005C6C27}"/>
                  </a:ext>
                </a:extLst>
              </p:cNvPr>
              <p:cNvSpPr/>
              <p:nvPr/>
            </p:nvSpPr>
            <p:spPr>
              <a:xfrm>
                <a:off x="5600097" y="5404240"/>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44" name="矩形 43">
                <a:extLst>
                  <a:ext uri="{FF2B5EF4-FFF2-40B4-BE49-F238E27FC236}">
                    <a16:creationId xmlns:a16="http://schemas.microsoft.com/office/drawing/2014/main" xmlns="" id="{6C9F06D3-134F-4516-B180-3B11BE81ACD7}"/>
                  </a:ext>
                </a:extLst>
              </p:cNvPr>
              <p:cNvSpPr/>
              <p:nvPr/>
            </p:nvSpPr>
            <p:spPr>
              <a:xfrm>
                <a:off x="5784920" y="5404240"/>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45" name="矩形 44">
                <a:extLst>
                  <a:ext uri="{FF2B5EF4-FFF2-40B4-BE49-F238E27FC236}">
                    <a16:creationId xmlns:a16="http://schemas.microsoft.com/office/drawing/2014/main" xmlns="" id="{4CEF913D-C6D6-4628-97A0-C4F5867A834A}"/>
                  </a:ext>
                </a:extLst>
              </p:cNvPr>
              <p:cNvSpPr/>
              <p:nvPr/>
            </p:nvSpPr>
            <p:spPr>
              <a:xfrm>
                <a:off x="5969888" y="5404240"/>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46" name="矩形 45">
                <a:extLst>
                  <a:ext uri="{FF2B5EF4-FFF2-40B4-BE49-F238E27FC236}">
                    <a16:creationId xmlns:a16="http://schemas.microsoft.com/office/drawing/2014/main" xmlns="" id="{C7F3EB03-9EFD-499E-8745-55DDF13657C1}"/>
                  </a:ext>
                </a:extLst>
              </p:cNvPr>
              <p:cNvSpPr/>
              <p:nvPr/>
            </p:nvSpPr>
            <p:spPr>
              <a:xfrm>
                <a:off x="6154712" y="5404240"/>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47" name="矩形 46">
                <a:extLst>
                  <a:ext uri="{FF2B5EF4-FFF2-40B4-BE49-F238E27FC236}">
                    <a16:creationId xmlns:a16="http://schemas.microsoft.com/office/drawing/2014/main" xmlns="" id="{90D65066-CD11-46DA-A3BC-64CF4EADB9D7}"/>
                  </a:ext>
                </a:extLst>
              </p:cNvPr>
              <p:cNvSpPr/>
              <p:nvPr/>
            </p:nvSpPr>
            <p:spPr>
              <a:xfrm>
                <a:off x="6339679" y="5404240"/>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48" name="矩形 47">
                <a:extLst>
                  <a:ext uri="{FF2B5EF4-FFF2-40B4-BE49-F238E27FC236}">
                    <a16:creationId xmlns:a16="http://schemas.microsoft.com/office/drawing/2014/main" xmlns="" id="{C78DCD43-EB5D-46EF-98E0-739C7EFC5512}"/>
                  </a:ext>
                </a:extLst>
              </p:cNvPr>
              <p:cNvSpPr/>
              <p:nvPr/>
            </p:nvSpPr>
            <p:spPr>
              <a:xfrm>
                <a:off x="6524503" y="5404240"/>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49" name="矩形 48">
                <a:extLst>
                  <a:ext uri="{FF2B5EF4-FFF2-40B4-BE49-F238E27FC236}">
                    <a16:creationId xmlns:a16="http://schemas.microsoft.com/office/drawing/2014/main" xmlns="" id="{AE73AFBE-2864-44AA-BCF4-FDA39F71BCC8}"/>
                  </a:ext>
                </a:extLst>
              </p:cNvPr>
              <p:cNvSpPr/>
              <p:nvPr/>
            </p:nvSpPr>
            <p:spPr>
              <a:xfrm>
                <a:off x="5415274" y="5608526"/>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50" name="矩形 49">
                <a:extLst>
                  <a:ext uri="{FF2B5EF4-FFF2-40B4-BE49-F238E27FC236}">
                    <a16:creationId xmlns:a16="http://schemas.microsoft.com/office/drawing/2014/main" xmlns="" id="{535003D2-15CF-4E81-A1D1-63FFA97B302A}"/>
                  </a:ext>
                </a:extLst>
              </p:cNvPr>
              <p:cNvSpPr/>
              <p:nvPr/>
            </p:nvSpPr>
            <p:spPr>
              <a:xfrm>
                <a:off x="5600097" y="5608526"/>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51" name="矩形 50">
                <a:extLst>
                  <a:ext uri="{FF2B5EF4-FFF2-40B4-BE49-F238E27FC236}">
                    <a16:creationId xmlns:a16="http://schemas.microsoft.com/office/drawing/2014/main" xmlns="" id="{E484321E-0620-475B-82FF-BC1920B6B9CD}"/>
                  </a:ext>
                </a:extLst>
              </p:cNvPr>
              <p:cNvSpPr/>
              <p:nvPr/>
            </p:nvSpPr>
            <p:spPr>
              <a:xfrm>
                <a:off x="5784920" y="5608526"/>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52" name="矩形 51">
                <a:extLst>
                  <a:ext uri="{FF2B5EF4-FFF2-40B4-BE49-F238E27FC236}">
                    <a16:creationId xmlns:a16="http://schemas.microsoft.com/office/drawing/2014/main" xmlns="" id="{BF485676-A284-479E-9369-53C46E3D8045}"/>
                  </a:ext>
                </a:extLst>
              </p:cNvPr>
              <p:cNvSpPr/>
              <p:nvPr/>
            </p:nvSpPr>
            <p:spPr>
              <a:xfrm>
                <a:off x="5969888" y="5608526"/>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53" name="矩形 52">
                <a:extLst>
                  <a:ext uri="{FF2B5EF4-FFF2-40B4-BE49-F238E27FC236}">
                    <a16:creationId xmlns:a16="http://schemas.microsoft.com/office/drawing/2014/main" xmlns="" id="{00929DE8-16CA-4651-B920-6FD6ABDE6E26}"/>
                  </a:ext>
                </a:extLst>
              </p:cNvPr>
              <p:cNvSpPr/>
              <p:nvPr/>
            </p:nvSpPr>
            <p:spPr>
              <a:xfrm>
                <a:off x="6154712" y="5608526"/>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54" name="矩形 53">
                <a:extLst>
                  <a:ext uri="{FF2B5EF4-FFF2-40B4-BE49-F238E27FC236}">
                    <a16:creationId xmlns:a16="http://schemas.microsoft.com/office/drawing/2014/main" xmlns="" id="{766E30B6-016B-48B2-88BC-1755199E6ABE}"/>
                  </a:ext>
                </a:extLst>
              </p:cNvPr>
              <p:cNvSpPr/>
              <p:nvPr/>
            </p:nvSpPr>
            <p:spPr>
              <a:xfrm>
                <a:off x="6339679" y="5608526"/>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55" name="矩形 54">
                <a:extLst>
                  <a:ext uri="{FF2B5EF4-FFF2-40B4-BE49-F238E27FC236}">
                    <a16:creationId xmlns:a16="http://schemas.microsoft.com/office/drawing/2014/main" xmlns="" id="{716A3CE3-C7BD-42FC-9181-D4DB587A69BB}"/>
                  </a:ext>
                </a:extLst>
              </p:cNvPr>
              <p:cNvSpPr/>
              <p:nvPr/>
            </p:nvSpPr>
            <p:spPr>
              <a:xfrm>
                <a:off x="6524503" y="5608526"/>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56" name="矩形 55">
                <a:extLst>
                  <a:ext uri="{FF2B5EF4-FFF2-40B4-BE49-F238E27FC236}">
                    <a16:creationId xmlns:a16="http://schemas.microsoft.com/office/drawing/2014/main" xmlns="" id="{01F9DBD0-4510-4495-AE9A-27EF2423D5AC}"/>
                  </a:ext>
                </a:extLst>
              </p:cNvPr>
              <p:cNvSpPr/>
              <p:nvPr/>
            </p:nvSpPr>
            <p:spPr>
              <a:xfrm>
                <a:off x="6719274" y="4587096"/>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57" name="矩形 56">
                <a:extLst>
                  <a:ext uri="{FF2B5EF4-FFF2-40B4-BE49-F238E27FC236}">
                    <a16:creationId xmlns:a16="http://schemas.microsoft.com/office/drawing/2014/main" xmlns="" id="{F816435E-CC71-4599-967D-5432A27D10AC}"/>
                  </a:ext>
                </a:extLst>
              </p:cNvPr>
              <p:cNvSpPr/>
              <p:nvPr/>
            </p:nvSpPr>
            <p:spPr>
              <a:xfrm>
                <a:off x="6904097" y="4587096"/>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58" name="矩形 57">
                <a:extLst>
                  <a:ext uri="{FF2B5EF4-FFF2-40B4-BE49-F238E27FC236}">
                    <a16:creationId xmlns:a16="http://schemas.microsoft.com/office/drawing/2014/main" xmlns="" id="{BEA84BAD-180F-4FEA-8983-F22CC3A4271B}"/>
                  </a:ext>
                </a:extLst>
              </p:cNvPr>
              <p:cNvSpPr/>
              <p:nvPr/>
            </p:nvSpPr>
            <p:spPr>
              <a:xfrm>
                <a:off x="7089065" y="4587096"/>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59" name="矩形 58">
                <a:extLst>
                  <a:ext uri="{FF2B5EF4-FFF2-40B4-BE49-F238E27FC236}">
                    <a16:creationId xmlns:a16="http://schemas.microsoft.com/office/drawing/2014/main" xmlns="" id="{04D9CD66-0BB5-45F1-ACFA-5A9ED07EBDF4}"/>
                  </a:ext>
                </a:extLst>
              </p:cNvPr>
              <p:cNvSpPr/>
              <p:nvPr/>
            </p:nvSpPr>
            <p:spPr>
              <a:xfrm>
                <a:off x="6719274" y="4791382"/>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60" name="矩形 59">
                <a:extLst>
                  <a:ext uri="{FF2B5EF4-FFF2-40B4-BE49-F238E27FC236}">
                    <a16:creationId xmlns:a16="http://schemas.microsoft.com/office/drawing/2014/main" xmlns="" id="{32ED35F7-2359-43FD-AD8B-323AC81807FF}"/>
                  </a:ext>
                </a:extLst>
              </p:cNvPr>
              <p:cNvSpPr/>
              <p:nvPr/>
            </p:nvSpPr>
            <p:spPr>
              <a:xfrm>
                <a:off x="6904097" y="4791382"/>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61" name="矩形 60">
                <a:extLst>
                  <a:ext uri="{FF2B5EF4-FFF2-40B4-BE49-F238E27FC236}">
                    <a16:creationId xmlns:a16="http://schemas.microsoft.com/office/drawing/2014/main" xmlns="" id="{05C72C03-C71A-4FD5-8D78-59470CED0C02}"/>
                  </a:ext>
                </a:extLst>
              </p:cNvPr>
              <p:cNvSpPr/>
              <p:nvPr/>
            </p:nvSpPr>
            <p:spPr>
              <a:xfrm>
                <a:off x="7089065" y="4791382"/>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62" name="矩形 61">
                <a:extLst>
                  <a:ext uri="{FF2B5EF4-FFF2-40B4-BE49-F238E27FC236}">
                    <a16:creationId xmlns:a16="http://schemas.microsoft.com/office/drawing/2014/main" xmlns="" id="{53D0A55B-B3DC-4BD1-8B71-E9B40A724653}"/>
                  </a:ext>
                </a:extLst>
              </p:cNvPr>
              <p:cNvSpPr/>
              <p:nvPr/>
            </p:nvSpPr>
            <p:spPr>
              <a:xfrm>
                <a:off x="6719274" y="4995668"/>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63" name="矩形 62">
                <a:extLst>
                  <a:ext uri="{FF2B5EF4-FFF2-40B4-BE49-F238E27FC236}">
                    <a16:creationId xmlns:a16="http://schemas.microsoft.com/office/drawing/2014/main" xmlns="" id="{FA61216F-73D3-486F-A247-B8998304574F}"/>
                  </a:ext>
                </a:extLst>
              </p:cNvPr>
              <p:cNvSpPr/>
              <p:nvPr/>
            </p:nvSpPr>
            <p:spPr>
              <a:xfrm>
                <a:off x="6904097" y="4995668"/>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64" name="矩形 63">
                <a:extLst>
                  <a:ext uri="{FF2B5EF4-FFF2-40B4-BE49-F238E27FC236}">
                    <a16:creationId xmlns:a16="http://schemas.microsoft.com/office/drawing/2014/main" xmlns="" id="{41573492-AD53-4FDE-A12A-201A6D53F09B}"/>
                  </a:ext>
                </a:extLst>
              </p:cNvPr>
              <p:cNvSpPr/>
              <p:nvPr/>
            </p:nvSpPr>
            <p:spPr>
              <a:xfrm>
                <a:off x="7089065" y="4995668"/>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65" name="矩形 64">
                <a:extLst>
                  <a:ext uri="{FF2B5EF4-FFF2-40B4-BE49-F238E27FC236}">
                    <a16:creationId xmlns:a16="http://schemas.microsoft.com/office/drawing/2014/main" xmlns="" id="{4BC5C130-BB83-47BF-9E0B-93C1EAA1A4DE}"/>
                  </a:ext>
                </a:extLst>
              </p:cNvPr>
              <p:cNvSpPr/>
              <p:nvPr/>
            </p:nvSpPr>
            <p:spPr>
              <a:xfrm>
                <a:off x="6719274" y="5199954"/>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66" name="矩形 65">
                <a:extLst>
                  <a:ext uri="{FF2B5EF4-FFF2-40B4-BE49-F238E27FC236}">
                    <a16:creationId xmlns:a16="http://schemas.microsoft.com/office/drawing/2014/main" xmlns="" id="{6B6FE259-3A70-48CC-BBF8-C1CE2F91AED2}"/>
                  </a:ext>
                </a:extLst>
              </p:cNvPr>
              <p:cNvSpPr/>
              <p:nvPr/>
            </p:nvSpPr>
            <p:spPr>
              <a:xfrm>
                <a:off x="6904097" y="5199954"/>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67" name="矩形 66">
                <a:extLst>
                  <a:ext uri="{FF2B5EF4-FFF2-40B4-BE49-F238E27FC236}">
                    <a16:creationId xmlns:a16="http://schemas.microsoft.com/office/drawing/2014/main" xmlns="" id="{D2D94812-C14F-4083-A057-0326FFA417F6}"/>
                  </a:ext>
                </a:extLst>
              </p:cNvPr>
              <p:cNvSpPr/>
              <p:nvPr/>
            </p:nvSpPr>
            <p:spPr>
              <a:xfrm>
                <a:off x="7089065" y="5199954"/>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68" name="矩形 67">
                <a:extLst>
                  <a:ext uri="{FF2B5EF4-FFF2-40B4-BE49-F238E27FC236}">
                    <a16:creationId xmlns:a16="http://schemas.microsoft.com/office/drawing/2014/main" xmlns="" id="{7E1CF638-F0A1-4FCD-AD88-2ED7B0CF8F33}"/>
                  </a:ext>
                </a:extLst>
              </p:cNvPr>
              <p:cNvSpPr/>
              <p:nvPr/>
            </p:nvSpPr>
            <p:spPr>
              <a:xfrm>
                <a:off x="6719274" y="5404240"/>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69" name="矩形 68">
                <a:extLst>
                  <a:ext uri="{FF2B5EF4-FFF2-40B4-BE49-F238E27FC236}">
                    <a16:creationId xmlns:a16="http://schemas.microsoft.com/office/drawing/2014/main" xmlns="" id="{264F243F-345A-49C4-84A9-03E1970BA379}"/>
                  </a:ext>
                </a:extLst>
              </p:cNvPr>
              <p:cNvSpPr/>
              <p:nvPr/>
            </p:nvSpPr>
            <p:spPr>
              <a:xfrm>
                <a:off x="6904097" y="5404240"/>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70" name="矩形 69">
                <a:extLst>
                  <a:ext uri="{FF2B5EF4-FFF2-40B4-BE49-F238E27FC236}">
                    <a16:creationId xmlns:a16="http://schemas.microsoft.com/office/drawing/2014/main" xmlns="" id="{FF016AEE-DD3B-40EB-9879-516ABBB98B3D}"/>
                  </a:ext>
                </a:extLst>
              </p:cNvPr>
              <p:cNvSpPr/>
              <p:nvPr/>
            </p:nvSpPr>
            <p:spPr>
              <a:xfrm>
                <a:off x="7089065" y="5404240"/>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71" name="矩形 70">
                <a:extLst>
                  <a:ext uri="{FF2B5EF4-FFF2-40B4-BE49-F238E27FC236}">
                    <a16:creationId xmlns:a16="http://schemas.microsoft.com/office/drawing/2014/main" xmlns="" id="{C1D147B7-E234-4E76-829B-F641326219E8}"/>
                  </a:ext>
                </a:extLst>
              </p:cNvPr>
              <p:cNvSpPr/>
              <p:nvPr/>
            </p:nvSpPr>
            <p:spPr>
              <a:xfrm>
                <a:off x="6719274" y="5608526"/>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72" name="矩形 71">
                <a:extLst>
                  <a:ext uri="{FF2B5EF4-FFF2-40B4-BE49-F238E27FC236}">
                    <a16:creationId xmlns:a16="http://schemas.microsoft.com/office/drawing/2014/main" xmlns="" id="{E812E3BD-FE0C-4A8F-B122-4E0DD6712AAD}"/>
                  </a:ext>
                </a:extLst>
              </p:cNvPr>
              <p:cNvSpPr/>
              <p:nvPr/>
            </p:nvSpPr>
            <p:spPr>
              <a:xfrm>
                <a:off x="6904097" y="5608526"/>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73" name="矩形 72">
                <a:extLst>
                  <a:ext uri="{FF2B5EF4-FFF2-40B4-BE49-F238E27FC236}">
                    <a16:creationId xmlns:a16="http://schemas.microsoft.com/office/drawing/2014/main" xmlns="" id="{0BB76468-C4F9-40D9-9A23-90923A75D494}"/>
                  </a:ext>
                </a:extLst>
              </p:cNvPr>
              <p:cNvSpPr/>
              <p:nvPr/>
            </p:nvSpPr>
            <p:spPr>
              <a:xfrm>
                <a:off x="7089065" y="5608526"/>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74" name="矩形 73">
                <a:extLst>
                  <a:ext uri="{FF2B5EF4-FFF2-40B4-BE49-F238E27FC236}">
                    <a16:creationId xmlns:a16="http://schemas.microsoft.com/office/drawing/2014/main" xmlns="" id="{DDAD212A-D367-4C7D-949B-ADAC8B846537}"/>
                  </a:ext>
                </a:extLst>
              </p:cNvPr>
              <p:cNvSpPr/>
              <p:nvPr/>
            </p:nvSpPr>
            <p:spPr>
              <a:xfrm>
                <a:off x="5415274" y="5811082"/>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75" name="矩形 74">
                <a:extLst>
                  <a:ext uri="{FF2B5EF4-FFF2-40B4-BE49-F238E27FC236}">
                    <a16:creationId xmlns:a16="http://schemas.microsoft.com/office/drawing/2014/main" xmlns="" id="{858E42FC-23FD-4010-BEBE-ADA0834F395C}"/>
                  </a:ext>
                </a:extLst>
              </p:cNvPr>
              <p:cNvSpPr/>
              <p:nvPr/>
            </p:nvSpPr>
            <p:spPr>
              <a:xfrm>
                <a:off x="5600097" y="5811082"/>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76" name="矩形 75">
                <a:extLst>
                  <a:ext uri="{FF2B5EF4-FFF2-40B4-BE49-F238E27FC236}">
                    <a16:creationId xmlns:a16="http://schemas.microsoft.com/office/drawing/2014/main" xmlns="" id="{86195C3A-66F8-4902-8A9F-63C55751CDC0}"/>
                  </a:ext>
                </a:extLst>
              </p:cNvPr>
              <p:cNvSpPr/>
              <p:nvPr/>
            </p:nvSpPr>
            <p:spPr>
              <a:xfrm>
                <a:off x="5784920" y="5811082"/>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77" name="矩形 76">
                <a:extLst>
                  <a:ext uri="{FF2B5EF4-FFF2-40B4-BE49-F238E27FC236}">
                    <a16:creationId xmlns:a16="http://schemas.microsoft.com/office/drawing/2014/main" xmlns="" id="{6CC01FAD-22C7-45BB-8F6A-083DF2E4603A}"/>
                  </a:ext>
                </a:extLst>
              </p:cNvPr>
              <p:cNvSpPr/>
              <p:nvPr/>
            </p:nvSpPr>
            <p:spPr>
              <a:xfrm>
                <a:off x="5969888" y="5811082"/>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78" name="矩形 77">
                <a:extLst>
                  <a:ext uri="{FF2B5EF4-FFF2-40B4-BE49-F238E27FC236}">
                    <a16:creationId xmlns:a16="http://schemas.microsoft.com/office/drawing/2014/main" xmlns="" id="{4A6141F4-60EE-4F68-B7D2-E577FB646050}"/>
                  </a:ext>
                </a:extLst>
              </p:cNvPr>
              <p:cNvSpPr/>
              <p:nvPr/>
            </p:nvSpPr>
            <p:spPr>
              <a:xfrm>
                <a:off x="6154712" y="5811082"/>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79" name="矩形 78">
                <a:extLst>
                  <a:ext uri="{FF2B5EF4-FFF2-40B4-BE49-F238E27FC236}">
                    <a16:creationId xmlns:a16="http://schemas.microsoft.com/office/drawing/2014/main" xmlns="" id="{EE8E5D0D-E144-4F9E-9BB8-F98962BD2C75}"/>
                  </a:ext>
                </a:extLst>
              </p:cNvPr>
              <p:cNvSpPr/>
              <p:nvPr/>
            </p:nvSpPr>
            <p:spPr>
              <a:xfrm>
                <a:off x="6339679" y="5811082"/>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80" name="矩形 79">
                <a:extLst>
                  <a:ext uri="{FF2B5EF4-FFF2-40B4-BE49-F238E27FC236}">
                    <a16:creationId xmlns:a16="http://schemas.microsoft.com/office/drawing/2014/main" xmlns="" id="{77A93F55-3D74-4E19-BC40-27BCDCB818BD}"/>
                  </a:ext>
                </a:extLst>
              </p:cNvPr>
              <p:cNvSpPr/>
              <p:nvPr/>
            </p:nvSpPr>
            <p:spPr>
              <a:xfrm>
                <a:off x="6524503" y="5811082"/>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81" name="矩形 80">
                <a:extLst>
                  <a:ext uri="{FF2B5EF4-FFF2-40B4-BE49-F238E27FC236}">
                    <a16:creationId xmlns:a16="http://schemas.microsoft.com/office/drawing/2014/main" xmlns="" id="{F8CE61D7-5879-4077-AF3F-C232990DAC8A}"/>
                  </a:ext>
                </a:extLst>
              </p:cNvPr>
              <p:cNvSpPr/>
              <p:nvPr/>
            </p:nvSpPr>
            <p:spPr>
              <a:xfrm>
                <a:off x="6719274" y="5811082"/>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82" name="矩形 81">
                <a:extLst>
                  <a:ext uri="{FF2B5EF4-FFF2-40B4-BE49-F238E27FC236}">
                    <a16:creationId xmlns:a16="http://schemas.microsoft.com/office/drawing/2014/main" xmlns="" id="{D279A119-01D7-4A48-9576-BECAF3842F9A}"/>
                  </a:ext>
                </a:extLst>
              </p:cNvPr>
              <p:cNvSpPr/>
              <p:nvPr/>
            </p:nvSpPr>
            <p:spPr>
              <a:xfrm>
                <a:off x="6904097" y="5811082"/>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83" name="矩形 82">
                <a:extLst>
                  <a:ext uri="{FF2B5EF4-FFF2-40B4-BE49-F238E27FC236}">
                    <a16:creationId xmlns:a16="http://schemas.microsoft.com/office/drawing/2014/main" xmlns="" id="{5412C502-1984-4F59-9559-1CFE99F700E0}"/>
                  </a:ext>
                </a:extLst>
              </p:cNvPr>
              <p:cNvSpPr/>
              <p:nvPr/>
            </p:nvSpPr>
            <p:spPr>
              <a:xfrm>
                <a:off x="7089065" y="5811082"/>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84" name="矩形 83">
                <a:extLst>
                  <a:ext uri="{FF2B5EF4-FFF2-40B4-BE49-F238E27FC236}">
                    <a16:creationId xmlns:a16="http://schemas.microsoft.com/office/drawing/2014/main" xmlns="" id="{239B1B63-A7A1-4E83-82EB-3CA81459C037}"/>
                  </a:ext>
                </a:extLst>
              </p:cNvPr>
              <p:cNvSpPr/>
              <p:nvPr/>
            </p:nvSpPr>
            <p:spPr>
              <a:xfrm>
                <a:off x="5415274" y="6013638"/>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85" name="矩形 84">
                <a:extLst>
                  <a:ext uri="{FF2B5EF4-FFF2-40B4-BE49-F238E27FC236}">
                    <a16:creationId xmlns:a16="http://schemas.microsoft.com/office/drawing/2014/main" xmlns="" id="{D2594483-6239-4939-B495-AD2EA65B6CC3}"/>
                  </a:ext>
                </a:extLst>
              </p:cNvPr>
              <p:cNvSpPr/>
              <p:nvPr/>
            </p:nvSpPr>
            <p:spPr>
              <a:xfrm>
                <a:off x="5600097" y="6013638"/>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86" name="矩形 85">
                <a:extLst>
                  <a:ext uri="{FF2B5EF4-FFF2-40B4-BE49-F238E27FC236}">
                    <a16:creationId xmlns:a16="http://schemas.microsoft.com/office/drawing/2014/main" xmlns="" id="{5B62B3AC-A651-462A-878E-A2A775B0DE3D}"/>
                  </a:ext>
                </a:extLst>
              </p:cNvPr>
              <p:cNvSpPr/>
              <p:nvPr/>
            </p:nvSpPr>
            <p:spPr>
              <a:xfrm>
                <a:off x="5784920" y="6013638"/>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87" name="矩形 86">
                <a:extLst>
                  <a:ext uri="{FF2B5EF4-FFF2-40B4-BE49-F238E27FC236}">
                    <a16:creationId xmlns:a16="http://schemas.microsoft.com/office/drawing/2014/main" xmlns="" id="{04465F02-F638-457C-8A32-CC3C0350CE08}"/>
                  </a:ext>
                </a:extLst>
              </p:cNvPr>
              <p:cNvSpPr/>
              <p:nvPr/>
            </p:nvSpPr>
            <p:spPr>
              <a:xfrm>
                <a:off x="5969888" y="6013638"/>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88" name="矩形 87">
                <a:extLst>
                  <a:ext uri="{FF2B5EF4-FFF2-40B4-BE49-F238E27FC236}">
                    <a16:creationId xmlns:a16="http://schemas.microsoft.com/office/drawing/2014/main" xmlns="" id="{7EC58DCA-F466-4BF4-8FE5-476F330BF02A}"/>
                  </a:ext>
                </a:extLst>
              </p:cNvPr>
              <p:cNvSpPr/>
              <p:nvPr/>
            </p:nvSpPr>
            <p:spPr>
              <a:xfrm>
                <a:off x="6154712" y="6013638"/>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89" name="矩形 88">
                <a:extLst>
                  <a:ext uri="{FF2B5EF4-FFF2-40B4-BE49-F238E27FC236}">
                    <a16:creationId xmlns:a16="http://schemas.microsoft.com/office/drawing/2014/main" xmlns="" id="{C596E0FB-94A9-4FFD-93FD-09928D3FADCE}"/>
                  </a:ext>
                </a:extLst>
              </p:cNvPr>
              <p:cNvSpPr/>
              <p:nvPr/>
            </p:nvSpPr>
            <p:spPr>
              <a:xfrm>
                <a:off x="6339679" y="6013638"/>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90" name="矩形 89">
                <a:extLst>
                  <a:ext uri="{FF2B5EF4-FFF2-40B4-BE49-F238E27FC236}">
                    <a16:creationId xmlns:a16="http://schemas.microsoft.com/office/drawing/2014/main" xmlns="" id="{A6B9A211-9861-4B6A-8E82-FC2B37C98FDF}"/>
                  </a:ext>
                </a:extLst>
              </p:cNvPr>
              <p:cNvSpPr/>
              <p:nvPr/>
            </p:nvSpPr>
            <p:spPr>
              <a:xfrm>
                <a:off x="6524503" y="6013638"/>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91" name="矩形 90">
                <a:extLst>
                  <a:ext uri="{FF2B5EF4-FFF2-40B4-BE49-F238E27FC236}">
                    <a16:creationId xmlns:a16="http://schemas.microsoft.com/office/drawing/2014/main" xmlns="" id="{E6B4D7B0-2371-40BF-BF58-C297A679BFE0}"/>
                  </a:ext>
                </a:extLst>
              </p:cNvPr>
              <p:cNvSpPr/>
              <p:nvPr/>
            </p:nvSpPr>
            <p:spPr>
              <a:xfrm>
                <a:off x="6719274" y="6013638"/>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92" name="矩形 91">
                <a:extLst>
                  <a:ext uri="{FF2B5EF4-FFF2-40B4-BE49-F238E27FC236}">
                    <a16:creationId xmlns:a16="http://schemas.microsoft.com/office/drawing/2014/main" xmlns="" id="{14DB04BF-3CEF-4873-9518-E447496B17C6}"/>
                  </a:ext>
                </a:extLst>
              </p:cNvPr>
              <p:cNvSpPr/>
              <p:nvPr/>
            </p:nvSpPr>
            <p:spPr>
              <a:xfrm>
                <a:off x="6904097" y="6013638"/>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93" name="矩形 92">
                <a:extLst>
                  <a:ext uri="{FF2B5EF4-FFF2-40B4-BE49-F238E27FC236}">
                    <a16:creationId xmlns:a16="http://schemas.microsoft.com/office/drawing/2014/main" xmlns="" id="{4B71E537-F9D5-4A08-A22C-AB1200F81452}"/>
                  </a:ext>
                </a:extLst>
              </p:cNvPr>
              <p:cNvSpPr/>
              <p:nvPr/>
            </p:nvSpPr>
            <p:spPr>
              <a:xfrm>
                <a:off x="7089065" y="6013638"/>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94" name="矩形 93">
                <a:extLst>
                  <a:ext uri="{FF2B5EF4-FFF2-40B4-BE49-F238E27FC236}">
                    <a16:creationId xmlns:a16="http://schemas.microsoft.com/office/drawing/2014/main" xmlns="" id="{7DA60DC7-ECE0-42A0-AA6A-C6D8207D520E}"/>
                  </a:ext>
                </a:extLst>
              </p:cNvPr>
              <p:cNvSpPr/>
              <p:nvPr/>
            </p:nvSpPr>
            <p:spPr>
              <a:xfrm>
                <a:off x="5415274" y="6216050"/>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95" name="矩形 94">
                <a:extLst>
                  <a:ext uri="{FF2B5EF4-FFF2-40B4-BE49-F238E27FC236}">
                    <a16:creationId xmlns:a16="http://schemas.microsoft.com/office/drawing/2014/main" xmlns="" id="{9642555D-AC90-474B-B572-E6E0A461404E}"/>
                  </a:ext>
                </a:extLst>
              </p:cNvPr>
              <p:cNvSpPr/>
              <p:nvPr/>
            </p:nvSpPr>
            <p:spPr>
              <a:xfrm>
                <a:off x="5600097" y="6216050"/>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96" name="矩形 95">
                <a:extLst>
                  <a:ext uri="{FF2B5EF4-FFF2-40B4-BE49-F238E27FC236}">
                    <a16:creationId xmlns:a16="http://schemas.microsoft.com/office/drawing/2014/main" xmlns="" id="{F026EC35-387E-4FC9-9900-57EADF03CD51}"/>
                  </a:ext>
                </a:extLst>
              </p:cNvPr>
              <p:cNvSpPr/>
              <p:nvPr/>
            </p:nvSpPr>
            <p:spPr>
              <a:xfrm>
                <a:off x="5784920" y="6216050"/>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97" name="矩形 96">
                <a:extLst>
                  <a:ext uri="{FF2B5EF4-FFF2-40B4-BE49-F238E27FC236}">
                    <a16:creationId xmlns:a16="http://schemas.microsoft.com/office/drawing/2014/main" xmlns="" id="{FF15EE66-3DB4-42DB-ADCF-4015BB6B6002}"/>
                  </a:ext>
                </a:extLst>
              </p:cNvPr>
              <p:cNvSpPr/>
              <p:nvPr/>
            </p:nvSpPr>
            <p:spPr>
              <a:xfrm>
                <a:off x="5969888" y="6216050"/>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98" name="矩形 97">
                <a:extLst>
                  <a:ext uri="{FF2B5EF4-FFF2-40B4-BE49-F238E27FC236}">
                    <a16:creationId xmlns:a16="http://schemas.microsoft.com/office/drawing/2014/main" xmlns="" id="{CB71D74E-93A4-41FE-98E2-8E03BBE467A4}"/>
                  </a:ext>
                </a:extLst>
              </p:cNvPr>
              <p:cNvSpPr/>
              <p:nvPr/>
            </p:nvSpPr>
            <p:spPr>
              <a:xfrm>
                <a:off x="6154712" y="6216050"/>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99" name="矩形 98">
                <a:extLst>
                  <a:ext uri="{FF2B5EF4-FFF2-40B4-BE49-F238E27FC236}">
                    <a16:creationId xmlns:a16="http://schemas.microsoft.com/office/drawing/2014/main" xmlns="" id="{421A5504-6AD0-4502-9A6F-94F32F376AEB}"/>
                  </a:ext>
                </a:extLst>
              </p:cNvPr>
              <p:cNvSpPr/>
              <p:nvPr/>
            </p:nvSpPr>
            <p:spPr>
              <a:xfrm>
                <a:off x="6339679" y="6216050"/>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00" name="矩形 99">
                <a:extLst>
                  <a:ext uri="{FF2B5EF4-FFF2-40B4-BE49-F238E27FC236}">
                    <a16:creationId xmlns:a16="http://schemas.microsoft.com/office/drawing/2014/main" xmlns="" id="{3970A186-B81B-48C6-9DD7-BE1AF57AEA95}"/>
                  </a:ext>
                </a:extLst>
              </p:cNvPr>
              <p:cNvSpPr/>
              <p:nvPr/>
            </p:nvSpPr>
            <p:spPr>
              <a:xfrm>
                <a:off x="6524503" y="6216050"/>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01" name="矩形 100">
                <a:extLst>
                  <a:ext uri="{FF2B5EF4-FFF2-40B4-BE49-F238E27FC236}">
                    <a16:creationId xmlns:a16="http://schemas.microsoft.com/office/drawing/2014/main" xmlns="" id="{7959A745-F01C-499C-A194-235E316063D9}"/>
                  </a:ext>
                </a:extLst>
              </p:cNvPr>
              <p:cNvSpPr/>
              <p:nvPr/>
            </p:nvSpPr>
            <p:spPr>
              <a:xfrm>
                <a:off x="6719274" y="6216050"/>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02" name="矩形 101">
                <a:extLst>
                  <a:ext uri="{FF2B5EF4-FFF2-40B4-BE49-F238E27FC236}">
                    <a16:creationId xmlns:a16="http://schemas.microsoft.com/office/drawing/2014/main" xmlns="" id="{3D504EE3-57C8-49FD-B521-E2CDCF106C6E}"/>
                  </a:ext>
                </a:extLst>
              </p:cNvPr>
              <p:cNvSpPr/>
              <p:nvPr/>
            </p:nvSpPr>
            <p:spPr>
              <a:xfrm>
                <a:off x="6904097" y="6216050"/>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03" name="矩形 102">
                <a:extLst>
                  <a:ext uri="{FF2B5EF4-FFF2-40B4-BE49-F238E27FC236}">
                    <a16:creationId xmlns:a16="http://schemas.microsoft.com/office/drawing/2014/main" xmlns="" id="{F408FD35-4759-46AB-82CB-C5973554F7FC}"/>
                  </a:ext>
                </a:extLst>
              </p:cNvPr>
              <p:cNvSpPr/>
              <p:nvPr/>
            </p:nvSpPr>
            <p:spPr>
              <a:xfrm>
                <a:off x="7089065" y="6216050"/>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04" name="矩形 103">
                <a:extLst>
                  <a:ext uri="{FF2B5EF4-FFF2-40B4-BE49-F238E27FC236}">
                    <a16:creationId xmlns:a16="http://schemas.microsoft.com/office/drawing/2014/main" xmlns="" id="{2B5F0850-AB57-4861-B065-3B6F47CBE448}"/>
                  </a:ext>
                </a:extLst>
              </p:cNvPr>
              <p:cNvSpPr/>
              <p:nvPr/>
            </p:nvSpPr>
            <p:spPr>
              <a:xfrm>
                <a:off x="5415274" y="6418606"/>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05" name="矩形 104">
                <a:extLst>
                  <a:ext uri="{FF2B5EF4-FFF2-40B4-BE49-F238E27FC236}">
                    <a16:creationId xmlns:a16="http://schemas.microsoft.com/office/drawing/2014/main" xmlns="" id="{988761C6-B463-4862-9882-3803B6A1F31B}"/>
                  </a:ext>
                </a:extLst>
              </p:cNvPr>
              <p:cNvSpPr/>
              <p:nvPr/>
            </p:nvSpPr>
            <p:spPr>
              <a:xfrm>
                <a:off x="5600097" y="6418606"/>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06" name="矩形 105">
                <a:extLst>
                  <a:ext uri="{FF2B5EF4-FFF2-40B4-BE49-F238E27FC236}">
                    <a16:creationId xmlns:a16="http://schemas.microsoft.com/office/drawing/2014/main" xmlns="" id="{18EBEEDE-283E-46E9-BD99-9A753D3B0018}"/>
                  </a:ext>
                </a:extLst>
              </p:cNvPr>
              <p:cNvSpPr/>
              <p:nvPr/>
            </p:nvSpPr>
            <p:spPr>
              <a:xfrm>
                <a:off x="5784920" y="6418606"/>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07" name="矩形 106">
                <a:extLst>
                  <a:ext uri="{FF2B5EF4-FFF2-40B4-BE49-F238E27FC236}">
                    <a16:creationId xmlns:a16="http://schemas.microsoft.com/office/drawing/2014/main" xmlns="" id="{6CBDAC21-A6BC-427F-B30E-B3E63C03E03A}"/>
                  </a:ext>
                </a:extLst>
              </p:cNvPr>
              <p:cNvSpPr/>
              <p:nvPr/>
            </p:nvSpPr>
            <p:spPr>
              <a:xfrm>
                <a:off x="5969888" y="6418606"/>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08" name="矩形 107">
                <a:extLst>
                  <a:ext uri="{FF2B5EF4-FFF2-40B4-BE49-F238E27FC236}">
                    <a16:creationId xmlns:a16="http://schemas.microsoft.com/office/drawing/2014/main" xmlns="" id="{32C82799-3171-48D4-AAE6-C9952565F2D2}"/>
                  </a:ext>
                </a:extLst>
              </p:cNvPr>
              <p:cNvSpPr/>
              <p:nvPr/>
            </p:nvSpPr>
            <p:spPr>
              <a:xfrm>
                <a:off x="6154712" y="6418606"/>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09" name="矩形 108">
                <a:extLst>
                  <a:ext uri="{FF2B5EF4-FFF2-40B4-BE49-F238E27FC236}">
                    <a16:creationId xmlns:a16="http://schemas.microsoft.com/office/drawing/2014/main" xmlns="" id="{EA72E1F7-2D68-49F0-87DA-96CD8CCD02FE}"/>
                  </a:ext>
                </a:extLst>
              </p:cNvPr>
              <p:cNvSpPr/>
              <p:nvPr/>
            </p:nvSpPr>
            <p:spPr>
              <a:xfrm>
                <a:off x="6339679" y="6418606"/>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10" name="矩形 109">
                <a:extLst>
                  <a:ext uri="{FF2B5EF4-FFF2-40B4-BE49-F238E27FC236}">
                    <a16:creationId xmlns:a16="http://schemas.microsoft.com/office/drawing/2014/main" xmlns="" id="{189AB613-8240-4DB5-95B4-59F80B5E74CE}"/>
                  </a:ext>
                </a:extLst>
              </p:cNvPr>
              <p:cNvSpPr/>
              <p:nvPr/>
            </p:nvSpPr>
            <p:spPr>
              <a:xfrm>
                <a:off x="6524503" y="6418606"/>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11" name="矩形 110">
                <a:extLst>
                  <a:ext uri="{FF2B5EF4-FFF2-40B4-BE49-F238E27FC236}">
                    <a16:creationId xmlns:a16="http://schemas.microsoft.com/office/drawing/2014/main" xmlns="" id="{F1D4AD21-A0AB-4178-B540-1D7A126C2D44}"/>
                  </a:ext>
                </a:extLst>
              </p:cNvPr>
              <p:cNvSpPr/>
              <p:nvPr/>
            </p:nvSpPr>
            <p:spPr>
              <a:xfrm>
                <a:off x="6719274" y="6418606"/>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12" name="矩形 111">
                <a:extLst>
                  <a:ext uri="{FF2B5EF4-FFF2-40B4-BE49-F238E27FC236}">
                    <a16:creationId xmlns:a16="http://schemas.microsoft.com/office/drawing/2014/main" xmlns="" id="{BBD4DEE4-5F0C-41E6-B79C-22D9484D4C8F}"/>
                  </a:ext>
                </a:extLst>
              </p:cNvPr>
              <p:cNvSpPr/>
              <p:nvPr/>
            </p:nvSpPr>
            <p:spPr>
              <a:xfrm>
                <a:off x="6904097" y="6418606"/>
                <a:ext cx="48440" cy="48440"/>
              </a:xfrm>
              <a:prstGeom prst="rect">
                <a:avLst/>
              </a:prstGeom>
              <a:grpFill/>
              <a:ln w="14408" cap="flat">
                <a:noFill/>
                <a:prstDash val="solid"/>
                <a:miter/>
              </a:ln>
            </p:spPr>
            <p:txBody>
              <a:bodyPr rtlCol="0" anchor="ctr"/>
              <a:lstStyle/>
              <a:p>
                <a:endParaRPr lang="zh-CN" altLang="en-US">
                  <a:cs typeface="+mn-ea"/>
                  <a:sym typeface="+mn-lt"/>
                </a:endParaRPr>
              </a:p>
            </p:txBody>
          </p:sp>
          <p:sp>
            <p:nvSpPr>
              <p:cNvPr id="113" name="矩形 112">
                <a:extLst>
                  <a:ext uri="{FF2B5EF4-FFF2-40B4-BE49-F238E27FC236}">
                    <a16:creationId xmlns:a16="http://schemas.microsoft.com/office/drawing/2014/main" xmlns="" id="{311CA2DF-2A79-4F90-8C70-DB3EEBF5121B}"/>
                  </a:ext>
                </a:extLst>
              </p:cNvPr>
              <p:cNvSpPr/>
              <p:nvPr/>
            </p:nvSpPr>
            <p:spPr>
              <a:xfrm>
                <a:off x="7089065" y="6418606"/>
                <a:ext cx="48440" cy="48440"/>
              </a:xfrm>
              <a:prstGeom prst="rect">
                <a:avLst/>
              </a:prstGeom>
              <a:grpFill/>
              <a:ln w="14408" cap="flat">
                <a:noFill/>
                <a:prstDash val="solid"/>
                <a:miter/>
              </a:ln>
            </p:spPr>
            <p:txBody>
              <a:bodyPr rtlCol="0" anchor="ctr"/>
              <a:lstStyle/>
              <a:p>
                <a:endParaRPr lang="zh-CN" altLang="en-US">
                  <a:cs typeface="+mn-ea"/>
                  <a:sym typeface="+mn-lt"/>
                </a:endParaRPr>
              </a:p>
            </p:txBody>
          </p:sp>
        </p:grpSp>
      </p:grpSp>
      <p:sp>
        <p:nvSpPr>
          <p:cNvPr id="169" name="文本框 168">
            <a:extLst>
              <a:ext uri="{FF2B5EF4-FFF2-40B4-BE49-F238E27FC236}">
                <a16:creationId xmlns:a16="http://schemas.microsoft.com/office/drawing/2014/main" xmlns="" id="{6D13AEBB-C821-49ED-8DC8-1E7ED949164F}"/>
              </a:ext>
            </a:extLst>
          </p:cNvPr>
          <p:cNvSpPr txBox="1"/>
          <p:nvPr/>
        </p:nvSpPr>
        <p:spPr>
          <a:xfrm>
            <a:off x="4846320" y="622935"/>
            <a:ext cx="2499995" cy="368300"/>
          </a:xfrm>
          <a:prstGeom prst="rect">
            <a:avLst/>
          </a:prstGeom>
          <a:noFill/>
          <a:ln w="12700">
            <a:noFill/>
          </a:ln>
        </p:spPr>
        <p:txBody>
          <a:bodyPr wrap="square" rtlCol="0">
            <a:spAutoFit/>
          </a:bodyPr>
          <a:lstStyle/>
          <a:p>
            <a:pPr algn="ctr"/>
            <a:r>
              <a:rPr lang="zh-CN" altLang="en-US" b="1">
                <a:solidFill>
                  <a:schemeClr val="tx1">
                    <a:lumMod val="65000"/>
                    <a:lumOff val="35000"/>
                  </a:schemeClr>
                </a:solidFill>
                <a:cs typeface="+mn-ea"/>
                <a:sym typeface="+mn-lt"/>
              </a:rPr>
              <a:t>单击此处输入标题文本</a:t>
            </a:r>
          </a:p>
        </p:txBody>
      </p:sp>
    </p:spTree>
    <p:custDataLst>
      <p:tags r:id="rId1"/>
    </p:custDataLst>
    <p:extLst>
      <p:ext uri="{BB962C8B-B14F-4D97-AF65-F5344CB8AC3E}">
        <p14:creationId xmlns:p14="http://schemas.microsoft.com/office/powerpoint/2010/main" val="253759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9"/>
                                        </p:tgtEl>
                                        <p:attrNameLst>
                                          <p:attrName>style.visibility</p:attrName>
                                        </p:attrNameLst>
                                      </p:cBhvr>
                                      <p:to>
                                        <p:strVal val="visible"/>
                                      </p:to>
                                    </p:set>
                                    <p:anim calcmode="lin" valueType="num">
                                      <p:cBhvr additive="base">
                                        <p:cTn id="7" dur="500"/>
                                        <p:tgtEl>
                                          <p:spTgt spid="169"/>
                                        </p:tgtEl>
                                        <p:attrNameLst>
                                          <p:attrName>ppt_y</p:attrName>
                                        </p:attrNameLst>
                                      </p:cBhvr>
                                      <p:tavLst>
                                        <p:tav tm="0">
                                          <p:val>
                                            <p:strVal val="#ppt_y+#ppt_h*1.125000"/>
                                          </p:val>
                                        </p:tav>
                                        <p:tav tm="100000">
                                          <p:val>
                                            <p:strVal val="#ppt_y"/>
                                          </p:val>
                                        </p:tav>
                                      </p:tavLst>
                                    </p:anim>
                                    <p:animEffect transition="in" filter="wipe(up)">
                                      <p:cBhvr>
                                        <p:cTn id="8" dur="500"/>
                                        <p:tgtEl>
                                          <p:spTgt spid="169"/>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lativeShape1">
            <a:extLst>
              <a:ext uri="{FF2B5EF4-FFF2-40B4-BE49-F238E27FC236}">
                <a16:creationId xmlns:a16="http://schemas.microsoft.com/office/drawing/2014/main" xmlns="" id="{7346F623-9E0E-4B58-859F-A93250110981}"/>
              </a:ext>
            </a:extLst>
          </p:cNvPr>
          <p:cNvSpPr/>
          <p:nvPr/>
        </p:nvSpPr>
        <p:spPr>
          <a:xfrm>
            <a:off x="924646" y="2395661"/>
            <a:ext cx="524494" cy="3156500"/>
          </a:xfrm>
          <a:prstGeom prst="roundRect">
            <a:avLst>
              <a:gd name="adj" fmla="val 20953"/>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accent2"/>
              </a:solidFill>
              <a:cs typeface="+mn-ea"/>
              <a:sym typeface="+mn-lt"/>
            </a:endParaRPr>
          </a:p>
        </p:txBody>
      </p:sp>
      <p:sp>
        <p:nvSpPr>
          <p:cNvPr id="8" name="ValueShape1">
            <a:extLst>
              <a:ext uri="{FF2B5EF4-FFF2-40B4-BE49-F238E27FC236}">
                <a16:creationId xmlns:a16="http://schemas.microsoft.com/office/drawing/2014/main" xmlns="" id="{866D7921-7953-4CFE-86BB-F213A4ED8D19}"/>
              </a:ext>
            </a:extLst>
          </p:cNvPr>
          <p:cNvSpPr/>
          <p:nvPr/>
        </p:nvSpPr>
        <p:spPr>
          <a:xfrm>
            <a:off x="924646" y="4156017"/>
            <a:ext cx="524494" cy="1396144"/>
          </a:xfrm>
          <a:prstGeom prst="roundRect">
            <a:avLst>
              <a:gd name="adj" fmla="val 2095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accent2"/>
              </a:solidFill>
              <a:cs typeface="+mn-ea"/>
              <a:sym typeface="+mn-lt"/>
            </a:endParaRPr>
          </a:p>
        </p:txBody>
      </p:sp>
      <p:sp>
        <p:nvSpPr>
          <p:cNvPr id="9" name="RelativeShape2">
            <a:extLst>
              <a:ext uri="{FF2B5EF4-FFF2-40B4-BE49-F238E27FC236}">
                <a16:creationId xmlns:a16="http://schemas.microsoft.com/office/drawing/2014/main" xmlns="" id="{5A66DA20-EA27-4471-8EF9-58CFC212373C}"/>
              </a:ext>
            </a:extLst>
          </p:cNvPr>
          <p:cNvSpPr/>
          <p:nvPr/>
        </p:nvSpPr>
        <p:spPr>
          <a:xfrm>
            <a:off x="1819359" y="2395661"/>
            <a:ext cx="524494" cy="3156500"/>
          </a:xfrm>
          <a:prstGeom prst="roundRect">
            <a:avLst>
              <a:gd name="adj" fmla="val 20953"/>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accent2"/>
              </a:solidFill>
              <a:cs typeface="+mn-ea"/>
              <a:sym typeface="+mn-lt"/>
            </a:endParaRPr>
          </a:p>
        </p:txBody>
      </p:sp>
      <p:sp>
        <p:nvSpPr>
          <p:cNvPr id="10" name="ValueShape2">
            <a:extLst>
              <a:ext uri="{FF2B5EF4-FFF2-40B4-BE49-F238E27FC236}">
                <a16:creationId xmlns:a16="http://schemas.microsoft.com/office/drawing/2014/main" xmlns="" id="{5509C9F9-7DF7-4183-8E3F-605491CC5F79}"/>
              </a:ext>
            </a:extLst>
          </p:cNvPr>
          <p:cNvSpPr/>
          <p:nvPr/>
        </p:nvSpPr>
        <p:spPr>
          <a:xfrm>
            <a:off x="1819359" y="3306190"/>
            <a:ext cx="524494" cy="2245971"/>
          </a:xfrm>
          <a:prstGeom prst="roundRect">
            <a:avLst>
              <a:gd name="adj" fmla="val 2095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accent2"/>
              </a:solidFill>
              <a:cs typeface="+mn-ea"/>
              <a:sym typeface="+mn-lt"/>
            </a:endParaRPr>
          </a:p>
        </p:txBody>
      </p:sp>
      <p:sp>
        <p:nvSpPr>
          <p:cNvPr id="11" name="RelativeShape3">
            <a:extLst>
              <a:ext uri="{FF2B5EF4-FFF2-40B4-BE49-F238E27FC236}">
                <a16:creationId xmlns:a16="http://schemas.microsoft.com/office/drawing/2014/main" xmlns="" id="{47E75AED-B67E-4B2F-B71E-AE1F7CD77280}"/>
              </a:ext>
            </a:extLst>
          </p:cNvPr>
          <p:cNvSpPr/>
          <p:nvPr/>
        </p:nvSpPr>
        <p:spPr>
          <a:xfrm>
            <a:off x="2704746" y="2395661"/>
            <a:ext cx="524494" cy="3156500"/>
          </a:xfrm>
          <a:prstGeom prst="roundRect">
            <a:avLst>
              <a:gd name="adj" fmla="val 20953"/>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accent2"/>
              </a:solidFill>
              <a:cs typeface="+mn-ea"/>
              <a:sym typeface="+mn-lt"/>
            </a:endParaRPr>
          </a:p>
        </p:txBody>
      </p:sp>
      <p:sp>
        <p:nvSpPr>
          <p:cNvPr id="12" name="ValueShape3">
            <a:extLst>
              <a:ext uri="{FF2B5EF4-FFF2-40B4-BE49-F238E27FC236}">
                <a16:creationId xmlns:a16="http://schemas.microsoft.com/office/drawing/2014/main" xmlns="" id="{9FCEB093-F275-45DD-820C-D45A5A7F058E}"/>
              </a:ext>
            </a:extLst>
          </p:cNvPr>
          <p:cNvSpPr/>
          <p:nvPr/>
        </p:nvSpPr>
        <p:spPr>
          <a:xfrm>
            <a:off x="2704746" y="4034613"/>
            <a:ext cx="524494" cy="1517548"/>
          </a:xfrm>
          <a:prstGeom prst="roundRect">
            <a:avLst>
              <a:gd name="adj" fmla="val 2095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accent2"/>
              </a:solidFill>
              <a:cs typeface="+mn-ea"/>
              <a:sym typeface="+mn-lt"/>
            </a:endParaRPr>
          </a:p>
        </p:txBody>
      </p:sp>
      <p:sp>
        <p:nvSpPr>
          <p:cNvPr id="13" name="RelativeShape4">
            <a:extLst>
              <a:ext uri="{FF2B5EF4-FFF2-40B4-BE49-F238E27FC236}">
                <a16:creationId xmlns:a16="http://schemas.microsoft.com/office/drawing/2014/main" xmlns="" id="{7F8DE668-1CB2-4658-B9AF-16DFAC528F4B}"/>
              </a:ext>
            </a:extLst>
          </p:cNvPr>
          <p:cNvSpPr/>
          <p:nvPr/>
        </p:nvSpPr>
        <p:spPr>
          <a:xfrm>
            <a:off x="3599459" y="2395661"/>
            <a:ext cx="524494" cy="3156500"/>
          </a:xfrm>
          <a:prstGeom prst="roundRect">
            <a:avLst>
              <a:gd name="adj" fmla="val 20953"/>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accent2"/>
              </a:solidFill>
              <a:cs typeface="+mn-ea"/>
              <a:sym typeface="+mn-lt"/>
            </a:endParaRPr>
          </a:p>
        </p:txBody>
      </p:sp>
      <p:sp>
        <p:nvSpPr>
          <p:cNvPr id="14" name="ValueShape4">
            <a:extLst>
              <a:ext uri="{FF2B5EF4-FFF2-40B4-BE49-F238E27FC236}">
                <a16:creationId xmlns:a16="http://schemas.microsoft.com/office/drawing/2014/main" xmlns="" id="{79DAC994-4375-478A-A806-189EC0227E47}"/>
              </a:ext>
            </a:extLst>
          </p:cNvPr>
          <p:cNvSpPr/>
          <p:nvPr/>
        </p:nvSpPr>
        <p:spPr>
          <a:xfrm>
            <a:off x="3599459" y="2941978"/>
            <a:ext cx="524494" cy="2610183"/>
          </a:xfrm>
          <a:prstGeom prst="roundRect">
            <a:avLst>
              <a:gd name="adj" fmla="val 2095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accent2"/>
              </a:solidFill>
              <a:cs typeface="+mn-ea"/>
              <a:sym typeface="+mn-lt"/>
            </a:endParaRPr>
          </a:p>
        </p:txBody>
      </p:sp>
      <p:sp>
        <p:nvSpPr>
          <p:cNvPr id="15" name="RelativeShape5">
            <a:extLst>
              <a:ext uri="{FF2B5EF4-FFF2-40B4-BE49-F238E27FC236}">
                <a16:creationId xmlns:a16="http://schemas.microsoft.com/office/drawing/2014/main" xmlns="" id="{3E2F5EB9-A373-4A42-AB44-79ED348A1A60}"/>
              </a:ext>
            </a:extLst>
          </p:cNvPr>
          <p:cNvSpPr/>
          <p:nvPr/>
        </p:nvSpPr>
        <p:spPr>
          <a:xfrm>
            <a:off x="4494172" y="2395661"/>
            <a:ext cx="524494" cy="3156500"/>
          </a:xfrm>
          <a:prstGeom prst="roundRect">
            <a:avLst>
              <a:gd name="adj" fmla="val 20953"/>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accent2"/>
              </a:solidFill>
              <a:cs typeface="+mn-ea"/>
              <a:sym typeface="+mn-lt"/>
            </a:endParaRPr>
          </a:p>
        </p:txBody>
      </p:sp>
      <p:sp>
        <p:nvSpPr>
          <p:cNvPr id="16" name="ValueShape5">
            <a:extLst>
              <a:ext uri="{FF2B5EF4-FFF2-40B4-BE49-F238E27FC236}">
                <a16:creationId xmlns:a16="http://schemas.microsoft.com/office/drawing/2014/main" xmlns="" id="{968060AE-E03A-4746-98C8-816A757C3A3C}"/>
              </a:ext>
            </a:extLst>
          </p:cNvPr>
          <p:cNvSpPr/>
          <p:nvPr/>
        </p:nvSpPr>
        <p:spPr>
          <a:xfrm>
            <a:off x="4494172" y="3612856"/>
            <a:ext cx="524494" cy="1939305"/>
          </a:xfrm>
          <a:prstGeom prst="roundRect">
            <a:avLst>
              <a:gd name="adj" fmla="val 2095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accent2"/>
              </a:solidFill>
              <a:cs typeface="+mn-ea"/>
              <a:sym typeface="+mn-lt"/>
            </a:endParaRPr>
          </a:p>
        </p:txBody>
      </p:sp>
      <p:sp>
        <p:nvSpPr>
          <p:cNvPr id="17" name="RelativeShape6">
            <a:extLst>
              <a:ext uri="{FF2B5EF4-FFF2-40B4-BE49-F238E27FC236}">
                <a16:creationId xmlns:a16="http://schemas.microsoft.com/office/drawing/2014/main" xmlns="" id="{735BFEC0-4E44-4839-BD93-BA7C94604E25}"/>
              </a:ext>
            </a:extLst>
          </p:cNvPr>
          <p:cNvSpPr/>
          <p:nvPr/>
        </p:nvSpPr>
        <p:spPr>
          <a:xfrm>
            <a:off x="5379557" y="2395661"/>
            <a:ext cx="524494" cy="3156500"/>
          </a:xfrm>
          <a:prstGeom prst="roundRect">
            <a:avLst>
              <a:gd name="adj" fmla="val 20953"/>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accent2"/>
              </a:solidFill>
              <a:cs typeface="+mn-ea"/>
              <a:sym typeface="+mn-lt"/>
            </a:endParaRPr>
          </a:p>
        </p:txBody>
      </p:sp>
      <p:sp>
        <p:nvSpPr>
          <p:cNvPr id="18" name="ValueShape6">
            <a:extLst>
              <a:ext uri="{FF2B5EF4-FFF2-40B4-BE49-F238E27FC236}">
                <a16:creationId xmlns:a16="http://schemas.microsoft.com/office/drawing/2014/main" xmlns="" id="{E33028B4-9474-4684-836A-8BE703052FF9}"/>
              </a:ext>
            </a:extLst>
          </p:cNvPr>
          <p:cNvSpPr/>
          <p:nvPr/>
        </p:nvSpPr>
        <p:spPr>
          <a:xfrm>
            <a:off x="5379557" y="4319050"/>
            <a:ext cx="524494" cy="1233111"/>
          </a:xfrm>
          <a:prstGeom prst="roundRect">
            <a:avLst>
              <a:gd name="adj" fmla="val 2095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accent2"/>
              </a:solidFill>
              <a:cs typeface="+mn-ea"/>
              <a:sym typeface="+mn-lt"/>
            </a:endParaRPr>
          </a:p>
        </p:txBody>
      </p:sp>
      <p:sp>
        <p:nvSpPr>
          <p:cNvPr id="19" name="ValueText1">
            <a:extLst>
              <a:ext uri="{FF2B5EF4-FFF2-40B4-BE49-F238E27FC236}">
                <a16:creationId xmlns:a16="http://schemas.microsoft.com/office/drawing/2014/main" xmlns="" id="{178C1A95-A010-497A-9522-C3B809769972}"/>
              </a:ext>
            </a:extLst>
          </p:cNvPr>
          <p:cNvSpPr/>
          <p:nvPr/>
        </p:nvSpPr>
        <p:spPr>
          <a:xfrm>
            <a:off x="1000496" y="3917789"/>
            <a:ext cx="372794" cy="198523"/>
          </a:xfrm>
          <a:prstGeom prst="rect">
            <a:avLst/>
          </a:prstGeom>
        </p:spPr>
        <p:txBody>
          <a:bodyPr wrap="none">
            <a:prstTxWarp prst="textPlain">
              <a:avLst/>
            </a:prstTxWarp>
            <a:normAutofit fontScale="40000" lnSpcReduction="20000"/>
          </a:bodyPr>
          <a:lstStyle/>
          <a:p>
            <a:pPr algn="ctr"/>
            <a:r>
              <a:rPr lang="en-US" altLang="zh-CN">
                <a:ln w="25400">
                  <a:noFill/>
                </a:ln>
                <a:solidFill>
                  <a:schemeClr val="accent2"/>
                </a:solidFill>
                <a:cs typeface="+mn-ea"/>
                <a:sym typeface="+mn-lt"/>
              </a:rPr>
              <a:t>44%</a:t>
            </a:r>
          </a:p>
        </p:txBody>
      </p:sp>
      <p:sp>
        <p:nvSpPr>
          <p:cNvPr id="20" name="ValueText2">
            <a:extLst>
              <a:ext uri="{FF2B5EF4-FFF2-40B4-BE49-F238E27FC236}">
                <a16:creationId xmlns:a16="http://schemas.microsoft.com/office/drawing/2014/main" xmlns="" id="{515935A0-DC23-47F7-859B-1993FDCF825A}"/>
              </a:ext>
            </a:extLst>
          </p:cNvPr>
          <p:cNvSpPr/>
          <p:nvPr/>
        </p:nvSpPr>
        <p:spPr>
          <a:xfrm>
            <a:off x="1895209" y="3067962"/>
            <a:ext cx="372794" cy="198523"/>
          </a:xfrm>
          <a:prstGeom prst="rect">
            <a:avLst/>
          </a:prstGeom>
        </p:spPr>
        <p:txBody>
          <a:bodyPr wrap="none">
            <a:prstTxWarp prst="textPlain">
              <a:avLst/>
            </a:prstTxWarp>
            <a:normAutofit fontScale="40000" lnSpcReduction="20000"/>
          </a:bodyPr>
          <a:lstStyle/>
          <a:p>
            <a:pPr algn="ctr"/>
            <a:r>
              <a:rPr lang="en-US" altLang="zh-CN">
                <a:ln w="25400">
                  <a:noFill/>
                </a:ln>
                <a:solidFill>
                  <a:schemeClr val="accent2"/>
                </a:solidFill>
                <a:cs typeface="+mn-ea"/>
                <a:sym typeface="+mn-lt"/>
              </a:rPr>
              <a:t>71%</a:t>
            </a:r>
          </a:p>
        </p:txBody>
      </p:sp>
      <p:sp>
        <p:nvSpPr>
          <p:cNvPr id="21" name="ValueText3">
            <a:extLst>
              <a:ext uri="{FF2B5EF4-FFF2-40B4-BE49-F238E27FC236}">
                <a16:creationId xmlns:a16="http://schemas.microsoft.com/office/drawing/2014/main" xmlns="" id="{D102E1C4-BE85-4728-A410-D47FB9508D31}"/>
              </a:ext>
            </a:extLst>
          </p:cNvPr>
          <p:cNvSpPr/>
          <p:nvPr/>
        </p:nvSpPr>
        <p:spPr>
          <a:xfrm>
            <a:off x="2780596" y="3796385"/>
            <a:ext cx="372794" cy="198523"/>
          </a:xfrm>
          <a:prstGeom prst="rect">
            <a:avLst/>
          </a:prstGeom>
        </p:spPr>
        <p:txBody>
          <a:bodyPr wrap="none">
            <a:prstTxWarp prst="textPlain">
              <a:avLst/>
            </a:prstTxWarp>
            <a:normAutofit fontScale="40000" lnSpcReduction="20000"/>
          </a:bodyPr>
          <a:lstStyle/>
          <a:p>
            <a:pPr algn="ctr"/>
            <a:r>
              <a:rPr lang="en-US" altLang="zh-CN">
                <a:ln w="25400">
                  <a:noFill/>
                </a:ln>
                <a:solidFill>
                  <a:schemeClr val="accent2"/>
                </a:solidFill>
                <a:cs typeface="+mn-ea"/>
                <a:sym typeface="+mn-lt"/>
              </a:rPr>
              <a:t>48%</a:t>
            </a:r>
          </a:p>
        </p:txBody>
      </p:sp>
      <p:sp>
        <p:nvSpPr>
          <p:cNvPr id="22" name="ValueText4">
            <a:extLst>
              <a:ext uri="{FF2B5EF4-FFF2-40B4-BE49-F238E27FC236}">
                <a16:creationId xmlns:a16="http://schemas.microsoft.com/office/drawing/2014/main" xmlns="" id="{42F5B48E-3E36-40F7-8ECD-C4B063D59F24}"/>
              </a:ext>
            </a:extLst>
          </p:cNvPr>
          <p:cNvSpPr/>
          <p:nvPr/>
        </p:nvSpPr>
        <p:spPr>
          <a:xfrm>
            <a:off x="3647541" y="2703750"/>
            <a:ext cx="428329" cy="198523"/>
          </a:xfrm>
          <a:prstGeom prst="rect">
            <a:avLst/>
          </a:prstGeom>
        </p:spPr>
        <p:txBody>
          <a:bodyPr wrap="none">
            <a:prstTxWarp prst="textPlain">
              <a:avLst/>
            </a:prstTxWarp>
            <a:normAutofit fontScale="40000" lnSpcReduction="20000"/>
          </a:bodyPr>
          <a:lstStyle/>
          <a:p>
            <a:pPr algn="ctr"/>
            <a:r>
              <a:rPr lang="en-US" altLang="zh-CN">
                <a:ln w="25400">
                  <a:noFill/>
                </a:ln>
                <a:solidFill>
                  <a:schemeClr val="accent2"/>
                </a:solidFill>
                <a:cs typeface="+mn-ea"/>
                <a:sym typeface="+mn-lt"/>
              </a:rPr>
              <a:t>83%</a:t>
            </a:r>
          </a:p>
        </p:txBody>
      </p:sp>
      <p:sp>
        <p:nvSpPr>
          <p:cNvPr id="23" name="ValueText5">
            <a:extLst>
              <a:ext uri="{FF2B5EF4-FFF2-40B4-BE49-F238E27FC236}">
                <a16:creationId xmlns:a16="http://schemas.microsoft.com/office/drawing/2014/main" xmlns="" id="{DC1BBCBF-AA08-4687-A8B0-47BAC4594C16}"/>
              </a:ext>
            </a:extLst>
          </p:cNvPr>
          <p:cNvSpPr/>
          <p:nvPr/>
        </p:nvSpPr>
        <p:spPr>
          <a:xfrm>
            <a:off x="4581129" y="3374628"/>
            <a:ext cx="350579" cy="198523"/>
          </a:xfrm>
          <a:prstGeom prst="rect">
            <a:avLst/>
          </a:prstGeom>
        </p:spPr>
        <p:txBody>
          <a:bodyPr wrap="none">
            <a:prstTxWarp prst="textPlain">
              <a:avLst/>
            </a:prstTxWarp>
            <a:normAutofit fontScale="40000" lnSpcReduction="20000"/>
          </a:bodyPr>
          <a:lstStyle/>
          <a:p>
            <a:pPr algn="ctr"/>
            <a:r>
              <a:rPr lang="en-US" altLang="zh-CN">
                <a:ln w="25400">
                  <a:noFill/>
                </a:ln>
                <a:solidFill>
                  <a:schemeClr val="accent2"/>
                </a:solidFill>
                <a:cs typeface="+mn-ea"/>
                <a:sym typeface="+mn-lt"/>
              </a:rPr>
              <a:t>61%</a:t>
            </a:r>
          </a:p>
        </p:txBody>
      </p:sp>
      <p:sp>
        <p:nvSpPr>
          <p:cNvPr id="24" name="ValueText6">
            <a:extLst>
              <a:ext uri="{FF2B5EF4-FFF2-40B4-BE49-F238E27FC236}">
                <a16:creationId xmlns:a16="http://schemas.microsoft.com/office/drawing/2014/main" xmlns="" id="{E79F7DA1-332A-449B-8CD0-2C63DD24DAD7}"/>
              </a:ext>
            </a:extLst>
          </p:cNvPr>
          <p:cNvSpPr/>
          <p:nvPr/>
        </p:nvSpPr>
        <p:spPr>
          <a:xfrm>
            <a:off x="5455407" y="4080822"/>
            <a:ext cx="372794" cy="198523"/>
          </a:xfrm>
          <a:prstGeom prst="rect">
            <a:avLst/>
          </a:prstGeom>
        </p:spPr>
        <p:txBody>
          <a:bodyPr wrap="none">
            <a:prstTxWarp prst="textPlain">
              <a:avLst/>
            </a:prstTxWarp>
            <a:normAutofit fontScale="40000" lnSpcReduction="20000"/>
          </a:bodyPr>
          <a:lstStyle/>
          <a:p>
            <a:pPr algn="ctr"/>
            <a:r>
              <a:rPr lang="en-US" altLang="zh-CN">
                <a:ln w="25400">
                  <a:noFill/>
                </a:ln>
                <a:solidFill>
                  <a:schemeClr val="accent2"/>
                </a:solidFill>
                <a:cs typeface="+mn-ea"/>
                <a:sym typeface="+mn-lt"/>
              </a:rPr>
              <a:t>27%</a:t>
            </a:r>
          </a:p>
        </p:txBody>
      </p:sp>
      <p:pic>
        <p:nvPicPr>
          <p:cNvPr id="85" name="图片 84">
            <a:extLst>
              <a:ext uri="{FF2B5EF4-FFF2-40B4-BE49-F238E27FC236}">
                <a16:creationId xmlns:a16="http://schemas.microsoft.com/office/drawing/2014/main" xmlns="" id="{661664B2-5CCD-4B2F-B62F-2404AF571BF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737231" y="-726135"/>
            <a:ext cx="4588040" cy="5005480"/>
          </a:xfrm>
          <a:prstGeom prst="rect">
            <a:avLst/>
          </a:prstGeom>
        </p:spPr>
      </p:pic>
      <p:sp>
        <p:nvSpPr>
          <p:cNvPr id="86" name="TextBox 85">
            <a:extLst>
              <a:ext uri="{FF2B5EF4-FFF2-40B4-BE49-F238E27FC236}">
                <a16:creationId xmlns:a16="http://schemas.microsoft.com/office/drawing/2014/main" xmlns="" id="{690CE9DA-30D3-41A8-9EF0-E8CD318A900A}"/>
              </a:ext>
            </a:extLst>
          </p:cNvPr>
          <p:cNvSpPr txBox="1"/>
          <p:nvPr/>
        </p:nvSpPr>
        <p:spPr>
          <a:xfrm>
            <a:off x="6903070" y="2535158"/>
            <a:ext cx="2329957" cy="337184"/>
          </a:xfrm>
          <a:prstGeom prst="roundRect">
            <a:avLst>
              <a:gd name="adj" fmla="val 0"/>
            </a:avLst>
          </a:prstGeom>
          <a:noFill/>
        </p:spPr>
        <p:txBody>
          <a:bodyPr wrap="square" rtlCol="0">
            <a:spAutoFit/>
          </a:bodyPr>
          <a:lstStyle/>
          <a:p>
            <a:pPr algn="l"/>
            <a:r>
              <a:rPr lang="zh-CN" altLang="en-US" sz="1600" b="1" dirty="0">
                <a:solidFill>
                  <a:schemeClr val="tx1">
                    <a:lumMod val="65000"/>
                    <a:lumOff val="35000"/>
                  </a:schemeClr>
                </a:solidFill>
                <a:cs typeface="+mn-ea"/>
                <a:sym typeface="+mn-lt"/>
              </a:rPr>
              <a:t>单击此处输入标题</a:t>
            </a:r>
          </a:p>
        </p:txBody>
      </p:sp>
      <p:sp>
        <p:nvSpPr>
          <p:cNvPr id="87" name="TextBox 86">
            <a:extLst>
              <a:ext uri="{FF2B5EF4-FFF2-40B4-BE49-F238E27FC236}">
                <a16:creationId xmlns:a16="http://schemas.microsoft.com/office/drawing/2014/main" xmlns="" id="{7825E54A-187D-4F49-BFA2-ABD16706023A}"/>
              </a:ext>
            </a:extLst>
          </p:cNvPr>
          <p:cNvSpPr txBox="1"/>
          <p:nvPr/>
        </p:nvSpPr>
        <p:spPr>
          <a:xfrm>
            <a:off x="6902965" y="2841980"/>
            <a:ext cx="3726180" cy="613694"/>
          </a:xfrm>
          <a:prstGeom prst="roundRect">
            <a:avLst>
              <a:gd name="adj" fmla="val 0"/>
            </a:avLst>
          </a:prstGeom>
          <a:noFill/>
          <a:ln w="25400">
            <a:noFill/>
          </a:ln>
          <a:effectLst/>
        </p:spPr>
        <p:txBody>
          <a:bodyPr wrap="square" rtlCol="0">
            <a:spAutoFit/>
          </a:bodyPr>
          <a:lstStyle/>
          <a:p>
            <a:pPr algn="l">
              <a:lnSpc>
                <a:spcPct val="150000"/>
              </a:lnSpc>
            </a:pPr>
            <a:r>
              <a:rPr lang="zh-CN" altLang="en-US" sz="1200" dirty="0">
                <a:solidFill>
                  <a:schemeClr val="tx1">
                    <a:lumMod val="65000"/>
                    <a:lumOff val="35000"/>
                  </a:schemeClr>
                </a:solidFill>
                <a:cs typeface="+mn-ea"/>
                <a:sym typeface="+mn-lt"/>
              </a:rPr>
              <a:t>点击此处更换文本替换文字点击此处更换文本替换文字点击此处更换文本替换文字</a:t>
            </a:r>
          </a:p>
        </p:txBody>
      </p:sp>
      <p:sp>
        <p:nvSpPr>
          <p:cNvPr id="88" name="TextBox 87">
            <a:extLst>
              <a:ext uri="{FF2B5EF4-FFF2-40B4-BE49-F238E27FC236}">
                <a16:creationId xmlns:a16="http://schemas.microsoft.com/office/drawing/2014/main" xmlns="" id="{488FEB31-5B1B-4A7B-8678-F78F1F1A5506}"/>
              </a:ext>
            </a:extLst>
          </p:cNvPr>
          <p:cNvSpPr txBox="1"/>
          <p:nvPr/>
        </p:nvSpPr>
        <p:spPr>
          <a:xfrm>
            <a:off x="6903070" y="4477154"/>
            <a:ext cx="2329957" cy="337184"/>
          </a:xfrm>
          <a:prstGeom prst="roundRect">
            <a:avLst>
              <a:gd name="adj" fmla="val 0"/>
            </a:avLst>
          </a:prstGeom>
          <a:noFill/>
        </p:spPr>
        <p:txBody>
          <a:bodyPr wrap="square" rtlCol="0">
            <a:spAutoFit/>
          </a:bodyPr>
          <a:lstStyle/>
          <a:p>
            <a:pPr algn="l"/>
            <a:r>
              <a:rPr lang="zh-CN" altLang="en-US" sz="1600" b="1" dirty="0">
                <a:solidFill>
                  <a:schemeClr val="tx1">
                    <a:lumMod val="65000"/>
                    <a:lumOff val="35000"/>
                  </a:schemeClr>
                </a:solidFill>
                <a:cs typeface="+mn-ea"/>
                <a:sym typeface="+mn-lt"/>
              </a:rPr>
              <a:t>单击此处输入标题</a:t>
            </a:r>
          </a:p>
        </p:txBody>
      </p:sp>
      <p:sp>
        <p:nvSpPr>
          <p:cNvPr id="89" name="TextBox 88">
            <a:extLst>
              <a:ext uri="{FF2B5EF4-FFF2-40B4-BE49-F238E27FC236}">
                <a16:creationId xmlns:a16="http://schemas.microsoft.com/office/drawing/2014/main" xmlns="" id="{F339A8FC-A272-48F2-87F5-6A31CB5A0F50}"/>
              </a:ext>
            </a:extLst>
          </p:cNvPr>
          <p:cNvSpPr txBox="1"/>
          <p:nvPr/>
        </p:nvSpPr>
        <p:spPr>
          <a:xfrm>
            <a:off x="6902965" y="4783810"/>
            <a:ext cx="3726815" cy="613694"/>
          </a:xfrm>
          <a:prstGeom prst="roundRect">
            <a:avLst>
              <a:gd name="adj" fmla="val 0"/>
            </a:avLst>
          </a:prstGeom>
          <a:noFill/>
          <a:ln w="25400">
            <a:noFill/>
          </a:ln>
          <a:effectLst/>
        </p:spPr>
        <p:txBody>
          <a:bodyPr wrap="square" rtlCol="0">
            <a:spAutoFit/>
          </a:bodyPr>
          <a:lstStyle/>
          <a:p>
            <a:pPr algn="l">
              <a:lnSpc>
                <a:spcPct val="150000"/>
              </a:lnSpc>
            </a:pPr>
            <a:r>
              <a:rPr lang="zh-CN" altLang="en-US" sz="1200" dirty="0">
                <a:solidFill>
                  <a:schemeClr val="tx1">
                    <a:lumMod val="65000"/>
                    <a:lumOff val="35000"/>
                  </a:schemeClr>
                </a:solidFill>
                <a:cs typeface="+mn-ea"/>
                <a:sym typeface="+mn-lt"/>
              </a:rPr>
              <a:t>点击此处更换文本替换文字点击此处更换文本替换文字点击此处更换文本替换文字</a:t>
            </a:r>
          </a:p>
        </p:txBody>
      </p:sp>
      <p:sp>
        <p:nvSpPr>
          <p:cNvPr id="90" name="文本框 89">
            <a:extLst>
              <a:ext uri="{FF2B5EF4-FFF2-40B4-BE49-F238E27FC236}">
                <a16:creationId xmlns:a16="http://schemas.microsoft.com/office/drawing/2014/main" xmlns="" id="{0583212E-40AC-4E3C-ACF6-5B927D2A3412}"/>
              </a:ext>
            </a:extLst>
          </p:cNvPr>
          <p:cNvSpPr txBox="1"/>
          <p:nvPr/>
        </p:nvSpPr>
        <p:spPr>
          <a:xfrm>
            <a:off x="4846320" y="622935"/>
            <a:ext cx="2499995" cy="368300"/>
          </a:xfrm>
          <a:prstGeom prst="rect">
            <a:avLst/>
          </a:prstGeom>
          <a:noFill/>
          <a:ln w="12700">
            <a:noFill/>
          </a:ln>
        </p:spPr>
        <p:txBody>
          <a:bodyPr wrap="square" rtlCol="0">
            <a:spAutoFit/>
          </a:bodyPr>
          <a:lstStyle/>
          <a:p>
            <a:pPr algn="ctr"/>
            <a:r>
              <a:rPr lang="zh-CN" altLang="en-US" b="1" dirty="0">
                <a:solidFill>
                  <a:schemeClr val="tx1">
                    <a:lumMod val="65000"/>
                    <a:lumOff val="35000"/>
                  </a:schemeClr>
                </a:solidFill>
                <a:cs typeface="+mn-ea"/>
                <a:sym typeface="+mn-lt"/>
              </a:rPr>
              <a:t>单击此处输入标题文本</a:t>
            </a:r>
          </a:p>
        </p:txBody>
      </p:sp>
    </p:spTree>
    <p:custDataLst>
      <p:tags r:id="rId1"/>
    </p:custDataLst>
    <p:extLst>
      <p:ext uri="{BB962C8B-B14F-4D97-AF65-F5344CB8AC3E}">
        <p14:creationId xmlns:p14="http://schemas.microsoft.com/office/powerpoint/2010/main" val="2738906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1000"/>
                                        <p:tgtEl>
                                          <p:spTgt spid="86"/>
                                        </p:tgtEl>
                                      </p:cBhvr>
                                    </p:animEffect>
                                    <p:anim calcmode="lin" valueType="num">
                                      <p:cBhvr>
                                        <p:cTn id="8" dur="1000" fill="hold"/>
                                        <p:tgtEl>
                                          <p:spTgt spid="86"/>
                                        </p:tgtEl>
                                        <p:attrNameLst>
                                          <p:attrName>ppt_x</p:attrName>
                                        </p:attrNameLst>
                                      </p:cBhvr>
                                      <p:tavLst>
                                        <p:tav tm="0">
                                          <p:val>
                                            <p:strVal val="#ppt_x"/>
                                          </p:val>
                                        </p:tav>
                                        <p:tav tm="100000">
                                          <p:val>
                                            <p:strVal val="#ppt_x"/>
                                          </p:val>
                                        </p:tav>
                                      </p:tavLst>
                                    </p:anim>
                                    <p:anim calcmode="lin" valueType="num">
                                      <p:cBhvr>
                                        <p:cTn id="9" dur="1000" fill="hold"/>
                                        <p:tgtEl>
                                          <p:spTgt spid="8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fade">
                                      <p:cBhvr>
                                        <p:cTn id="12" dur="1000"/>
                                        <p:tgtEl>
                                          <p:spTgt spid="87"/>
                                        </p:tgtEl>
                                      </p:cBhvr>
                                    </p:animEffect>
                                    <p:anim calcmode="lin" valueType="num">
                                      <p:cBhvr>
                                        <p:cTn id="13" dur="1000" fill="hold"/>
                                        <p:tgtEl>
                                          <p:spTgt spid="87"/>
                                        </p:tgtEl>
                                        <p:attrNameLst>
                                          <p:attrName>ppt_x</p:attrName>
                                        </p:attrNameLst>
                                      </p:cBhvr>
                                      <p:tavLst>
                                        <p:tav tm="0">
                                          <p:val>
                                            <p:strVal val="#ppt_x"/>
                                          </p:val>
                                        </p:tav>
                                        <p:tav tm="100000">
                                          <p:val>
                                            <p:strVal val="#ppt_x"/>
                                          </p:val>
                                        </p:tav>
                                      </p:tavLst>
                                    </p:anim>
                                    <p:anim calcmode="lin" valueType="num">
                                      <p:cBhvr>
                                        <p:cTn id="14" dur="1000" fill="hold"/>
                                        <p:tgtEl>
                                          <p:spTgt spid="8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fade">
                                      <p:cBhvr>
                                        <p:cTn id="17" dur="1000"/>
                                        <p:tgtEl>
                                          <p:spTgt spid="88"/>
                                        </p:tgtEl>
                                      </p:cBhvr>
                                    </p:animEffect>
                                    <p:anim calcmode="lin" valueType="num">
                                      <p:cBhvr>
                                        <p:cTn id="18" dur="1000" fill="hold"/>
                                        <p:tgtEl>
                                          <p:spTgt spid="88"/>
                                        </p:tgtEl>
                                        <p:attrNameLst>
                                          <p:attrName>ppt_x</p:attrName>
                                        </p:attrNameLst>
                                      </p:cBhvr>
                                      <p:tavLst>
                                        <p:tav tm="0">
                                          <p:val>
                                            <p:strVal val="#ppt_x"/>
                                          </p:val>
                                        </p:tav>
                                        <p:tav tm="100000">
                                          <p:val>
                                            <p:strVal val="#ppt_x"/>
                                          </p:val>
                                        </p:tav>
                                      </p:tavLst>
                                    </p:anim>
                                    <p:anim calcmode="lin" valueType="num">
                                      <p:cBhvr>
                                        <p:cTn id="19" dur="1000" fill="hold"/>
                                        <p:tgtEl>
                                          <p:spTgt spid="8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9"/>
                                        </p:tgtEl>
                                        <p:attrNameLst>
                                          <p:attrName>style.visibility</p:attrName>
                                        </p:attrNameLst>
                                      </p:cBhvr>
                                      <p:to>
                                        <p:strVal val="visible"/>
                                      </p:to>
                                    </p:set>
                                    <p:animEffect transition="in" filter="fade">
                                      <p:cBhvr>
                                        <p:cTn id="22" dur="1000"/>
                                        <p:tgtEl>
                                          <p:spTgt spid="89"/>
                                        </p:tgtEl>
                                      </p:cBhvr>
                                    </p:animEffect>
                                    <p:anim calcmode="lin" valueType="num">
                                      <p:cBhvr>
                                        <p:cTn id="23" dur="1000" fill="hold"/>
                                        <p:tgtEl>
                                          <p:spTgt spid="89"/>
                                        </p:tgtEl>
                                        <p:attrNameLst>
                                          <p:attrName>ppt_x</p:attrName>
                                        </p:attrNameLst>
                                      </p:cBhvr>
                                      <p:tavLst>
                                        <p:tav tm="0">
                                          <p:val>
                                            <p:strVal val="#ppt_x"/>
                                          </p:val>
                                        </p:tav>
                                        <p:tav tm="100000">
                                          <p:val>
                                            <p:strVal val="#ppt_x"/>
                                          </p:val>
                                        </p:tav>
                                      </p:tavLst>
                                    </p:anim>
                                    <p:anim calcmode="lin" valueType="num">
                                      <p:cBhvr>
                                        <p:cTn id="24" dur="1000" fill="hold"/>
                                        <p:tgtEl>
                                          <p:spTgt spid="8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1000"/>
                                        <p:tgtEl>
                                          <p:spTgt spid="9"/>
                                        </p:tgtEl>
                                      </p:cBhvr>
                                    </p:animEffect>
                                    <p:anim calcmode="lin" valueType="num">
                                      <p:cBhvr>
                                        <p:cTn id="38" dur="1000" fill="hold"/>
                                        <p:tgtEl>
                                          <p:spTgt spid="9"/>
                                        </p:tgtEl>
                                        <p:attrNameLst>
                                          <p:attrName>ppt_x</p:attrName>
                                        </p:attrNameLst>
                                      </p:cBhvr>
                                      <p:tavLst>
                                        <p:tav tm="0">
                                          <p:val>
                                            <p:strVal val="#ppt_x"/>
                                          </p:val>
                                        </p:tav>
                                        <p:tav tm="100000">
                                          <p:val>
                                            <p:strVal val="#ppt_x"/>
                                          </p:val>
                                        </p:tav>
                                      </p:tavLst>
                                    </p:anim>
                                    <p:anim calcmode="lin" valueType="num">
                                      <p:cBhvr>
                                        <p:cTn id="39" dur="1000" fill="hold"/>
                                        <p:tgtEl>
                                          <p:spTgt spid="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1000"/>
                                        <p:tgtEl>
                                          <p:spTgt spid="11"/>
                                        </p:tgtEl>
                                      </p:cBhvr>
                                    </p:animEffect>
                                    <p:anim calcmode="lin" valueType="num">
                                      <p:cBhvr>
                                        <p:cTn id="48" dur="1000" fill="hold"/>
                                        <p:tgtEl>
                                          <p:spTgt spid="11"/>
                                        </p:tgtEl>
                                        <p:attrNameLst>
                                          <p:attrName>ppt_x</p:attrName>
                                        </p:attrNameLst>
                                      </p:cBhvr>
                                      <p:tavLst>
                                        <p:tav tm="0">
                                          <p:val>
                                            <p:strVal val="#ppt_x"/>
                                          </p:val>
                                        </p:tav>
                                        <p:tav tm="100000">
                                          <p:val>
                                            <p:strVal val="#ppt_x"/>
                                          </p:val>
                                        </p:tav>
                                      </p:tavLst>
                                    </p:anim>
                                    <p:anim calcmode="lin" valueType="num">
                                      <p:cBhvr>
                                        <p:cTn id="49" dur="1000" fill="hold"/>
                                        <p:tgtEl>
                                          <p:spTgt spid="1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1000"/>
                                        <p:tgtEl>
                                          <p:spTgt spid="12"/>
                                        </p:tgtEl>
                                      </p:cBhvr>
                                    </p:animEffect>
                                    <p:anim calcmode="lin" valueType="num">
                                      <p:cBhvr>
                                        <p:cTn id="53" dur="1000" fill="hold"/>
                                        <p:tgtEl>
                                          <p:spTgt spid="12"/>
                                        </p:tgtEl>
                                        <p:attrNameLst>
                                          <p:attrName>ppt_x</p:attrName>
                                        </p:attrNameLst>
                                      </p:cBhvr>
                                      <p:tavLst>
                                        <p:tav tm="0">
                                          <p:val>
                                            <p:strVal val="#ppt_x"/>
                                          </p:val>
                                        </p:tav>
                                        <p:tav tm="100000">
                                          <p:val>
                                            <p:strVal val="#ppt_x"/>
                                          </p:val>
                                        </p:tav>
                                      </p:tavLst>
                                    </p:anim>
                                    <p:anim calcmode="lin" valueType="num">
                                      <p:cBhvr>
                                        <p:cTn id="54" dur="1000" fill="hold"/>
                                        <p:tgtEl>
                                          <p:spTgt spid="12"/>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1000"/>
                                        <p:tgtEl>
                                          <p:spTgt spid="13"/>
                                        </p:tgtEl>
                                      </p:cBhvr>
                                    </p:animEffect>
                                    <p:anim calcmode="lin" valueType="num">
                                      <p:cBhvr>
                                        <p:cTn id="58" dur="1000" fill="hold"/>
                                        <p:tgtEl>
                                          <p:spTgt spid="13"/>
                                        </p:tgtEl>
                                        <p:attrNameLst>
                                          <p:attrName>ppt_x</p:attrName>
                                        </p:attrNameLst>
                                      </p:cBhvr>
                                      <p:tavLst>
                                        <p:tav tm="0">
                                          <p:val>
                                            <p:strVal val="#ppt_x"/>
                                          </p:val>
                                        </p:tav>
                                        <p:tav tm="100000">
                                          <p:val>
                                            <p:strVal val="#ppt_x"/>
                                          </p:val>
                                        </p:tav>
                                      </p:tavLst>
                                    </p:anim>
                                    <p:anim calcmode="lin" valueType="num">
                                      <p:cBhvr>
                                        <p:cTn id="59" dur="1000" fill="hold"/>
                                        <p:tgtEl>
                                          <p:spTgt spid="13"/>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1000"/>
                                        <p:tgtEl>
                                          <p:spTgt spid="14"/>
                                        </p:tgtEl>
                                      </p:cBhvr>
                                    </p:animEffect>
                                    <p:anim calcmode="lin" valueType="num">
                                      <p:cBhvr>
                                        <p:cTn id="63" dur="1000" fill="hold"/>
                                        <p:tgtEl>
                                          <p:spTgt spid="14"/>
                                        </p:tgtEl>
                                        <p:attrNameLst>
                                          <p:attrName>ppt_x</p:attrName>
                                        </p:attrNameLst>
                                      </p:cBhvr>
                                      <p:tavLst>
                                        <p:tav tm="0">
                                          <p:val>
                                            <p:strVal val="#ppt_x"/>
                                          </p:val>
                                        </p:tav>
                                        <p:tav tm="100000">
                                          <p:val>
                                            <p:strVal val="#ppt_x"/>
                                          </p:val>
                                        </p:tav>
                                      </p:tavLst>
                                    </p:anim>
                                    <p:anim calcmode="lin" valueType="num">
                                      <p:cBhvr>
                                        <p:cTn id="64" dur="1000" fill="hold"/>
                                        <p:tgtEl>
                                          <p:spTgt spid="14"/>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1000"/>
                                        <p:tgtEl>
                                          <p:spTgt spid="15"/>
                                        </p:tgtEl>
                                      </p:cBhvr>
                                    </p:animEffect>
                                    <p:anim calcmode="lin" valueType="num">
                                      <p:cBhvr>
                                        <p:cTn id="68" dur="1000" fill="hold"/>
                                        <p:tgtEl>
                                          <p:spTgt spid="15"/>
                                        </p:tgtEl>
                                        <p:attrNameLst>
                                          <p:attrName>ppt_x</p:attrName>
                                        </p:attrNameLst>
                                      </p:cBhvr>
                                      <p:tavLst>
                                        <p:tav tm="0">
                                          <p:val>
                                            <p:strVal val="#ppt_x"/>
                                          </p:val>
                                        </p:tav>
                                        <p:tav tm="100000">
                                          <p:val>
                                            <p:strVal val="#ppt_x"/>
                                          </p:val>
                                        </p:tav>
                                      </p:tavLst>
                                    </p:anim>
                                    <p:anim calcmode="lin" valueType="num">
                                      <p:cBhvr>
                                        <p:cTn id="69" dur="1000" fill="hold"/>
                                        <p:tgtEl>
                                          <p:spTgt spid="15"/>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fade">
                                      <p:cBhvr>
                                        <p:cTn id="72" dur="1000"/>
                                        <p:tgtEl>
                                          <p:spTgt spid="16"/>
                                        </p:tgtEl>
                                      </p:cBhvr>
                                    </p:animEffect>
                                    <p:anim calcmode="lin" valueType="num">
                                      <p:cBhvr>
                                        <p:cTn id="73" dur="1000" fill="hold"/>
                                        <p:tgtEl>
                                          <p:spTgt spid="16"/>
                                        </p:tgtEl>
                                        <p:attrNameLst>
                                          <p:attrName>ppt_x</p:attrName>
                                        </p:attrNameLst>
                                      </p:cBhvr>
                                      <p:tavLst>
                                        <p:tav tm="0">
                                          <p:val>
                                            <p:strVal val="#ppt_x"/>
                                          </p:val>
                                        </p:tav>
                                        <p:tav tm="100000">
                                          <p:val>
                                            <p:strVal val="#ppt_x"/>
                                          </p:val>
                                        </p:tav>
                                      </p:tavLst>
                                    </p:anim>
                                    <p:anim calcmode="lin" valueType="num">
                                      <p:cBhvr>
                                        <p:cTn id="74" dur="1000" fill="hold"/>
                                        <p:tgtEl>
                                          <p:spTgt spid="16"/>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1000"/>
                                        <p:tgtEl>
                                          <p:spTgt spid="17"/>
                                        </p:tgtEl>
                                      </p:cBhvr>
                                    </p:animEffect>
                                    <p:anim calcmode="lin" valueType="num">
                                      <p:cBhvr>
                                        <p:cTn id="78" dur="1000" fill="hold"/>
                                        <p:tgtEl>
                                          <p:spTgt spid="17"/>
                                        </p:tgtEl>
                                        <p:attrNameLst>
                                          <p:attrName>ppt_x</p:attrName>
                                        </p:attrNameLst>
                                      </p:cBhvr>
                                      <p:tavLst>
                                        <p:tav tm="0">
                                          <p:val>
                                            <p:strVal val="#ppt_x"/>
                                          </p:val>
                                        </p:tav>
                                        <p:tav tm="100000">
                                          <p:val>
                                            <p:strVal val="#ppt_x"/>
                                          </p:val>
                                        </p:tav>
                                      </p:tavLst>
                                    </p:anim>
                                    <p:anim calcmode="lin" valueType="num">
                                      <p:cBhvr>
                                        <p:cTn id="79" dur="1000" fill="hold"/>
                                        <p:tgtEl>
                                          <p:spTgt spid="17"/>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fade">
                                      <p:cBhvr>
                                        <p:cTn id="82" dur="1000"/>
                                        <p:tgtEl>
                                          <p:spTgt spid="18"/>
                                        </p:tgtEl>
                                      </p:cBhvr>
                                    </p:animEffect>
                                    <p:anim calcmode="lin" valueType="num">
                                      <p:cBhvr>
                                        <p:cTn id="83" dur="1000" fill="hold"/>
                                        <p:tgtEl>
                                          <p:spTgt spid="18"/>
                                        </p:tgtEl>
                                        <p:attrNameLst>
                                          <p:attrName>ppt_x</p:attrName>
                                        </p:attrNameLst>
                                      </p:cBhvr>
                                      <p:tavLst>
                                        <p:tav tm="0">
                                          <p:val>
                                            <p:strVal val="#ppt_x"/>
                                          </p:val>
                                        </p:tav>
                                        <p:tav tm="100000">
                                          <p:val>
                                            <p:strVal val="#ppt_x"/>
                                          </p:val>
                                        </p:tav>
                                      </p:tavLst>
                                    </p:anim>
                                    <p:anim calcmode="lin" valueType="num">
                                      <p:cBhvr>
                                        <p:cTn id="84" dur="1000" fill="hold"/>
                                        <p:tgtEl>
                                          <p:spTgt spid="18"/>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anim calcmode="lin" valueType="num">
                                      <p:cBhvr>
                                        <p:cTn id="88" dur="1000" fill="hold"/>
                                        <p:tgtEl>
                                          <p:spTgt spid="19"/>
                                        </p:tgtEl>
                                        <p:attrNameLst>
                                          <p:attrName>ppt_x</p:attrName>
                                        </p:attrNameLst>
                                      </p:cBhvr>
                                      <p:tavLst>
                                        <p:tav tm="0">
                                          <p:val>
                                            <p:strVal val="#ppt_x"/>
                                          </p:val>
                                        </p:tav>
                                        <p:tav tm="100000">
                                          <p:val>
                                            <p:strVal val="#ppt_x"/>
                                          </p:val>
                                        </p:tav>
                                      </p:tavLst>
                                    </p:anim>
                                    <p:anim calcmode="lin" valueType="num">
                                      <p:cBhvr>
                                        <p:cTn id="89" dur="1000" fill="hold"/>
                                        <p:tgtEl>
                                          <p:spTgt spid="19"/>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fade">
                                      <p:cBhvr>
                                        <p:cTn id="92" dur="1000"/>
                                        <p:tgtEl>
                                          <p:spTgt spid="20"/>
                                        </p:tgtEl>
                                      </p:cBhvr>
                                    </p:animEffect>
                                    <p:anim calcmode="lin" valueType="num">
                                      <p:cBhvr>
                                        <p:cTn id="93" dur="1000" fill="hold"/>
                                        <p:tgtEl>
                                          <p:spTgt spid="20"/>
                                        </p:tgtEl>
                                        <p:attrNameLst>
                                          <p:attrName>ppt_x</p:attrName>
                                        </p:attrNameLst>
                                      </p:cBhvr>
                                      <p:tavLst>
                                        <p:tav tm="0">
                                          <p:val>
                                            <p:strVal val="#ppt_x"/>
                                          </p:val>
                                        </p:tav>
                                        <p:tav tm="100000">
                                          <p:val>
                                            <p:strVal val="#ppt_x"/>
                                          </p:val>
                                        </p:tav>
                                      </p:tavLst>
                                    </p:anim>
                                    <p:anim calcmode="lin" valueType="num">
                                      <p:cBhvr>
                                        <p:cTn id="94" dur="1000" fill="hold"/>
                                        <p:tgtEl>
                                          <p:spTgt spid="20"/>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fade">
                                      <p:cBhvr>
                                        <p:cTn id="97" dur="1000"/>
                                        <p:tgtEl>
                                          <p:spTgt spid="21"/>
                                        </p:tgtEl>
                                      </p:cBhvr>
                                    </p:animEffect>
                                    <p:anim calcmode="lin" valueType="num">
                                      <p:cBhvr>
                                        <p:cTn id="98" dur="1000" fill="hold"/>
                                        <p:tgtEl>
                                          <p:spTgt spid="21"/>
                                        </p:tgtEl>
                                        <p:attrNameLst>
                                          <p:attrName>ppt_x</p:attrName>
                                        </p:attrNameLst>
                                      </p:cBhvr>
                                      <p:tavLst>
                                        <p:tav tm="0">
                                          <p:val>
                                            <p:strVal val="#ppt_x"/>
                                          </p:val>
                                        </p:tav>
                                        <p:tav tm="100000">
                                          <p:val>
                                            <p:strVal val="#ppt_x"/>
                                          </p:val>
                                        </p:tav>
                                      </p:tavLst>
                                    </p:anim>
                                    <p:anim calcmode="lin" valueType="num">
                                      <p:cBhvr>
                                        <p:cTn id="99" dur="1000" fill="hold"/>
                                        <p:tgtEl>
                                          <p:spTgt spid="21"/>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22"/>
                                        </p:tgtEl>
                                        <p:attrNameLst>
                                          <p:attrName>style.visibility</p:attrName>
                                        </p:attrNameLst>
                                      </p:cBhvr>
                                      <p:to>
                                        <p:strVal val="visible"/>
                                      </p:to>
                                    </p:set>
                                    <p:animEffect transition="in" filter="fade">
                                      <p:cBhvr>
                                        <p:cTn id="102" dur="1000"/>
                                        <p:tgtEl>
                                          <p:spTgt spid="22"/>
                                        </p:tgtEl>
                                      </p:cBhvr>
                                    </p:animEffect>
                                    <p:anim calcmode="lin" valueType="num">
                                      <p:cBhvr>
                                        <p:cTn id="103" dur="1000" fill="hold"/>
                                        <p:tgtEl>
                                          <p:spTgt spid="22"/>
                                        </p:tgtEl>
                                        <p:attrNameLst>
                                          <p:attrName>ppt_x</p:attrName>
                                        </p:attrNameLst>
                                      </p:cBhvr>
                                      <p:tavLst>
                                        <p:tav tm="0">
                                          <p:val>
                                            <p:strVal val="#ppt_x"/>
                                          </p:val>
                                        </p:tav>
                                        <p:tav tm="100000">
                                          <p:val>
                                            <p:strVal val="#ppt_x"/>
                                          </p:val>
                                        </p:tav>
                                      </p:tavLst>
                                    </p:anim>
                                    <p:anim calcmode="lin" valueType="num">
                                      <p:cBhvr>
                                        <p:cTn id="104" dur="1000" fill="hold"/>
                                        <p:tgtEl>
                                          <p:spTgt spid="22"/>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23"/>
                                        </p:tgtEl>
                                        <p:attrNameLst>
                                          <p:attrName>style.visibility</p:attrName>
                                        </p:attrNameLst>
                                      </p:cBhvr>
                                      <p:to>
                                        <p:strVal val="visible"/>
                                      </p:to>
                                    </p:set>
                                    <p:animEffect transition="in" filter="fade">
                                      <p:cBhvr>
                                        <p:cTn id="107" dur="1000"/>
                                        <p:tgtEl>
                                          <p:spTgt spid="23"/>
                                        </p:tgtEl>
                                      </p:cBhvr>
                                    </p:animEffect>
                                    <p:anim calcmode="lin" valueType="num">
                                      <p:cBhvr>
                                        <p:cTn id="108" dur="1000" fill="hold"/>
                                        <p:tgtEl>
                                          <p:spTgt spid="23"/>
                                        </p:tgtEl>
                                        <p:attrNameLst>
                                          <p:attrName>ppt_x</p:attrName>
                                        </p:attrNameLst>
                                      </p:cBhvr>
                                      <p:tavLst>
                                        <p:tav tm="0">
                                          <p:val>
                                            <p:strVal val="#ppt_x"/>
                                          </p:val>
                                        </p:tav>
                                        <p:tav tm="100000">
                                          <p:val>
                                            <p:strVal val="#ppt_x"/>
                                          </p:val>
                                        </p:tav>
                                      </p:tavLst>
                                    </p:anim>
                                    <p:anim calcmode="lin" valueType="num">
                                      <p:cBhvr>
                                        <p:cTn id="109" dur="1000" fill="hold"/>
                                        <p:tgtEl>
                                          <p:spTgt spid="23"/>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24"/>
                                        </p:tgtEl>
                                        <p:attrNameLst>
                                          <p:attrName>style.visibility</p:attrName>
                                        </p:attrNameLst>
                                      </p:cBhvr>
                                      <p:to>
                                        <p:strVal val="visible"/>
                                      </p:to>
                                    </p:set>
                                    <p:animEffect transition="in" filter="fade">
                                      <p:cBhvr>
                                        <p:cTn id="112" dur="1000"/>
                                        <p:tgtEl>
                                          <p:spTgt spid="24"/>
                                        </p:tgtEl>
                                      </p:cBhvr>
                                    </p:animEffect>
                                    <p:anim calcmode="lin" valueType="num">
                                      <p:cBhvr>
                                        <p:cTn id="113" dur="1000" fill="hold"/>
                                        <p:tgtEl>
                                          <p:spTgt spid="24"/>
                                        </p:tgtEl>
                                        <p:attrNameLst>
                                          <p:attrName>ppt_x</p:attrName>
                                        </p:attrNameLst>
                                      </p:cBhvr>
                                      <p:tavLst>
                                        <p:tav tm="0">
                                          <p:val>
                                            <p:strVal val="#ppt_x"/>
                                          </p:val>
                                        </p:tav>
                                        <p:tav tm="100000">
                                          <p:val>
                                            <p:strVal val="#ppt_x"/>
                                          </p:val>
                                        </p:tav>
                                      </p:tavLst>
                                    </p:anim>
                                    <p:anim calcmode="lin" valueType="num">
                                      <p:cBhvr>
                                        <p:cTn id="114" dur="1000" fill="hold"/>
                                        <p:tgtEl>
                                          <p:spTgt spid="24"/>
                                        </p:tgtEl>
                                        <p:attrNameLst>
                                          <p:attrName>ppt_y</p:attrName>
                                        </p:attrNameLst>
                                      </p:cBhvr>
                                      <p:tavLst>
                                        <p:tav tm="0">
                                          <p:val>
                                            <p:strVal val="#ppt_y+.1"/>
                                          </p:val>
                                        </p:tav>
                                        <p:tav tm="100000">
                                          <p:val>
                                            <p:strVal val="#ppt_y"/>
                                          </p:val>
                                        </p:tav>
                                      </p:tavLst>
                                    </p:anim>
                                  </p:childTnLst>
                                </p:cTn>
                              </p:par>
                            </p:childTnLst>
                          </p:cTn>
                        </p:par>
                        <p:par>
                          <p:cTn id="115" fill="hold">
                            <p:stCondLst>
                              <p:cond delay="1000"/>
                            </p:stCondLst>
                            <p:childTnLst>
                              <p:par>
                                <p:cTn id="116" presetID="12" presetClass="entr" presetSubtype="4" fill="hold" grpId="0" nodeType="afterEffect">
                                  <p:stCondLst>
                                    <p:cond delay="0"/>
                                  </p:stCondLst>
                                  <p:childTnLst>
                                    <p:set>
                                      <p:cBhvr>
                                        <p:cTn id="117" dur="1" fill="hold">
                                          <p:stCondLst>
                                            <p:cond delay="0"/>
                                          </p:stCondLst>
                                        </p:cTn>
                                        <p:tgtEl>
                                          <p:spTgt spid="90"/>
                                        </p:tgtEl>
                                        <p:attrNameLst>
                                          <p:attrName>style.visibility</p:attrName>
                                        </p:attrNameLst>
                                      </p:cBhvr>
                                      <p:to>
                                        <p:strVal val="visible"/>
                                      </p:to>
                                    </p:set>
                                    <p:anim calcmode="lin" valueType="num">
                                      <p:cBhvr additive="base">
                                        <p:cTn id="118" dur="500"/>
                                        <p:tgtEl>
                                          <p:spTgt spid="90"/>
                                        </p:tgtEl>
                                        <p:attrNameLst>
                                          <p:attrName>ppt_y</p:attrName>
                                        </p:attrNameLst>
                                      </p:cBhvr>
                                      <p:tavLst>
                                        <p:tav tm="0">
                                          <p:val>
                                            <p:strVal val="#ppt_y+#ppt_h*1.125000"/>
                                          </p:val>
                                        </p:tav>
                                        <p:tav tm="100000">
                                          <p:val>
                                            <p:strVal val="#ppt_y"/>
                                          </p:val>
                                        </p:tav>
                                      </p:tavLst>
                                    </p:anim>
                                    <p:animEffect transition="in" filter="wipe(up)">
                                      <p:cBhvr>
                                        <p:cTn id="119"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P spid="21" grpId="0"/>
      <p:bldP spid="22" grpId="0"/>
      <p:bldP spid="23" grpId="0"/>
      <p:bldP spid="24" grpId="0"/>
      <p:bldP spid="86" grpId="0"/>
      <p:bldP spid="87" grpId="0"/>
      <p:bldP spid="88" grpId="0"/>
      <p:bldP spid="89" grpId="0"/>
      <p:bldP spid="9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475F80E1-C222-40D4-A174-A537DF908F31}"/>
              </a:ext>
            </a:extLst>
          </p:cNvPr>
          <p:cNvSpPr txBox="1"/>
          <p:nvPr/>
        </p:nvSpPr>
        <p:spPr>
          <a:xfrm>
            <a:off x="4846320" y="622935"/>
            <a:ext cx="2499995" cy="368300"/>
          </a:xfrm>
          <a:prstGeom prst="rect">
            <a:avLst/>
          </a:prstGeom>
          <a:noFill/>
          <a:ln w="12700">
            <a:noFill/>
          </a:ln>
        </p:spPr>
        <p:txBody>
          <a:bodyPr wrap="square" rtlCol="0">
            <a:spAutoFit/>
          </a:bodyPr>
          <a:lstStyle/>
          <a:p>
            <a:pPr algn="ctr"/>
            <a:r>
              <a:rPr lang="zh-CN" altLang="en-US" b="1" dirty="0">
                <a:solidFill>
                  <a:schemeClr val="tx1">
                    <a:lumMod val="65000"/>
                    <a:lumOff val="35000"/>
                  </a:schemeClr>
                </a:solidFill>
                <a:cs typeface="+mn-ea"/>
                <a:sym typeface="+mn-lt"/>
              </a:rPr>
              <a:t>单击此处输入标题文本</a:t>
            </a:r>
          </a:p>
        </p:txBody>
      </p:sp>
      <p:pic>
        <p:nvPicPr>
          <p:cNvPr id="8" name="图片 7">
            <a:extLst>
              <a:ext uri="{FF2B5EF4-FFF2-40B4-BE49-F238E27FC236}">
                <a16:creationId xmlns:a16="http://schemas.microsoft.com/office/drawing/2014/main" xmlns="" id="{56A395E3-499F-4FB3-A16C-05E6B550912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009150" y="2394235"/>
            <a:ext cx="2069529" cy="2069529"/>
          </a:xfrm>
          <a:prstGeom prst="rect">
            <a:avLst/>
          </a:prstGeom>
        </p:spPr>
      </p:pic>
      <p:sp>
        <p:nvSpPr>
          <p:cNvPr id="9" name="TextBox 80">
            <a:extLst>
              <a:ext uri="{FF2B5EF4-FFF2-40B4-BE49-F238E27FC236}">
                <a16:creationId xmlns:a16="http://schemas.microsoft.com/office/drawing/2014/main" xmlns="" id="{20A6CFE9-F38D-421E-BD51-9C419FCDFCD6}"/>
              </a:ext>
            </a:extLst>
          </p:cNvPr>
          <p:cNvSpPr txBox="1"/>
          <p:nvPr/>
        </p:nvSpPr>
        <p:spPr>
          <a:xfrm>
            <a:off x="2346310" y="2057051"/>
            <a:ext cx="2329957" cy="337184"/>
          </a:xfrm>
          <a:prstGeom prst="roundRect">
            <a:avLst>
              <a:gd name="adj" fmla="val 0"/>
            </a:avLst>
          </a:prstGeom>
          <a:noFill/>
        </p:spPr>
        <p:txBody>
          <a:bodyPr wrap="square" rtlCol="0">
            <a:spAutoFit/>
          </a:bodyPr>
          <a:lstStyle/>
          <a:p>
            <a:pPr algn="r"/>
            <a:r>
              <a:rPr lang="zh-CN" altLang="en-US" sz="1600" b="1" dirty="0">
                <a:solidFill>
                  <a:schemeClr val="tx1">
                    <a:lumMod val="65000"/>
                    <a:lumOff val="35000"/>
                  </a:schemeClr>
                </a:solidFill>
                <a:cs typeface="+mn-ea"/>
                <a:sym typeface="+mn-lt"/>
              </a:rPr>
              <a:t>单击此处输入标题</a:t>
            </a:r>
          </a:p>
        </p:txBody>
      </p:sp>
      <p:sp>
        <p:nvSpPr>
          <p:cNvPr id="10" name="TextBox 82">
            <a:extLst>
              <a:ext uri="{FF2B5EF4-FFF2-40B4-BE49-F238E27FC236}">
                <a16:creationId xmlns:a16="http://schemas.microsoft.com/office/drawing/2014/main" xmlns="" id="{E128A709-DAF8-498B-870C-C5F79A60916F}"/>
              </a:ext>
            </a:extLst>
          </p:cNvPr>
          <p:cNvSpPr txBox="1"/>
          <p:nvPr/>
        </p:nvSpPr>
        <p:spPr>
          <a:xfrm>
            <a:off x="956798" y="2363873"/>
            <a:ext cx="3698240" cy="613694"/>
          </a:xfrm>
          <a:prstGeom prst="roundRect">
            <a:avLst>
              <a:gd name="adj" fmla="val 0"/>
            </a:avLst>
          </a:prstGeom>
          <a:noFill/>
          <a:ln w="25400">
            <a:noFill/>
          </a:ln>
          <a:effectLst/>
        </p:spPr>
        <p:txBody>
          <a:bodyPr wrap="square" rtlCol="0">
            <a:spAutoFit/>
          </a:bodyPr>
          <a:lstStyle/>
          <a:p>
            <a:pPr algn="r">
              <a:lnSpc>
                <a:spcPct val="150000"/>
              </a:lnSpc>
            </a:pPr>
            <a:r>
              <a:rPr lang="zh-CN" altLang="en-US" sz="1200" dirty="0">
                <a:solidFill>
                  <a:schemeClr val="tx1">
                    <a:lumMod val="65000"/>
                    <a:lumOff val="35000"/>
                  </a:schemeClr>
                </a:solidFill>
                <a:cs typeface="+mn-ea"/>
                <a:sym typeface="+mn-lt"/>
              </a:rPr>
              <a:t>点击此处更换文本替换文字点击此处更换文本替换文字点击此处更换文本替换文字</a:t>
            </a:r>
          </a:p>
        </p:txBody>
      </p:sp>
      <p:sp>
        <p:nvSpPr>
          <p:cNvPr id="11" name="TextBox 83">
            <a:extLst>
              <a:ext uri="{FF2B5EF4-FFF2-40B4-BE49-F238E27FC236}">
                <a16:creationId xmlns:a16="http://schemas.microsoft.com/office/drawing/2014/main" xmlns="" id="{D1389E14-5250-4590-8239-900A41212603}"/>
              </a:ext>
            </a:extLst>
          </p:cNvPr>
          <p:cNvSpPr txBox="1"/>
          <p:nvPr/>
        </p:nvSpPr>
        <p:spPr>
          <a:xfrm>
            <a:off x="2325355" y="3998722"/>
            <a:ext cx="2329957" cy="337184"/>
          </a:xfrm>
          <a:prstGeom prst="roundRect">
            <a:avLst>
              <a:gd name="adj" fmla="val 0"/>
            </a:avLst>
          </a:prstGeom>
          <a:noFill/>
        </p:spPr>
        <p:txBody>
          <a:bodyPr wrap="square" rtlCol="0">
            <a:spAutoFit/>
          </a:bodyPr>
          <a:lstStyle/>
          <a:p>
            <a:pPr algn="r"/>
            <a:r>
              <a:rPr lang="zh-CN" altLang="en-US" sz="1600" b="1" dirty="0">
                <a:solidFill>
                  <a:schemeClr val="tx1">
                    <a:lumMod val="65000"/>
                    <a:lumOff val="35000"/>
                  </a:schemeClr>
                </a:solidFill>
                <a:cs typeface="+mn-ea"/>
                <a:sym typeface="+mn-lt"/>
              </a:rPr>
              <a:t>单击此处输入标题</a:t>
            </a:r>
          </a:p>
        </p:txBody>
      </p:sp>
      <p:sp>
        <p:nvSpPr>
          <p:cNvPr id="12" name="TextBox 84">
            <a:extLst>
              <a:ext uri="{FF2B5EF4-FFF2-40B4-BE49-F238E27FC236}">
                <a16:creationId xmlns:a16="http://schemas.microsoft.com/office/drawing/2014/main" xmlns="" id="{6FD182B8-BC10-424C-B1A4-AAF939CF9C22}"/>
              </a:ext>
            </a:extLst>
          </p:cNvPr>
          <p:cNvSpPr txBox="1"/>
          <p:nvPr/>
        </p:nvSpPr>
        <p:spPr>
          <a:xfrm>
            <a:off x="936478" y="4305703"/>
            <a:ext cx="3697605" cy="613694"/>
          </a:xfrm>
          <a:prstGeom prst="roundRect">
            <a:avLst>
              <a:gd name="adj" fmla="val 0"/>
            </a:avLst>
          </a:prstGeom>
          <a:noFill/>
          <a:ln w="25400">
            <a:noFill/>
          </a:ln>
          <a:effectLst/>
        </p:spPr>
        <p:txBody>
          <a:bodyPr wrap="square" rtlCol="0">
            <a:spAutoFit/>
          </a:bodyPr>
          <a:lstStyle/>
          <a:p>
            <a:pPr algn="r">
              <a:lnSpc>
                <a:spcPct val="150000"/>
              </a:lnSpc>
            </a:pPr>
            <a:r>
              <a:rPr lang="zh-CN" altLang="en-US" sz="1200" dirty="0">
                <a:solidFill>
                  <a:schemeClr val="tx1">
                    <a:lumMod val="65000"/>
                    <a:lumOff val="35000"/>
                  </a:schemeClr>
                </a:solidFill>
                <a:cs typeface="+mn-ea"/>
                <a:sym typeface="+mn-lt"/>
              </a:rPr>
              <a:t>点击此处更换文本替换文字点击此处更换文本替换文字点击此处更换文本替换文字</a:t>
            </a:r>
          </a:p>
        </p:txBody>
      </p:sp>
      <p:sp>
        <p:nvSpPr>
          <p:cNvPr id="13" name="TextBox 85">
            <a:extLst>
              <a:ext uri="{FF2B5EF4-FFF2-40B4-BE49-F238E27FC236}">
                <a16:creationId xmlns:a16="http://schemas.microsoft.com/office/drawing/2014/main" xmlns="" id="{D0074030-F72D-4ECC-890B-859C99CB1C15}"/>
              </a:ext>
            </a:extLst>
          </p:cNvPr>
          <p:cNvSpPr txBox="1"/>
          <p:nvPr/>
        </p:nvSpPr>
        <p:spPr>
          <a:xfrm>
            <a:off x="7578683" y="2057051"/>
            <a:ext cx="2329957" cy="337184"/>
          </a:xfrm>
          <a:prstGeom prst="roundRect">
            <a:avLst>
              <a:gd name="adj" fmla="val 0"/>
            </a:avLst>
          </a:prstGeom>
          <a:noFill/>
        </p:spPr>
        <p:txBody>
          <a:bodyPr wrap="square" rtlCol="0">
            <a:spAutoFit/>
          </a:bodyPr>
          <a:lstStyle/>
          <a:p>
            <a:pPr algn="l"/>
            <a:r>
              <a:rPr lang="zh-CN" altLang="en-US" sz="1600" b="1" dirty="0">
                <a:solidFill>
                  <a:schemeClr val="tx1">
                    <a:lumMod val="65000"/>
                    <a:lumOff val="35000"/>
                  </a:schemeClr>
                </a:solidFill>
                <a:cs typeface="+mn-ea"/>
                <a:sym typeface="+mn-lt"/>
              </a:rPr>
              <a:t>单击此处输入标题</a:t>
            </a:r>
          </a:p>
        </p:txBody>
      </p:sp>
      <p:sp>
        <p:nvSpPr>
          <p:cNvPr id="14" name="TextBox 86">
            <a:extLst>
              <a:ext uri="{FF2B5EF4-FFF2-40B4-BE49-F238E27FC236}">
                <a16:creationId xmlns:a16="http://schemas.microsoft.com/office/drawing/2014/main" xmlns="" id="{533D8ADC-F54F-4C23-8E87-06DF1221F731}"/>
              </a:ext>
            </a:extLst>
          </p:cNvPr>
          <p:cNvSpPr txBox="1"/>
          <p:nvPr/>
        </p:nvSpPr>
        <p:spPr>
          <a:xfrm>
            <a:off x="7578578" y="2363873"/>
            <a:ext cx="3726180" cy="613694"/>
          </a:xfrm>
          <a:prstGeom prst="roundRect">
            <a:avLst>
              <a:gd name="adj" fmla="val 0"/>
            </a:avLst>
          </a:prstGeom>
          <a:noFill/>
          <a:ln w="25400">
            <a:noFill/>
          </a:ln>
          <a:effectLst/>
        </p:spPr>
        <p:txBody>
          <a:bodyPr wrap="square" rtlCol="0">
            <a:spAutoFit/>
          </a:bodyPr>
          <a:lstStyle/>
          <a:p>
            <a:pPr algn="l">
              <a:lnSpc>
                <a:spcPct val="150000"/>
              </a:lnSpc>
            </a:pPr>
            <a:r>
              <a:rPr lang="zh-CN" altLang="en-US" sz="1200" dirty="0">
                <a:solidFill>
                  <a:schemeClr val="tx1">
                    <a:lumMod val="65000"/>
                    <a:lumOff val="35000"/>
                  </a:schemeClr>
                </a:solidFill>
                <a:cs typeface="+mn-ea"/>
                <a:sym typeface="+mn-lt"/>
              </a:rPr>
              <a:t>点击此处更换文本替换文字点击此处更换文本替换文字点击此处更换文本替换文字</a:t>
            </a:r>
          </a:p>
        </p:txBody>
      </p:sp>
      <p:sp>
        <p:nvSpPr>
          <p:cNvPr id="15" name="TextBox 87">
            <a:extLst>
              <a:ext uri="{FF2B5EF4-FFF2-40B4-BE49-F238E27FC236}">
                <a16:creationId xmlns:a16="http://schemas.microsoft.com/office/drawing/2014/main" xmlns="" id="{802254B1-CBE6-40BC-A9A9-7B5304293008}"/>
              </a:ext>
            </a:extLst>
          </p:cNvPr>
          <p:cNvSpPr txBox="1"/>
          <p:nvPr/>
        </p:nvSpPr>
        <p:spPr>
          <a:xfrm>
            <a:off x="7578683" y="3999047"/>
            <a:ext cx="2329957" cy="337184"/>
          </a:xfrm>
          <a:prstGeom prst="roundRect">
            <a:avLst>
              <a:gd name="adj" fmla="val 0"/>
            </a:avLst>
          </a:prstGeom>
          <a:noFill/>
        </p:spPr>
        <p:txBody>
          <a:bodyPr wrap="square" rtlCol="0">
            <a:spAutoFit/>
          </a:bodyPr>
          <a:lstStyle/>
          <a:p>
            <a:pPr algn="l"/>
            <a:r>
              <a:rPr lang="zh-CN" altLang="en-US" sz="1600" b="1" dirty="0">
                <a:solidFill>
                  <a:schemeClr val="tx1">
                    <a:lumMod val="65000"/>
                    <a:lumOff val="35000"/>
                  </a:schemeClr>
                </a:solidFill>
                <a:cs typeface="+mn-ea"/>
                <a:sym typeface="+mn-lt"/>
              </a:rPr>
              <a:t>单击此处输入标题</a:t>
            </a:r>
          </a:p>
        </p:txBody>
      </p:sp>
      <p:sp>
        <p:nvSpPr>
          <p:cNvPr id="16" name="TextBox 88">
            <a:extLst>
              <a:ext uri="{FF2B5EF4-FFF2-40B4-BE49-F238E27FC236}">
                <a16:creationId xmlns:a16="http://schemas.microsoft.com/office/drawing/2014/main" xmlns="" id="{90B57A9E-D655-49ED-90C9-908BF44D347D}"/>
              </a:ext>
            </a:extLst>
          </p:cNvPr>
          <p:cNvSpPr txBox="1"/>
          <p:nvPr/>
        </p:nvSpPr>
        <p:spPr>
          <a:xfrm>
            <a:off x="7578578" y="4305703"/>
            <a:ext cx="3726815" cy="613694"/>
          </a:xfrm>
          <a:prstGeom prst="roundRect">
            <a:avLst>
              <a:gd name="adj" fmla="val 0"/>
            </a:avLst>
          </a:prstGeom>
          <a:noFill/>
          <a:ln w="25400">
            <a:noFill/>
          </a:ln>
          <a:effectLst/>
        </p:spPr>
        <p:txBody>
          <a:bodyPr wrap="square" rtlCol="0">
            <a:spAutoFit/>
          </a:bodyPr>
          <a:lstStyle/>
          <a:p>
            <a:pPr algn="l">
              <a:lnSpc>
                <a:spcPct val="150000"/>
              </a:lnSpc>
            </a:pPr>
            <a:r>
              <a:rPr lang="zh-CN" altLang="en-US" sz="1200" dirty="0">
                <a:solidFill>
                  <a:schemeClr val="tx1">
                    <a:lumMod val="65000"/>
                    <a:lumOff val="35000"/>
                  </a:schemeClr>
                </a:solidFill>
                <a:cs typeface="+mn-ea"/>
                <a:sym typeface="+mn-lt"/>
              </a:rPr>
              <a:t>点击此处更换文本替换文字点击此处更换文本替换文字点击此处更换文本替换文字</a:t>
            </a:r>
          </a:p>
        </p:txBody>
      </p:sp>
    </p:spTree>
    <p:extLst>
      <p:ext uri="{BB962C8B-B14F-4D97-AF65-F5344CB8AC3E}">
        <p14:creationId xmlns:p14="http://schemas.microsoft.com/office/powerpoint/2010/main" val="182012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8"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0-#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 presetClass="entr" presetSubtype="2"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1+#ppt_w/2"/>
                                          </p:val>
                                        </p:tav>
                                        <p:tav tm="100000">
                                          <p:val>
                                            <p:strVal val="#ppt_x"/>
                                          </p:val>
                                        </p:tav>
                                      </p:tavLst>
                                    </p:anim>
                                    <p:anim calcmode="lin" valueType="num">
                                      <p:cBhvr additive="base">
                                        <p:cTn id="31" dur="500" fill="hold"/>
                                        <p:tgtEl>
                                          <p:spTgt spid="13"/>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childTnLst>
                          </p:cTn>
                        </p:par>
                        <p:par>
                          <p:cTn id="36" fill="hold">
                            <p:stCondLst>
                              <p:cond delay="2000"/>
                            </p:stCondLst>
                            <p:childTnLst>
                              <p:par>
                                <p:cTn id="37" presetID="2" presetClass="entr" presetSubtype="2"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1+#ppt_w/2"/>
                                          </p:val>
                                        </p:tav>
                                        <p:tav tm="100000">
                                          <p:val>
                                            <p:strVal val="#ppt_x"/>
                                          </p:val>
                                        </p:tav>
                                      </p:tavLst>
                                    </p:anim>
                                    <p:anim calcmode="lin" valueType="num">
                                      <p:cBhvr additive="base">
                                        <p:cTn id="40" dur="500" fill="hold"/>
                                        <p:tgtEl>
                                          <p:spTgt spid="15"/>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1+#ppt_w/2"/>
                                          </p:val>
                                        </p:tav>
                                        <p:tav tm="100000">
                                          <p:val>
                                            <p:strVal val="#ppt_x"/>
                                          </p:val>
                                        </p:tav>
                                      </p:tavLst>
                                    </p:anim>
                                    <p:anim calcmode="lin" valueType="num">
                                      <p:cBhvr additive="base">
                                        <p:cTn id="4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heel(1)">
                                      <p:cBhvr>
                                        <p:cTn id="49"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bldLvl="0"/>
      <p:bldP spid="11" grpId="0"/>
      <p:bldP spid="12" grpId="0" bldLvl="0"/>
      <p:bldP spid="13" grpId="0"/>
      <p:bldP spid="14" grpId="0" bldLvl="0"/>
      <p:bldP spid="15" grpId="0"/>
      <p:bldP spid="16" grpId="0" bldLvl="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846320" y="622935"/>
            <a:ext cx="2499995" cy="368300"/>
          </a:xfrm>
          <a:prstGeom prst="rect">
            <a:avLst/>
          </a:prstGeom>
          <a:noFill/>
          <a:ln w="12700">
            <a:noFill/>
          </a:ln>
        </p:spPr>
        <p:txBody>
          <a:bodyPr wrap="square" rtlCol="0">
            <a:spAutoFit/>
          </a:bodyPr>
          <a:lstStyle/>
          <a:p>
            <a:pPr algn="ctr"/>
            <a:r>
              <a:rPr lang="zh-CN" altLang="en-US" b="1">
                <a:solidFill>
                  <a:schemeClr val="tx1">
                    <a:lumMod val="65000"/>
                    <a:lumOff val="35000"/>
                  </a:schemeClr>
                </a:solidFill>
                <a:cs typeface="+mn-ea"/>
                <a:sym typeface="+mn-lt"/>
              </a:rPr>
              <a:t>单击此处输入标题文本</a:t>
            </a:r>
          </a:p>
        </p:txBody>
      </p:sp>
      <p:grpSp>
        <p:nvGrpSpPr>
          <p:cNvPr id="13" name="Group 11"/>
          <p:cNvGrpSpPr/>
          <p:nvPr/>
        </p:nvGrpSpPr>
        <p:grpSpPr bwMode="auto">
          <a:xfrm>
            <a:off x="2038870" y="1988900"/>
            <a:ext cx="8106410" cy="541020"/>
            <a:chOff x="0" y="0"/>
            <a:chExt cx="10809284" cy="720492"/>
          </a:xfrm>
        </p:grpSpPr>
        <p:sp>
          <p:nvSpPr>
            <p:cNvPr id="45" name="矩形 22"/>
            <p:cNvSpPr>
              <a:spLocks noChangeArrowheads="1"/>
            </p:cNvSpPr>
            <p:nvPr/>
          </p:nvSpPr>
          <p:spPr bwMode="auto">
            <a:xfrm>
              <a:off x="0" y="0"/>
              <a:ext cx="834911" cy="720080"/>
            </a:xfrm>
            <a:prstGeom prst="rect">
              <a:avLst/>
            </a:prstGeom>
            <a:solidFill>
              <a:schemeClr val="accent2"/>
            </a:solidFill>
            <a:ln w="12700" cap="flat" cmpd="sng">
              <a:noFill/>
              <a:bevel/>
            </a:ln>
          </p:spPr>
          <p:txBody>
            <a:bodyPr anchor="ctr"/>
            <a:lstStyle/>
            <a:p>
              <a:pPr algn="ctr"/>
              <a:endParaRPr lang="zh-CN" altLang="zh-CN" sz="900">
                <a:solidFill>
                  <a:schemeClr val="tx1">
                    <a:lumMod val="65000"/>
                    <a:lumOff val="35000"/>
                  </a:schemeClr>
                </a:solidFill>
                <a:cs typeface="+mn-ea"/>
                <a:sym typeface="+mn-lt"/>
              </a:endParaRPr>
            </a:p>
          </p:txBody>
        </p:sp>
        <p:sp>
          <p:nvSpPr>
            <p:cNvPr id="46" name="矩形 23"/>
            <p:cNvSpPr>
              <a:spLocks noChangeArrowheads="1"/>
            </p:cNvSpPr>
            <p:nvPr/>
          </p:nvSpPr>
          <p:spPr bwMode="auto">
            <a:xfrm>
              <a:off x="834870" y="0"/>
              <a:ext cx="9974414" cy="720492"/>
            </a:xfrm>
            <a:prstGeom prst="rect">
              <a:avLst/>
            </a:prstGeom>
            <a:solidFill>
              <a:schemeClr val="accent2">
                <a:alpha val="40000"/>
              </a:schemeClr>
            </a:solidFill>
            <a:ln w="12700" cap="flat" cmpd="sng">
              <a:noFill/>
              <a:bevel/>
            </a:ln>
          </p:spPr>
          <p:txBody>
            <a:bodyPr anchor="ctr"/>
            <a:lstStyle/>
            <a:p>
              <a:pPr algn="ctr"/>
              <a:endParaRPr lang="zh-CN" altLang="zh-CN" sz="900">
                <a:solidFill>
                  <a:schemeClr val="tx1">
                    <a:lumMod val="65000"/>
                    <a:lumOff val="35000"/>
                  </a:schemeClr>
                </a:solidFill>
                <a:cs typeface="+mn-ea"/>
                <a:sym typeface="+mn-lt"/>
              </a:endParaRPr>
            </a:p>
          </p:txBody>
        </p:sp>
        <p:sp>
          <p:nvSpPr>
            <p:cNvPr id="47" name="文本框 24"/>
            <p:cNvSpPr>
              <a:spLocks noChangeArrowheads="1"/>
            </p:cNvSpPr>
            <p:nvPr/>
          </p:nvSpPr>
          <p:spPr bwMode="auto">
            <a:xfrm>
              <a:off x="866199" y="144606"/>
              <a:ext cx="9811843" cy="411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lnSpc>
                  <a:spcPct val="130000"/>
                </a:lnSpc>
                <a:spcBef>
                  <a:spcPct val="20000"/>
                </a:spcBef>
                <a:buFont typeface="Arial" panose="020B0604020202020204" pitchFamily="34" charset="0"/>
              </a:pPr>
              <a:r>
                <a:rPr lang="zh-CN" altLang="en-US" sz="1200" dirty="0">
                  <a:solidFill>
                    <a:schemeClr val="tx1">
                      <a:lumMod val="65000"/>
                      <a:lumOff val="35000"/>
                    </a:schemeClr>
                  </a:solidFill>
                  <a:cs typeface="+mn-ea"/>
                  <a:sym typeface="+mn-lt"/>
                </a:rPr>
                <a:t>点击此处更换文本替换文字点击此处更换文本替换文字点击此处更换文本替换文字</a:t>
              </a:r>
            </a:p>
          </p:txBody>
        </p:sp>
        <p:pic>
          <p:nvPicPr>
            <p:cNvPr id="48" name="图片 25"/>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112694" y="63230"/>
              <a:ext cx="609524" cy="609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 name="Group 16"/>
          <p:cNvGrpSpPr/>
          <p:nvPr/>
        </p:nvGrpSpPr>
        <p:grpSpPr bwMode="auto">
          <a:xfrm>
            <a:off x="2054982" y="2867320"/>
            <a:ext cx="8090535" cy="541020"/>
            <a:chOff x="0" y="0"/>
            <a:chExt cx="10788109" cy="720492"/>
          </a:xfrm>
        </p:grpSpPr>
        <p:grpSp>
          <p:nvGrpSpPr>
            <p:cNvPr id="21" name="Group 17"/>
            <p:cNvGrpSpPr/>
            <p:nvPr/>
          </p:nvGrpSpPr>
          <p:grpSpPr bwMode="auto">
            <a:xfrm>
              <a:off x="0" y="0"/>
              <a:ext cx="10788109" cy="720492"/>
              <a:chOff x="0" y="0"/>
              <a:chExt cx="10788109" cy="720492"/>
            </a:xfrm>
          </p:grpSpPr>
          <p:sp>
            <p:nvSpPr>
              <p:cNvPr id="52" name="矩形 29"/>
              <p:cNvSpPr>
                <a:spLocks noChangeArrowheads="1"/>
              </p:cNvSpPr>
              <p:nvPr/>
            </p:nvSpPr>
            <p:spPr bwMode="auto">
              <a:xfrm>
                <a:off x="0" y="0"/>
                <a:ext cx="834912" cy="720080"/>
              </a:xfrm>
              <a:prstGeom prst="rect">
                <a:avLst/>
              </a:prstGeom>
              <a:solidFill>
                <a:schemeClr val="accent2"/>
              </a:solidFill>
              <a:ln w="12700" cap="flat" cmpd="sng">
                <a:noFill/>
                <a:bevel/>
              </a:ln>
            </p:spPr>
            <p:txBody>
              <a:bodyPr anchor="ctr"/>
              <a:lstStyle/>
              <a:p>
                <a:pPr algn="ctr"/>
                <a:endParaRPr lang="zh-CN" altLang="zh-CN" sz="900">
                  <a:solidFill>
                    <a:schemeClr val="tx1">
                      <a:lumMod val="65000"/>
                      <a:lumOff val="35000"/>
                    </a:schemeClr>
                  </a:solidFill>
                  <a:cs typeface="+mn-ea"/>
                  <a:sym typeface="+mn-lt"/>
                </a:endParaRPr>
              </a:p>
            </p:txBody>
          </p:sp>
          <p:sp>
            <p:nvSpPr>
              <p:cNvPr id="53" name="矩形 30"/>
              <p:cNvSpPr>
                <a:spLocks noChangeArrowheads="1"/>
              </p:cNvSpPr>
              <p:nvPr/>
            </p:nvSpPr>
            <p:spPr bwMode="auto">
              <a:xfrm>
                <a:off x="834870" y="0"/>
                <a:ext cx="9953239" cy="720492"/>
              </a:xfrm>
              <a:prstGeom prst="rect">
                <a:avLst/>
              </a:prstGeom>
              <a:solidFill>
                <a:schemeClr val="accent2">
                  <a:alpha val="40000"/>
                </a:schemeClr>
              </a:solidFill>
              <a:ln w="12700" cap="flat" cmpd="sng">
                <a:noFill/>
                <a:bevel/>
              </a:ln>
            </p:spPr>
            <p:txBody>
              <a:bodyPr anchor="ctr"/>
              <a:lstStyle/>
              <a:p>
                <a:pPr algn="ctr"/>
                <a:endParaRPr lang="zh-CN" altLang="zh-CN" sz="900">
                  <a:solidFill>
                    <a:schemeClr val="tx1">
                      <a:lumMod val="65000"/>
                      <a:lumOff val="35000"/>
                    </a:schemeClr>
                  </a:solidFill>
                  <a:cs typeface="+mn-ea"/>
                  <a:sym typeface="+mn-lt"/>
                </a:endParaRPr>
              </a:p>
            </p:txBody>
          </p:sp>
          <p:sp>
            <p:nvSpPr>
              <p:cNvPr id="54" name="文本框 31"/>
              <p:cNvSpPr>
                <a:spLocks noChangeArrowheads="1"/>
              </p:cNvSpPr>
              <p:nvPr/>
            </p:nvSpPr>
            <p:spPr bwMode="auto">
              <a:xfrm>
                <a:off x="866199" y="144606"/>
                <a:ext cx="9790668" cy="411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lnSpc>
                    <a:spcPct val="130000"/>
                  </a:lnSpc>
                  <a:spcBef>
                    <a:spcPct val="20000"/>
                  </a:spcBef>
                  <a:buFont typeface="Arial" panose="020B0604020202020204" pitchFamily="34" charset="0"/>
                </a:pPr>
                <a:r>
                  <a:rPr lang="zh-CN" altLang="en-US" sz="1200" dirty="0">
                    <a:solidFill>
                      <a:schemeClr val="tx1">
                        <a:lumMod val="65000"/>
                        <a:lumOff val="35000"/>
                      </a:schemeClr>
                    </a:solidFill>
                    <a:cs typeface="+mn-ea"/>
                    <a:sym typeface="+mn-lt"/>
                  </a:rPr>
                  <a:t>点击此处更换文本替换文字点击此处更换文本替换文字点击此处更换文本替换文字</a:t>
                </a:r>
              </a:p>
            </p:txBody>
          </p:sp>
        </p:grpSp>
        <p:pic>
          <p:nvPicPr>
            <p:cNvPr id="51" name="图片 28"/>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51209" y="144596"/>
              <a:ext cx="492120" cy="492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 name="Group 22"/>
          <p:cNvGrpSpPr/>
          <p:nvPr/>
        </p:nvGrpSpPr>
        <p:grpSpPr bwMode="auto">
          <a:xfrm>
            <a:off x="2038867" y="3862327"/>
            <a:ext cx="8106410" cy="539750"/>
            <a:chOff x="0" y="0"/>
            <a:chExt cx="10809278" cy="720386"/>
          </a:xfrm>
        </p:grpSpPr>
        <p:grpSp>
          <p:nvGrpSpPr>
            <p:cNvPr id="23" name="Group 23"/>
            <p:cNvGrpSpPr/>
            <p:nvPr/>
          </p:nvGrpSpPr>
          <p:grpSpPr bwMode="auto">
            <a:xfrm>
              <a:off x="0" y="0"/>
              <a:ext cx="10809278" cy="720386"/>
              <a:chOff x="0" y="0"/>
              <a:chExt cx="10809278" cy="720386"/>
            </a:xfrm>
          </p:grpSpPr>
          <p:sp>
            <p:nvSpPr>
              <p:cNvPr id="58" name="矩形 35"/>
              <p:cNvSpPr>
                <a:spLocks noChangeArrowheads="1"/>
              </p:cNvSpPr>
              <p:nvPr/>
            </p:nvSpPr>
            <p:spPr bwMode="auto">
              <a:xfrm>
                <a:off x="0" y="0"/>
                <a:ext cx="834912" cy="720080"/>
              </a:xfrm>
              <a:prstGeom prst="rect">
                <a:avLst/>
              </a:prstGeom>
              <a:solidFill>
                <a:schemeClr val="accent2"/>
              </a:solidFill>
              <a:ln w="12700" cap="flat" cmpd="sng">
                <a:noFill/>
                <a:bevel/>
              </a:ln>
            </p:spPr>
            <p:txBody>
              <a:bodyPr anchor="ctr"/>
              <a:lstStyle/>
              <a:p>
                <a:pPr algn="ctr"/>
                <a:endParaRPr lang="zh-CN" altLang="zh-CN" sz="900">
                  <a:solidFill>
                    <a:schemeClr val="tx1">
                      <a:lumMod val="65000"/>
                      <a:lumOff val="35000"/>
                    </a:schemeClr>
                  </a:solidFill>
                  <a:cs typeface="+mn-ea"/>
                  <a:sym typeface="+mn-lt"/>
                </a:endParaRPr>
              </a:p>
            </p:txBody>
          </p:sp>
          <p:sp>
            <p:nvSpPr>
              <p:cNvPr id="59" name="矩形 36"/>
              <p:cNvSpPr>
                <a:spLocks noChangeArrowheads="1"/>
              </p:cNvSpPr>
              <p:nvPr/>
            </p:nvSpPr>
            <p:spPr bwMode="auto">
              <a:xfrm>
                <a:off x="834870" y="0"/>
                <a:ext cx="9974408" cy="720386"/>
              </a:xfrm>
              <a:prstGeom prst="rect">
                <a:avLst/>
              </a:prstGeom>
              <a:solidFill>
                <a:schemeClr val="accent2">
                  <a:alpha val="40000"/>
                </a:schemeClr>
              </a:solidFill>
              <a:ln w="12700" cap="flat" cmpd="sng">
                <a:noFill/>
                <a:bevel/>
              </a:ln>
            </p:spPr>
            <p:txBody>
              <a:bodyPr anchor="ctr"/>
              <a:lstStyle/>
              <a:p>
                <a:pPr algn="ctr"/>
                <a:endParaRPr lang="zh-CN" altLang="zh-CN" sz="900">
                  <a:solidFill>
                    <a:schemeClr val="tx1">
                      <a:lumMod val="65000"/>
                      <a:lumOff val="35000"/>
                    </a:schemeClr>
                  </a:solidFill>
                  <a:cs typeface="+mn-ea"/>
                  <a:sym typeface="+mn-lt"/>
                </a:endParaRPr>
              </a:p>
            </p:txBody>
          </p:sp>
          <p:sp>
            <p:nvSpPr>
              <p:cNvPr id="60" name="文本框 37"/>
              <p:cNvSpPr>
                <a:spLocks noChangeArrowheads="1"/>
              </p:cNvSpPr>
              <p:nvPr/>
            </p:nvSpPr>
            <p:spPr bwMode="auto">
              <a:xfrm>
                <a:off x="866199" y="144925"/>
                <a:ext cx="9811837" cy="412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lnSpc>
                    <a:spcPct val="130000"/>
                  </a:lnSpc>
                  <a:spcBef>
                    <a:spcPct val="20000"/>
                  </a:spcBef>
                  <a:buFont typeface="Arial" panose="020B0604020202020204" pitchFamily="34" charset="0"/>
                </a:pPr>
                <a:r>
                  <a:rPr lang="zh-CN" altLang="en-US" sz="1200" dirty="0">
                    <a:solidFill>
                      <a:schemeClr val="tx1">
                        <a:lumMod val="65000"/>
                        <a:lumOff val="35000"/>
                      </a:schemeClr>
                    </a:solidFill>
                    <a:cs typeface="+mn-ea"/>
                    <a:sym typeface="+mn-lt"/>
                  </a:rPr>
                  <a:t>点击此处更换文本替换文字点击此处更换文本替换文字点击此处更换文本替换文字</a:t>
                </a:r>
              </a:p>
            </p:txBody>
          </p:sp>
        </p:grpSp>
        <p:pic>
          <p:nvPicPr>
            <p:cNvPr id="57" name="图片 34"/>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17006" y="88845"/>
              <a:ext cx="542387" cy="54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Group 28"/>
          <p:cNvGrpSpPr/>
          <p:nvPr/>
        </p:nvGrpSpPr>
        <p:grpSpPr bwMode="auto">
          <a:xfrm flipH="1">
            <a:off x="2056647" y="4848371"/>
            <a:ext cx="8087933" cy="541346"/>
            <a:chOff x="-8146520" y="0"/>
            <a:chExt cx="10781218" cy="720926"/>
          </a:xfrm>
        </p:grpSpPr>
        <p:grpSp>
          <p:nvGrpSpPr>
            <p:cNvPr id="25" name="Group 29"/>
            <p:cNvGrpSpPr/>
            <p:nvPr/>
          </p:nvGrpSpPr>
          <p:grpSpPr bwMode="auto">
            <a:xfrm>
              <a:off x="-8146520" y="0"/>
              <a:ext cx="10781218" cy="720926"/>
              <a:chOff x="-8146520" y="0"/>
              <a:chExt cx="10781218" cy="720926"/>
            </a:xfrm>
          </p:grpSpPr>
          <p:sp>
            <p:nvSpPr>
              <p:cNvPr id="64" name="矩形 41"/>
              <p:cNvSpPr>
                <a:spLocks noChangeArrowheads="1"/>
              </p:cNvSpPr>
              <p:nvPr/>
            </p:nvSpPr>
            <p:spPr bwMode="auto">
              <a:xfrm>
                <a:off x="1799786" y="846"/>
                <a:ext cx="834912" cy="720080"/>
              </a:xfrm>
              <a:prstGeom prst="rect">
                <a:avLst/>
              </a:prstGeom>
              <a:solidFill>
                <a:schemeClr val="accent2"/>
              </a:solidFill>
              <a:ln w="12700" cap="flat" cmpd="sng">
                <a:noFill/>
                <a:bevel/>
              </a:ln>
            </p:spPr>
            <p:txBody>
              <a:bodyPr anchor="ctr"/>
              <a:lstStyle/>
              <a:p>
                <a:pPr algn="ctr"/>
                <a:endParaRPr lang="zh-CN" altLang="zh-CN" sz="900">
                  <a:solidFill>
                    <a:schemeClr val="tx1">
                      <a:lumMod val="65000"/>
                      <a:lumOff val="35000"/>
                    </a:schemeClr>
                  </a:solidFill>
                  <a:cs typeface="+mn-ea"/>
                  <a:sym typeface="+mn-lt"/>
                </a:endParaRPr>
              </a:p>
            </p:txBody>
          </p:sp>
          <p:sp>
            <p:nvSpPr>
              <p:cNvPr id="65" name="矩形 42"/>
              <p:cNvSpPr>
                <a:spLocks noChangeArrowheads="1"/>
              </p:cNvSpPr>
              <p:nvPr/>
            </p:nvSpPr>
            <p:spPr bwMode="auto">
              <a:xfrm>
                <a:off x="-8146520" y="0"/>
                <a:ext cx="9946696" cy="720492"/>
              </a:xfrm>
              <a:prstGeom prst="rect">
                <a:avLst/>
              </a:prstGeom>
              <a:solidFill>
                <a:schemeClr val="accent2">
                  <a:alpha val="40000"/>
                </a:schemeClr>
              </a:solidFill>
              <a:ln w="12700" cap="flat" cmpd="sng">
                <a:noFill/>
                <a:bevel/>
              </a:ln>
            </p:spPr>
            <p:txBody>
              <a:bodyPr anchor="ctr"/>
              <a:lstStyle/>
              <a:p>
                <a:pPr algn="ctr"/>
                <a:endParaRPr lang="zh-CN" altLang="zh-CN" sz="900">
                  <a:solidFill>
                    <a:schemeClr val="tx1">
                      <a:lumMod val="65000"/>
                      <a:lumOff val="35000"/>
                    </a:schemeClr>
                  </a:solidFill>
                  <a:cs typeface="+mn-ea"/>
                  <a:sym typeface="+mn-lt"/>
                </a:endParaRPr>
              </a:p>
            </p:txBody>
          </p:sp>
          <p:sp>
            <p:nvSpPr>
              <p:cNvPr id="66" name="文本框 43"/>
              <p:cNvSpPr>
                <a:spLocks noChangeArrowheads="1"/>
              </p:cNvSpPr>
              <p:nvPr/>
            </p:nvSpPr>
            <p:spPr bwMode="auto">
              <a:xfrm>
                <a:off x="-8016166" y="140378"/>
                <a:ext cx="9787562" cy="411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lnSpc>
                    <a:spcPct val="130000"/>
                  </a:lnSpc>
                  <a:spcBef>
                    <a:spcPct val="20000"/>
                  </a:spcBef>
                  <a:buFont typeface="Arial" panose="020B0604020202020204" pitchFamily="34" charset="0"/>
                </a:pPr>
                <a:r>
                  <a:rPr lang="zh-CN" altLang="en-US" sz="1200" dirty="0">
                    <a:solidFill>
                      <a:schemeClr val="tx1">
                        <a:lumMod val="65000"/>
                        <a:lumOff val="35000"/>
                      </a:schemeClr>
                    </a:solidFill>
                    <a:cs typeface="+mn-ea"/>
                    <a:sym typeface="+mn-lt"/>
                  </a:rPr>
                  <a:t>点击此处更换文本替换文字点击此处更换文本替换文字点击此处更换文本替换文字</a:t>
                </a:r>
              </a:p>
            </p:txBody>
          </p:sp>
        </p:grpSp>
        <p:pic>
          <p:nvPicPr>
            <p:cNvPr id="63" name="图片 40"/>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999111" y="97882"/>
              <a:ext cx="524953" cy="524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1250" fill="hold"/>
                                        <p:tgtEl>
                                          <p:spTgt spid="13"/>
                                        </p:tgtEl>
                                        <p:attrNameLst>
                                          <p:attrName>ppt_x</p:attrName>
                                        </p:attrNameLst>
                                      </p:cBhvr>
                                      <p:tavLst>
                                        <p:tav tm="0">
                                          <p:val>
                                            <p:strVal val="#ppt_x"/>
                                          </p:val>
                                        </p:tav>
                                        <p:tav tm="100000">
                                          <p:val>
                                            <p:strVal val="#ppt_x"/>
                                          </p:val>
                                        </p:tav>
                                      </p:tavLst>
                                    </p:anim>
                                    <p:anim calcmode="lin" valueType="num">
                                      <p:cBhvr additive="base">
                                        <p:cTn id="13" dur="1250" fill="hold"/>
                                        <p:tgtEl>
                                          <p:spTgt spid="13"/>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1250" fill="hold"/>
                                        <p:tgtEl>
                                          <p:spTgt spid="17"/>
                                        </p:tgtEl>
                                        <p:attrNameLst>
                                          <p:attrName>ppt_x</p:attrName>
                                        </p:attrNameLst>
                                      </p:cBhvr>
                                      <p:tavLst>
                                        <p:tav tm="0">
                                          <p:val>
                                            <p:strVal val="#ppt_x"/>
                                          </p:val>
                                        </p:tav>
                                        <p:tav tm="100000">
                                          <p:val>
                                            <p:strVal val="#ppt_x"/>
                                          </p:val>
                                        </p:tav>
                                      </p:tavLst>
                                    </p:anim>
                                    <p:anim calcmode="lin" valueType="num">
                                      <p:cBhvr additive="base">
                                        <p:cTn id="17" dur="1250" fill="hold"/>
                                        <p:tgtEl>
                                          <p:spTgt spid="17"/>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1250" fill="hold"/>
                                        <p:tgtEl>
                                          <p:spTgt spid="22"/>
                                        </p:tgtEl>
                                        <p:attrNameLst>
                                          <p:attrName>ppt_x</p:attrName>
                                        </p:attrNameLst>
                                      </p:cBhvr>
                                      <p:tavLst>
                                        <p:tav tm="0">
                                          <p:val>
                                            <p:strVal val="#ppt_x"/>
                                          </p:val>
                                        </p:tav>
                                        <p:tav tm="100000">
                                          <p:val>
                                            <p:strVal val="#ppt_x"/>
                                          </p:val>
                                        </p:tav>
                                      </p:tavLst>
                                    </p:anim>
                                    <p:anim calcmode="lin" valueType="num">
                                      <p:cBhvr additive="base">
                                        <p:cTn id="21" dur="1250" fill="hold"/>
                                        <p:tgtEl>
                                          <p:spTgt spid="22"/>
                                        </p:tgtEl>
                                        <p:attrNameLst>
                                          <p:attrName>ppt_y</p:attrName>
                                        </p:attrNameLst>
                                      </p:cBhvr>
                                      <p:tavLst>
                                        <p:tav tm="0">
                                          <p:val>
                                            <p:strVal val="1+#ppt_h/2"/>
                                          </p:val>
                                        </p:tav>
                                        <p:tav tm="100000">
                                          <p:val>
                                            <p:strVal val="#ppt_y"/>
                                          </p:val>
                                        </p:tav>
                                      </p:tavLst>
                                    </p:anim>
                                  </p:childTnLst>
                                </p:cTn>
                              </p:par>
                            </p:childTnLst>
                          </p:cTn>
                        </p:par>
                        <p:par>
                          <p:cTn id="22" fill="hold">
                            <p:stCondLst>
                              <p:cond delay="1750"/>
                            </p:stCondLst>
                            <p:childTnLst>
                              <p:par>
                                <p:cTn id="23" presetID="2" presetClass="entr" presetSubtype="4" fill="hold" nodeType="after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1250" fill="hold"/>
                                        <p:tgtEl>
                                          <p:spTgt spid="24"/>
                                        </p:tgtEl>
                                        <p:attrNameLst>
                                          <p:attrName>ppt_x</p:attrName>
                                        </p:attrNameLst>
                                      </p:cBhvr>
                                      <p:tavLst>
                                        <p:tav tm="0">
                                          <p:val>
                                            <p:strVal val="#ppt_x"/>
                                          </p:val>
                                        </p:tav>
                                        <p:tav tm="100000">
                                          <p:val>
                                            <p:strVal val="#ppt_x"/>
                                          </p:val>
                                        </p:tav>
                                      </p:tavLst>
                                    </p:anim>
                                    <p:anim calcmode="lin" valueType="num">
                                      <p:cBhvr additive="base">
                                        <p:cTn id="26" dur="125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846320" y="622935"/>
            <a:ext cx="2499995" cy="368300"/>
          </a:xfrm>
          <a:prstGeom prst="rect">
            <a:avLst/>
          </a:prstGeom>
          <a:noFill/>
          <a:ln w="12700">
            <a:noFill/>
          </a:ln>
        </p:spPr>
        <p:txBody>
          <a:bodyPr wrap="square" rtlCol="0">
            <a:spAutoFit/>
          </a:bodyPr>
          <a:lstStyle/>
          <a:p>
            <a:pPr algn="ctr"/>
            <a:r>
              <a:rPr lang="zh-CN" altLang="en-US" b="1">
                <a:solidFill>
                  <a:schemeClr val="tx1">
                    <a:lumMod val="65000"/>
                    <a:lumOff val="35000"/>
                  </a:schemeClr>
                </a:solidFill>
                <a:cs typeface="+mn-ea"/>
                <a:sym typeface="+mn-lt"/>
              </a:rPr>
              <a:t>单击此处输入标题文本</a:t>
            </a:r>
          </a:p>
        </p:txBody>
      </p:sp>
      <p:sp>
        <p:nvSpPr>
          <p:cNvPr id="23" name="Rectangle 22"/>
          <p:cNvSpPr>
            <a:spLocks noChangeArrowheads="1"/>
          </p:cNvSpPr>
          <p:nvPr/>
        </p:nvSpPr>
        <p:spPr bwMode="auto">
          <a:xfrm>
            <a:off x="8195945" y="4389120"/>
            <a:ext cx="2698750" cy="1689735"/>
          </a:xfrm>
          <a:prstGeom prst="rect">
            <a:avLst/>
          </a:prstGeom>
          <a:solidFill>
            <a:schemeClr val="accent2"/>
          </a:solidFill>
          <a:ln>
            <a:noFill/>
          </a:ln>
        </p:spPr>
        <p:txBody>
          <a:bodyPr/>
          <a:lstStyle/>
          <a:p>
            <a:pPr algn="ctr">
              <a:lnSpc>
                <a:spcPct val="150000"/>
              </a:lnSpc>
            </a:pPr>
            <a:endParaRPr lang="zh-CN" altLang="en-US" sz="1200" dirty="0">
              <a:solidFill>
                <a:schemeClr val="tx1">
                  <a:lumMod val="65000"/>
                  <a:lumOff val="35000"/>
                </a:schemeClr>
              </a:solidFill>
              <a:cs typeface="+mn-ea"/>
              <a:sym typeface="+mn-lt"/>
            </a:endParaRPr>
          </a:p>
          <a:p>
            <a:pPr algn="ctr">
              <a:lnSpc>
                <a:spcPct val="150000"/>
              </a:lnSpc>
            </a:pPr>
            <a:r>
              <a:rPr lang="zh-CN" altLang="en-US" sz="1200" dirty="0">
                <a:solidFill>
                  <a:schemeClr val="tx1">
                    <a:lumMod val="65000"/>
                    <a:lumOff val="35000"/>
                  </a:schemeClr>
                </a:solidFill>
                <a:cs typeface="+mn-ea"/>
                <a:sym typeface="+mn-lt"/>
              </a:rPr>
              <a:t>点击此处更换文本替换文字点击此处更换文本替换文字点击此处更换文本替换文字</a:t>
            </a:r>
          </a:p>
        </p:txBody>
      </p:sp>
      <p:sp>
        <p:nvSpPr>
          <p:cNvPr id="24" name="Rectangle 23"/>
          <p:cNvSpPr>
            <a:spLocks noChangeArrowheads="1"/>
          </p:cNvSpPr>
          <p:nvPr/>
        </p:nvSpPr>
        <p:spPr bwMode="auto">
          <a:xfrm>
            <a:off x="5461000" y="1409700"/>
            <a:ext cx="2658745" cy="1685925"/>
          </a:xfrm>
          <a:prstGeom prst="rect">
            <a:avLst/>
          </a:prstGeom>
          <a:noFill/>
          <a:ln w="6350">
            <a:solidFill>
              <a:schemeClr val="accent2"/>
            </a:solidFill>
          </a:ln>
        </p:spPr>
        <p:txBody>
          <a:bodyPr/>
          <a:lstStyle/>
          <a:p>
            <a:pPr algn="ctr">
              <a:lnSpc>
                <a:spcPct val="150000"/>
              </a:lnSpc>
            </a:pPr>
            <a:endParaRPr lang="zh-CN" altLang="en-US" sz="1200" dirty="0">
              <a:solidFill>
                <a:schemeClr val="tx1">
                  <a:lumMod val="65000"/>
                  <a:lumOff val="35000"/>
                </a:schemeClr>
              </a:solidFill>
              <a:cs typeface="+mn-ea"/>
              <a:sym typeface="+mn-lt"/>
            </a:endParaRPr>
          </a:p>
          <a:p>
            <a:pPr algn="ctr">
              <a:lnSpc>
                <a:spcPct val="150000"/>
              </a:lnSpc>
            </a:pPr>
            <a:r>
              <a:rPr lang="zh-CN" altLang="en-US" sz="1200" dirty="0">
                <a:solidFill>
                  <a:schemeClr val="tx1">
                    <a:lumMod val="65000"/>
                    <a:lumOff val="35000"/>
                  </a:schemeClr>
                </a:solidFill>
                <a:cs typeface="+mn-ea"/>
                <a:sym typeface="+mn-lt"/>
              </a:rPr>
              <a:t>点击此处更换文本替换文字点击此处更换文本替换文字点击此处更换文本替换文字</a:t>
            </a:r>
          </a:p>
        </p:txBody>
      </p:sp>
      <p:sp>
        <p:nvSpPr>
          <p:cNvPr id="56" name="文本框 55"/>
          <p:cNvSpPr txBox="1"/>
          <p:nvPr/>
        </p:nvSpPr>
        <p:spPr>
          <a:xfrm>
            <a:off x="1282700" y="2777490"/>
            <a:ext cx="2378075" cy="338554"/>
          </a:xfrm>
          <a:prstGeom prst="rect">
            <a:avLst/>
          </a:prstGeom>
          <a:noFill/>
        </p:spPr>
        <p:txBody>
          <a:bodyPr wrap="square" rtlCol="0">
            <a:spAutoFit/>
          </a:bodyPr>
          <a:lstStyle/>
          <a:p>
            <a:pPr algn="l"/>
            <a:r>
              <a:rPr lang="zh-CN" altLang="en-US" sz="1600" b="1">
                <a:solidFill>
                  <a:schemeClr val="tx1">
                    <a:lumMod val="65000"/>
                    <a:lumOff val="35000"/>
                  </a:schemeClr>
                </a:solidFill>
                <a:cs typeface="+mn-ea"/>
                <a:sym typeface="+mn-lt"/>
              </a:rPr>
              <a:t>单击此处输入标题文本</a:t>
            </a:r>
          </a:p>
        </p:txBody>
      </p:sp>
      <p:sp>
        <p:nvSpPr>
          <p:cNvPr id="57" name="文本框 56"/>
          <p:cNvSpPr txBox="1"/>
          <p:nvPr/>
        </p:nvSpPr>
        <p:spPr>
          <a:xfrm>
            <a:off x="1282700" y="3129915"/>
            <a:ext cx="3563620" cy="922020"/>
          </a:xfrm>
          <a:prstGeom prst="rect">
            <a:avLst/>
          </a:prstGeom>
          <a:noFill/>
        </p:spPr>
        <p:txBody>
          <a:bodyPr wrap="square" rtlCol="0">
            <a:spAutoFit/>
          </a:bodyPr>
          <a:lstStyle/>
          <a:p>
            <a:pPr algn="l">
              <a:lnSpc>
                <a:spcPct val="150000"/>
              </a:lnSpc>
            </a:pPr>
            <a:r>
              <a:rPr lang="zh-CN" altLang="en-US" sz="1200" dirty="0">
                <a:solidFill>
                  <a:schemeClr val="tx1">
                    <a:lumMod val="65000"/>
                    <a:lumOff val="35000"/>
                  </a:schemeClr>
                </a:solidFill>
                <a:cs typeface="+mn-ea"/>
                <a:sym typeface="+mn-lt"/>
              </a:rPr>
              <a:t>点击此处更换文本替换文字点击此处更换文本替换文字点击此处更换文本替换文字点击此处更换文本替换文字</a:t>
            </a:r>
          </a:p>
        </p:txBody>
      </p:sp>
      <p:sp>
        <p:nvSpPr>
          <p:cNvPr id="5" name="文本框 4"/>
          <p:cNvSpPr txBox="1"/>
          <p:nvPr/>
        </p:nvSpPr>
        <p:spPr>
          <a:xfrm>
            <a:off x="1282700" y="4450080"/>
            <a:ext cx="2378075" cy="338554"/>
          </a:xfrm>
          <a:prstGeom prst="rect">
            <a:avLst/>
          </a:prstGeom>
          <a:noFill/>
        </p:spPr>
        <p:txBody>
          <a:bodyPr wrap="square" rtlCol="0">
            <a:spAutoFit/>
          </a:bodyPr>
          <a:lstStyle/>
          <a:p>
            <a:pPr algn="l"/>
            <a:r>
              <a:rPr lang="zh-CN" altLang="en-US" sz="1600" b="1">
                <a:solidFill>
                  <a:schemeClr val="tx1">
                    <a:lumMod val="65000"/>
                    <a:lumOff val="35000"/>
                  </a:schemeClr>
                </a:solidFill>
                <a:cs typeface="+mn-ea"/>
                <a:sym typeface="+mn-lt"/>
              </a:rPr>
              <a:t>单击此处输入标题文本</a:t>
            </a:r>
          </a:p>
        </p:txBody>
      </p:sp>
      <p:sp>
        <p:nvSpPr>
          <p:cNvPr id="6" name="文本框 5"/>
          <p:cNvSpPr txBox="1"/>
          <p:nvPr/>
        </p:nvSpPr>
        <p:spPr>
          <a:xfrm>
            <a:off x="1282700" y="4802505"/>
            <a:ext cx="3563620" cy="922020"/>
          </a:xfrm>
          <a:prstGeom prst="rect">
            <a:avLst/>
          </a:prstGeom>
          <a:noFill/>
        </p:spPr>
        <p:txBody>
          <a:bodyPr wrap="square" rtlCol="0">
            <a:spAutoFit/>
          </a:bodyPr>
          <a:lstStyle/>
          <a:p>
            <a:pPr algn="l">
              <a:lnSpc>
                <a:spcPct val="150000"/>
              </a:lnSpc>
            </a:pPr>
            <a:r>
              <a:rPr lang="zh-CN" altLang="en-US" sz="1200" dirty="0">
                <a:solidFill>
                  <a:schemeClr val="tx1">
                    <a:lumMod val="65000"/>
                    <a:lumOff val="35000"/>
                  </a:schemeClr>
                </a:solidFill>
                <a:cs typeface="+mn-ea"/>
                <a:sym typeface="+mn-lt"/>
              </a:rPr>
              <a:t>点击此处更换文本替换文字点击此处更换文本替换文字点击此处更换文本替换文字点击此处更换文本替换文字</a:t>
            </a:r>
          </a:p>
        </p:txBody>
      </p:sp>
      <p:pic>
        <p:nvPicPr>
          <p:cNvPr id="3" name="图片 2">
            <a:extLst>
              <a:ext uri="{FF2B5EF4-FFF2-40B4-BE49-F238E27FC236}">
                <a16:creationId xmlns:a16="http://schemas.microsoft.com/office/drawing/2014/main" xmlns="" id="{7B5C2B10-2BFC-43D8-B0DF-15728729646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460999" y="3223755"/>
            <a:ext cx="2658746" cy="2855100"/>
          </a:xfrm>
          <a:prstGeom prst="rect">
            <a:avLst/>
          </a:prstGeom>
        </p:spPr>
      </p:pic>
      <p:pic>
        <p:nvPicPr>
          <p:cNvPr id="10" name="图片 9">
            <a:extLst>
              <a:ext uri="{FF2B5EF4-FFF2-40B4-BE49-F238E27FC236}">
                <a16:creationId xmlns:a16="http://schemas.microsoft.com/office/drawing/2014/main" xmlns="" id="{B217A226-7530-479F-8150-A15455E0906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8195945" y="1409700"/>
            <a:ext cx="2698750" cy="2915601"/>
          </a:xfrm>
          <a:prstGeom prst="rect">
            <a:avLst/>
          </a:prstGeo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wipe(up)">
                                      <p:cBhvr>
                                        <p:cTn id="12" dur="500"/>
                                        <p:tgtEl>
                                          <p:spTgt spid="56"/>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wipe(up)">
                                      <p:cBhvr>
                                        <p:cTn id="15" dur="500"/>
                                        <p:tgtEl>
                                          <p:spTgt spid="57"/>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left)">
                                      <p:cBhvr>
                                        <p:cTn id="26" dur="500"/>
                                        <p:tgtEl>
                                          <p:spTgt spid="24"/>
                                        </p:tgtEl>
                                      </p:cBhvr>
                                    </p:animEffect>
                                  </p:childTnLst>
                                </p:cTn>
                              </p:par>
                            </p:childTnLst>
                          </p:cTn>
                        </p:par>
                        <p:par>
                          <p:cTn id="27" fill="hold">
                            <p:stCondLst>
                              <p:cond delay="2000"/>
                            </p:stCondLst>
                            <p:childTnLst>
                              <p:par>
                                <p:cTn id="28" presetID="12" presetClass="entr" presetSubtype="2"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anim calcmode="lin" valueType="num">
                                      <p:cBhvr additive="base">
                                        <p:cTn id="30" dur="500"/>
                                        <p:tgtEl>
                                          <p:spTgt spid="23"/>
                                        </p:tgtEl>
                                        <p:attrNameLst>
                                          <p:attrName>ppt_x</p:attrName>
                                        </p:attrNameLst>
                                      </p:cBhvr>
                                      <p:tavLst>
                                        <p:tav tm="0">
                                          <p:val>
                                            <p:strVal val="#ppt_x+#ppt_w*1.125000"/>
                                          </p:val>
                                        </p:tav>
                                        <p:tav tm="100000">
                                          <p:val>
                                            <p:strVal val="#ppt_x"/>
                                          </p:val>
                                        </p:tav>
                                      </p:tavLst>
                                    </p:anim>
                                    <p:animEffect transition="in" filter="wipe(left)">
                                      <p:cBhvr>
                                        <p:cTn id="31" dur="500"/>
                                        <p:tgtEl>
                                          <p:spTgt spid="23"/>
                                        </p:tgtEl>
                                      </p:cBhvr>
                                    </p:animEffect>
                                  </p:childTnLst>
                                </p:cTn>
                              </p:par>
                              <p:par>
                                <p:cTn id="32" presetID="53" presetClass="entr" presetSubtype="16" fill="hold" nodeType="with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p:cTn id="34" dur="500" fill="hold"/>
                                        <p:tgtEl>
                                          <p:spTgt spid="3"/>
                                        </p:tgtEl>
                                        <p:attrNameLst>
                                          <p:attrName>ppt_w</p:attrName>
                                        </p:attrNameLst>
                                      </p:cBhvr>
                                      <p:tavLst>
                                        <p:tav tm="0">
                                          <p:val>
                                            <p:fltVal val="0"/>
                                          </p:val>
                                        </p:tav>
                                        <p:tav tm="100000">
                                          <p:val>
                                            <p:strVal val="#ppt_w"/>
                                          </p:val>
                                        </p:tav>
                                      </p:tavLst>
                                    </p:anim>
                                    <p:anim calcmode="lin" valueType="num">
                                      <p:cBhvr>
                                        <p:cTn id="35" dur="500" fill="hold"/>
                                        <p:tgtEl>
                                          <p:spTgt spid="3"/>
                                        </p:tgtEl>
                                        <p:attrNameLst>
                                          <p:attrName>ppt_h</p:attrName>
                                        </p:attrNameLst>
                                      </p:cBhvr>
                                      <p:tavLst>
                                        <p:tav tm="0">
                                          <p:val>
                                            <p:fltVal val="0"/>
                                          </p:val>
                                        </p:tav>
                                        <p:tav tm="100000">
                                          <p:val>
                                            <p:strVal val="#ppt_h"/>
                                          </p:val>
                                        </p:tav>
                                      </p:tavLst>
                                    </p:anim>
                                    <p:animEffect transition="in" filter="fade">
                                      <p:cBhvr>
                                        <p:cTn id="3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3" grpId="0" bldLvl="0" animBg="1"/>
      <p:bldP spid="24" grpId="0" bldLvl="0" animBg="1"/>
      <p:bldP spid="56" grpId="0"/>
      <p:bldP spid="57" grpId="0"/>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846320" y="622935"/>
            <a:ext cx="2499995" cy="368300"/>
          </a:xfrm>
          <a:prstGeom prst="rect">
            <a:avLst/>
          </a:prstGeom>
          <a:noFill/>
          <a:ln w="12700">
            <a:noFill/>
          </a:ln>
        </p:spPr>
        <p:txBody>
          <a:bodyPr wrap="square" rtlCol="0">
            <a:spAutoFit/>
          </a:bodyPr>
          <a:lstStyle/>
          <a:p>
            <a:pPr algn="ctr"/>
            <a:r>
              <a:rPr lang="zh-CN" altLang="en-US" b="1">
                <a:solidFill>
                  <a:schemeClr val="tx1">
                    <a:lumMod val="65000"/>
                    <a:lumOff val="35000"/>
                  </a:schemeClr>
                </a:solidFill>
                <a:cs typeface="+mn-ea"/>
                <a:sym typeface="+mn-lt"/>
              </a:rPr>
              <a:t>单击此处输入标题文本</a:t>
            </a:r>
          </a:p>
        </p:txBody>
      </p:sp>
      <p:sp>
        <p:nvSpPr>
          <p:cNvPr id="178" name="任意多边形 177"/>
          <p:cNvSpPr/>
          <p:nvPr/>
        </p:nvSpPr>
        <p:spPr>
          <a:xfrm>
            <a:off x="2629880" y="3485985"/>
            <a:ext cx="6748019" cy="494538"/>
          </a:xfrm>
          <a:custGeom>
            <a:avLst/>
            <a:gdLst>
              <a:gd name="connsiteX0" fmla="*/ 0 w 8999702"/>
              <a:gd name="connsiteY0" fmla="*/ 0 h 659180"/>
              <a:gd name="connsiteX1" fmla="*/ 8610600 w 8999702"/>
              <a:gd name="connsiteY1" fmla="*/ 0 h 659180"/>
              <a:gd name="connsiteX2" fmla="*/ 8999702 w 8999702"/>
              <a:gd name="connsiteY2" fmla="*/ 329590 h 659180"/>
              <a:gd name="connsiteX3" fmla="*/ 8610600 w 8999702"/>
              <a:gd name="connsiteY3" fmla="*/ 659180 h 659180"/>
              <a:gd name="connsiteX4" fmla="*/ 8610600 w 8999702"/>
              <a:gd name="connsiteY4" fmla="*/ 659179 h 659180"/>
              <a:gd name="connsiteX5" fmla="*/ 1 w 8999702"/>
              <a:gd name="connsiteY5" fmla="*/ 659179 h 659180"/>
              <a:gd name="connsiteX6" fmla="*/ 389102 w 8999702"/>
              <a:gd name="connsiteY6" fmla="*/ 329590 h 65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99702" h="659180">
                <a:moveTo>
                  <a:pt x="0" y="0"/>
                </a:moveTo>
                <a:lnTo>
                  <a:pt x="8610600" y="0"/>
                </a:lnTo>
                <a:lnTo>
                  <a:pt x="8999702" y="329590"/>
                </a:lnTo>
                <a:lnTo>
                  <a:pt x="8610600" y="659180"/>
                </a:lnTo>
                <a:lnTo>
                  <a:pt x="8610600" y="659179"/>
                </a:lnTo>
                <a:lnTo>
                  <a:pt x="1" y="659179"/>
                </a:lnTo>
                <a:lnTo>
                  <a:pt x="389102" y="329590"/>
                </a:lnTo>
                <a:close/>
              </a:path>
            </a:pathLst>
          </a:custGeom>
          <a:solidFill>
            <a:schemeClr val="accent2">
              <a:alpha val="5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endParaRPr lang="zh-CN" altLang="en-US" sz="1200" dirty="0">
              <a:solidFill>
                <a:schemeClr val="tx1">
                  <a:lumMod val="65000"/>
                  <a:lumOff val="35000"/>
                </a:schemeClr>
              </a:solidFill>
              <a:cs typeface="+mn-ea"/>
              <a:sym typeface="+mn-lt"/>
            </a:endParaRPr>
          </a:p>
        </p:txBody>
      </p:sp>
      <p:sp>
        <p:nvSpPr>
          <p:cNvPr id="179" name="任意多边形 178"/>
          <p:cNvSpPr/>
          <p:nvPr/>
        </p:nvSpPr>
        <p:spPr>
          <a:xfrm rot="-2700000">
            <a:off x="3567733" y="3427565"/>
            <a:ext cx="619195" cy="619547"/>
          </a:xfrm>
          <a:custGeom>
            <a:avLst/>
            <a:gdLst>
              <a:gd name="connsiteX0" fmla="*/ 571500 w 1013460"/>
              <a:gd name="connsiteY0" fmla="*/ 0 h 1013460"/>
              <a:gd name="connsiteX1" fmla="*/ 1013460 w 1013460"/>
              <a:gd name="connsiteY1" fmla="*/ 0 h 1013460"/>
              <a:gd name="connsiteX2" fmla="*/ 1013460 w 1013460"/>
              <a:gd name="connsiteY2" fmla="*/ 571500 h 1013460"/>
              <a:gd name="connsiteX3" fmla="*/ 1013460 w 1013460"/>
              <a:gd name="connsiteY3" fmla="*/ 1013460 h 1013460"/>
              <a:gd name="connsiteX4" fmla="*/ 571500 w 1013460"/>
              <a:gd name="connsiteY4" fmla="*/ 1013460 h 1013460"/>
              <a:gd name="connsiteX5" fmla="*/ 0 w 1013460"/>
              <a:gd name="connsiteY5" fmla="*/ 1013460 h 1013460"/>
              <a:gd name="connsiteX6" fmla="*/ 0 w 1013460"/>
              <a:gd name="connsiteY6" fmla="*/ 571500 h 1013460"/>
              <a:gd name="connsiteX7" fmla="*/ 571500 w 1013460"/>
              <a:gd name="connsiteY7" fmla="*/ 571500 h 101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3460" h="1013460">
                <a:moveTo>
                  <a:pt x="571500" y="0"/>
                </a:moveTo>
                <a:lnTo>
                  <a:pt x="1013460" y="0"/>
                </a:lnTo>
                <a:lnTo>
                  <a:pt x="1013460" y="571500"/>
                </a:lnTo>
                <a:lnTo>
                  <a:pt x="1013460" y="1013460"/>
                </a:lnTo>
                <a:lnTo>
                  <a:pt x="571500" y="1013460"/>
                </a:lnTo>
                <a:lnTo>
                  <a:pt x="0" y="1013460"/>
                </a:lnTo>
                <a:lnTo>
                  <a:pt x="0" y="571500"/>
                </a:lnTo>
                <a:lnTo>
                  <a:pt x="571500" y="571500"/>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endParaRPr lang="zh-CN" altLang="en-US" dirty="0">
              <a:solidFill>
                <a:schemeClr val="tx1">
                  <a:lumMod val="65000"/>
                  <a:lumOff val="35000"/>
                </a:schemeClr>
              </a:solidFill>
              <a:cs typeface="+mn-ea"/>
              <a:sym typeface="+mn-lt"/>
            </a:endParaRPr>
          </a:p>
        </p:txBody>
      </p:sp>
      <p:sp>
        <p:nvSpPr>
          <p:cNvPr id="180" name="任意多边形 179"/>
          <p:cNvSpPr/>
          <p:nvPr/>
        </p:nvSpPr>
        <p:spPr>
          <a:xfrm rot="-2700000">
            <a:off x="4948498" y="3427565"/>
            <a:ext cx="619195" cy="619547"/>
          </a:xfrm>
          <a:custGeom>
            <a:avLst/>
            <a:gdLst>
              <a:gd name="connsiteX0" fmla="*/ 571500 w 1013460"/>
              <a:gd name="connsiteY0" fmla="*/ 0 h 1013460"/>
              <a:gd name="connsiteX1" fmla="*/ 1013460 w 1013460"/>
              <a:gd name="connsiteY1" fmla="*/ 0 h 1013460"/>
              <a:gd name="connsiteX2" fmla="*/ 1013460 w 1013460"/>
              <a:gd name="connsiteY2" fmla="*/ 571500 h 1013460"/>
              <a:gd name="connsiteX3" fmla="*/ 1013460 w 1013460"/>
              <a:gd name="connsiteY3" fmla="*/ 1013460 h 1013460"/>
              <a:gd name="connsiteX4" fmla="*/ 571500 w 1013460"/>
              <a:gd name="connsiteY4" fmla="*/ 1013460 h 1013460"/>
              <a:gd name="connsiteX5" fmla="*/ 0 w 1013460"/>
              <a:gd name="connsiteY5" fmla="*/ 1013460 h 1013460"/>
              <a:gd name="connsiteX6" fmla="*/ 0 w 1013460"/>
              <a:gd name="connsiteY6" fmla="*/ 571500 h 1013460"/>
              <a:gd name="connsiteX7" fmla="*/ 571500 w 1013460"/>
              <a:gd name="connsiteY7" fmla="*/ 571500 h 101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3460" h="1013460">
                <a:moveTo>
                  <a:pt x="571500" y="0"/>
                </a:moveTo>
                <a:lnTo>
                  <a:pt x="1013460" y="0"/>
                </a:lnTo>
                <a:lnTo>
                  <a:pt x="1013460" y="571500"/>
                </a:lnTo>
                <a:lnTo>
                  <a:pt x="1013460" y="1013460"/>
                </a:lnTo>
                <a:lnTo>
                  <a:pt x="571500" y="1013460"/>
                </a:lnTo>
                <a:lnTo>
                  <a:pt x="0" y="1013460"/>
                </a:lnTo>
                <a:lnTo>
                  <a:pt x="0" y="571500"/>
                </a:lnTo>
                <a:lnTo>
                  <a:pt x="571500" y="571500"/>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endParaRPr lang="zh-CN" altLang="en-US" dirty="0">
              <a:solidFill>
                <a:schemeClr val="tx1">
                  <a:lumMod val="65000"/>
                  <a:lumOff val="35000"/>
                </a:schemeClr>
              </a:solidFill>
              <a:cs typeface="+mn-ea"/>
              <a:sym typeface="+mn-lt"/>
            </a:endParaRPr>
          </a:p>
        </p:txBody>
      </p:sp>
      <p:sp>
        <p:nvSpPr>
          <p:cNvPr id="181" name="任意多边形 180"/>
          <p:cNvSpPr/>
          <p:nvPr/>
        </p:nvSpPr>
        <p:spPr>
          <a:xfrm rot="-2700000">
            <a:off x="6329263" y="3427565"/>
            <a:ext cx="619195" cy="619547"/>
          </a:xfrm>
          <a:custGeom>
            <a:avLst/>
            <a:gdLst>
              <a:gd name="connsiteX0" fmla="*/ 571500 w 1013460"/>
              <a:gd name="connsiteY0" fmla="*/ 0 h 1013460"/>
              <a:gd name="connsiteX1" fmla="*/ 1013460 w 1013460"/>
              <a:gd name="connsiteY1" fmla="*/ 0 h 1013460"/>
              <a:gd name="connsiteX2" fmla="*/ 1013460 w 1013460"/>
              <a:gd name="connsiteY2" fmla="*/ 571500 h 1013460"/>
              <a:gd name="connsiteX3" fmla="*/ 1013460 w 1013460"/>
              <a:gd name="connsiteY3" fmla="*/ 1013460 h 1013460"/>
              <a:gd name="connsiteX4" fmla="*/ 571500 w 1013460"/>
              <a:gd name="connsiteY4" fmla="*/ 1013460 h 1013460"/>
              <a:gd name="connsiteX5" fmla="*/ 0 w 1013460"/>
              <a:gd name="connsiteY5" fmla="*/ 1013460 h 1013460"/>
              <a:gd name="connsiteX6" fmla="*/ 0 w 1013460"/>
              <a:gd name="connsiteY6" fmla="*/ 571500 h 1013460"/>
              <a:gd name="connsiteX7" fmla="*/ 571500 w 1013460"/>
              <a:gd name="connsiteY7" fmla="*/ 571500 h 101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3460" h="1013460">
                <a:moveTo>
                  <a:pt x="571500" y="0"/>
                </a:moveTo>
                <a:lnTo>
                  <a:pt x="1013460" y="0"/>
                </a:lnTo>
                <a:lnTo>
                  <a:pt x="1013460" y="571500"/>
                </a:lnTo>
                <a:lnTo>
                  <a:pt x="1013460" y="1013460"/>
                </a:lnTo>
                <a:lnTo>
                  <a:pt x="571500" y="1013460"/>
                </a:lnTo>
                <a:lnTo>
                  <a:pt x="0" y="1013460"/>
                </a:lnTo>
                <a:lnTo>
                  <a:pt x="0" y="571500"/>
                </a:lnTo>
                <a:lnTo>
                  <a:pt x="571500" y="571500"/>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endParaRPr lang="zh-CN" altLang="en-US" dirty="0">
              <a:solidFill>
                <a:schemeClr val="tx1">
                  <a:lumMod val="65000"/>
                  <a:lumOff val="35000"/>
                </a:schemeClr>
              </a:solidFill>
              <a:cs typeface="+mn-ea"/>
              <a:sym typeface="+mn-lt"/>
            </a:endParaRPr>
          </a:p>
        </p:txBody>
      </p:sp>
      <p:sp>
        <p:nvSpPr>
          <p:cNvPr id="182" name="任意多边形 181"/>
          <p:cNvSpPr/>
          <p:nvPr/>
        </p:nvSpPr>
        <p:spPr>
          <a:xfrm rot="-2700000">
            <a:off x="7710029" y="3427565"/>
            <a:ext cx="619195" cy="619547"/>
          </a:xfrm>
          <a:custGeom>
            <a:avLst/>
            <a:gdLst>
              <a:gd name="connsiteX0" fmla="*/ 571500 w 1013460"/>
              <a:gd name="connsiteY0" fmla="*/ 0 h 1013460"/>
              <a:gd name="connsiteX1" fmla="*/ 1013460 w 1013460"/>
              <a:gd name="connsiteY1" fmla="*/ 0 h 1013460"/>
              <a:gd name="connsiteX2" fmla="*/ 1013460 w 1013460"/>
              <a:gd name="connsiteY2" fmla="*/ 571500 h 1013460"/>
              <a:gd name="connsiteX3" fmla="*/ 1013460 w 1013460"/>
              <a:gd name="connsiteY3" fmla="*/ 1013460 h 1013460"/>
              <a:gd name="connsiteX4" fmla="*/ 571500 w 1013460"/>
              <a:gd name="connsiteY4" fmla="*/ 1013460 h 1013460"/>
              <a:gd name="connsiteX5" fmla="*/ 0 w 1013460"/>
              <a:gd name="connsiteY5" fmla="*/ 1013460 h 1013460"/>
              <a:gd name="connsiteX6" fmla="*/ 0 w 1013460"/>
              <a:gd name="connsiteY6" fmla="*/ 571500 h 1013460"/>
              <a:gd name="connsiteX7" fmla="*/ 571500 w 1013460"/>
              <a:gd name="connsiteY7" fmla="*/ 571500 h 101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3460" h="1013460">
                <a:moveTo>
                  <a:pt x="571500" y="0"/>
                </a:moveTo>
                <a:lnTo>
                  <a:pt x="1013460" y="0"/>
                </a:lnTo>
                <a:lnTo>
                  <a:pt x="1013460" y="571500"/>
                </a:lnTo>
                <a:lnTo>
                  <a:pt x="1013460" y="1013460"/>
                </a:lnTo>
                <a:lnTo>
                  <a:pt x="571500" y="1013460"/>
                </a:lnTo>
                <a:lnTo>
                  <a:pt x="0" y="1013460"/>
                </a:lnTo>
                <a:lnTo>
                  <a:pt x="0" y="571500"/>
                </a:lnTo>
                <a:lnTo>
                  <a:pt x="571500" y="571500"/>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endParaRPr lang="zh-CN" altLang="en-US" dirty="0">
              <a:solidFill>
                <a:schemeClr val="tx1">
                  <a:lumMod val="65000"/>
                  <a:lumOff val="35000"/>
                </a:schemeClr>
              </a:solidFill>
              <a:cs typeface="+mn-ea"/>
              <a:sym typeface="+mn-lt"/>
            </a:endParaRPr>
          </a:p>
        </p:txBody>
      </p:sp>
      <p:sp>
        <p:nvSpPr>
          <p:cNvPr id="183" name="文本框 25"/>
          <p:cNvSpPr txBox="1"/>
          <p:nvPr/>
        </p:nvSpPr>
        <p:spPr>
          <a:xfrm>
            <a:off x="2956213" y="3560077"/>
            <a:ext cx="749892" cy="344170"/>
          </a:xfrm>
          <a:prstGeom prst="rect">
            <a:avLst/>
          </a:prstGeom>
          <a:noFill/>
        </p:spPr>
        <p:txBody>
          <a:bodyPr wrap="square" lIns="68571" tIns="34285" rIns="68571" bIns="34285" rtlCol="0">
            <a:spAutoFit/>
          </a:bodyPr>
          <a:lstStyle/>
          <a:p>
            <a:pPr algn="ctr"/>
            <a:r>
              <a:rPr lang="en-US" altLang="zh-CN" b="1" dirty="0">
                <a:solidFill>
                  <a:schemeClr val="bg1"/>
                </a:solidFill>
                <a:cs typeface="+mn-ea"/>
                <a:sym typeface="+mn-lt"/>
              </a:rPr>
              <a:t>01</a:t>
            </a:r>
          </a:p>
        </p:txBody>
      </p:sp>
      <p:sp>
        <p:nvSpPr>
          <p:cNvPr id="184" name="文本框 26"/>
          <p:cNvSpPr txBox="1"/>
          <p:nvPr/>
        </p:nvSpPr>
        <p:spPr>
          <a:xfrm>
            <a:off x="4365998" y="3560077"/>
            <a:ext cx="749892" cy="344170"/>
          </a:xfrm>
          <a:prstGeom prst="rect">
            <a:avLst/>
          </a:prstGeom>
          <a:noFill/>
        </p:spPr>
        <p:txBody>
          <a:bodyPr wrap="square" lIns="68571" tIns="34285" rIns="68571" bIns="34285" rtlCol="0">
            <a:spAutoFit/>
          </a:bodyPr>
          <a:lstStyle/>
          <a:p>
            <a:pPr algn="ctr"/>
            <a:r>
              <a:rPr lang="en-US" altLang="zh-CN" b="1" dirty="0">
                <a:solidFill>
                  <a:schemeClr val="bg1"/>
                </a:solidFill>
                <a:cs typeface="+mn-ea"/>
                <a:sym typeface="+mn-lt"/>
              </a:rPr>
              <a:t>02</a:t>
            </a:r>
          </a:p>
        </p:txBody>
      </p:sp>
      <p:sp>
        <p:nvSpPr>
          <p:cNvPr id="185" name="文本框 27"/>
          <p:cNvSpPr txBox="1"/>
          <p:nvPr/>
        </p:nvSpPr>
        <p:spPr>
          <a:xfrm>
            <a:off x="5725892" y="3560077"/>
            <a:ext cx="749892" cy="344170"/>
          </a:xfrm>
          <a:prstGeom prst="rect">
            <a:avLst/>
          </a:prstGeom>
          <a:noFill/>
        </p:spPr>
        <p:txBody>
          <a:bodyPr wrap="square" lIns="68571" tIns="34285" rIns="68571" bIns="34285" rtlCol="0">
            <a:spAutoFit/>
          </a:bodyPr>
          <a:lstStyle/>
          <a:p>
            <a:pPr algn="ctr"/>
            <a:r>
              <a:rPr lang="en-US" altLang="zh-CN" b="1" dirty="0">
                <a:solidFill>
                  <a:schemeClr val="bg1"/>
                </a:solidFill>
                <a:cs typeface="+mn-ea"/>
                <a:sym typeface="+mn-lt"/>
              </a:rPr>
              <a:t>03</a:t>
            </a:r>
          </a:p>
        </p:txBody>
      </p:sp>
      <p:sp>
        <p:nvSpPr>
          <p:cNvPr id="186" name="文本框 28"/>
          <p:cNvSpPr txBox="1"/>
          <p:nvPr/>
        </p:nvSpPr>
        <p:spPr>
          <a:xfrm>
            <a:off x="7085232" y="3560077"/>
            <a:ext cx="749892" cy="344170"/>
          </a:xfrm>
          <a:prstGeom prst="rect">
            <a:avLst/>
          </a:prstGeom>
          <a:noFill/>
        </p:spPr>
        <p:txBody>
          <a:bodyPr wrap="square" lIns="68571" tIns="34285" rIns="68571" bIns="34285" rtlCol="0">
            <a:spAutoFit/>
          </a:bodyPr>
          <a:lstStyle/>
          <a:p>
            <a:pPr algn="ctr"/>
            <a:r>
              <a:rPr lang="en-US" altLang="zh-CN" b="1" dirty="0">
                <a:solidFill>
                  <a:schemeClr val="bg1"/>
                </a:solidFill>
                <a:cs typeface="+mn-ea"/>
                <a:sym typeface="+mn-lt"/>
              </a:rPr>
              <a:t>04</a:t>
            </a:r>
          </a:p>
        </p:txBody>
      </p:sp>
      <p:sp>
        <p:nvSpPr>
          <p:cNvPr id="187" name="文本框 29"/>
          <p:cNvSpPr txBox="1"/>
          <p:nvPr/>
        </p:nvSpPr>
        <p:spPr>
          <a:xfrm>
            <a:off x="8444572" y="3560077"/>
            <a:ext cx="749892" cy="344170"/>
          </a:xfrm>
          <a:prstGeom prst="rect">
            <a:avLst/>
          </a:prstGeom>
          <a:noFill/>
        </p:spPr>
        <p:txBody>
          <a:bodyPr wrap="square" lIns="68571" tIns="34285" rIns="68571" bIns="34285" rtlCol="0">
            <a:spAutoFit/>
          </a:bodyPr>
          <a:lstStyle/>
          <a:p>
            <a:pPr algn="ctr"/>
            <a:r>
              <a:rPr lang="en-US" altLang="zh-CN" b="1" dirty="0">
                <a:solidFill>
                  <a:schemeClr val="bg1"/>
                </a:solidFill>
                <a:cs typeface="+mn-ea"/>
                <a:sym typeface="+mn-lt"/>
              </a:rPr>
              <a:t>05</a:t>
            </a:r>
          </a:p>
        </p:txBody>
      </p:sp>
      <p:grpSp>
        <p:nvGrpSpPr>
          <p:cNvPr id="5" name="组合 227"/>
          <p:cNvGrpSpPr/>
          <p:nvPr/>
        </p:nvGrpSpPr>
        <p:grpSpPr>
          <a:xfrm>
            <a:off x="3334961" y="3883808"/>
            <a:ext cx="69908" cy="536571"/>
            <a:chOff x="2690232" y="4097191"/>
            <a:chExt cx="93235" cy="715207"/>
          </a:xfrm>
        </p:grpSpPr>
        <p:sp>
          <p:nvSpPr>
            <p:cNvPr id="229" name="椭圆 228"/>
            <p:cNvSpPr/>
            <p:nvPr/>
          </p:nvSpPr>
          <p:spPr>
            <a:xfrm>
              <a:off x="2690232" y="4097191"/>
              <a:ext cx="93235" cy="93235"/>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230" name="椭圆 229"/>
            <p:cNvSpPr/>
            <p:nvPr/>
          </p:nvSpPr>
          <p:spPr>
            <a:xfrm>
              <a:off x="2690232" y="4719163"/>
              <a:ext cx="93235" cy="93235"/>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cxnSp>
          <p:nvCxnSpPr>
            <p:cNvPr id="231" name="直接连接符 230"/>
            <p:cNvCxnSpPr/>
            <p:nvPr/>
          </p:nvCxnSpPr>
          <p:spPr>
            <a:xfrm rot="5400000">
              <a:off x="2500788" y="4455019"/>
              <a:ext cx="470988" cy="0"/>
            </a:xfrm>
            <a:prstGeom prst="line">
              <a:avLst/>
            </a:prstGeom>
            <a:ln w="19050">
              <a:solidFill>
                <a:schemeClr val="accent2"/>
              </a:solidFill>
              <a:prstDash val="sysDot"/>
            </a:ln>
          </p:spPr>
          <p:style>
            <a:lnRef idx="1">
              <a:schemeClr val="accent1"/>
            </a:lnRef>
            <a:fillRef idx="0">
              <a:schemeClr val="accent1"/>
            </a:fillRef>
            <a:effectRef idx="0">
              <a:schemeClr val="accent1"/>
            </a:effectRef>
            <a:fontRef idx="minor">
              <a:schemeClr val="tx1"/>
            </a:fontRef>
          </p:style>
        </p:cxnSp>
      </p:grpSp>
      <p:sp>
        <p:nvSpPr>
          <p:cNvPr id="232" name="文本框 91"/>
          <p:cNvSpPr txBox="1"/>
          <p:nvPr/>
        </p:nvSpPr>
        <p:spPr>
          <a:xfrm>
            <a:off x="2411095" y="4474210"/>
            <a:ext cx="1918335" cy="313055"/>
          </a:xfrm>
          <a:prstGeom prst="rect">
            <a:avLst/>
          </a:prstGeom>
          <a:noFill/>
        </p:spPr>
        <p:txBody>
          <a:bodyPr wrap="square" lIns="68571" tIns="34285" rIns="68571" bIns="34285" rtlCol="0">
            <a:spAutoFit/>
          </a:bodyPr>
          <a:lstStyle/>
          <a:p>
            <a:pPr algn="ctr">
              <a:buFont typeface="Arial" panose="020B0604020202020204" pitchFamily="34" charset="0"/>
            </a:pPr>
            <a:r>
              <a:rPr lang="zh-CN" altLang="en-US" sz="1600" b="1" dirty="0">
                <a:solidFill>
                  <a:schemeClr val="tx1">
                    <a:lumMod val="65000"/>
                    <a:lumOff val="35000"/>
                  </a:schemeClr>
                </a:solidFill>
                <a:cs typeface="+mn-ea"/>
                <a:sym typeface="+mn-lt"/>
              </a:rPr>
              <a:t>单击此处输入标题</a:t>
            </a:r>
          </a:p>
        </p:txBody>
      </p:sp>
      <p:sp>
        <p:nvSpPr>
          <p:cNvPr id="233" name="文本框 92"/>
          <p:cNvSpPr txBox="1"/>
          <p:nvPr/>
        </p:nvSpPr>
        <p:spPr>
          <a:xfrm>
            <a:off x="2153285" y="4787265"/>
            <a:ext cx="2432050" cy="897890"/>
          </a:xfrm>
          <a:prstGeom prst="rect">
            <a:avLst/>
          </a:prstGeom>
          <a:noFill/>
        </p:spPr>
        <p:txBody>
          <a:bodyPr wrap="square" lIns="68571" tIns="34285" rIns="68571" bIns="34285" rtlCol="0">
            <a:spAutoFit/>
          </a:bodyPr>
          <a:lstStyle/>
          <a:p>
            <a:pPr algn="ctr">
              <a:lnSpc>
                <a:spcPct val="150000"/>
              </a:lnSpc>
              <a:spcBef>
                <a:spcPct val="20000"/>
              </a:spcBef>
              <a:buFont typeface="Arial" panose="020B0604020202020204" pitchFamily="34" charset="0"/>
            </a:pPr>
            <a:r>
              <a:rPr lang="zh-CN" altLang="en-US" sz="1200" dirty="0">
                <a:solidFill>
                  <a:schemeClr val="tx1">
                    <a:lumMod val="65000"/>
                    <a:lumOff val="35000"/>
                  </a:schemeClr>
                </a:solidFill>
                <a:cs typeface="+mn-ea"/>
                <a:sym typeface="+mn-lt"/>
              </a:rPr>
              <a:t>点击此处更换文本替换文字点击此处更换文本替换文字点击此处更换文本替换文字</a:t>
            </a:r>
          </a:p>
        </p:txBody>
      </p:sp>
      <p:grpSp>
        <p:nvGrpSpPr>
          <p:cNvPr id="6" name="组合 239"/>
          <p:cNvGrpSpPr/>
          <p:nvPr/>
        </p:nvGrpSpPr>
        <p:grpSpPr>
          <a:xfrm>
            <a:off x="4668038" y="3073468"/>
            <a:ext cx="69908" cy="536571"/>
            <a:chOff x="2690232" y="4097191"/>
            <a:chExt cx="93235" cy="715207"/>
          </a:xfrm>
        </p:grpSpPr>
        <p:sp>
          <p:nvSpPr>
            <p:cNvPr id="241" name="椭圆 240"/>
            <p:cNvSpPr/>
            <p:nvPr/>
          </p:nvSpPr>
          <p:spPr>
            <a:xfrm>
              <a:off x="2690232" y="4097191"/>
              <a:ext cx="93235" cy="93235"/>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242" name="椭圆 241"/>
            <p:cNvSpPr/>
            <p:nvPr/>
          </p:nvSpPr>
          <p:spPr>
            <a:xfrm>
              <a:off x="2690232" y="4719163"/>
              <a:ext cx="93235" cy="93235"/>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cxnSp>
          <p:nvCxnSpPr>
            <p:cNvPr id="243" name="直接连接符 242"/>
            <p:cNvCxnSpPr/>
            <p:nvPr/>
          </p:nvCxnSpPr>
          <p:spPr>
            <a:xfrm rot="5400000">
              <a:off x="2500788" y="4455019"/>
              <a:ext cx="470988" cy="0"/>
            </a:xfrm>
            <a:prstGeom prst="line">
              <a:avLst/>
            </a:prstGeom>
            <a:ln w="19050">
              <a:solidFill>
                <a:schemeClr val="accent2"/>
              </a:solidFill>
              <a:prstDash val="sysDot"/>
            </a:ln>
          </p:spPr>
          <p:style>
            <a:lnRef idx="1">
              <a:schemeClr val="accent1"/>
            </a:lnRef>
            <a:fillRef idx="0">
              <a:schemeClr val="accent1"/>
            </a:fillRef>
            <a:effectRef idx="0">
              <a:schemeClr val="accent1"/>
            </a:effectRef>
            <a:fontRef idx="minor">
              <a:schemeClr val="tx1"/>
            </a:fontRef>
          </p:style>
        </p:cxnSp>
      </p:grpSp>
      <p:sp>
        <p:nvSpPr>
          <p:cNvPr id="244" name="文本框 99"/>
          <p:cNvSpPr txBox="1"/>
          <p:nvPr/>
        </p:nvSpPr>
        <p:spPr>
          <a:xfrm>
            <a:off x="3732530" y="1718310"/>
            <a:ext cx="1940560" cy="313055"/>
          </a:xfrm>
          <a:prstGeom prst="rect">
            <a:avLst/>
          </a:prstGeom>
          <a:noFill/>
        </p:spPr>
        <p:txBody>
          <a:bodyPr wrap="square" lIns="68571" tIns="34285" rIns="68571" bIns="34285" rtlCol="0">
            <a:spAutoFit/>
          </a:bodyPr>
          <a:lstStyle/>
          <a:p>
            <a:pPr algn="ctr">
              <a:buFont typeface="Arial" panose="020B0604020202020204" pitchFamily="34" charset="0"/>
            </a:pPr>
            <a:r>
              <a:rPr lang="zh-CN" altLang="en-US" sz="1600" b="1" dirty="0">
                <a:solidFill>
                  <a:schemeClr val="tx1">
                    <a:lumMod val="65000"/>
                    <a:lumOff val="35000"/>
                  </a:schemeClr>
                </a:solidFill>
                <a:cs typeface="+mn-ea"/>
                <a:sym typeface="+mn-lt"/>
              </a:rPr>
              <a:t>单击此处输入标题</a:t>
            </a:r>
          </a:p>
        </p:txBody>
      </p:sp>
      <p:sp>
        <p:nvSpPr>
          <p:cNvPr id="245" name="文本框 100"/>
          <p:cNvSpPr txBox="1"/>
          <p:nvPr/>
        </p:nvSpPr>
        <p:spPr>
          <a:xfrm>
            <a:off x="3485515" y="2031365"/>
            <a:ext cx="2434590" cy="897890"/>
          </a:xfrm>
          <a:prstGeom prst="rect">
            <a:avLst/>
          </a:prstGeom>
          <a:noFill/>
        </p:spPr>
        <p:txBody>
          <a:bodyPr wrap="square" lIns="68571" tIns="34285" rIns="68571" bIns="34285" rtlCol="0">
            <a:spAutoFit/>
          </a:bodyPr>
          <a:lstStyle/>
          <a:p>
            <a:pPr algn="ctr">
              <a:lnSpc>
                <a:spcPct val="150000"/>
              </a:lnSpc>
              <a:spcBef>
                <a:spcPct val="20000"/>
              </a:spcBef>
              <a:buFont typeface="Arial" panose="020B0604020202020204" pitchFamily="34" charset="0"/>
            </a:pPr>
            <a:r>
              <a:rPr lang="zh-CN" altLang="en-US" sz="1200" dirty="0">
                <a:solidFill>
                  <a:schemeClr val="tx1">
                    <a:lumMod val="65000"/>
                    <a:lumOff val="35000"/>
                  </a:schemeClr>
                </a:solidFill>
                <a:cs typeface="+mn-ea"/>
                <a:sym typeface="+mn-lt"/>
              </a:rPr>
              <a:t>点击此处更换文本替换文字点击此处更换文本替换文字点击此处更换文本替换文字</a:t>
            </a:r>
          </a:p>
        </p:txBody>
      </p:sp>
      <p:grpSp>
        <p:nvGrpSpPr>
          <p:cNvPr id="2" name="组合 245"/>
          <p:cNvGrpSpPr/>
          <p:nvPr/>
        </p:nvGrpSpPr>
        <p:grpSpPr>
          <a:xfrm>
            <a:off x="6067826" y="3883808"/>
            <a:ext cx="69908" cy="536571"/>
            <a:chOff x="2690232" y="4097191"/>
            <a:chExt cx="93235" cy="715207"/>
          </a:xfrm>
        </p:grpSpPr>
        <p:sp>
          <p:nvSpPr>
            <p:cNvPr id="247" name="椭圆 246"/>
            <p:cNvSpPr/>
            <p:nvPr/>
          </p:nvSpPr>
          <p:spPr>
            <a:xfrm>
              <a:off x="2690232" y="4097191"/>
              <a:ext cx="93235" cy="93235"/>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248" name="椭圆 247"/>
            <p:cNvSpPr/>
            <p:nvPr/>
          </p:nvSpPr>
          <p:spPr>
            <a:xfrm>
              <a:off x="2690232" y="4719163"/>
              <a:ext cx="93235" cy="93235"/>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cxnSp>
          <p:nvCxnSpPr>
            <p:cNvPr id="249" name="直接连接符 248"/>
            <p:cNvCxnSpPr/>
            <p:nvPr/>
          </p:nvCxnSpPr>
          <p:spPr>
            <a:xfrm rot="5400000">
              <a:off x="2500788" y="4455019"/>
              <a:ext cx="470988" cy="0"/>
            </a:xfrm>
            <a:prstGeom prst="line">
              <a:avLst/>
            </a:prstGeom>
            <a:ln w="19050">
              <a:solidFill>
                <a:schemeClr val="accent2"/>
              </a:solidFill>
              <a:prstDash val="sysDot"/>
            </a:ln>
          </p:spPr>
          <p:style>
            <a:lnRef idx="1">
              <a:schemeClr val="accent1"/>
            </a:lnRef>
            <a:fillRef idx="0">
              <a:schemeClr val="accent1"/>
            </a:fillRef>
            <a:effectRef idx="0">
              <a:schemeClr val="accent1"/>
            </a:effectRef>
            <a:fontRef idx="minor">
              <a:schemeClr val="tx1"/>
            </a:fontRef>
          </p:style>
        </p:cxnSp>
      </p:grpSp>
      <p:sp>
        <p:nvSpPr>
          <p:cNvPr id="250" name="文本框 94"/>
          <p:cNvSpPr txBox="1"/>
          <p:nvPr/>
        </p:nvSpPr>
        <p:spPr>
          <a:xfrm>
            <a:off x="5123180" y="4474210"/>
            <a:ext cx="1946910" cy="313055"/>
          </a:xfrm>
          <a:prstGeom prst="rect">
            <a:avLst/>
          </a:prstGeom>
          <a:noFill/>
        </p:spPr>
        <p:txBody>
          <a:bodyPr wrap="square" lIns="68571" tIns="34285" rIns="68571" bIns="34285" rtlCol="0">
            <a:spAutoFit/>
          </a:bodyPr>
          <a:lstStyle/>
          <a:p>
            <a:pPr algn="ctr">
              <a:buFont typeface="Arial" panose="020B0604020202020204" pitchFamily="34" charset="0"/>
            </a:pPr>
            <a:r>
              <a:rPr lang="zh-CN" altLang="en-US" sz="1600" b="1" dirty="0">
                <a:solidFill>
                  <a:schemeClr val="tx1">
                    <a:lumMod val="65000"/>
                    <a:lumOff val="35000"/>
                  </a:schemeClr>
                </a:solidFill>
                <a:cs typeface="+mn-ea"/>
                <a:sym typeface="+mn-lt"/>
              </a:rPr>
              <a:t>单击此处输入标题</a:t>
            </a:r>
          </a:p>
        </p:txBody>
      </p:sp>
      <p:sp>
        <p:nvSpPr>
          <p:cNvPr id="251" name="文本框 95"/>
          <p:cNvSpPr txBox="1"/>
          <p:nvPr/>
        </p:nvSpPr>
        <p:spPr>
          <a:xfrm>
            <a:off x="4934585" y="4787265"/>
            <a:ext cx="2322195" cy="897890"/>
          </a:xfrm>
          <a:prstGeom prst="rect">
            <a:avLst/>
          </a:prstGeom>
          <a:noFill/>
        </p:spPr>
        <p:txBody>
          <a:bodyPr wrap="square" lIns="68571" tIns="34285" rIns="68571" bIns="34285" rtlCol="0">
            <a:spAutoFit/>
          </a:bodyPr>
          <a:lstStyle/>
          <a:p>
            <a:pPr algn="ctr">
              <a:lnSpc>
                <a:spcPct val="150000"/>
              </a:lnSpc>
              <a:spcBef>
                <a:spcPct val="20000"/>
              </a:spcBef>
              <a:buFont typeface="Arial" panose="020B0604020202020204" pitchFamily="34" charset="0"/>
            </a:pPr>
            <a:r>
              <a:rPr lang="zh-CN" altLang="en-US" sz="1200" dirty="0">
                <a:solidFill>
                  <a:schemeClr val="tx1">
                    <a:lumMod val="65000"/>
                    <a:lumOff val="35000"/>
                  </a:schemeClr>
                </a:solidFill>
                <a:cs typeface="+mn-ea"/>
                <a:sym typeface="+mn-lt"/>
              </a:rPr>
              <a:t>点击此处更换文本替换文字点击此处更换文本替换文字点击此处更换文本替换文字</a:t>
            </a:r>
          </a:p>
        </p:txBody>
      </p:sp>
      <p:grpSp>
        <p:nvGrpSpPr>
          <p:cNvPr id="8" name="组合 251"/>
          <p:cNvGrpSpPr/>
          <p:nvPr/>
        </p:nvGrpSpPr>
        <p:grpSpPr>
          <a:xfrm>
            <a:off x="7388602" y="3073468"/>
            <a:ext cx="69908" cy="536571"/>
            <a:chOff x="2690232" y="4097191"/>
            <a:chExt cx="93235" cy="715207"/>
          </a:xfrm>
        </p:grpSpPr>
        <p:sp>
          <p:nvSpPr>
            <p:cNvPr id="253" name="椭圆 252"/>
            <p:cNvSpPr/>
            <p:nvPr/>
          </p:nvSpPr>
          <p:spPr>
            <a:xfrm>
              <a:off x="2690232" y="4097191"/>
              <a:ext cx="93235" cy="93235"/>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254" name="椭圆 253"/>
            <p:cNvSpPr/>
            <p:nvPr/>
          </p:nvSpPr>
          <p:spPr>
            <a:xfrm>
              <a:off x="2690232" y="4719163"/>
              <a:ext cx="93235" cy="93235"/>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cxnSp>
          <p:nvCxnSpPr>
            <p:cNvPr id="255" name="直接连接符 254"/>
            <p:cNvCxnSpPr/>
            <p:nvPr/>
          </p:nvCxnSpPr>
          <p:spPr>
            <a:xfrm rot="5400000">
              <a:off x="2500788" y="4455019"/>
              <a:ext cx="470988" cy="0"/>
            </a:xfrm>
            <a:prstGeom prst="line">
              <a:avLst/>
            </a:prstGeom>
            <a:ln w="19050">
              <a:solidFill>
                <a:schemeClr val="accent2"/>
              </a:solidFill>
              <a:prstDash val="sysDot"/>
            </a:ln>
          </p:spPr>
          <p:style>
            <a:lnRef idx="1">
              <a:schemeClr val="accent1"/>
            </a:lnRef>
            <a:fillRef idx="0">
              <a:schemeClr val="accent1"/>
            </a:fillRef>
            <a:effectRef idx="0">
              <a:schemeClr val="accent1"/>
            </a:effectRef>
            <a:fontRef idx="minor">
              <a:schemeClr val="tx1"/>
            </a:fontRef>
          </p:style>
        </p:cxnSp>
      </p:grpSp>
      <p:sp>
        <p:nvSpPr>
          <p:cNvPr id="256" name="文本框 101"/>
          <p:cNvSpPr txBox="1"/>
          <p:nvPr/>
        </p:nvSpPr>
        <p:spPr>
          <a:xfrm>
            <a:off x="6453505" y="1718310"/>
            <a:ext cx="1938655" cy="313055"/>
          </a:xfrm>
          <a:prstGeom prst="rect">
            <a:avLst/>
          </a:prstGeom>
          <a:noFill/>
        </p:spPr>
        <p:txBody>
          <a:bodyPr wrap="square" lIns="68571" tIns="34285" rIns="68571" bIns="34285" rtlCol="0">
            <a:spAutoFit/>
          </a:bodyPr>
          <a:lstStyle/>
          <a:p>
            <a:pPr algn="ctr">
              <a:buFont typeface="Arial" panose="020B0604020202020204" pitchFamily="34" charset="0"/>
            </a:pPr>
            <a:r>
              <a:rPr lang="zh-CN" altLang="en-US" sz="1600" b="1" dirty="0">
                <a:solidFill>
                  <a:schemeClr val="tx1">
                    <a:lumMod val="65000"/>
                    <a:lumOff val="35000"/>
                  </a:schemeClr>
                </a:solidFill>
                <a:cs typeface="+mn-ea"/>
                <a:sym typeface="+mn-lt"/>
              </a:rPr>
              <a:t>单击此处输入标题</a:t>
            </a:r>
          </a:p>
        </p:txBody>
      </p:sp>
      <p:sp>
        <p:nvSpPr>
          <p:cNvPr id="257" name="文本框 102"/>
          <p:cNvSpPr txBox="1"/>
          <p:nvPr/>
        </p:nvSpPr>
        <p:spPr>
          <a:xfrm>
            <a:off x="6236335" y="2031365"/>
            <a:ext cx="2331085" cy="897890"/>
          </a:xfrm>
          <a:prstGeom prst="rect">
            <a:avLst/>
          </a:prstGeom>
          <a:noFill/>
        </p:spPr>
        <p:txBody>
          <a:bodyPr wrap="square" lIns="68571" tIns="34285" rIns="68571" bIns="34285" rtlCol="0">
            <a:spAutoFit/>
          </a:bodyPr>
          <a:lstStyle/>
          <a:p>
            <a:pPr algn="ctr">
              <a:lnSpc>
                <a:spcPct val="150000"/>
              </a:lnSpc>
              <a:spcBef>
                <a:spcPct val="20000"/>
              </a:spcBef>
              <a:buFont typeface="Arial" panose="020B0604020202020204" pitchFamily="34" charset="0"/>
            </a:pPr>
            <a:r>
              <a:rPr lang="zh-CN" altLang="en-US" sz="1200" dirty="0">
                <a:solidFill>
                  <a:schemeClr val="tx1">
                    <a:lumMod val="65000"/>
                    <a:lumOff val="35000"/>
                  </a:schemeClr>
                </a:solidFill>
                <a:cs typeface="+mn-ea"/>
                <a:sym typeface="+mn-lt"/>
              </a:rPr>
              <a:t>点击此处更换文本替换文字点击此处更换文本替换文字点击此处更换文本替换文字</a:t>
            </a:r>
          </a:p>
        </p:txBody>
      </p:sp>
      <p:grpSp>
        <p:nvGrpSpPr>
          <p:cNvPr id="10" name="组合 257"/>
          <p:cNvGrpSpPr/>
          <p:nvPr/>
        </p:nvGrpSpPr>
        <p:grpSpPr>
          <a:xfrm>
            <a:off x="8787342" y="3883808"/>
            <a:ext cx="69908" cy="536571"/>
            <a:chOff x="2690232" y="4097191"/>
            <a:chExt cx="93235" cy="715207"/>
          </a:xfrm>
        </p:grpSpPr>
        <p:sp>
          <p:nvSpPr>
            <p:cNvPr id="259" name="椭圆 258"/>
            <p:cNvSpPr/>
            <p:nvPr/>
          </p:nvSpPr>
          <p:spPr>
            <a:xfrm>
              <a:off x="2690232" y="4097191"/>
              <a:ext cx="93235" cy="93235"/>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260" name="椭圆 259"/>
            <p:cNvSpPr/>
            <p:nvPr/>
          </p:nvSpPr>
          <p:spPr>
            <a:xfrm>
              <a:off x="2690232" y="4719163"/>
              <a:ext cx="93235" cy="93235"/>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cxnSp>
          <p:nvCxnSpPr>
            <p:cNvPr id="261" name="直接连接符 260"/>
            <p:cNvCxnSpPr/>
            <p:nvPr/>
          </p:nvCxnSpPr>
          <p:spPr>
            <a:xfrm rot="5400000">
              <a:off x="2500788" y="4455019"/>
              <a:ext cx="470988" cy="0"/>
            </a:xfrm>
            <a:prstGeom prst="line">
              <a:avLst/>
            </a:prstGeom>
            <a:ln w="19050">
              <a:solidFill>
                <a:schemeClr val="accent2"/>
              </a:solidFill>
              <a:prstDash val="sysDot"/>
            </a:ln>
          </p:spPr>
          <p:style>
            <a:lnRef idx="1">
              <a:schemeClr val="accent1"/>
            </a:lnRef>
            <a:fillRef idx="0">
              <a:schemeClr val="accent1"/>
            </a:fillRef>
            <a:effectRef idx="0">
              <a:schemeClr val="accent1"/>
            </a:effectRef>
            <a:fontRef idx="minor">
              <a:schemeClr val="tx1"/>
            </a:fontRef>
          </p:style>
        </p:cxnSp>
      </p:grpSp>
      <p:sp>
        <p:nvSpPr>
          <p:cNvPr id="262" name="文本框 94"/>
          <p:cNvSpPr txBox="1"/>
          <p:nvPr/>
        </p:nvSpPr>
        <p:spPr>
          <a:xfrm>
            <a:off x="7810500" y="4474210"/>
            <a:ext cx="2018665" cy="313055"/>
          </a:xfrm>
          <a:prstGeom prst="rect">
            <a:avLst/>
          </a:prstGeom>
          <a:noFill/>
        </p:spPr>
        <p:txBody>
          <a:bodyPr wrap="square" lIns="68571" tIns="34285" rIns="68571" bIns="34285" rtlCol="0">
            <a:spAutoFit/>
          </a:bodyPr>
          <a:lstStyle/>
          <a:p>
            <a:pPr algn="ctr">
              <a:buFont typeface="Arial" panose="020B0604020202020204" pitchFamily="34" charset="0"/>
            </a:pPr>
            <a:r>
              <a:rPr lang="zh-CN" altLang="en-US" sz="1600" b="1" dirty="0">
                <a:solidFill>
                  <a:schemeClr val="tx1">
                    <a:lumMod val="65000"/>
                    <a:lumOff val="35000"/>
                  </a:schemeClr>
                </a:solidFill>
                <a:cs typeface="+mn-ea"/>
                <a:sym typeface="+mn-lt"/>
              </a:rPr>
              <a:t>单击此处输入标题</a:t>
            </a:r>
          </a:p>
        </p:txBody>
      </p:sp>
      <p:sp>
        <p:nvSpPr>
          <p:cNvPr id="263" name="文本框 95"/>
          <p:cNvSpPr txBox="1"/>
          <p:nvPr/>
        </p:nvSpPr>
        <p:spPr>
          <a:xfrm>
            <a:off x="7617460" y="4787265"/>
            <a:ext cx="2409190" cy="897890"/>
          </a:xfrm>
          <a:prstGeom prst="rect">
            <a:avLst/>
          </a:prstGeom>
          <a:noFill/>
        </p:spPr>
        <p:txBody>
          <a:bodyPr wrap="square" lIns="68571" tIns="34285" rIns="68571" bIns="34285" rtlCol="0">
            <a:spAutoFit/>
          </a:bodyPr>
          <a:lstStyle/>
          <a:p>
            <a:pPr algn="ctr">
              <a:lnSpc>
                <a:spcPct val="150000"/>
              </a:lnSpc>
              <a:spcBef>
                <a:spcPct val="20000"/>
              </a:spcBef>
              <a:buFont typeface="Arial" panose="020B0604020202020204" pitchFamily="34" charset="0"/>
            </a:pPr>
            <a:r>
              <a:rPr lang="zh-CN" altLang="en-US" sz="1200" dirty="0">
                <a:solidFill>
                  <a:schemeClr val="tx1">
                    <a:lumMod val="65000"/>
                    <a:lumOff val="35000"/>
                  </a:schemeClr>
                </a:solidFill>
                <a:cs typeface="+mn-ea"/>
                <a:sym typeface="+mn-lt"/>
              </a:rPr>
              <a:t>点击此处更换文本替换文字点击此处更换文本替换文字点击此处更换文本替换文字</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78"/>
                                        </p:tgtEl>
                                        <p:attrNameLst>
                                          <p:attrName>style.visibility</p:attrName>
                                        </p:attrNameLst>
                                      </p:cBhvr>
                                      <p:to>
                                        <p:strVal val="visible"/>
                                      </p:to>
                                    </p:set>
                                    <p:animEffect transition="in" filter="wipe(left)">
                                      <p:cBhvr>
                                        <p:cTn id="12" dur="500"/>
                                        <p:tgtEl>
                                          <p:spTgt spid="178"/>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83"/>
                                        </p:tgtEl>
                                        <p:attrNameLst>
                                          <p:attrName>style.visibility</p:attrName>
                                        </p:attrNameLst>
                                      </p:cBhvr>
                                      <p:to>
                                        <p:strVal val="visible"/>
                                      </p:to>
                                    </p:set>
                                    <p:animEffect transition="in" filter="fade">
                                      <p:cBhvr>
                                        <p:cTn id="16" dur="500"/>
                                        <p:tgtEl>
                                          <p:spTgt spid="183"/>
                                        </p:tgtEl>
                                      </p:cBhvr>
                                    </p:animEffect>
                                  </p:childTnLst>
                                </p:cTn>
                              </p:par>
                            </p:childTnLst>
                          </p:cTn>
                        </p:par>
                        <p:par>
                          <p:cTn id="17" fill="hold">
                            <p:stCondLst>
                              <p:cond delay="1500"/>
                            </p:stCondLst>
                            <p:childTnLst>
                              <p:par>
                                <p:cTn id="18" presetID="22" presetClass="entr" presetSubtype="1"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up)">
                                      <p:cBhvr>
                                        <p:cTn id="20" dur="500"/>
                                        <p:tgtEl>
                                          <p:spTgt spid="5"/>
                                        </p:tgtEl>
                                      </p:cBhvr>
                                    </p:animEffect>
                                  </p:childTnLst>
                                </p:cTn>
                              </p:par>
                            </p:childTnLst>
                          </p:cTn>
                        </p:par>
                        <p:par>
                          <p:cTn id="21" fill="hold">
                            <p:stCondLst>
                              <p:cond delay="2000"/>
                            </p:stCondLst>
                            <p:childTnLst>
                              <p:par>
                                <p:cTn id="22" presetID="2" presetClass="entr" presetSubtype="4" fill="hold" grpId="0" nodeType="afterEffect">
                                  <p:stCondLst>
                                    <p:cond delay="0"/>
                                  </p:stCondLst>
                                  <p:childTnLst>
                                    <p:set>
                                      <p:cBhvr>
                                        <p:cTn id="23" dur="1" fill="hold">
                                          <p:stCondLst>
                                            <p:cond delay="0"/>
                                          </p:stCondLst>
                                        </p:cTn>
                                        <p:tgtEl>
                                          <p:spTgt spid="232"/>
                                        </p:tgtEl>
                                        <p:attrNameLst>
                                          <p:attrName>style.visibility</p:attrName>
                                        </p:attrNameLst>
                                      </p:cBhvr>
                                      <p:to>
                                        <p:strVal val="visible"/>
                                      </p:to>
                                    </p:set>
                                    <p:anim calcmode="lin" valueType="num">
                                      <p:cBhvr additive="base">
                                        <p:cTn id="24" dur="500" fill="hold"/>
                                        <p:tgtEl>
                                          <p:spTgt spid="232"/>
                                        </p:tgtEl>
                                        <p:attrNameLst>
                                          <p:attrName>ppt_x</p:attrName>
                                        </p:attrNameLst>
                                      </p:cBhvr>
                                      <p:tavLst>
                                        <p:tav tm="0">
                                          <p:val>
                                            <p:strVal val="#ppt_x"/>
                                          </p:val>
                                        </p:tav>
                                        <p:tav tm="100000">
                                          <p:val>
                                            <p:strVal val="#ppt_x"/>
                                          </p:val>
                                        </p:tav>
                                      </p:tavLst>
                                    </p:anim>
                                    <p:anim calcmode="lin" valueType="num">
                                      <p:cBhvr additive="base">
                                        <p:cTn id="25" dur="500" fill="hold"/>
                                        <p:tgtEl>
                                          <p:spTgt spid="232"/>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2" presetClass="entr" presetSubtype="4" fill="hold" grpId="0" nodeType="afterEffect">
                                  <p:stCondLst>
                                    <p:cond delay="0"/>
                                  </p:stCondLst>
                                  <p:childTnLst>
                                    <p:set>
                                      <p:cBhvr>
                                        <p:cTn id="28" dur="1" fill="hold">
                                          <p:stCondLst>
                                            <p:cond delay="0"/>
                                          </p:stCondLst>
                                        </p:cTn>
                                        <p:tgtEl>
                                          <p:spTgt spid="233"/>
                                        </p:tgtEl>
                                        <p:attrNameLst>
                                          <p:attrName>style.visibility</p:attrName>
                                        </p:attrNameLst>
                                      </p:cBhvr>
                                      <p:to>
                                        <p:strVal val="visible"/>
                                      </p:to>
                                    </p:set>
                                    <p:anim calcmode="lin" valueType="num">
                                      <p:cBhvr additive="base">
                                        <p:cTn id="29" dur="500" fill="hold"/>
                                        <p:tgtEl>
                                          <p:spTgt spid="233"/>
                                        </p:tgtEl>
                                        <p:attrNameLst>
                                          <p:attrName>ppt_x</p:attrName>
                                        </p:attrNameLst>
                                      </p:cBhvr>
                                      <p:tavLst>
                                        <p:tav tm="0">
                                          <p:val>
                                            <p:strVal val="#ppt_x"/>
                                          </p:val>
                                        </p:tav>
                                        <p:tav tm="100000">
                                          <p:val>
                                            <p:strVal val="#ppt_x"/>
                                          </p:val>
                                        </p:tav>
                                      </p:tavLst>
                                    </p:anim>
                                    <p:anim calcmode="lin" valueType="num">
                                      <p:cBhvr additive="base">
                                        <p:cTn id="30" dur="500" fill="hold"/>
                                        <p:tgtEl>
                                          <p:spTgt spid="233"/>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179"/>
                                        </p:tgtEl>
                                        <p:attrNameLst>
                                          <p:attrName>style.visibility</p:attrName>
                                        </p:attrNameLst>
                                      </p:cBhvr>
                                      <p:to>
                                        <p:strVal val="visible"/>
                                      </p:to>
                                    </p:set>
                                    <p:animEffect transition="in" filter="wipe(left)">
                                      <p:cBhvr>
                                        <p:cTn id="34" dur="500"/>
                                        <p:tgtEl>
                                          <p:spTgt spid="179"/>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184"/>
                                        </p:tgtEl>
                                        <p:attrNameLst>
                                          <p:attrName>style.visibility</p:attrName>
                                        </p:attrNameLst>
                                      </p:cBhvr>
                                      <p:to>
                                        <p:strVal val="visible"/>
                                      </p:to>
                                    </p:set>
                                    <p:animEffect transition="in" filter="fade">
                                      <p:cBhvr>
                                        <p:cTn id="38" dur="500"/>
                                        <p:tgtEl>
                                          <p:spTgt spid="184"/>
                                        </p:tgtEl>
                                      </p:cBhvr>
                                    </p:animEffect>
                                  </p:childTnLst>
                                </p:cTn>
                              </p:par>
                            </p:childTnLst>
                          </p:cTn>
                        </p:par>
                        <p:par>
                          <p:cTn id="39" fill="hold">
                            <p:stCondLst>
                              <p:cond delay="4000"/>
                            </p:stCondLst>
                            <p:childTnLst>
                              <p:par>
                                <p:cTn id="40" presetID="22" presetClass="entr" presetSubtype="4" fill="hold"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down)">
                                      <p:cBhvr>
                                        <p:cTn id="42" dur="500"/>
                                        <p:tgtEl>
                                          <p:spTgt spid="6"/>
                                        </p:tgtEl>
                                      </p:cBhvr>
                                    </p:animEffect>
                                  </p:childTnLst>
                                </p:cTn>
                              </p:par>
                            </p:childTnLst>
                          </p:cTn>
                        </p:par>
                        <p:par>
                          <p:cTn id="43" fill="hold">
                            <p:stCondLst>
                              <p:cond delay="4500"/>
                            </p:stCondLst>
                            <p:childTnLst>
                              <p:par>
                                <p:cTn id="44" presetID="2" presetClass="entr" presetSubtype="4" fill="hold" grpId="0" nodeType="afterEffect">
                                  <p:stCondLst>
                                    <p:cond delay="0"/>
                                  </p:stCondLst>
                                  <p:childTnLst>
                                    <p:set>
                                      <p:cBhvr>
                                        <p:cTn id="45" dur="1" fill="hold">
                                          <p:stCondLst>
                                            <p:cond delay="0"/>
                                          </p:stCondLst>
                                        </p:cTn>
                                        <p:tgtEl>
                                          <p:spTgt spid="244"/>
                                        </p:tgtEl>
                                        <p:attrNameLst>
                                          <p:attrName>style.visibility</p:attrName>
                                        </p:attrNameLst>
                                      </p:cBhvr>
                                      <p:to>
                                        <p:strVal val="visible"/>
                                      </p:to>
                                    </p:set>
                                    <p:anim calcmode="lin" valueType="num">
                                      <p:cBhvr additive="base">
                                        <p:cTn id="46" dur="500" fill="hold"/>
                                        <p:tgtEl>
                                          <p:spTgt spid="244"/>
                                        </p:tgtEl>
                                        <p:attrNameLst>
                                          <p:attrName>ppt_x</p:attrName>
                                        </p:attrNameLst>
                                      </p:cBhvr>
                                      <p:tavLst>
                                        <p:tav tm="0">
                                          <p:val>
                                            <p:strVal val="#ppt_x"/>
                                          </p:val>
                                        </p:tav>
                                        <p:tav tm="100000">
                                          <p:val>
                                            <p:strVal val="#ppt_x"/>
                                          </p:val>
                                        </p:tav>
                                      </p:tavLst>
                                    </p:anim>
                                    <p:anim calcmode="lin" valueType="num">
                                      <p:cBhvr additive="base">
                                        <p:cTn id="47" dur="500" fill="hold"/>
                                        <p:tgtEl>
                                          <p:spTgt spid="244"/>
                                        </p:tgtEl>
                                        <p:attrNameLst>
                                          <p:attrName>ppt_y</p:attrName>
                                        </p:attrNameLst>
                                      </p:cBhvr>
                                      <p:tavLst>
                                        <p:tav tm="0">
                                          <p:val>
                                            <p:strVal val="1+#ppt_h/2"/>
                                          </p:val>
                                        </p:tav>
                                        <p:tav tm="100000">
                                          <p:val>
                                            <p:strVal val="#ppt_y"/>
                                          </p:val>
                                        </p:tav>
                                      </p:tavLst>
                                    </p:anim>
                                  </p:childTnLst>
                                </p:cTn>
                              </p:par>
                            </p:childTnLst>
                          </p:cTn>
                        </p:par>
                        <p:par>
                          <p:cTn id="48" fill="hold">
                            <p:stCondLst>
                              <p:cond delay="5000"/>
                            </p:stCondLst>
                            <p:childTnLst>
                              <p:par>
                                <p:cTn id="49" presetID="2" presetClass="entr" presetSubtype="4" fill="hold" grpId="0" nodeType="afterEffect">
                                  <p:stCondLst>
                                    <p:cond delay="0"/>
                                  </p:stCondLst>
                                  <p:childTnLst>
                                    <p:set>
                                      <p:cBhvr>
                                        <p:cTn id="50" dur="1" fill="hold">
                                          <p:stCondLst>
                                            <p:cond delay="0"/>
                                          </p:stCondLst>
                                        </p:cTn>
                                        <p:tgtEl>
                                          <p:spTgt spid="245"/>
                                        </p:tgtEl>
                                        <p:attrNameLst>
                                          <p:attrName>style.visibility</p:attrName>
                                        </p:attrNameLst>
                                      </p:cBhvr>
                                      <p:to>
                                        <p:strVal val="visible"/>
                                      </p:to>
                                    </p:set>
                                    <p:anim calcmode="lin" valueType="num">
                                      <p:cBhvr additive="base">
                                        <p:cTn id="51" dur="500" fill="hold"/>
                                        <p:tgtEl>
                                          <p:spTgt spid="245"/>
                                        </p:tgtEl>
                                        <p:attrNameLst>
                                          <p:attrName>ppt_x</p:attrName>
                                        </p:attrNameLst>
                                      </p:cBhvr>
                                      <p:tavLst>
                                        <p:tav tm="0">
                                          <p:val>
                                            <p:strVal val="#ppt_x"/>
                                          </p:val>
                                        </p:tav>
                                        <p:tav tm="100000">
                                          <p:val>
                                            <p:strVal val="#ppt_x"/>
                                          </p:val>
                                        </p:tav>
                                      </p:tavLst>
                                    </p:anim>
                                    <p:anim calcmode="lin" valueType="num">
                                      <p:cBhvr additive="base">
                                        <p:cTn id="52" dur="500" fill="hold"/>
                                        <p:tgtEl>
                                          <p:spTgt spid="245"/>
                                        </p:tgtEl>
                                        <p:attrNameLst>
                                          <p:attrName>ppt_y</p:attrName>
                                        </p:attrNameLst>
                                      </p:cBhvr>
                                      <p:tavLst>
                                        <p:tav tm="0">
                                          <p:val>
                                            <p:strVal val="1+#ppt_h/2"/>
                                          </p:val>
                                        </p:tav>
                                        <p:tav tm="100000">
                                          <p:val>
                                            <p:strVal val="#ppt_y"/>
                                          </p:val>
                                        </p:tav>
                                      </p:tavLst>
                                    </p:anim>
                                  </p:childTnLst>
                                </p:cTn>
                              </p:par>
                            </p:childTnLst>
                          </p:cTn>
                        </p:par>
                        <p:par>
                          <p:cTn id="53" fill="hold">
                            <p:stCondLst>
                              <p:cond delay="5500"/>
                            </p:stCondLst>
                            <p:childTnLst>
                              <p:par>
                                <p:cTn id="54" presetID="22" presetClass="entr" presetSubtype="8" fill="hold" grpId="0" nodeType="afterEffect">
                                  <p:stCondLst>
                                    <p:cond delay="0"/>
                                  </p:stCondLst>
                                  <p:childTnLst>
                                    <p:set>
                                      <p:cBhvr>
                                        <p:cTn id="55" dur="1" fill="hold">
                                          <p:stCondLst>
                                            <p:cond delay="0"/>
                                          </p:stCondLst>
                                        </p:cTn>
                                        <p:tgtEl>
                                          <p:spTgt spid="180"/>
                                        </p:tgtEl>
                                        <p:attrNameLst>
                                          <p:attrName>style.visibility</p:attrName>
                                        </p:attrNameLst>
                                      </p:cBhvr>
                                      <p:to>
                                        <p:strVal val="visible"/>
                                      </p:to>
                                    </p:set>
                                    <p:animEffect transition="in" filter="wipe(left)">
                                      <p:cBhvr>
                                        <p:cTn id="56" dur="500"/>
                                        <p:tgtEl>
                                          <p:spTgt spid="180"/>
                                        </p:tgtEl>
                                      </p:cBhvr>
                                    </p:animEffect>
                                  </p:childTnLst>
                                </p:cTn>
                              </p:par>
                            </p:childTnLst>
                          </p:cTn>
                        </p:par>
                        <p:par>
                          <p:cTn id="57" fill="hold">
                            <p:stCondLst>
                              <p:cond delay="6000"/>
                            </p:stCondLst>
                            <p:childTnLst>
                              <p:par>
                                <p:cTn id="58" presetID="10" presetClass="entr" presetSubtype="0" fill="hold" grpId="0" nodeType="afterEffect">
                                  <p:stCondLst>
                                    <p:cond delay="0"/>
                                  </p:stCondLst>
                                  <p:childTnLst>
                                    <p:set>
                                      <p:cBhvr>
                                        <p:cTn id="59" dur="1" fill="hold">
                                          <p:stCondLst>
                                            <p:cond delay="0"/>
                                          </p:stCondLst>
                                        </p:cTn>
                                        <p:tgtEl>
                                          <p:spTgt spid="185"/>
                                        </p:tgtEl>
                                        <p:attrNameLst>
                                          <p:attrName>style.visibility</p:attrName>
                                        </p:attrNameLst>
                                      </p:cBhvr>
                                      <p:to>
                                        <p:strVal val="visible"/>
                                      </p:to>
                                    </p:set>
                                    <p:animEffect transition="in" filter="fade">
                                      <p:cBhvr>
                                        <p:cTn id="60" dur="500"/>
                                        <p:tgtEl>
                                          <p:spTgt spid="185"/>
                                        </p:tgtEl>
                                      </p:cBhvr>
                                    </p:animEffect>
                                  </p:childTnLst>
                                </p:cTn>
                              </p:par>
                            </p:childTnLst>
                          </p:cTn>
                        </p:par>
                        <p:par>
                          <p:cTn id="61" fill="hold">
                            <p:stCondLst>
                              <p:cond delay="6500"/>
                            </p:stCondLst>
                            <p:childTnLst>
                              <p:par>
                                <p:cTn id="62" presetID="22" presetClass="entr" presetSubtype="1" fill="hold" nodeType="after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wipe(up)">
                                      <p:cBhvr>
                                        <p:cTn id="64" dur="500"/>
                                        <p:tgtEl>
                                          <p:spTgt spid="2"/>
                                        </p:tgtEl>
                                      </p:cBhvr>
                                    </p:animEffect>
                                  </p:childTnLst>
                                </p:cTn>
                              </p:par>
                            </p:childTnLst>
                          </p:cTn>
                        </p:par>
                        <p:par>
                          <p:cTn id="65" fill="hold">
                            <p:stCondLst>
                              <p:cond delay="7000"/>
                            </p:stCondLst>
                            <p:childTnLst>
                              <p:par>
                                <p:cTn id="66" presetID="2" presetClass="entr" presetSubtype="4" fill="hold" grpId="0" nodeType="afterEffect">
                                  <p:stCondLst>
                                    <p:cond delay="0"/>
                                  </p:stCondLst>
                                  <p:childTnLst>
                                    <p:set>
                                      <p:cBhvr>
                                        <p:cTn id="67" dur="1" fill="hold">
                                          <p:stCondLst>
                                            <p:cond delay="0"/>
                                          </p:stCondLst>
                                        </p:cTn>
                                        <p:tgtEl>
                                          <p:spTgt spid="250"/>
                                        </p:tgtEl>
                                        <p:attrNameLst>
                                          <p:attrName>style.visibility</p:attrName>
                                        </p:attrNameLst>
                                      </p:cBhvr>
                                      <p:to>
                                        <p:strVal val="visible"/>
                                      </p:to>
                                    </p:set>
                                    <p:anim calcmode="lin" valueType="num">
                                      <p:cBhvr additive="base">
                                        <p:cTn id="68" dur="500" fill="hold"/>
                                        <p:tgtEl>
                                          <p:spTgt spid="250"/>
                                        </p:tgtEl>
                                        <p:attrNameLst>
                                          <p:attrName>ppt_x</p:attrName>
                                        </p:attrNameLst>
                                      </p:cBhvr>
                                      <p:tavLst>
                                        <p:tav tm="0">
                                          <p:val>
                                            <p:strVal val="#ppt_x"/>
                                          </p:val>
                                        </p:tav>
                                        <p:tav tm="100000">
                                          <p:val>
                                            <p:strVal val="#ppt_x"/>
                                          </p:val>
                                        </p:tav>
                                      </p:tavLst>
                                    </p:anim>
                                    <p:anim calcmode="lin" valueType="num">
                                      <p:cBhvr additive="base">
                                        <p:cTn id="69" dur="500" fill="hold"/>
                                        <p:tgtEl>
                                          <p:spTgt spid="250"/>
                                        </p:tgtEl>
                                        <p:attrNameLst>
                                          <p:attrName>ppt_y</p:attrName>
                                        </p:attrNameLst>
                                      </p:cBhvr>
                                      <p:tavLst>
                                        <p:tav tm="0">
                                          <p:val>
                                            <p:strVal val="1+#ppt_h/2"/>
                                          </p:val>
                                        </p:tav>
                                        <p:tav tm="100000">
                                          <p:val>
                                            <p:strVal val="#ppt_y"/>
                                          </p:val>
                                        </p:tav>
                                      </p:tavLst>
                                    </p:anim>
                                  </p:childTnLst>
                                </p:cTn>
                              </p:par>
                            </p:childTnLst>
                          </p:cTn>
                        </p:par>
                        <p:par>
                          <p:cTn id="70" fill="hold">
                            <p:stCondLst>
                              <p:cond delay="7500"/>
                            </p:stCondLst>
                            <p:childTnLst>
                              <p:par>
                                <p:cTn id="71" presetID="2" presetClass="entr" presetSubtype="4" fill="hold" grpId="0" nodeType="afterEffect">
                                  <p:stCondLst>
                                    <p:cond delay="0"/>
                                  </p:stCondLst>
                                  <p:childTnLst>
                                    <p:set>
                                      <p:cBhvr>
                                        <p:cTn id="72" dur="1" fill="hold">
                                          <p:stCondLst>
                                            <p:cond delay="0"/>
                                          </p:stCondLst>
                                        </p:cTn>
                                        <p:tgtEl>
                                          <p:spTgt spid="251"/>
                                        </p:tgtEl>
                                        <p:attrNameLst>
                                          <p:attrName>style.visibility</p:attrName>
                                        </p:attrNameLst>
                                      </p:cBhvr>
                                      <p:to>
                                        <p:strVal val="visible"/>
                                      </p:to>
                                    </p:set>
                                    <p:anim calcmode="lin" valueType="num">
                                      <p:cBhvr additive="base">
                                        <p:cTn id="73" dur="500" fill="hold"/>
                                        <p:tgtEl>
                                          <p:spTgt spid="251"/>
                                        </p:tgtEl>
                                        <p:attrNameLst>
                                          <p:attrName>ppt_x</p:attrName>
                                        </p:attrNameLst>
                                      </p:cBhvr>
                                      <p:tavLst>
                                        <p:tav tm="0">
                                          <p:val>
                                            <p:strVal val="#ppt_x"/>
                                          </p:val>
                                        </p:tav>
                                        <p:tav tm="100000">
                                          <p:val>
                                            <p:strVal val="#ppt_x"/>
                                          </p:val>
                                        </p:tav>
                                      </p:tavLst>
                                    </p:anim>
                                    <p:anim calcmode="lin" valueType="num">
                                      <p:cBhvr additive="base">
                                        <p:cTn id="74" dur="500" fill="hold"/>
                                        <p:tgtEl>
                                          <p:spTgt spid="251"/>
                                        </p:tgtEl>
                                        <p:attrNameLst>
                                          <p:attrName>ppt_y</p:attrName>
                                        </p:attrNameLst>
                                      </p:cBhvr>
                                      <p:tavLst>
                                        <p:tav tm="0">
                                          <p:val>
                                            <p:strVal val="1+#ppt_h/2"/>
                                          </p:val>
                                        </p:tav>
                                        <p:tav tm="100000">
                                          <p:val>
                                            <p:strVal val="#ppt_y"/>
                                          </p:val>
                                        </p:tav>
                                      </p:tavLst>
                                    </p:anim>
                                  </p:childTnLst>
                                </p:cTn>
                              </p:par>
                            </p:childTnLst>
                          </p:cTn>
                        </p:par>
                        <p:par>
                          <p:cTn id="75" fill="hold">
                            <p:stCondLst>
                              <p:cond delay="8000"/>
                            </p:stCondLst>
                            <p:childTnLst>
                              <p:par>
                                <p:cTn id="76" presetID="22" presetClass="entr" presetSubtype="8" fill="hold" grpId="0" nodeType="afterEffect">
                                  <p:stCondLst>
                                    <p:cond delay="0"/>
                                  </p:stCondLst>
                                  <p:childTnLst>
                                    <p:set>
                                      <p:cBhvr>
                                        <p:cTn id="77" dur="1" fill="hold">
                                          <p:stCondLst>
                                            <p:cond delay="0"/>
                                          </p:stCondLst>
                                        </p:cTn>
                                        <p:tgtEl>
                                          <p:spTgt spid="181"/>
                                        </p:tgtEl>
                                        <p:attrNameLst>
                                          <p:attrName>style.visibility</p:attrName>
                                        </p:attrNameLst>
                                      </p:cBhvr>
                                      <p:to>
                                        <p:strVal val="visible"/>
                                      </p:to>
                                    </p:set>
                                    <p:animEffect transition="in" filter="wipe(left)">
                                      <p:cBhvr>
                                        <p:cTn id="78" dur="500"/>
                                        <p:tgtEl>
                                          <p:spTgt spid="181"/>
                                        </p:tgtEl>
                                      </p:cBhvr>
                                    </p:animEffect>
                                  </p:childTnLst>
                                </p:cTn>
                              </p:par>
                            </p:childTnLst>
                          </p:cTn>
                        </p:par>
                        <p:par>
                          <p:cTn id="79" fill="hold">
                            <p:stCondLst>
                              <p:cond delay="8500"/>
                            </p:stCondLst>
                            <p:childTnLst>
                              <p:par>
                                <p:cTn id="80" presetID="10" presetClass="entr" presetSubtype="0" fill="hold" grpId="0" nodeType="afterEffect">
                                  <p:stCondLst>
                                    <p:cond delay="0"/>
                                  </p:stCondLst>
                                  <p:childTnLst>
                                    <p:set>
                                      <p:cBhvr>
                                        <p:cTn id="81" dur="1" fill="hold">
                                          <p:stCondLst>
                                            <p:cond delay="0"/>
                                          </p:stCondLst>
                                        </p:cTn>
                                        <p:tgtEl>
                                          <p:spTgt spid="186"/>
                                        </p:tgtEl>
                                        <p:attrNameLst>
                                          <p:attrName>style.visibility</p:attrName>
                                        </p:attrNameLst>
                                      </p:cBhvr>
                                      <p:to>
                                        <p:strVal val="visible"/>
                                      </p:to>
                                    </p:set>
                                    <p:animEffect transition="in" filter="fade">
                                      <p:cBhvr>
                                        <p:cTn id="82" dur="500"/>
                                        <p:tgtEl>
                                          <p:spTgt spid="186"/>
                                        </p:tgtEl>
                                      </p:cBhvr>
                                    </p:animEffect>
                                  </p:childTnLst>
                                </p:cTn>
                              </p:par>
                            </p:childTnLst>
                          </p:cTn>
                        </p:par>
                        <p:par>
                          <p:cTn id="83" fill="hold">
                            <p:stCondLst>
                              <p:cond delay="9000"/>
                            </p:stCondLst>
                            <p:childTnLst>
                              <p:par>
                                <p:cTn id="84" presetID="22" presetClass="entr" presetSubtype="4" fill="hold" nodeType="afterEffect">
                                  <p:stCondLst>
                                    <p:cond delay="0"/>
                                  </p:stCondLst>
                                  <p:childTnLst>
                                    <p:set>
                                      <p:cBhvr>
                                        <p:cTn id="85" dur="1" fill="hold">
                                          <p:stCondLst>
                                            <p:cond delay="0"/>
                                          </p:stCondLst>
                                        </p:cTn>
                                        <p:tgtEl>
                                          <p:spTgt spid="8"/>
                                        </p:tgtEl>
                                        <p:attrNameLst>
                                          <p:attrName>style.visibility</p:attrName>
                                        </p:attrNameLst>
                                      </p:cBhvr>
                                      <p:to>
                                        <p:strVal val="visible"/>
                                      </p:to>
                                    </p:set>
                                    <p:animEffect transition="in" filter="wipe(down)">
                                      <p:cBhvr>
                                        <p:cTn id="86" dur="500"/>
                                        <p:tgtEl>
                                          <p:spTgt spid="8"/>
                                        </p:tgtEl>
                                      </p:cBhvr>
                                    </p:animEffect>
                                  </p:childTnLst>
                                </p:cTn>
                              </p:par>
                            </p:childTnLst>
                          </p:cTn>
                        </p:par>
                        <p:par>
                          <p:cTn id="87" fill="hold">
                            <p:stCondLst>
                              <p:cond delay="9500"/>
                            </p:stCondLst>
                            <p:childTnLst>
                              <p:par>
                                <p:cTn id="88" presetID="2" presetClass="entr" presetSubtype="4" fill="hold" grpId="0" nodeType="afterEffect">
                                  <p:stCondLst>
                                    <p:cond delay="0"/>
                                  </p:stCondLst>
                                  <p:childTnLst>
                                    <p:set>
                                      <p:cBhvr>
                                        <p:cTn id="89" dur="1" fill="hold">
                                          <p:stCondLst>
                                            <p:cond delay="0"/>
                                          </p:stCondLst>
                                        </p:cTn>
                                        <p:tgtEl>
                                          <p:spTgt spid="256"/>
                                        </p:tgtEl>
                                        <p:attrNameLst>
                                          <p:attrName>style.visibility</p:attrName>
                                        </p:attrNameLst>
                                      </p:cBhvr>
                                      <p:to>
                                        <p:strVal val="visible"/>
                                      </p:to>
                                    </p:set>
                                    <p:anim calcmode="lin" valueType="num">
                                      <p:cBhvr additive="base">
                                        <p:cTn id="90" dur="500" fill="hold"/>
                                        <p:tgtEl>
                                          <p:spTgt spid="256"/>
                                        </p:tgtEl>
                                        <p:attrNameLst>
                                          <p:attrName>ppt_x</p:attrName>
                                        </p:attrNameLst>
                                      </p:cBhvr>
                                      <p:tavLst>
                                        <p:tav tm="0">
                                          <p:val>
                                            <p:strVal val="#ppt_x"/>
                                          </p:val>
                                        </p:tav>
                                        <p:tav tm="100000">
                                          <p:val>
                                            <p:strVal val="#ppt_x"/>
                                          </p:val>
                                        </p:tav>
                                      </p:tavLst>
                                    </p:anim>
                                    <p:anim calcmode="lin" valueType="num">
                                      <p:cBhvr additive="base">
                                        <p:cTn id="91" dur="500" fill="hold"/>
                                        <p:tgtEl>
                                          <p:spTgt spid="256"/>
                                        </p:tgtEl>
                                        <p:attrNameLst>
                                          <p:attrName>ppt_y</p:attrName>
                                        </p:attrNameLst>
                                      </p:cBhvr>
                                      <p:tavLst>
                                        <p:tav tm="0">
                                          <p:val>
                                            <p:strVal val="1+#ppt_h/2"/>
                                          </p:val>
                                        </p:tav>
                                        <p:tav tm="100000">
                                          <p:val>
                                            <p:strVal val="#ppt_y"/>
                                          </p:val>
                                        </p:tav>
                                      </p:tavLst>
                                    </p:anim>
                                  </p:childTnLst>
                                </p:cTn>
                              </p:par>
                            </p:childTnLst>
                          </p:cTn>
                        </p:par>
                        <p:par>
                          <p:cTn id="92" fill="hold">
                            <p:stCondLst>
                              <p:cond delay="10000"/>
                            </p:stCondLst>
                            <p:childTnLst>
                              <p:par>
                                <p:cTn id="93" presetID="2" presetClass="entr" presetSubtype="4" fill="hold" grpId="0" nodeType="afterEffect">
                                  <p:stCondLst>
                                    <p:cond delay="0"/>
                                  </p:stCondLst>
                                  <p:childTnLst>
                                    <p:set>
                                      <p:cBhvr>
                                        <p:cTn id="94" dur="1" fill="hold">
                                          <p:stCondLst>
                                            <p:cond delay="0"/>
                                          </p:stCondLst>
                                        </p:cTn>
                                        <p:tgtEl>
                                          <p:spTgt spid="257"/>
                                        </p:tgtEl>
                                        <p:attrNameLst>
                                          <p:attrName>style.visibility</p:attrName>
                                        </p:attrNameLst>
                                      </p:cBhvr>
                                      <p:to>
                                        <p:strVal val="visible"/>
                                      </p:to>
                                    </p:set>
                                    <p:anim calcmode="lin" valueType="num">
                                      <p:cBhvr additive="base">
                                        <p:cTn id="95" dur="500" fill="hold"/>
                                        <p:tgtEl>
                                          <p:spTgt spid="257"/>
                                        </p:tgtEl>
                                        <p:attrNameLst>
                                          <p:attrName>ppt_x</p:attrName>
                                        </p:attrNameLst>
                                      </p:cBhvr>
                                      <p:tavLst>
                                        <p:tav tm="0">
                                          <p:val>
                                            <p:strVal val="#ppt_x"/>
                                          </p:val>
                                        </p:tav>
                                        <p:tav tm="100000">
                                          <p:val>
                                            <p:strVal val="#ppt_x"/>
                                          </p:val>
                                        </p:tav>
                                      </p:tavLst>
                                    </p:anim>
                                    <p:anim calcmode="lin" valueType="num">
                                      <p:cBhvr additive="base">
                                        <p:cTn id="96" dur="500" fill="hold"/>
                                        <p:tgtEl>
                                          <p:spTgt spid="257"/>
                                        </p:tgtEl>
                                        <p:attrNameLst>
                                          <p:attrName>ppt_y</p:attrName>
                                        </p:attrNameLst>
                                      </p:cBhvr>
                                      <p:tavLst>
                                        <p:tav tm="0">
                                          <p:val>
                                            <p:strVal val="1+#ppt_h/2"/>
                                          </p:val>
                                        </p:tav>
                                        <p:tav tm="100000">
                                          <p:val>
                                            <p:strVal val="#ppt_y"/>
                                          </p:val>
                                        </p:tav>
                                      </p:tavLst>
                                    </p:anim>
                                  </p:childTnLst>
                                </p:cTn>
                              </p:par>
                            </p:childTnLst>
                          </p:cTn>
                        </p:par>
                        <p:par>
                          <p:cTn id="97" fill="hold">
                            <p:stCondLst>
                              <p:cond delay="10500"/>
                            </p:stCondLst>
                            <p:childTnLst>
                              <p:par>
                                <p:cTn id="98" presetID="22" presetClass="entr" presetSubtype="8" fill="hold" grpId="0" nodeType="afterEffect">
                                  <p:stCondLst>
                                    <p:cond delay="0"/>
                                  </p:stCondLst>
                                  <p:childTnLst>
                                    <p:set>
                                      <p:cBhvr>
                                        <p:cTn id="99" dur="1" fill="hold">
                                          <p:stCondLst>
                                            <p:cond delay="0"/>
                                          </p:stCondLst>
                                        </p:cTn>
                                        <p:tgtEl>
                                          <p:spTgt spid="182"/>
                                        </p:tgtEl>
                                        <p:attrNameLst>
                                          <p:attrName>style.visibility</p:attrName>
                                        </p:attrNameLst>
                                      </p:cBhvr>
                                      <p:to>
                                        <p:strVal val="visible"/>
                                      </p:to>
                                    </p:set>
                                    <p:animEffect transition="in" filter="wipe(left)">
                                      <p:cBhvr>
                                        <p:cTn id="100" dur="500"/>
                                        <p:tgtEl>
                                          <p:spTgt spid="182"/>
                                        </p:tgtEl>
                                      </p:cBhvr>
                                    </p:animEffect>
                                  </p:childTnLst>
                                </p:cTn>
                              </p:par>
                            </p:childTnLst>
                          </p:cTn>
                        </p:par>
                        <p:par>
                          <p:cTn id="101" fill="hold">
                            <p:stCondLst>
                              <p:cond delay="11000"/>
                            </p:stCondLst>
                            <p:childTnLst>
                              <p:par>
                                <p:cTn id="102" presetID="10" presetClass="entr" presetSubtype="0" fill="hold" grpId="0" nodeType="afterEffect">
                                  <p:stCondLst>
                                    <p:cond delay="0"/>
                                  </p:stCondLst>
                                  <p:childTnLst>
                                    <p:set>
                                      <p:cBhvr>
                                        <p:cTn id="103" dur="1" fill="hold">
                                          <p:stCondLst>
                                            <p:cond delay="0"/>
                                          </p:stCondLst>
                                        </p:cTn>
                                        <p:tgtEl>
                                          <p:spTgt spid="187"/>
                                        </p:tgtEl>
                                        <p:attrNameLst>
                                          <p:attrName>style.visibility</p:attrName>
                                        </p:attrNameLst>
                                      </p:cBhvr>
                                      <p:to>
                                        <p:strVal val="visible"/>
                                      </p:to>
                                    </p:set>
                                    <p:animEffect transition="in" filter="fade">
                                      <p:cBhvr>
                                        <p:cTn id="104" dur="500"/>
                                        <p:tgtEl>
                                          <p:spTgt spid="187"/>
                                        </p:tgtEl>
                                      </p:cBhvr>
                                    </p:animEffect>
                                  </p:childTnLst>
                                </p:cTn>
                              </p:par>
                            </p:childTnLst>
                          </p:cTn>
                        </p:par>
                        <p:par>
                          <p:cTn id="105" fill="hold">
                            <p:stCondLst>
                              <p:cond delay="11500"/>
                            </p:stCondLst>
                            <p:childTnLst>
                              <p:par>
                                <p:cTn id="106" presetID="22" presetClass="entr" presetSubtype="1" fill="hold" nodeType="afterEffect">
                                  <p:stCondLst>
                                    <p:cond delay="0"/>
                                  </p:stCondLst>
                                  <p:childTnLst>
                                    <p:set>
                                      <p:cBhvr>
                                        <p:cTn id="107" dur="1" fill="hold">
                                          <p:stCondLst>
                                            <p:cond delay="0"/>
                                          </p:stCondLst>
                                        </p:cTn>
                                        <p:tgtEl>
                                          <p:spTgt spid="10"/>
                                        </p:tgtEl>
                                        <p:attrNameLst>
                                          <p:attrName>style.visibility</p:attrName>
                                        </p:attrNameLst>
                                      </p:cBhvr>
                                      <p:to>
                                        <p:strVal val="visible"/>
                                      </p:to>
                                    </p:set>
                                    <p:animEffect transition="in" filter="wipe(up)">
                                      <p:cBhvr>
                                        <p:cTn id="108" dur="500"/>
                                        <p:tgtEl>
                                          <p:spTgt spid="10"/>
                                        </p:tgtEl>
                                      </p:cBhvr>
                                    </p:animEffect>
                                  </p:childTnLst>
                                </p:cTn>
                              </p:par>
                            </p:childTnLst>
                          </p:cTn>
                        </p:par>
                        <p:par>
                          <p:cTn id="109" fill="hold">
                            <p:stCondLst>
                              <p:cond delay="12000"/>
                            </p:stCondLst>
                            <p:childTnLst>
                              <p:par>
                                <p:cTn id="110" presetID="2" presetClass="entr" presetSubtype="4" fill="hold" grpId="0" nodeType="afterEffect">
                                  <p:stCondLst>
                                    <p:cond delay="0"/>
                                  </p:stCondLst>
                                  <p:childTnLst>
                                    <p:set>
                                      <p:cBhvr>
                                        <p:cTn id="111" dur="1" fill="hold">
                                          <p:stCondLst>
                                            <p:cond delay="0"/>
                                          </p:stCondLst>
                                        </p:cTn>
                                        <p:tgtEl>
                                          <p:spTgt spid="262"/>
                                        </p:tgtEl>
                                        <p:attrNameLst>
                                          <p:attrName>style.visibility</p:attrName>
                                        </p:attrNameLst>
                                      </p:cBhvr>
                                      <p:to>
                                        <p:strVal val="visible"/>
                                      </p:to>
                                    </p:set>
                                    <p:anim calcmode="lin" valueType="num">
                                      <p:cBhvr additive="base">
                                        <p:cTn id="112" dur="500" fill="hold"/>
                                        <p:tgtEl>
                                          <p:spTgt spid="262"/>
                                        </p:tgtEl>
                                        <p:attrNameLst>
                                          <p:attrName>ppt_x</p:attrName>
                                        </p:attrNameLst>
                                      </p:cBhvr>
                                      <p:tavLst>
                                        <p:tav tm="0">
                                          <p:val>
                                            <p:strVal val="#ppt_x"/>
                                          </p:val>
                                        </p:tav>
                                        <p:tav tm="100000">
                                          <p:val>
                                            <p:strVal val="#ppt_x"/>
                                          </p:val>
                                        </p:tav>
                                      </p:tavLst>
                                    </p:anim>
                                    <p:anim calcmode="lin" valueType="num">
                                      <p:cBhvr additive="base">
                                        <p:cTn id="113" dur="500" fill="hold"/>
                                        <p:tgtEl>
                                          <p:spTgt spid="262"/>
                                        </p:tgtEl>
                                        <p:attrNameLst>
                                          <p:attrName>ppt_y</p:attrName>
                                        </p:attrNameLst>
                                      </p:cBhvr>
                                      <p:tavLst>
                                        <p:tav tm="0">
                                          <p:val>
                                            <p:strVal val="1+#ppt_h/2"/>
                                          </p:val>
                                        </p:tav>
                                        <p:tav tm="100000">
                                          <p:val>
                                            <p:strVal val="#ppt_y"/>
                                          </p:val>
                                        </p:tav>
                                      </p:tavLst>
                                    </p:anim>
                                  </p:childTnLst>
                                </p:cTn>
                              </p:par>
                            </p:childTnLst>
                          </p:cTn>
                        </p:par>
                        <p:par>
                          <p:cTn id="114" fill="hold">
                            <p:stCondLst>
                              <p:cond delay="12500"/>
                            </p:stCondLst>
                            <p:childTnLst>
                              <p:par>
                                <p:cTn id="115" presetID="2" presetClass="entr" presetSubtype="4" fill="hold" grpId="0" nodeType="afterEffect">
                                  <p:stCondLst>
                                    <p:cond delay="0"/>
                                  </p:stCondLst>
                                  <p:childTnLst>
                                    <p:set>
                                      <p:cBhvr>
                                        <p:cTn id="116" dur="1" fill="hold">
                                          <p:stCondLst>
                                            <p:cond delay="0"/>
                                          </p:stCondLst>
                                        </p:cTn>
                                        <p:tgtEl>
                                          <p:spTgt spid="263"/>
                                        </p:tgtEl>
                                        <p:attrNameLst>
                                          <p:attrName>style.visibility</p:attrName>
                                        </p:attrNameLst>
                                      </p:cBhvr>
                                      <p:to>
                                        <p:strVal val="visible"/>
                                      </p:to>
                                    </p:set>
                                    <p:anim calcmode="lin" valueType="num">
                                      <p:cBhvr additive="base">
                                        <p:cTn id="117" dur="500" fill="hold"/>
                                        <p:tgtEl>
                                          <p:spTgt spid="263"/>
                                        </p:tgtEl>
                                        <p:attrNameLst>
                                          <p:attrName>ppt_x</p:attrName>
                                        </p:attrNameLst>
                                      </p:cBhvr>
                                      <p:tavLst>
                                        <p:tav tm="0">
                                          <p:val>
                                            <p:strVal val="#ppt_x"/>
                                          </p:val>
                                        </p:tav>
                                        <p:tav tm="100000">
                                          <p:val>
                                            <p:strVal val="#ppt_x"/>
                                          </p:val>
                                        </p:tav>
                                      </p:tavLst>
                                    </p:anim>
                                    <p:anim calcmode="lin" valueType="num">
                                      <p:cBhvr additive="base">
                                        <p:cTn id="118" dur="500" fill="hold"/>
                                        <p:tgtEl>
                                          <p:spTgt spid="2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8" grpId="0" bldLvl="0" animBg="1"/>
      <p:bldP spid="179" grpId="0" bldLvl="0" animBg="1"/>
      <p:bldP spid="180" grpId="0" bldLvl="0" animBg="1"/>
      <p:bldP spid="181" grpId="0" bldLvl="0" animBg="1"/>
      <p:bldP spid="182" grpId="0" bldLvl="0" animBg="1"/>
      <p:bldP spid="183" grpId="0"/>
      <p:bldP spid="184" grpId="0"/>
      <p:bldP spid="185" grpId="0"/>
      <p:bldP spid="186" grpId="0"/>
      <p:bldP spid="187" grpId="0"/>
      <p:bldP spid="232" grpId="0"/>
      <p:bldP spid="233" grpId="0"/>
      <p:bldP spid="244" grpId="0"/>
      <p:bldP spid="245" grpId="0"/>
      <p:bldP spid="250" grpId="0"/>
      <p:bldP spid="251" grpId="0"/>
      <p:bldP spid="256" grpId="0"/>
      <p:bldP spid="257" grpId="0"/>
      <p:bldP spid="262" grpId="0"/>
      <p:bldP spid="26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66615" y="1806575"/>
            <a:ext cx="2858135" cy="768350"/>
          </a:xfrm>
          <a:prstGeom prst="rect">
            <a:avLst/>
          </a:prstGeom>
          <a:noFill/>
        </p:spPr>
        <p:txBody>
          <a:bodyPr wrap="square" rtlCol="0">
            <a:spAutoFit/>
          </a:bodyPr>
          <a:lstStyle/>
          <a:p>
            <a:pPr algn="dist"/>
            <a:r>
              <a:rPr lang="en-US" altLang="zh-CN" sz="4400" dirty="0">
                <a:solidFill>
                  <a:schemeClr val="tx1">
                    <a:lumMod val="65000"/>
                    <a:lumOff val="35000"/>
                  </a:schemeClr>
                </a:solidFill>
                <a:cs typeface="+mn-ea"/>
                <a:sym typeface="+mn-lt"/>
              </a:rPr>
              <a:t>PART.03</a:t>
            </a:r>
          </a:p>
        </p:txBody>
      </p:sp>
      <p:cxnSp>
        <p:nvCxnSpPr>
          <p:cNvPr id="5" name="直接连接符 4"/>
          <p:cNvCxnSpPr/>
          <p:nvPr/>
        </p:nvCxnSpPr>
        <p:spPr>
          <a:xfrm>
            <a:off x="3994785" y="2743835"/>
            <a:ext cx="420243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994785" y="3883025"/>
            <a:ext cx="420243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994785" y="2990850"/>
            <a:ext cx="4203065" cy="645160"/>
          </a:xfrm>
          <a:prstGeom prst="rect">
            <a:avLst/>
          </a:prstGeom>
          <a:noFill/>
        </p:spPr>
        <p:txBody>
          <a:bodyPr wrap="square" rtlCol="0">
            <a:spAutoFit/>
          </a:bodyPr>
          <a:lstStyle/>
          <a:p>
            <a:pPr algn="dist"/>
            <a:r>
              <a:rPr lang="zh-CN" altLang="en-US" sz="3600" b="1">
                <a:solidFill>
                  <a:schemeClr val="tx1">
                    <a:lumMod val="65000"/>
                    <a:lumOff val="35000"/>
                  </a:schemeClr>
                </a:solidFill>
                <a:cs typeface="+mn-ea"/>
                <a:sym typeface="+mn-lt"/>
              </a:rPr>
              <a:t>单击此处输入标题</a:t>
            </a:r>
          </a:p>
        </p:txBody>
      </p:sp>
      <p:sp>
        <p:nvSpPr>
          <p:cNvPr id="23" name="矩形 22"/>
          <p:cNvSpPr/>
          <p:nvPr/>
        </p:nvSpPr>
        <p:spPr>
          <a:xfrm>
            <a:off x="3994785" y="4083685"/>
            <a:ext cx="4203065" cy="922020"/>
          </a:xfrm>
          <a:prstGeom prst="rect">
            <a:avLst/>
          </a:prstGeom>
        </p:spPr>
        <p:txBody>
          <a:bodyPr wrap="square">
            <a:spAutoFit/>
          </a:bodyPr>
          <a:lstStyle/>
          <a:p>
            <a:pPr algn="ctr">
              <a:lnSpc>
                <a:spcPct val="150000"/>
              </a:lnSpc>
            </a:pPr>
            <a:r>
              <a:rPr lang="zh-CN" altLang="en-US" sz="1200" dirty="0">
                <a:solidFill>
                  <a:schemeClr val="tx1">
                    <a:lumMod val="65000"/>
                    <a:lumOff val="35000"/>
                  </a:schemeClr>
                </a:solidFill>
                <a:cs typeface="+mn-ea"/>
                <a:sym typeface="+mn-lt"/>
              </a:rPr>
              <a:t>点击此处更换文本替换文字点击此处更换文本替换文字点击此处更换文本替换文字点击此处更换文本替换文字点击此处更换文本替换文字点击此处更换文本替换文字</a:t>
            </a:r>
          </a:p>
        </p:txBody>
      </p:sp>
    </p:spTree>
    <p:extLst>
      <p:ext uri="{BB962C8B-B14F-4D97-AF65-F5344CB8AC3E}">
        <p14:creationId xmlns:p14="http://schemas.microsoft.com/office/powerpoint/2010/main" val="44546211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500"/>
                                        <p:tgtEl>
                                          <p:spTgt spid="4"/>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2"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right)">
                                      <p:cBhvr>
                                        <p:cTn id="16" dur="500"/>
                                        <p:tgtEl>
                                          <p:spTgt spid="9"/>
                                        </p:tgtEl>
                                      </p:cBhvr>
                                    </p:animEffect>
                                  </p:childTnLst>
                                </p:cTn>
                              </p:par>
                            </p:childTnLst>
                          </p:cTn>
                        </p:par>
                        <p:par>
                          <p:cTn id="17" fill="hold">
                            <p:stCondLst>
                              <p:cond delay="1000"/>
                            </p:stCondLst>
                            <p:childTnLst>
                              <p:par>
                                <p:cTn id="18" presetID="12" presetClass="entr" presetSubtype="4"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p:tgtEl>
                                          <p:spTgt spid="15"/>
                                        </p:tgtEl>
                                        <p:attrNameLst>
                                          <p:attrName>ppt_y</p:attrName>
                                        </p:attrNameLst>
                                      </p:cBhvr>
                                      <p:tavLst>
                                        <p:tav tm="0">
                                          <p:val>
                                            <p:strVal val="#ppt_y+#ppt_h*1.125000"/>
                                          </p:val>
                                        </p:tav>
                                        <p:tav tm="100000">
                                          <p:val>
                                            <p:strVal val="#ppt_y"/>
                                          </p:val>
                                        </p:tav>
                                      </p:tavLst>
                                    </p:anim>
                                    <p:animEffect transition="in" filter="wipe(up)">
                                      <p:cBhvr>
                                        <p:cTn id="21" dur="500"/>
                                        <p:tgtEl>
                                          <p:spTgt spid="15"/>
                                        </p:tgtEl>
                                      </p:cBhvr>
                                    </p:animEffect>
                                  </p:childTnLst>
                                </p:cTn>
                              </p:par>
                            </p:childTnLst>
                          </p:cTn>
                        </p:par>
                        <p:par>
                          <p:cTn id="22" fill="hold">
                            <p:stCondLst>
                              <p:cond delay="1500"/>
                            </p:stCondLst>
                            <p:childTnLst>
                              <p:par>
                                <p:cTn id="23" presetID="6" presetClass="entr" presetSubtype="16"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circle(in)">
                                      <p:cBhvr>
                                        <p:cTn id="2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846320" y="622935"/>
            <a:ext cx="2499995" cy="368300"/>
          </a:xfrm>
          <a:prstGeom prst="rect">
            <a:avLst/>
          </a:prstGeom>
          <a:noFill/>
          <a:ln w="12700">
            <a:noFill/>
          </a:ln>
        </p:spPr>
        <p:txBody>
          <a:bodyPr wrap="square" rtlCol="0">
            <a:spAutoFit/>
          </a:bodyPr>
          <a:lstStyle/>
          <a:p>
            <a:pPr algn="ctr"/>
            <a:r>
              <a:rPr lang="zh-CN" altLang="en-US" b="1" dirty="0">
                <a:solidFill>
                  <a:schemeClr val="tx1">
                    <a:lumMod val="65000"/>
                    <a:lumOff val="35000"/>
                  </a:schemeClr>
                </a:solidFill>
                <a:cs typeface="+mn-ea"/>
                <a:sym typeface="+mn-lt"/>
              </a:rPr>
              <a:t>单击此处输入标题文本</a:t>
            </a:r>
          </a:p>
        </p:txBody>
      </p:sp>
      <p:grpSp>
        <p:nvGrpSpPr>
          <p:cNvPr id="53" name="组合 52"/>
          <p:cNvGrpSpPr/>
          <p:nvPr/>
        </p:nvGrpSpPr>
        <p:grpSpPr>
          <a:xfrm>
            <a:off x="5328285" y="1687195"/>
            <a:ext cx="1535430" cy="1535430"/>
            <a:chOff x="8161" y="2992"/>
            <a:chExt cx="2878" cy="2878"/>
          </a:xfrm>
        </p:grpSpPr>
        <p:sp>
          <p:nvSpPr>
            <p:cNvPr id="6" name="Rectangle 10"/>
            <p:cNvSpPr/>
            <p:nvPr/>
          </p:nvSpPr>
          <p:spPr bwMode="auto">
            <a:xfrm rot="18900000">
              <a:off x="8161" y="2992"/>
              <a:ext cx="2878" cy="2878"/>
            </a:xfrm>
            <a:prstGeom prst="rect">
              <a:avLst/>
            </a:prstGeom>
            <a:solidFill>
              <a:schemeClr val="accent2"/>
            </a:solidFill>
            <a:ln w="9525">
              <a:noFill/>
              <a:round/>
            </a:ln>
          </p:spPr>
          <p:txBody>
            <a:bodyPr vert="horz" wrap="square" lIns="91440" tIns="45720" rIns="91440" bIns="45720" numCol="1" rtlCol="0" anchor="t" anchorCtr="0" compatLnSpc="1"/>
            <a:lstStyle/>
            <a:p>
              <a:pPr marL="0" marR="0" lvl="0" indent="0" algn="ctr" defTabSz="913765"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chemeClr val="tx1">
                    <a:lumMod val="65000"/>
                    <a:lumOff val="35000"/>
                  </a:schemeClr>
                </a:solidFill>
                <a:effectLst/>
                <a:uLnTx/>
                <a:uFillTx/>
                <a:cs typeface="+mn-ea"/>
                <a:sym typeface="+mn-lt"/>
              </a:endParaRPr>
            </a:p>
          </p:txBody>
        </p:sp>
        <p:sp>
          <p:nvSpPr>
            <p:cNvPr id="5" name="Freeform 5"/>
            <p:cNvSpPr>
              <a:spLocks noEditPoints="1"/>
            </p:cNvSpPr>
            <p:nvPr/>
          </p:nvSpPr>
          <p:spPr bwMode="auto">
            <a:xfrm>
              <a:off x="8657" y="3487"/>
              <a:ext cx="1888" cy="1888"/>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ysClr val="window" lastClr="FFFFFF"/>
            </a:solidFill>
            <a:ln w="9525">
              <a:noFill/>
              <a:round/>
            </a:ln>
          </p:spPr>
          <p:txBody>
            <a:bodyPr vert="horz" wrap="square" lIns="91440" tIns="45720" rIns="91440" bIns="45720" numCol="1" anchor="t" anchorCtr="0" compatLnSpc="1"/>
            <a:lstStyle/>
            <a:p>
              <a:pPr marL="0" marR="0" lvl="0" indent="0" defTabSz="913765"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grpSp>
        <p:nvGrpSpPr>
          <p:cNvPr id="57" name="组合 56"/>
          <p:cNvGrpSpPr/>
          <p:nvPr/>
        </p:nvGrpSpPr>
        <p:grpSpPr>
          <a:xfrm>
            <a:off x="1905635" y="3978910"/>
            <a:ext cx="264795" cy="264795"/>
            <a:chOff x="1725" y="6781"/>
            <a:chExt cx="496" cy="496"/>
          </a:xfrm>
        </p:grpSpPr>
        <p:sp>
          <p:nvSpPr>
            <p:cNvPr id="8" name="Shape 796"/>
            <p:cNvSpPr/>
            <p:nvPr/>
          </p:nvSpPr>
          <p:spPr>
            <a:xfrm>
              <a:off x="1725" y="6781"/>
              <a:ext cx="497" cy="49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wrap="square" lIns="50800" tIns="50800" rIns="50800" bIns="50800" numCol="1" anchor="ctr">
              <a:noAutofit/>
            </a:bodyPr>
            <a:lstStyle/>
            <a:p>
              <a:pPr marL="0" marR="0" lvl="0" indent="0" defTabSz="913765"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chemeClr val="tx1">
                    <a:lumMod val="65000"/>
                    <a:lumOff val="35000"/>
                  </a:schemeClr>
                </a:solidFill>
                <a:effectLst/>
                <a:uLnTx/>
                <a:uFillTx/>
                <a:cs typeface="+mn-ea"/>
                <a:sym typeface="+mn-lt"/>
              </a:endParaRPr>
            </a:p>
          </p:txBody>
        </p:sp>
        <p:sp>
          <p:nvSpPr>
            <p:cNvPr id="2" name="Shape 797"/>
            <p:cNvSpPr/>
            <p:nvPr/>
          </p:nvSpPr>
          <p:spPr>
            <a:xfrm>
              <a:off x="1839" y="6916"/>
              <a:ext cx="269" cy="227"/>
            </a:xfrm>
            <a:custGeom>
              <a:avLst/>
              <a:gdLst/>
              <a:ahLst/>
              <a:cxnLst>
                <a:cxn ang="0">
                  <a:pos x="wd2" y="hd2"/>
                </a:cxn>
                <a:cxn ang="5400000">
                  <a:pos x="wd2" y="hd2"/>
                </a:cxn>
                <a:cxn ang="10800000">
                  <a:pos x="wd2" y="hd2"/>
                </a:cxn>
                <a:cxn ang="16200000">
                  <a:pos x="wd2" y="hd2"/>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FFFFFF"/>
            </a:solidFill>
            <a:ln w="12700" cap="flat">
              <a:noFill/>
              <a:miter lim="400000"/>
            </a:ln>
            <a:effectLst/>
          </p:spPr>
          <p:txBody>
            <a:bodyPr wrap="square" lIns="0" tIns="0" rIns="0" bIns="0" numCol="1" anchor="t">
              <a:noAutofit/>
            </a:bodyPr>
            <a:lstStyle/>
            <a:p>
              <a:pPr marL="0" marR="0" lvl="0" indent="0" defTabSz="913765"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chemeClr val="tx1">
                    <a:lumMod val="65000"/>
                    <a:lumOff val="35000"/>
                  </a:schemeClr>
                </a:solidFill>
                <a:effectLst/>
                <a:uLnTx/>
                <a:uFillTx/>
                <a:cs typeface="+mn-ea"/>
                <a:sym typeface="+mn-lt"/>
              </a:endParaRPr>
            </a:p>
          </p:txBody>
        </p:sp>
      </p:grpSp>
      <p:grpSp>
        <p:nvGrpSpPr>
          <p:cNvPr id="59" name="组合 58"/>
          <p:cNvGrpSpPr/>
          <p:nvPr/>
        </p:nvGrpSpPr>
        <p:grpSpPr>
          <a:xfrm>
            <a:off x="4846320" y="3988435"/>
            <a:ext cx="264795" cy="264795"/>
            <a:chOff x="7361" y="6781"/>
            <a:chExt cx="496" cy="496"/>
          </a:xfrm>
        </p:grpSpPr>
        <p:sp>
          <p:nvSpPr>
            <p:cNvPr id="10" name="Shape 801"/>
            <p:cNvSpPr/>
            <p:nvPr/>
          </p:nvSpPr>
          <p:spPr>
            <a:xfrm>
              <a:off x="7361" y="6781"/>
              <a:ext cx="497" cy="49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wrap="square" lIns="50800" tIns="50800" rIns="50800" bIns="50800" numCol="1" anchor="ctr">
              <a:noAutofit/>
            </a:bodyPr>
            <a:lstStyle/>
            <a:p>
              <a:pPr marL="0" marR="0" lvl="0" indent="0" defTabSz="913765"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chemeClr val="tx1">
                    <a:lumMod val="65000"/>
                    <a:lumOff val="35000"/>
                  </a:schemeClr>
                </a:solidFill>
                <a:effectLst/>
                <a:uLnTx/>
                <a:uFillTx/>
                <a:cs typeface="+mn-ea"/>
                <a:sym typeface="+mn-lt"/>
              </a:endParaRPr>
            </a:p>
          </p:txBody>
        </p:sp>
        <p:sp>
          <p:nvSpPr>
            <p:cNvPr id="15" name="Shape 802"/>
            <p:cNvSpPr/>
            <p:nvPr/>
          </p:nvSpPr>
          <p:spPr>
            <a:xfrm>
              <a:off x="7475" y="6916"/>
              <a:ext cx="269" cy="227"/>
            </a:xfrm>
            <a:custGeom>
              <a:avLst/>
              <a:gdLst/>
              <a:ahLst/>
              <a:cxnLst>
                <a:cxn ang="0">
                  <a:pos x="wd2" y="hd2"/>
                </a:cxn>
                <a:cxn ang="5400000">
                  <a:pos x="wd2" y="hd2"/>
                </a:cxn>
                <a:cxn ang="10800000">
                  <a:pos x="wd2" y="hd2"/>
                </a:cxn>
                <a:cxn ang="16200000">
                  <a:pos x="wd2" y="hd2"/>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FFFFFF"/>
            </a:solidFill>
            <a:ln w="12700" cap="flat">
              <a:noFill/>
              <a:miter lim="400000"/>
            </a:ln>
            <a:effectLst/>
          </p:spPr>
          <p:txBody>
            <a:bodyPr wrap="square" lIns="0" tIns="0" rIns="0" bIns="0" numCol="1" anchor="t">
              <a:noAutofit/>
            </a:bodyPr>
            <a:lstStyle/>
            <a:p>
              <a:pPr marL="0" marR="0" lvl="0" indent="0" defTabSz="913765"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chemeClr val="tx1">
                    <a:lumMod val="65000"/>
                    <a:lumOff val="35000"/>
                  </a:schemeClr>
                </a:solidFill>
                <a:effectLst/>
                <a:uLnTx/>
                <a:uFillTx/>
                <a:cs typeface="+mn-ea"/>
                <a:sym typeface="+mn-lt"/>
              </a:endParaRPr>
            </a:p>
          </p:txBody>
        </p:sp>
      </p:grpSp>
      <p:grpSp>
        <p:nvGrpSpPr>
          <p:cNvPr id="61" name="组合 60"/>
          <p:cNvGrpSpPr/>
          <p:nvPr/>
        </p:nvGrpSpPr>
        <p:grpSpPr>
          <a:xfrm>
            <a:off x="7750810" y="3988435"/>
            <a:ext cx="264795" cy="264795"/>
            <a:chOff x="13040" y="6781"/>
            <a:chExt cx="496" cy="496"/>
          </a:xfrm>
        </p:grpSpPr>
        <p:sp>
          <p:nvSpPr>
            <p:cNvPr id="16" name="Shape 806"/>
            <p:cNvSpPr/>
            <p:nvPr/>
          </p:nvSpPr>
          <p:spPr>
            <a:xfrm>
              <a:off x="13040" y="6781"/>
              <a:ext cx="497" cy="49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wrap="square" lIns="50800" tIns="50800" rIns="50800" bIns="50800" numCol="1" anchor="ctr">
              <a:noAutofit/>
            </a:bodyPr>
            <a:lstStyle/>
            <a:p>
              <a:pPr marL="0" marR="0" lvl="0" indent="0" defTabSz="913765"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chemeClr val="tx1">
                    <a:lumMod val="65000"/>
                    <a:lumOff val="35000"/>
                  </a:schemeClr>
                </a:solidFill>
                <a:effectLst/>
                <a:uLnTx/>
                <a:uFillTx/>
                <a:cs typeface="+mn-ea"/>
                <a:sym typeface="+mn-lt"/>
              </a:endParaRPr>
            </a:p>
          </p:txBody>
        </p:sp>
        <p:sp>
          <p:nvSpPr>
            <p:cNvPr id="17" name="Shape 807"/>
            <p:cNvSpPr/>
            <p:nvPr/>
          </p:nvSpPr>
          <p:spPr>
            <a:xfrm>
              <a:off x="13154" y="6916"/>
              <a:ext cx="269" cy="227"/>
            </a:xfrm>
            <a:custGeom>
              <a:avLst/>
              <a:gdLst/>
              <a:ahLst/>
              <a:cxnLst>
                <a:cxn ang="0">
                  <a:pos x="wd2" y="hd2"/>
                </a:cxn>
                <a:cxn ang="5400000">
                  <a:pos x="wd2" y="hd2"/>
                </a:cxn>
                <a:cxn ang="10800000">
                  <a:pos x="wd2" y="hd2"/>
                </a:cxn>
                <a:cxn ang="16200000">
                  <a:pos x="wd2" y="hd2"/>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chemeClr val="bg1"/>
            </a:solidFill>
            <a:ln w="12700" cap="flat">
              <a:noFill/>
              <a:miter lim="400000"/>
            </a:ln>
            <a:effectLst/>
          </p:spPr>
          <p:txBody>
            <a:bodyPr wrap="square" lIns="0" tIns="0" rIns="0" bIns="0" numCol="1" anchor="t">
              <a:noAutofit/>
            </a:bodyPr>
            <a:lstStyle/>
            <a:p>
              <a:pPr marL="0" marR="0" lvl="0" indent="0" defTabSz="913765"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chemeClr val="tx1">
                    <a:lumMod val="65000"/>
                    <a:lumOff val="35000"/>
                  </a:schemeClr>
                </a:solidFill>
                <a:effectLst/>
                <a:uLnTx/>
                <a:uFillTx/>
                <a:cs typeface="+mn-ea"/>
                <a:sym typeface="+mn-lt"/>
              </a:endParaRPr>
            </a:p>
          </p:txBody>
        </p:sp>
      </p:grpSp>
      <p:grpSp>
        <p:nvGrpSpPr>
          <p:cNvPr id="58" name="组合 57"/>
          <p:cNvGrpSpPr/>
          <p:nvPr/>
        </p:nvGrpSpPr>
        <p:grpSpPr>
          <a:xfrm>
            <a:off x="1905635" y="5028565"/>
            <a:ext cx="264795" cy="264795"/>
            <a:chOff x="1725" y="8434"/>
            <a:chExt cx="496" cy="496"/>
          </a:xfrm>
        </p:grpSpPr>
        <p:sp>
          <p:nvSpPr>
            <p:cNvPr id="18" name="Shape 811"/>
            <p:cNvSpPr/>
            <p:nvPr/>
          </p:nvSpPr>
          <p:spPr>
            <a:xfrm>
              <a:off x="1725" y="8434"/>
              <a:ext cx="497" cy="49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wrap="square" lIns="50800" tIns="50800" rIns="50800" bIns="50800" numCol="1" anchor="ctr">
              <a:noAutofit/>
            </a:bodyPr>
            <a:lstStyle/>
            <a:p>
              <a:pPr marL="0" marR="0" lvl="0" indent="0" defTabSz="913765"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chemeClr val="tx1">
                    <a:lumMod val="65000"/>
                    <a:lumOff val="35000"/>
                  </a:schemeClr>
                </a:solidFill>
                <a:effectLst/>
                <a:uLnTx/>
                <a:uFillTx/>
                <a:cs typeface="+mn-ea"/>
                <a:sym typeface="+mn-lt"/>
              </a:endParaRPr>
            </a:p>
          </p:txBody>
        </p:sp>
        <p:sp>
          <p:nvSpPr>
            <p:cNvPr id="19" name="Shape 812"/>
            <p:cNvSpPr/>
            <p:nvPr/>
          </p:nvSpPr>
          <p:spPr>
            <a:xfrm>
              <a:off x="1839" y="8569"/>
              <a:ext cx="269" cy="227"/>
            </a:xfrm>
            <a:custGeom>
              <a:avLst/>
              <a:gdLst/>
              <a:ahLst/>
              <a:cxnLst>
                <a:cxn ang="0">
                  <a:pos x="wd2" y="hd2"/>
                </a:cxn>
                <a:cxn ang="5400000">
                  <a:pos x="wd2" y="hd2"/>
                </a:cxn>
                <a:cxn ang="10800000">
                  <a:pos x="wd2" y="hd2"/>
                </a:cxn>
                <a:cxn ang="16200000">
                  <a:pos x="wd2" y="hd2"/>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FFFFFF"/>
            </a:solidFill>
            <a:ln w="12700" cap="flat">
              <a:noFill/>
              <a:miter lim="400000"/>
            </a:ln>
            <a:effectLst/>
          </p:spPr>
          <p:txBody>
            <a:bodyPr wrap="square" lIns="0" tIns="0" rIns="0" bIns="0" numCol="1" anchor="t">
              <a:noAutofit/>
            </a:bodyPr>
            <a:lstStyle/>
            <a:p>
              <a:pPr marL="0" marR="0" lvl="0" indent="0" defTabSz="913765"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chemeClr val="tx1">
                    <a:lumMod val="65000"/>
                    <a:lumOff val="35000"/>
                  </a:schemeClr>
                </a:solidFill>
                <a:effectLst/>
                <a:uLnTx/>
                <a:uFillTx/>
                <a:cs typeface="+mn-ea"/>
                <a:sym typeface="+mn-lt"/>
              </a:endParaRPr>
            </a:p>
          </p:txBody>
        </p:sp>
      </p:grpSp>
      <p:grpSp>
        <p:nvGrpSpPr>
          <p:cNvPr id="60" name="组合 59"/>
          <p:cNvGrpSpPr/>
          <p:nvPr/>
        </p:nvGrpSpPr>
        <p:grpSpPr>
          <a:xfrm>
            <a:off x="4846320" y="5038090"/>
            <a:ext cx="264795" cy="264795"/>
            <a:chOff x="7361" y="8434"/>
            <a:chExt cx="496" cy="496"/>
          </a:xfrm>
        </p:grpSpPr>
        <p:sp>
          <p:nvSpPr>
            <p:cNvPr id="20" name="Shape 816"/>
            <p:cNvSpPr/>
            <p:nvPr/>
          </p:nvSpPr>
          <p:spPr>
            <a:xfrm>
              <a:off x="7361" y="8434"/>
              <a:ext cx="497" cy="49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wrap="square" lIns="50800" tIns="50800" rIns="50800" bIns="50800" numCol="1" anchor="ctr">
              <a:noAutofit/>
            </a:bodyPr>
            <a:lstStyle/>
            <a:p>
              <a:pPr marL="0" marR="0" lvl="0" indent="0" defTabSz="913765"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chemeClr val="tx1">
                    <a:lumMod val="65000"/>
                    <a:lumOff val="35000"/>
                  </a:schemeClr>
                </a:solidFill>
                <a:effectLst/>
                <a:uLnTx/>
                <a:uFillTx/>
                <a:cs typeface="+mn-ea"/>
                <a:sym typeface="+mn-lt"/>
              </a:endParaRPr>
            </a:p>
          </p:txBody>
        </p:sp>
        <p:sp>
          <p:nvSpPr>
            <p:cNvPr id="21" name="Shape 817"/>
            <p:cNvSpPr/>
            <p:nvPr/>
          </p:nvSpPr>
          <p:spPr>
            <a:xfrm>
              <a:off x="7475" y="8569"/>
              <a:ext cx="269" cy="227"/>
            </a:xfrm>
            <a:custGeom>
              <a:avLst/>
              <a:gdLst/>
              <a:ahLst/>
              <a:cxnLst>
                <a:cxn ang="0">
                  <a:pos x="wd2" y="hd2"/>
                </a:cxn>
                <a:cxn ang="5400000">
                  <a:pos x="wd2" y="hd2"/>
                </a:cxn>
                <a:cxn ang="10800000">
                  <a:pos x="wd2" y="hd2"/>
                </a:cxn>
                <a:cxn ang="16200000">
                  <a:pos x="wd2" y="hd2"/>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FFFFFF"/>
            </a:solidFill>
            <a:ln w="12700" cap="flat">
              <a:noFill/>
              <a:miter lim="400000"/>
            </a:ln>
            <a:effectLst/>
          </p:spPr>
          <p:txBody>
            <a:bodyPr wrap="square" lIns="0" tIns="0" rIns="0" bIns="0" numCol="1" anchor="t">
              <a:noAutofit/>
            </a:bodyPr>
            <a:lstStyle/>
            <a:p>
              <a:pPr marL="0" marR="0" lvl="0" indent="0" defTabSz="913765"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chemeClr val="tx1">
                    <a:lumMod val="65000"/>
                    <a:lumOff val="35000"/>
                  </a:schemeClr>
                </a:solidFill>
                <a:effectLst/>
                <a:uLnTx/>
                <a:uFillTx/>
                <a:cs typeface="+mn-ea"/>
                <a:sym typeface="+mn-lt"/>
              </a:endParaRPr>
            </a:p>
          </p:txBody>
        </p:sp>
      </p:grpSp>
      <p:grpSp>
        <p:nvGrpSpPr>
          <p:cNvPr id="62" name="组合 61"/>
          <p:cNvGrpSpPr/>
          <p:nvPr/>
        </p:nvGrpSpPr>
        <p:grpSpPr>
          <a:xfrm>
            <a:off x="7750810" y="5038090"/>
            <a:ext cx="264795" cy="264795"/>
            <a:chOff x="13040" y="8434"/>
            <a:chExt cx="496" cy="496"/>
          </a:xfrm>
        </p:grpSpPr>
        <p:sp>
          <p:nvSpPr>
            <p:cNvPr id="22" name="Shape 821"/>
            <p:cNvSpPr/>
            <p:nvPr/>
          </p:nvSpPr>
          <p:spPr>
            <a:xfrm>
              <a:off x="13040" y="8434"/>
              <a:ext cx="497" cy="49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wrap="square" lIns="50800" tIns="50800" rIns="50800" bIns="50800" numCol="1" anchor="ctr">
              <a:noAutofit/>
            </a:bodyPr>
            <a:lstStyle/>
            <a:p>
              <a:pPr marL="0" marR="0" lvl="0" indent="0" defTabSz="913765"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chemeClr val="tx1">
                    <a:lumMod val="65000"/>
                    <a:lumOff val="35000"/>
                  </a:schemeClr>
                </a:solidFill>
                <a:effectLst/>
                <a:uLnTx/>
                <a:uFillTx/>
                <a:cs typeface="+mn-ea"/>
                <a:sym typeface="+mn-lt"/>
              </a:endParaRPr>
            </a:p>
          </p:txBody>
        </p:sp>
        <p:sp>
          <p:nvSpPr>
            <p:cNvPr id="23" name="Shape 822"/>
            <p:cNvSpPr/>
            <p:nvPr/>
          </p:nvSpPr>
          <p:spPr>
            <a:xfrm>
              <a:off x="13154" y="8569"/>
              <a:ext cx="269" cy="227"/>
            </a:xfrm>
            <a:custGeom>
              <a:avLst/>
              <a:gdLst/>
              <a:ahLst/>
              <a:cxnLst>
                <a:cxn ang="0">
                  <a:pos x="wd2" y="hd2"/>
                </a:cxn>
                <a:cxn ang="5400000">
                  <a:pos x="wd2" y="hd2"/>
                </a:cxn>
                <a:cxn ang="10800000">
                  <a:pos x="wd2" y="hd2"/>
                </a:cxn>
                <a:cxn ang="16200000">
                  <a:pos x="wd2" y="hd2"/>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chemeClr val="bg1"/>
            </a:solidFill>
            <a:ln w="12700" cap="flat">
              <a:noFill/>
              <a:miter lim="400000"/>
            </a:ln>
            <a:effectLst/>
          </p:spPr>
          <p:txBody>
            <a:bodyPr wrap="square" lIns="0" tIns="0" rIns="0" bIns="0" numCol="1" anchor="t">
              <a:noAutofit/>
            </a:bodyPr>
            <a:lstStyle/>
            <a:p>
              <a:pPr marL="0" marR="0" lvl="0" indent="0" defTabSz="913765"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chemeClr val="tx1">
                    <a:lumMod val="65000"/>
                    <a:lumOff val="35000"/>
                  </a:schemeClr>
                </a:solidFill>
                <a:effectLst/>
                <a:uLnTx/>
                <a:uFillTx/>
                <a:cs typeface="+mn-ea"/>
                <a:sym typeface="+mn-lt"/>
              </a:endParaRPr>
            </a:p>
          </p:txBody>
        </p:sp>
      </p:grpSp>
      <p:grpSp>
        <p:nvGrpSpPr>
          <p:cNvPr id="55" name="组合 54"/>
          <p:cNvGrpSpPr/>
          <p:nvPr/>
        </p:nvGrpSpPr>
        <p:grpSpPr>
          <a:xfrm>
            <a:off x="7672070" y="1828165"/>
            <a:ext cx="1278890" cy="1278890"/>
            <a:chOff x="12460" y="3231"/>
            <a:chExt cx="2398" cy="2398"/>
          </a:xfrm>
        </p:grpSpPr>
        <p:sp>
          <p:nvSpPr>
            <p:cNvPr id="24" name="L-Shape 7"/>
            <p:cNvSpPr/>
            <p:nvPr/>
          </p:nvSpPr>
          <p:spPr bwMode="auto">
            <a:xfrm rot="18900000" flipH="1">
              <a:off x="12460" y="3231"/>
              <a:ext cx="2399" cy="2399"/>
            </a:xfrm>
            <a:prstGeom prst="corner">
              <a:avLst/>
            </a:prstGeom>
            <a:solidFill>
              <a:schemeClr val="accent2"/>
            </a:solidFill>
            <a:ln w="9525">
              <a:noFill/>
              <a:round/>
            </a:ln>
          </p:spPr>
          <p:txBody>
            <a:bodyPr vert="horz" wrap="square" lIns="91440" tIns="45720" rIns="91440" bIns="45720" numCol="1" rtlCol="0" anchor="t" anchorCtr="0" compatLnSpc="1"/>
            <a:lstStyle/>
            <a:p>
              <a:pPr marL="0" marR="0" lvl="0" indent="0" algn="ctr" defTabSz="913765"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chemeClr val="tx1">
                    <a:lumMod val="65000"/>
                    <a:lumOff val="35000"/>
                  </a:schemeClr>
                </a:solidFill>
                <a:effectLst/>
                <a:uLnTx/>
                <a:uFillTx/>
                <a:cs typeface="+mn-ea"/>
                <a:sym typeface="+mn-lt"/>
              </a:endParaRPr>
            </a:p>
          </p:txBody>
        </p:sp>
        <p:sp>
          <p:nvSpPr>
            <p:cNvPr id="25" name="Freeform 45"/>
            <p:cNvSpPr/>
            <p:nvPr/>
          </p:nvSpPr>
          <p:spPr bwMode="auto">
            <a:xfrm>
              <a:off x="14177" y="4041"/>
              <a:ext cx="364" cy="779"/>
            </a:xfrm>
            <a:custGeom>
              <a:avLst/>
              <a:gdLst>
                <a:gd name="T0" fmla="*/ 194 w 21600"/>
                <a:gd name="T1" fmla="*/ 133 h 21600"/>
                <a:gd name="T2" fmla="*/ 129 w 21600"/>
                <a:gd name="T3" fmla="*/ 133 h 21600"/>
                <a:gd name="T4" fmla="*/ 129 w 21600"/>
                <a:gd name="T5" fmla="*/ 90 h 21600"/>
                <a:gd name="T6" fmla="*/ 147 w 21600"/>
                <a:gd name="T7" fmla="*/ 71 h 21600"/>
                <a:gd name="T8" fmla="*/ 194 w 21600"/>
                <a:gd name="T9" fmla="*/ 71 h 21600"/>
                <a:gd name="T10" fmla="*/ 194 w 21600"/>
                <a:gd name="T11" fmla="*/ 0 h 21600"/>
                <a:gd name="T12" fmla="*/ 129 w 21600"/>
                <a:gd name="T13" fmla="*/ 0 h 21600"/>
                <a:gd name="T14" fmla="*/ 43 w 21600"/>
                <a:gd name="T15" fmla="*/ 86 h 21600"/>
                <a:gd name="T16" fmla="*/ 43 w 21600"/>
                <a:gd name="T17" fmla="*/ 133 h 21600"/>
                <a:gd name="T18" fmla="*/ 0 w 21600"/>
                <a:gd name="T19" fmla="*/ 133 h 21600"/>
                <a:gd name="T20" fmla="*/ 0 w 21600"/>
                <a:gd name="T21" fmla="*/ 206 h 21600"/>
                <a:gd name="T22" fmla="*/ 43 w 21600"/>
                <a:gd name="T23" fmla="*/ 206 h 21600"/>
                <a:gd name="T24" fmla="*/ 43 w 21600"/>
                <a:gd name="T25" fmla="*/ 415 h 21600"/>
                <a:gd name="T26" fmla="*/ 129 w 21600"/>
                <a:gd name="T27" fmla="*/ 415 h 21600"/>
                <a:gd name="T28" fmla="*/ 129 w 21600"/>
                <a:gd name="T29" fmla="*/ 206 h 21600"/>
                <a:gd name="T30" fmla="*/ 188 w 21600"/>
                <a:gd name="T31" fmla="*/ 206 h 21600"/>
                <a:gd name="T32" fmla="*/ 194 w 21600"/>
                <a:gd name="T33" fmla="*/ 133 h 21600"/>
                <a:gd name="T34" fmla="*/ 194 w 21600"/>
                <a:gd name="T35" fmla="*/ 133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600" h="21600">
                  <a:moveTo>
                    <a:pt x="21600" y="6939"/>
                  </a:moveTo>
                  <a:cubicBezTo>
                    <a:pt x="14400" y="6939"/>
                    <a:pt x="14400" y="6939"/>
                    <a:pt x="14400" y="6939"/>
                  </a:cubicBezTo>
                  <a:cubicBezTo>
                    <a:pt x="14400" y="4701"/>
                    <a:pt x="14400" y="4701"/>
                    <a:pt x="14400" y="4701"/>
                  </a:cubicBezTo>
                  <a:cubicBezTo>
                    <a:pt x="14400" y="3917"/>
                    <a:pt x="15600" y="3693"/>
                    <a:pt x="16320" y="3693"/>
                  </a:cubicBezTo>
                  <a:cubicBezTo>
                    <a:pt x="17280" y="3693"/>
                    <a:pt x="21600" y="3693"/>
                    <a:pt x="21600" y="3693"/>
                  </a:cubicBezTo>
                  <a:cubicBezTo>
                    <a:pt x="21600" y="0"/>
                    <a:pt x="21600" y="0"/>
                    <a:pt x="21600" y="0"/>
                  </a:cubicBezTo>
                  <a:cubicBezTo>
                    <a:pt x="14400" y="0"/>
                    <a:pt x="14400" y="0"/>
                    <a:pt x="14400" y="0"/>
                  </a:cubicBezTo>
                  <a:cubicBezTo>
                    <a:pt x="6480" y="0"/>
                    <a:pt x="4800" y="2686"/>
                    <a:pt x="4800" y="4477"/>
                  </a:cubicBezTo>
                  <a:cubicBezTo>
                    <a:pt x="4800" y="6939"/>
                    <a:pt x="4800" y="6939"/>
                    <a:pt x="4800" y="6939"/>
                  </a:cubicBezTo>
                  <a:cubicBezTo>
                    <a:pt x="0" y="6939"/>
                    <a:pt x="0" y="6939"/>
                    <a:pt x="0" y="6939"/>
                  </a:cubicBezTo>
                  <a:cubicBezTo>
                    <a:pt x="0" y="10744"/>
                    <a:pt x="0" y="10744"/>
                    <a:pt x="0" y="10744"/>
                  </a:cubicBezTo>
                  <a:cubicBezTo>
                    <a:pt x="4800" y="10744"/>
                    <a:pt x="4800" y="10744"/>
                    <a:pt x="4800" y="10744"/>
                  </a:cubicBezTo>
                  <a:cubicBezTo>
                    <a:pt x="4800" y="15668"/>
                    <a:pt x="4800" y="21600"/>
                    <a:pt x="4800" y="21600"/>
                  </a:cubicBezTo>
                  <a:cubicBezTo>
                    <a:pt x="14400" y="21600"/>
                    <a:pt x="14400" y="21600"/>
                    <a:pt x="14400" y="21600"/>
                  </a:cubicBezTo>
                  <a:cubicBezTo>
                    <a:pt x="14400" y="21600"/>
                    <a:pt x="14400" y="15556"/>
                    <a:pt x="14400" y="10744"/>
                  </a:cubicBezTo>
                  <a:cubicBezTo>
                    <a:pt x="20880" y="10744"/>
                    <a:pt x="20880" y="10744"/>
                    <a:pt x="20880" y="10744"/>
                  </a:cubicBezTo>
                  <a:lnTo>
                    <a:pt x="21600" y="6939"/>
                  </a:lnTo>
                  <a:close/>
                  <a:moveTo>
                    <a:pt x="21600" y="6939"/>
                  </a:moveTo>
                </a:path>
              </a:pathLst>
            </a:custGeom>
            <a:solidFill>
              <a:sysClr val="window" lastClr="FFFFFF"/>
            </a:solidFill>
            <a:ln>
              <a:noFill/>
            </a:ln>
            <a:extLst>
              <a:ext uri="{91240B29-F687-4F45-9708-019B960494DF}">
                <a14:hiddenLine xmlns:a14="http://schemas.microsoft.com/office/drawing/2010/main" w="9525">
                  <a:solidFill>
                    <a:schemeClr val="tx1"/>
                  </a:solidFill>
                  <a:round/>
                  <a:headEnd type="none" w="med" len="med"/>
                  <a:tailEnd type="none" w="med" len="med"/>
                </a14:hiddenLine>
              </a:ext>
            </a:extLst>
          </p:spPr>
          <p:txBody>
            <a:bodyPr lIns="0" tIns="0" rIns="0" bIns="0"/>
            <a:lstStyle/>
            <a:p>
              <a:pPr marL="0" marR="0" lvl="0" indent="0" defTabSz="913765"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chemeClr val="tx1">
                    <a:lumMod val="65000"/>
                    <a:lumOff val="35000"/>
                  </a:schemeClr>
                </a:solidFill>
                <a:effectLst/>
                <a:uLnTx/>
                <a:uFillTx/>
                <a:cs typeface="+mn-ea"/>
                <a:sym typeface="+mn-lt"/>
              </a:endParaRPr>
            </a:p>
          </p:txBody>
        </p:sp>
      </p:grpSp>
      <p:grpSp>
        <p:nvGrpSpPr>
          <p:cNvPr id="56" name="组合 55"/>
          <p:cNvGrpSpPr/>
          <p:nvPr/>
        </p:nvGrpSpPr>
        <p:grpSpPr>
          <a:xfrm>
            <a:off x="8686800" y="1828165"/>
            <a:ext cx="1278890" cy="1278890"/>
            <a:chOff x="14299" y="3231"/>
            <a:chExt cx="2398" cy="2398"/>
          </a:xfrm>
        </p:grpSpPr>
        <p:sp>
          <p:nvSpPr>
            <p:cNvPr id="26" name="L-Shape 8"/>
            <p:cNvSpPr/>
            <p:nvPr/>
          </p:nvSpPr>
          <p:spPr bwMode="auto">
            <a:xfrm rot="18900000" flipH="1">
              <a:off x="14299" y="3231"/>
              <a:ext cx="2399" cy="2399"/>
            </a:xfrm>
            <a:prstGeom prst="corner">
              <a:avLst/>
            </a:prstGeom>
            <a:solidFill>
              <a:schemeClr val="accent2"/>
            </a:solidFill>
            <a:ln w="9525">
              <a:noFill/>
              <a:round/>
            </a:ln>
          </p:spPr>
          <p:txBody>
            <a:bodyPr vert="horz" wrap="square" lIns="91440" tIns="45720" rIns="91440" bIns="45720" numCol="1" rtlCol="0" anchor="t" anchorCtr="0" compatLnSpc="1"/>
            <a:lstStyle/>
            <a:p>
              <a:pPr marL="0" marR="0" lvl="0" indent="0" algn="ctr" defTabSz="913765"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chemeClr val="tx1">
                    <a:lumMod val="65000"/>
                    <a:lumOff val="35000"/>
                  </a:schemeClr>
                </a:solidFill>
                <a:effectLst/>
                <a:uLnTx/>
                <a:uFillTx/>
                <a:cs typeface="+mn-ea"/>
                <a:sym typeface="+mn-lt"/>
              </a:endParaRPr>
            </a:p>
          </p:txBody>
        </p:sp>
        <p:sp>
          <p:nvSpPr>
            <p:cNvPr id="27" name="Freeform 24"/>
            <p:cNvSpPr/>
            <p:nvPr/>
          </p:nvSpPr>
          <p:spPr bwMode="auto">
            <a:xfrm>
              <a:off x="15870" y="4119"/>
              <a:ext cx="767" cy="624"/>
            </a:xfrm>
            <a:custGeom>
              <a:avLst/>
              <a:gdLst>
                <a:gd name="T0" fmla="*/ 397 w 21600"/>
                <a:gd name="T1" fmla="*/ 38 h 21600"/>
                <a:gd name="T2" fmla="*/ 351 w 21600"/>
                <a:gd name="T3" fmla="*/ 52 h 21600"/>
                <a:gd name="T4" fmla="*/ 387 w 21600"/>
                <a:gd name="T5" fmla="*/ 6 h 21600"/>
                <a:gd name="T6" fmla="*/ 335 w 21600"/>
                <a:gd name="T7" fmla="*/ 26 h 21600"/>
                <a:gd name="T8" fmla="*/ 276 w 21600"/>
                <a:gd name="T9" fmla="*/ 0 h 21600"/>
                <a:gd name="T10" fmla="*/ 193 w 21600"/>
                <a:gd name="T11" fmla="*/ 83 h 21600"/>
                <a:gd name="T12" fmla="*/ 195 w 21600"/>
                <a:gd name="T13" fmla="*/ 101 h 21600"/>
                <a:gd name="T14" fmla="*/ 28 w 21600"/>
                <a:gd name="T15" fmla="*/ 16 h 21600"/>
                <a:gd name="T16" fmla="*/ 16 w 21600"/>
                <a:gd name="T17" fmla="*/ 57 h 21600"/>
                <a:gd name="T18" fmla="*/ 52 w 21600"/>
                <a:gd name="T19" fmla="*/ 125 h 21600"/>
                <a:gd name="T20" fmla="*/ 16 w 21600"/>
                <a:gd name="T21" fmla="*/ 115 h 21600"/>
                <a:gd name="T22" fmla="*/ 16 w 21600"/>
                <a:gd name="T23" fmla="*/ 115 h 21600"/>
                <a:gd name="T24" fmla="*/ 83 w 21600"/>
                <a:gd name="T25" fmla="*/ 196 h 21600"/>
                <a:gd name="T26" fmla="*/ 60 w 21600"/>
                <a:gd name="T27" fmla="*/ 198 h 21600"/>
                <a:gd name="T28" fmla="*/ 44 w 21600"/>
                <a:gd name="T29" fmla="*/ 196 h 21600"/>
                <a:gd name="T30" fmla="*/ 121 w 21600"/>
                <a:gd name="T31" fmla="*/ 252 h 21600"/>
                <a:gd name="T32" fmla="*/ 20 w 21600"/>
                <a:gd name="T33" fmla="*/ 289 h 21600"/>
                <a:gd name="T34" fmla="*/ 0 w 21600"/>
                <a:gd name="T35" fmla="*/ 287 h 21600"/>
                <a:gd name="T36" fmla="*/ 125 w 21600"/>
                <a:gd name="T37" fmla="*/ 323 h 21600"/>
                <a:gd name="T38" fmla="*/ 357 w 21600"/>
                <a:gd name="T39" fmla="*/ 91 h 21600"/>
                <a:gd name="T40" fmla="*/ 357 w 21600"/>
                <a:gd name="T41" fmla="*/ 81 h 21600"/>
                <a:gd name="T42" fmla="*/ 397 w 21600"/>
                <a:gd name="T43" fmla="*/ 38 h 21600"/>
                <a:gd name="T44" fmla="*/ 397 w 21600"/>
                <a:gd name="T45" fmla="*/ 38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21600" y="2565"/>
                  </a:moveTo>
                  <a:cubicBezTo>
                    <a:pt x="20832" y="2970"/>
                    <a:pt x="19955" y="3375"/>
                    <a:pt x="19078" y="3510"/>
                  </a:cubicBezTo>
                  <a:cubicBezTo>
                    <a:pt x="19955" y="2835"/>
                    <a:pt x="20723" y="1755"/>
                    <a:pt x="21052" y="405"/>
                  </a:cubicBezTo>
                  <a:cubicBezTo>
                    <a:pt x="20175" y="1080"/>
                    <a:pt x="19188" y="1485"/>
                    <a:pt x="18201" y="1755"/>
                  </a:cubicBezTo>
                  <a:cubicBezTo>
                    <a:pt x="17434" y="675"/>
                    <a:pt x="16227" y="0"/>
                    <a:pt x="15021" y="0"/>
                  </a:cubicBezTo>
                  <a:cubicBezTo>
                    <a:pt x="12499" y="0"/>
                    <a:pt x="10526" y="2430"/>
                    <a:pt x="10526" y="5535"/>
                  </a:cubicBezTo>
                  <a:cubicBezTo>
                    <a:pt x="10526" y="5940"/>
                    <a:pt x="10636" y="6345"/>
                    <a:pt x="10636" y="6750"/>
                  </a:cubicBezTo>
                  <a:cubicBezTo>
                    <a:pt x="7017" y="6480"/>
                    <a:pt x="3728" y="4320"/>
                    <a:pt x="1535" y="1080"/>
                  </a:cubicBezTo>
                  <a:cubicBezTo>
                    <a:pt x="1096" y="1890"/>
                    <a:pt x="877" y="2835"/>
                    <a:pt x="877" y="3780"/>
                  </a:cubicBezTo>
                  <a:cubicBezTo>
                    <a:pt x="877" y="5670"/>
                    <a:pt x="1754" y="7290"/>
                    <a:pt x="2851" y="8370"/>
                  </a:cubicBezTo>
                  <a:cubicBezTo>
                    <a:pt x="2193" y="8235"/>
                    <a:pt x="1535" y="8100"/>
                    <a:pt x="877" y="7695"/>
                  </a:cubicBezTo>
                  <a:cubicBezTo>
                    <a:pt x="877" y="10395"/>
                    <a:pt x="2412" y="12555"/>
                    <a:pt x="4495" y="13095"/>
                  </a:cubicBezTo>
                  <a:cubicBezTo>
                    <a:pt x="4057" y="13230"/>
                    <a:pt x="3728" y="13230"/>
                    <a:pt x="3289" y="13230"/>
                  </a:cubicBezTo>
                  <a:cubicBezTo>
                    <a:pt x="2960" y="13230"/>
                    <a:pt x="2741" y="13230"/>
                    <a:pt x="2412" y="13095"/>
                  </a:cubicBezTo>
                  <a:cubicBezTo>
                    <a:pt x="2960" y="15255"/>
                    <a:pt x="4605" y="16875"/>
                    <a:pt x="6579" y="16875"/>
                  </a:cubicBezTo>
                  <a:cubicBezTo>
                    <a:pt x="5044" y="18360"/>
                    <a:pt x="3180" y="19305"/>
                    <a:pt x="1096" y="19305"/>
                  </a:cubicBezTo>
                  <a:cubicBezTo>
                    <a:pt x="768" y="19305"/>
                    <a:pt x="329" y="19305"/>
                    <a:pt x="0" y="19170"/>
                  </a:cubicBezTo>
                  <a:cubicBezTo>
                    <a:pt x="1974" y="20790"/>
                    <a:pt x="4276" y="21600"/>
                    <a:pt x="6798" y="21600"/>
                  </a:cubicBezTo>
                  <a:cubicBezTo>
                    <a:pt x="15021" y="21600"/>
                    <a:pt x="19407" y="13365"/>
                    <a:pt x="19407" y="6075"/>
                  </a:cubicBezTo>
                  <a:cubicBezTo>
                    <a:pt x="19407" y="5940"/>
                    <a:pt x="19407" y="5670"/>
                    <a:pt x="19407" y="5400"/>
                  </a:cubicBezTo>
                  <a:cubicBezTo>
                    <a:pt x="20284" y="4590"/>
                    <a:pt x="21052" y="3645"/>
                    <a:pt x="21600" y="2565"/>
                  </a:cubicBezTo>
                  <a:close/>
                  <a:moveTo>
                    <a:pt x="21600" y="2565"/>
                  </a:moveTo>
                </a:path>
              </a:pathLst>
            </a:custGeom>
            <a:solidFill>
              <a:sysClr val="window" lastClr="FFFFFF"/>
            </a:solidFill>
            <a:ln>
              <a:noFill/>
            </a:ln>
            <a:extLst>
              <a:ext uri="{91240B29-F687-4F45-9708-019B960494DF}">
                <a14:hiddenLine xmlns:a14="http://schemas.microsoft.com/office/drawing/2010/main" w="9525">
                  <a:solidFill>
                    <a:schemeClr val="tx1"/>
                  </a:solidFill>
                  <a:round/>
                  <a:headEnd type="none" w="med" len="med"/>
                  <a:tailEnd type="none" w="med" len="med"/>
                </a14:hiddenLine>
              </a:ext>
            </a:extLst>
          </p:spPr>
          <p:txBody>
            <a:bodyPr lIns="0" tIns="0" rIns="0" bIns="0"/>
            <a:lstStyle/>
            <a:p>
              <a:pPr marL="0" marR="0" lvl="0" indent="0" defTabSz="913765"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chemeClr val="tx1">
                    <a:lumMod val="65000"/>
                    <a:lumOff val="35000"/>
                  </a:schemeClr>
                </a:solidFill>
                <a:effectLst/>
                <a:uLnTx/>
                <a:uFillTx/>
                <a:cs typeface="+mn-ea"/>
                <a:sym typeface="+mn-lt"/>
              </a:endParaRPr>
            </a:p>
          </p:txBody>
        </p:sp>
      </p:grpSp>
      <p:grpSp>
        <p:nvGrpSpPr>
          <p:cNvPr id="50" name="组合 49"/>
          <p:cNvGrpSpPr/>
          <p:nvPr/>
        </p:nvGrpSpPr>
        <p:grpSpPr>
          <a:xfrm>
            <a:off x="2197735" y="1814830"/>
            <a:ext cx="1303655" cy="1278890"/>
            <a:chOff x="2445" y="3231"/>
            <a:chExt cx="2445" cy="2398"/>
          </a:xfrm>
        </p:grpSpPr>
        <p:sp>
          <p:nvSpPr>
            <p:cNvPr id="28" name="L-Shape 5"/>
            <p:cNvSpPr/>
            <p:nvPr/>
          </p:nvSpPr>
          <p:spPr bwMode="auto">
            <a:xfrm rot="2700000">
              <a:off x="2492" y="3231"/>
              <a:ext cx="2399" cy="2399"/>
            </a:xfrm>
            <a:prstGeom prst="corner">
              <a:avLst/>
            </a:prstGeom>
            <a:solidFill>
              <a:schemeClr val="accent2"/>
            </a:solidFill>
            <a:ln w="9525">
              <a:noFill/>
              <a:round/>
            </a:ln>
          </p:spPr>
          <p:txBody>
            <a:bodyPr vert="horz" wrap="square" lIns="91440" tIns="45720" rIns="91440" bIns="45720" numCol="1" rtlCol="0" anchor="t" anchorCtr="0" compatLnSpc="1"/>
            <a:lstStyle/>
            <a:p>
              <a:pPr marL="0" marR="0" lvl="0" indent="0" algn="ctr" defTabSz="913765"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chemeClr val="tx1">
                    <a:lumMod val="65000"/>
                    <a:lumOff val="35000"/>
                  </a:schemeClr>
                </a:solidFill>
                <a:effectLst/>
                <a:uLnTx/>
                <a:uFillTx/>
                <a:cs typeface="+mn-ea"/>
                <a:sym typeface="+mn-lt"/>
              </a:endParaRPr>
            </a:p>
          </p:txBody>
        </p:sp>
        <p:grpSp>
          <p:nvGrpSpPr>
            <p:cNvPr id="29" name="Group 32"/>
            <p:cNvGrpSpPr/>
            <p:nvPr/>
          </p:nvGrpSpPr>
          <p:grpSpPr bwMode="auto">
            <a:xfrm>
              <a:off x="2445" y="4248"/>
              <a:ext cx="841" cy="366"/>
              <a:chOff x="0" y="0"/>
              <a:chExt cx="424" cy="185"/>
            </a:xfrm>
            <a:solidFill>
              <a:srgbClr val="00B0F0"/>
            </a:solidFill>
          </p:grpSpPr>
          <p:sp>
            <p:nvSpPr>
              <p:cNvPr id="30" name="Oval 30@|1FFC:16777215|FBC:16777215|LFC:0|LBC:16777215"/>
              <p:cNvSpPr/>
              <p:nvPr/>
            </p:nvSpPr>
            <p:spPr bwMode="auto">
              <a:xfrm>
                <a:off x="0" y="0"/>
                <a:ext cx="189" cy="185"/>
              </a:xfrm>
              <a:prstGeom prst="ellipse">
                <a:avLst/>
              </a:prstGeom>
              <a:solidFill>
                <a:sysClr val="window" lastClr="FFFFFF"/>
              </a:solidFill>
              <a:ln>
                <a:noFill/>
              </a:ln>
              <a:extLst>
                <a:ext uri="{91240B29-F687-4F45-9708-019B960494DF}">
                  <a14:hiddenLine xmlns:a14="http://schemas.microsoft.com/office/drawing/2010/main" w="9525">
                    <a:solidFill>
                      <a:schemeClr val="tx1"/>
                    </a:solidFill>
                    <a:round/>
                  </a14:hiddenLine>
                </a:ext>
              </a:extLst>
            </p:spPr>
            <p:txBody>
              <a:bodyPr lIns="0" tIns="0" rIns="0" bIns="0"/>
              <a:lstStyle/>
              <a:p>
                <a:pPr marL="0" marR="0" lvl="0" indent="0" defTabSz="913765"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chemeClr val="tx1">
                      <a:lumMod val="65000"/>
                      <a:lumOff val="35000"/>
                    </a:schemeClr>
                  </a:solidFill>
                  <a:effectLst/>
                  <a:uLnTx/>
                  <a:uFillTx/>
                  <a:cs typeface="+mn-ea"/>
                  <a:sym typeface="+mn-lt"/>
                </a:endParaRPr>
              </a:p>
            </p:txBody>
          </p:sp>
          <p:sp>
            <p:nvSpPr>
              <p:cNvPr id="31" name="Oval 31@|1FFC:16777215|FBC:16777215|LFC:0|LBC:16777215"/>
              <p:cNvSpPr/>
              <p:nvPr/>
            </p:nvSpPr>
            <p:spPr bwMode="auto">
              <a:xfrm>
                <a:off x="237" y="0"/>
                <a:ext cx="187" cy="185"/>
              </a:xfrm>
              <a:prstGeom prst="ellipse">
                <a:avLst/>
              </a:prstGeom>
              <a:solidFill>
                <a:sysClr val="window" lastClr="FFFFFF"/>
              </a:solidFill>
              <a:ln>
                <a:noFill/>
              </a:ln>
              <a:extLst>
                <a:ext uri="{91240B29-F687-4F45-9708-019B960494DF}">
                  <a14:hiddenLine xmlns:a14="http://schemas.microsoft.com/office/drawing/2010/main" w="9525">
                    <a:solidFill>
                      <a:schemeClr val="tx1"/>
                    </a:solidFill>
                    <a:round/>
                  </a14:hiddenLine>
                </a:ext>
              </a:extLst>
            </p:spPr>
            <p:txBody>
              <a:bodyPr lIns="0" tIns="0" rIns="0" bIns="0"/>
              <a:lstStyle/>
              <a:p>
                <a:pPr marL="0" marR="0" lvl="0" indent="0" defTabSz="913765"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chemeClr val="tx1">
                      <a:lumMod val="65000"/>
                      <a:lumOff val="35000"/>
                    </a:schemeClr>
                  </a:solidFill>
                  <a:effectLst/>
                  <a:uLnTx/>
                  <a:uFillTx/>
                  <a:cs typeface="+mn-ea"/>
                  <a:sym typeface="+mn-lt"/>
                </a:endParaRPr>
              </a:p>
            </p:txBody>
          </p:sp>
        </p:grpSp>
      </p:grpSp>
      <p:grpSp>
        <p:nvGrpSpPr>
          <p:cNvPr id="51" name="组合 50"/>
          <p:cNvGrpSpPr/>
          <p:nvPr/>
        </p:nvGrpSpPr>
        <p:grpSpPr>
          <a:xfrm>
            <a:off x="3237230" y="1817370"/>
            <a:ext cx="1278890" cy="1278890"/>
            <a:chOff x="4330" y="3231"/>
            <a:chExt cx="2398" cy="2398"/>
          </a:xfrm>
        </p:grpSpPr>
        <p:sp>
          <p:nvSpPr>
            <p:cNvPr id="32" name="L-Shape 4"/>
            <p:cNvSpPr/>
            <p:nvPr/>
          </p:nvSpPr>
          <p:spPr bwMode="auto">
            <a:xfrm rot="2700000">
              <a:off x="4330" y="3231"/>
              <a:ext cx="2399" cy="2399"/>
            </a:xfrm>
            <a:prstGeom prst="corner">
              <a:avLst/>
            </a:prstGeom>
            <a:solidFill>
              <a:schemeClr val="accent2"/>
            </a:solidFill>
            <a:ln w="9525">
              <a:noFill/>
              <a:round/>
            </a:ln>
          </p:spPr>
          <p:txBody>
            <a:bodyPr vert="horz" wrap="square" lIns="91440" tIns="45720" rIns="91440" bIns="45720" numCol="1" rtlCol="0" anchor="t" anchorCtr="0" compatLnSpc="1"/>
            <a:lstStyle/>
            <a:p>
              <a:pPr marL="0" marR="0" lvl="0" indent="0" algn="ctr" defTabSz="913765"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chemeClr val="tx1">
                    <a:lumMod val="65000"/>
                    <a:lumOff val="35000"/>
                  </a:schemeClr>
                </a:solidFill>
                <a:effectLst/>
                <a:uLnTx/>
                <a:uFillTx/>
                <a:cs typeface="+mn-ea"/>
                <a:sym typeface="+mn-lt"/>
              </a:endParaRPr>
            </a:p>
          </p:txBody>
        </p:sp>
        <p:sp>
          <p:nvSpPr>
            <p:cNvPr id="33" name="Freeform 26"/>
            <p:cNvSpPr>
              <a:spLocks noEditPoints="1"/>
            </p:cNvSpPr>
            <p:nvPr/>
          </p:nvSpPr>
          <p:spPr bwMode="auto">
            <a:xfrm>
              <a:off x="4430" y="4136"/>
              <a:ext cx="606" cy="606"/>
            </a:xfrm>
            <a:custGeom>
              <a:avLst/>
              <a:gdLst>
                <a:gd name="T0" fmla="*/ 276 w 344"/>
                <a:gd name="T1" fmla="*/ 172 h 344"/>
                <a:gd name="T2" fmla="*/ 172 w 344"/>
                <a:gd name="T3" fmla="*/ 276 h 344"/>
                <a:gd name="T4" fmla="*/ 68 w 344"/>
                <a:gd name="T5" fmla="*/ 172 h 344"/>
                <a:gd name="T6" fmla="*/ 70 w 344"/>
                <a:gd name="T7" fmla="*/ 152 h 344"/>
                <a:gd name="T8" fmla="*/ 0 w 344"/>
                <a:gd name="T9" fmla="*/ 152 h 344"/>
                <a:gd name="T10" fmla="*/ 0 w 344"/>
                <a:gd name="T11" fmla="*/ 290 h 344"/>
                <a:gd name="T12" fmla="*/ 54 w 344"/>
                <a:gd name="T13" fmla="*/ 344 h 344"/>
                <a:gd name="T14" fmla="*/ 290 w 344"/>
                <a:gd name="T15" fmla="*/ 344 h 344"/>
                <a:gd name="T16" fmla="*/ 344 w 344"/>
                <a:gd name="T17" fmla="*/ 290 h 344"/>
                <a:gd name="T18" fmla="*/ 344 w 344"/>
                <a:gd name="T19" fmla="*/ 152 h 344"/>
                <a:gd name="T20" fmla="*/ 274 w 344"/>
                <a:gd name="T21" fmla="*/ 152 h 344"/>
                <a:gd name="T22" fmla="*/ 276 w 344"/>
                <a:gd name="T23" fmla="*/ 172 h 344"/>
                <a:gd name="T24" fmla="*/ 290 w 344"/>
                <a:gd name="T25" fmla="*/ 0 h 344"/>
                <a:gd name="T26" fmla="*/ 54 w 344"/>
                <a:gd name="T27" fmla="*/ 0 h 344"/>
                <a:gd name="T28" fmla="*/ 0 w 344"/>
                <a:gd name="T29" fmla="*/ 54 h 344"/>
                <a:gd name="T30" fmla="*/ 0 w 344"/>
                <a:gd name="T31" fmla="*/ 112 h 344"/>
                <a:gd name="T32" fmla="*/ 87 w 344"/>
                <a:gd name="T33" fmla="*/ 112 h 344"/>
                <a:gd name="T34" fmla="*/ 172 w 344"/>
                <a:gd name="T35" fmla="*/ 68 h 344"/>
                <a:gd name="T36" fmla="*/ 257 w 344"/>
                <a:gd name="T37" fmla="*/ 112 h 344"/>
                <a:gd name="T38" fmla="*/ 344 w 344"/>
                <a:gd name="T39" fmla="*/ 112 h 344"/>
                <a:gd name="T40" fmla="*/ 344 w 344"/>
                <a:gd name="T41" fmla="*/ 54 h 344"/>
                <a:gd name="T42" fmla="*/ 290 w 344"/>
                <a:gd name="T43" fmla="*/ 0 h 344"/>
                <a:gd name="T44" fmla="*/ 317 w 344"/>
                <a:gd name="T45" fmla="*/ 66 h 344"/>
                <a:gd name="T46" fmla="*/ 307 w 344"/>
                <a:gd name="T47" fmla="*/ 76 h 344"/>
                <a:gd name="T48" fmla="*/ 278 w 344"/>
                <a:gd name="T49" fmla="*/ 76 h 344"/>
                <a:gd name="T50" fmla="*/ 269 w 344"/>
                <a:gd name="T51" fmla="*/ 66 h 344"/>
                <a:gd name="T52" fmla="*/ 269 w 344"/>
                <a:gd name="T53" fmla="*/ 37 h 344"/>
                <a:gd name="T54" fmla="*/ 278 w 344"/>
                <a:gd name="T55" fmla="*/ 28 h 344"/>
                <a:gd name="T56" fmla="*/ 307 w 344"/>
                <a:gd name="T57" fmla="*/ 28 h 344"/>
                <a:gd name="T58" fmla="*/ 317 w 344"/>
                <a:gd name="T59" fmla="*/ 37 h 344"/>
                <a:gd name="T60" fmla="*/ 317 w 344"/>
                <a:gd name="T61" fmla="*/ 66 h 344"/>
                <a:gd name="T62" fmla="*/ 236 w 344"/>
                <a:gd name="T63" fmla="*/ 172 h 344"/>
                <a:gd name="T64" fmla="*/ 172 w 344"/>
                <a:gd name="T65" fmla="*/ 108 h 344"/>
                <a:gd name="T66" fmla="*/ 108 w 344"/>
                <a:gd name="T67" fmla="*/ 172 h 344"/>
                <a:gd name="T68" fmla="*/ 172 w 344"/>
                <a:gd name="T69" fmla="*/ 236 h 344"/>
                <a:gd name="T70" fmla="*/ 236 w 344"/>
                <a:gd name="T7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4" h="344">
                  <a:moveTo>
                    <a:pt x="276" y="172"/>
                  </a:moveTo>
                  <a:cubicBezTo>
                    <a:pt x="276" y="229"/>
                    <a:pt x="230" y="276"/>
                    <a:pt x="172" y="276"/>
                  </a:cubicBezTo>
                  <a:cubicBezTo>
                    <a:pt x="115" y="276"/>
                    <a:pt x="68" y="229"/>
                    <a:pt x="68" y="172"/>
                  </a:cubicBezTo>
                  <a:cubicBezTo>
                    <a:pt x="68" y="165"/>
                    <a:pt x="69" y="158"/>
                    <a:pt x="70" y="152"/>
                  </a:cubicBezTo>
                  <a:cubicBezTo>
                    <a:pt x="0" y="152"/>
                    <a:pt x="0" y="152"/>
                    <a:pt x="0" y="152"/>
                  </a:cubicBezTo>
                  <a:cubicBezTo>
                    <a:pt x="0" y="290"/>
                    <a:pt x="0" y="290"/>
                    <a:pt x="0" y="290"/>
                  </a:cubicBezTo>
                  <a:cubicBezTo>
                    <a:pt x="0" y="320"/>
                    <a:pt x="24" y="344"/>
                    <a:pt x="54" y="344"/>
                  </a:cubicBezTo>
                  <a:cubicBezTo>
                    <a:pt x="290" y="344"/>
                    <a:pt x="290" y="344"/>
                    <a:pt x="290" y="344"/>
                  </a:cubicBezTo>
                  <a:cubicBezTo>
                    <a:pt x="320" y="344"/>
                    <a:pt x="344" y="320"/>
                    <a:pt x="344" y="290"/>
                  </a:cubicBezTo>
                  <a:cubicBezTo>
                    <a:pt x="344" y="152"/>
                    <a:pt x="344" y="152"/>
                    <a:pt x="344" y="152"/>
                  </a:cubicBezTo>
                  <a:cubicBezTo>
                    <a:pt x="274" y="152"/>
                    <a:pt x="274" y="152"/>
                    <a:pt x="274" y="152"/>
                  </a:cubicBezTo>
                  <a:cubicBezTo>
                    <a:pt x="276" y="158"/>
                    <a:pt x="276" y="165"/>
                    <a:pt x="276" y="172"/>
                  </a:cubicBezTo>
                  <a:close/>
                  <a:moveTo>
                    <a:pt x="290" y="0"/>
                  </a:moveTo>
                  <a:cubicBezTo>
                    <a:pt x="54" y="0"/>
                    <a:pt x="54" y="0"/>
                    <a:pt x="54" y="0"/>
                  </a:cubicBezTo>
                  <a:cubicBezTo>
                    <a:pt x="24" y="0"/>
                    <a:pt x="0" y="24"/>
                    <a:pt x="0" y="54"/>
                  </a:cubicBezTo>
                  <a:cubicBezTo>
                    <a:pt x="0" y="112"/>
                    <a:pt x="0" y="112"/>
                    <a:pt x="0" y="112"/>
                  </a:cubicBezTo>
                  <a:cubicBezTo>
                    <a:pt x="87" y="112"/>
                    <a:pt x="87" y="112"/>
                    <a:pt x="87" y="112"/>
                  </a:cubicBezTo>
                  <a:cubicBezTo>
                    <a:pt x="106" y="85"/>
                    <a:pt x="137" y="68"/>
                    <a:pt x="172" y="68"/>
                  </a:cubicBezTo>
                  <a:cubicBezTo>
                    <a:pt x="207" y="68"/>
                    <a:pt x="238" y="85"/>
                    <a:pt x="257" y="112"/>
                  </a:cubicBezTo>
                  <a:cubicBezTo>
                    <a:pt x="344" y="112"/>
                    <a:pt x="344" y="112"/>
                    <a:pt x="344" y="112"/>
                  </a:cubicBezTo>
                  <a:cubicBezTo>
                    <a:pt x="344" y="54"/>
                    <a:pt x="344" y="54"/>
                    <a:pt x="344" y="54"/>
                  </a:cubicBezTo>
                  <a:cubicBezTo>
                    <a:pt x="344" y="24"/>
                    <a:pt x="320" y="0"/>
                    <a:pt x="290" y="0"/>
                  </a:cubicBezTo>
                  <a:close/>
                  <a:moveTo>
                    <a:pt x="317" y="66"/>
                  </a:moveTo>
                  <a:cubicBezTo>
                    <a:pt x="317" y="72"/>
                    <a:pt x="312" y="76"/>
                    <a:pt x="307" y="76"/>
                  </a:cubicBezTo>
                  <a:cubicBezTo>
                    <a:pt x="278" y="76"/>
                    <a:pt x="278" y="76"/>
                    <a:pt x="278" y="76"/>
                  </a:cubicBezTo>
                  <a:cubicBezTo>
                    <a:pt x="273" y="76"/>
                    <a:pt x="269" y="72"/>
                    <a:pt x="269" y="66"/>
                  </a:cubicBezTo>
                  <a:cubicBezTo>
                    <a:pt x="269" y="37"/>
                    <a:pt x="269" y="37"/>
                    <a:pt x="269" y="37"/>
                  </a:cubicBezTo>
                  <a:cubicBezTo>
                    <a:pt x="269" y="32"/>
                    <a:pt x="273" y="28"/>
                    <a:pt x="278" y="28"/>
                  </a:cubicBezTo>
                  <a:cubicBezTo>
                    <a:pt x="307" y="28"/>
                    <a:pt x="307" y="28"/>
                    <a:pt x="307" y="28"/>
                  </a:cubicBezTo>
                  <a:cubicBezTo>
                    <a:pt x="312" y="28"/>
                    <a:pt x="317" y="32"/>
                    <a:pt x="317" y="37"/>
                  </a:cubicBezTo>
                  <a:lnTo>
                    <a:pt x="317" y="66"/>
                  </a:lnTo>
                  <a:close/>
                  <a:moveTo>
                    <a:pt x="236" y="172"/>
                  </a:moveTo>
                  <a:cubicBezTo>
                    <a:pt x="236" y="137"/>
                    <a:pt x="208" y="108"/>
                    <a:pt x="172" y="108"/>
                  </a:cubicBezTo>
                  <a:cubicBezTo>
                    <a:pt x="137" y="108"/>
                    <a:pt x="108" y="137"/>
                    <a:pt x="108" y="172"/>
                  </a:cubicBezTo>
                  <a:cubicBezTo>
                    <a:pt x="108" y="207"/>
                    <a:pt x="137" y="236"/>
                    <a:pt x="172" y="236"/>
                  </a:cubicBezTo>
                  <a:cubicBezTo>
                    <a:pt x="208" y="236"/>
                    <a:pt x="236" y="207"/>
                    <a:pt x="236" y="172"/>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3765"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grpSp>
        <p:nvGrpSpPr>
          <p:cNvPr id="52" name="组合 51"/>
          <p:cNvGrpSpPr/>
          <p:nvPr/>
        </p:nvGrpSpPr>
        <p:grpSpPr>
          <a:xfrm>
            <a:off x="4248150" y="1828800"/>
            <a:ext cx="1278890" cy="1278890"/>
            <a:chOff x="6181" y="3231"/>
            <a:chExt cx="2398" cy="2398"/>
          </a:xfrm>
        </p:grpSpPr>
        <p:sp>
          <p:nvSpPr>
            <p:cNvPr id="34" name="L-Shape 3"/>
            <p:cNvSpPr/>
            <p:nvPr/>
          </p:nvSpPr>
          <p:spPr bwMode="auto">
            <a:xfrm rot="2700000">
              <a:off x="6181" y="3231"/>
              <a:ext cx="2399" cy="2399"/>
            </a:xfrm>
            <a:prstGeom prst="corner">
              <a:avLst/>
            </a:prstGeom>
            <a:solidFill>
              <a:schemeClr val="accent2"/>
            </a:solidFill>
            <a:ln w="9525">
              <a:noFill/>
              <a:round/>
            </a:ln>
          </p:spPr>
          <p:txBody>
            <a:bodyPr vert="horz" wrap="square" lIns="91440" tIns="45720" rIns="91440" bIns="45720" numCol="1" rtlCol="0" anchor="t" anchorCtr="0" compatLnSpc="1"/>
            <a:lstStyle/>
            <a:p>
              <a:pPr marL="0" marR="0" lvl="0" indent="0" algn="ctr" defTabSz="913765"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chemeClr val="tx1">
                    <a:lumMod val="65000"/>
                    <a:lumOff val="35000"/>
                  </a:schemeClr>
                </a:solidFill>
                <a:effectLst/>
                <a:uLnTx/>
                <a:uFillTx/>
                <a:cs typeface="+mn-ea"/>
                <a:sym typeface="+mn-lt"/>
              </a:endParaRPr>
            </a:p>
          </p:txBody>
        </p:sp>
        <p:sp>
          <p:nvSpPr>
            <p:cNvPr id="35" name="Freeform 21"/>
            <p:cNvSpPr/>
            <p:nvPr/>
          </p:nvSpPr>
          <p:spPr bwMode="auto">
            <a:xfrm>
              <a:off x="6278" y="4102"/>
              <a:ext cx="557" cy="704"/>
            </a:xfrm>
            <a:custGeom>
              <a:avLst/>
              <a:gdLst>
                <a:gd name="T0" fmla="*/ 129 w 323"/>
                <a:gd name="T1" fmla="*/ 272 h 408"/>
                <a:gd name="T2" fmla="*/ 68 w 323"/>
                <a:gd name="T3" fmla="*/ 408 h 408"/>
                <a:gd name="T4" fmla="*/ 98 w 323"/>
                <a:gd name="T5" fmla="*/ 196 h 408"/>
                <a:gd name="T6" fmla="*/ 149 w 323"/>
                <a:gd name="T7" fmla="*/ 99 h 408"/>
                <a:gd name="T8" fmla="*/ 172 w 323"/>
                <a:gd name="T9" fmla="*/ 257 h 408"/>
                <a:gd name="T10" fmla="*/ 234 w 323"/>
                <a:gd name="T11" fmla="*/ 73 h 408"/>
                <a:gd name="T12" fmla="*/ 47 w 323"/>
                <a:gd name="T13" fmla="*/ 173 h 408"/>
                <a:gd name="T14" fmla="*/ 57 w 323"/>
                <a:gd name="T15" fmla="*/ 239 h 408"/>
                <a:gd name="T16" fmla="*/ 1 w 323"/>
                <a:gd name="T17" fmla="*/ 147 h 408"/>
                <a:gd name="T18" fmla="*/ 137 w 323"/>
                <a:gd name="T19" fmla="*/ 9 h 408"/>
                <a:gd name="T20" fmla="*/ 310 w 323"/>
                <a:gd name="T21" fmla="*/ 119 h 408"/>
                <a:gd name="T22" fmla="*/ 183 w 323"/>
                <a:gd name="T23" fmla="*/ 298 h 408"/>
                <a:gd name="T24" fmla="*/ 129 w 323"/>
                <a:gd name="T25" fmla="*/ 27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 h="408">
                  <a:moveTo>
                    <a:pt x="129" y="272"/>
                  </a:moveTo>
                  <a:cubicBezTo>
                    <a:pt x="118" y="328"/>
                    <a:pt x="106" y="380"/>
                    <a:pt x="68" y="408"/>
                  </a:cubicBezTo>
                  <a:cubicBezTo>
                    <a:pt x="56" y="325"/>
                    <a:pt x="85" y="262"/>
                    <a:pt x="98" y="196"/>
                  </a:cubicBezTo>
                  <a:cubicBezTo>
                    <a:pt x="75" y="157"/>
                    <a:pt x="101" y="80"/>
                    <a:pt x="149" y="99"/>
                  </a:cubicBezTo>
                  <a:cubicBezTo>
                    <a:pt x="209" y="122"/>
                    <a:pt x="98" y="242"/>
                    <a:pt x="172" y="257"/>
                  </a:cubicBezTo>
                  <a:cubicBezTo>
                    <a:pt x="250" y="273"/>
                    <a:pt x="282" y="122"/>
                    <a:pt x="234" y="73"/>
                  </a:cubicBezTo>
                  <a:cubicBezTo>
                    <a:pt x="164" y="2"/>
                    <a:pt x="31" y="72"/>
                    <a:pt x="47" y="173"/>
                  </a:cubicBezTo>
                  <a:cubicBezTo>
                    <a:pt x="51" y="198"/>
                    <a:pt x="77" y="205"/>
                    <a:pt x="57" y="239"/>
                  </a:cubicBezTo>
                  <a:cubicBezTo>
                    <a:pt x="13" y="229"/>
                    <a:pt x="0" y="194"/>
                    <a:pt x="1" y="147"/>
                  </a:cubicBezTo>
                  <a:cubicBezTo>
                    <a:pt x="4" y="70"/>
                    <a:pt x="70" y="17"/>
                    <a:pt x="137" y="9"/>
                  </a:cubicBezTo>
                  <a:cubicBezTo>
                    <a:pt x="221" y="0"/>
                    <a:pt x="300" y="40"/>
                    <a:pt x="310" y="119"/>
                  </a:cubicBezTo>
                  <a:cubicBezTo>
                    <a:pt x="323" y="208"/>
                    <a:pt x="273" y="305"/>
                    <a:pt x="183" y="298"/>
                  </a:cubicBezTo>
                  <a:cubicBezTo>
                    <a:pt x="158" y="296"/>
                    <a:pt x="148" y="284"/>
                    <a:pt x="129" y="272"/>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3765"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grpSp>
        <p:nvGrpSpPr>
          <p:cNvPr id="54" name="组合 53"/>
          <p:cNvGrpSpPr/>
          <p:nvPr/>
        </p:nvGrpSpPr>
        <p:grpSpPr>
          <a:xfrm>
            <a:off x="6650355" y="1828165"/>
            <a:ext cx="1304925" cy="1278890"/>
            <a:chOff x="10609" y="3231"/>
            <a:chExt cx="2447" cy="2398"/>
          </a:xfrm>
        </p:grpSpPr>
        <p:sp>
          <p:nvSpPr>
            <p:cNvPr id="36" name="L-Shape 6"/>
            <p:cNvSpPr/>
            <p:nvPr/>
          </p:nvSpPr>
          <p:spPr bwMode="auto">
            <a:xfrm rot="18900000" flipH="1">
              <a:off x="10609" y="3231"/>
              <a:ext cx="2399" cy="2399"/>
            </a:xfrm>
            <a:prstGeom prst="corner">
              <a:avLst/>
            </a:prstGeom>
            <a:solidFill>
              <a:schemeClr val="accent2"/>
            </a:solidFill>
            <a:ln w="9525">
              <a:noFill/>
              <a:round/>
            </a:ln>
          </p:spPr>
          <p:txBody>
            <a:bodyPr vert="horz" wrap="square" lIns="91440" tIns="45720" rIns="91440" bIns="45720" numCol="1" rtlCol="0" anchor="t" anchorCtr="0" compatLnSpc="1"/>
            <a:lstStyle/>
            <a:p>
              <a:pPr marL="0" marR="0" lvl="0" indent="0" algn="ctr" defTabSz="913765"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chemeClr val="tx1">
                    <a:lumMod val="65000"/>
                    <a:lumOff val="35000"/>
                  </a:schemeClr>
                </a:solidFill>
                <a:effectLst/>
                <a:uLnTx/>
                <a:uFillTx/>
                <a:cs typeface="+mn-ea"/>
                <a:sym typeface="+mn-lt"/>
              </a:endParaRPr>
            </a:p>
          </p:txBody>
        </p:sp>
        <p:sp>
          <p:nvSpPr>
            <p:cNvPr id="37" name="Freeform 75"/>
            <p:cNvSpPr/>
            <p:nvPr/>
          </p:nvSpPr>
          <p:spPr bwMode="auto">
            <a:xfrm>
              <a:off x="12286" y="4116"/>
              <a:ext cx="771" cy="630"/>
            </a:xfrm>
            <a:custGeom>
              <a:avLst/>
              <a:gdLst>
                <a:gd name="T0" fmla="*/ 307 w 382"/>
                <a:gd name="T1" fmla="*/ 135 h 312"/>
                <a:gd name="T2" fmla="*/ 362 w 382"/>
                <a:gd name="T3" fmla="*/ 71 h 312"/>
                <a:gd name="T4" fmla="*/ 238 w 382"/>
                <a:gd name="T5" fmla="*/ 25 h 312"/>
                <a:gd name="T6" fmla="*/ 229 w 382"/>
                <a:gd name="T7" fmla="*/ 19 h 312"/>
                <a:gd name="T8" fmla="*/ 229 w 382"/>
                <a:gd name="T9" fmla="*/ 134 h 312"/>
                <a:gd name="T10" fmla="*/ 180 w 382"/>
                <a:gd name="T11" fmla="*/ 214 h 312"/>
                <a:gd name="T12" fmla="*/ 86 w 382"/>
                <a:gd name="T13" fmla="*/ 189 h 312"/>
                <a:gd name="T14" fmla="*/ 129 w 382"/>
                <a:gd name="T15" fmla="*/ 97 h 312"/>
                <a:gd name="T16" fmla="*/ 190 w 382"/>
                <a:gd name="T17" fmla="*/ 93 h 312"/>
                <a:gd name="T18" fmla="*/ 190 w 382"/>
                <a:gd name="T19" fmla="*/ 4 h 312"/>
                <a:gd name="T20" fmla="*/ 154 w 382"/>
                <a:gd name="T21" fmla="*/ 0 h 312"/>
                <a:gd name="T22" fmla="*/ 0 w 382"/>
                <a:gd name="T23" fmla="*/ 156 h 312"/>
                <a:gd name="T24" fmla="*/ 154 w 382"/>
                <a:gd name="T25" fmla="*/ 312 h 312"/>
                <a:gd name="T26" fmla="*/ 308 w 382"/>
                <a:gd name="T27" fmla="*/ 156 h 312"/>
                <a:gd name="T28" fmla="*/ 307 w 382"/>
                <a:gd name="T29" fmla="*/ 1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3765"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sp>
        <p:nvSpPr>
          <p:cNvPr id="38" name="TextBox 13"/>
          <p:cNvSpPr txBox="1"/>
          <p:nvPr/>
        </p:nvSpPr>
        <p:spPr>
          <a:xfrm>
            <a:off x="2324100" y="3947160"/>
            <a:ext cx="1966595" cy="215265"/>
          </a:xfrm>
          <a:prstGeom prst="rect">
            <a:avLst/>
          </a:prstGeom>
          <a:noFill/>
        </p:spPr>
        <p:txBody>
          <a:bodyPr wrap="square" lIns="0" tIns="0" rIns="0" bIns="0" rtlCol="0" anchor="t" anchorCtr="0">
            <a:spAutoFit/>
          </a:bodyPr>
          <a:lstStyle/>
          <a:p>
            <a:pPr algn="l" defTabSz="914400"/>
            <a:r>
              <a:rPr lang="zh-CN" altLang="en-US" sz="1400" b="1">
                <a:solidFill>
                  <a:schemeClr val="tx1">
                    <a:lumMod val="65000"/>
                    <a:lumOff val="35000"/>
                  </a:schemeClr>
                </a:solidFill>
                <a:cs typeface="+mn-ea"/>
                <a:sym typeface="+mn-lt"/>
              </a:rPr>
              <a:t>单击此处输入标题文本</a:t>
            </a:r>
            <a:endParaRPr lang="zh-CN" altLang="en-US" sz="1400" b="1" dirty="0">
              <a:solidFill>
                <a:schemeClr val="tx1">
                  <a:lumMod val="65000"/>
                  <a:lumOff val="35000"/>
                </a:schemeClr>
              </a:solidFill>
              <a:cs typeface="+mn-ea"/>
              <a:sym typeface="+mn-lt"/>
            </a:endParaRPr>
          </a:p>
        </p:txBody>
      </p:sp>
      <p:sp>
        <p:nvSpPr>
          <p:cNvPr id="39" name="TextBox 13"/>
          <p:cNvSpPr txBox="1"/>
          <p:nvPr/>
        </p:nvSpPr>
        <p:spPr>
          <a:xfrm>
            <a:off x="2324100" y="4162425"/>
            <a:ext cx="2076450" cy="472886"/>
          </a:xfrm>
          <a:prstGeom prst="rect">
            <a:avLst/>
          </a:prstGeom>
          <a:noFill/>
        </p:spPr>
        <p:txBody>
          <a:bodyPr wrap="square" lIns="0" tIns="0" rIns="0" bIns="0" rtlCol="0" anchor="t" anchorCtr="0">
            <a:spAutoFit/>
          </a:bodyPr>
          <a:lstStyle/>
          <a:p>
            <a:pPr algn="l" defTabSz="914400">
              <a:lnSpc>
                <a:spcPct val="135000"/>
              </a:lnSpc>
            </a:pPr>
            <a:r>
              <a:rPr lang="zh-CN" altLang="en-US" sz="1200" dirty="0">
                <a:solidFill>
                  <a:schemeClr val="tx1">
                    <a:lumMod val="65000"/>
                    <a:lumOff val="35000"/>
                  </a:schemeClr>
                </a:solidFill>
                <a:cs typeface="+mn-ea"/>
                <a:sym typeface="+mn-lt"/>
              </a:rPr>
              <a:t>点击此处更换文本替换文字</a:t>
            </a:r>
          </a:p>
          <a:p>
            <a:pPr algn="l" defTabSz="914400">
              <a:lnSpc>
                <a:spcPct val="135000"/>
              </a:lnSpc>
            </a:pPr>
            <a:r>
              <a:rPr lang="zh-CN" altLang="en-US" sz="1200" dirty="0">
                <a:solidFill>
                  <a:schemeClr val="tx1">
                    <a:lumMod val="65000"/>
                    <a:lumOff val="35000"/>
                  </a:schemeClr>
                </a:solidFill>
                <a:cs typeface="+mn-ea"/>
                <a:sym typeface="+mn-lt"/>
              </a:rPr>
              <a:t>点击此处更换文本替换文字</a:t>
            </a:r>
          </a:p>
        </p:txBody>
      </p:sp>
      <p:sp>
        <p:nvSpPr>
          <p:cNvPr id="40" name="TextBox 13"/>
          <p:cNvSpPr txBox="1"/>
          <p:nvPr/>
        </p:nvSpPr>
        <p:spPr>
          <a:xfrm>
            <a:off x="5234305" y="3956685"/>
            <a:ext cx="1966595" cy="215265"/>
          </a:xfrm>
          <a:prstGeom prst="rect">
            <a:avLst/>
          </a:prstGeom>
          <a:noFill/>
        </p:spPr>
        <p:txBody>
          <a:bodyPr wrap="square" lIns="0" tIns="0" rIns="0" bIns="0" rtlCol="0" anchor="t" anchorCtr="0">
            <a:spAutoFit/>
          </a:bodyPr>
          <a:lstStyle/>
          <a:p>
            <a:pPr algn="l" defTabSz="914400"/>
            <a:r>
              <a:rPr lang="zh-CN" altLang="en-US" sz="1400" b="1">
                <a:solidFill>
                  <a:schemeClr val="tx1">
                    <a:lumMod val="65000"/>
                    <a:lumOff val="35000"/>
                  </a:schemeClr>
                </a:solidFill>
                <a:cs typeface="+mn-ea"/>
                <a:sym typeface="+mn-lt"/>
              </a:rPr>
              <a:t>单击此处输入标题文本</a:t>
            </a:r>
            <a:endParaRPr lang="zh-CN" altLang="en-US" sz="1400" b="1" dirty="0">
              <a:solidFill>
                <a:schemeClr val="tx1">
                  <a:lumMod val="65000"/>
                  <a:lumOff val="35000"/>
                </a:schemeClr>
              </a:solidFill>
              <a:cs typeface="+mn-ea"/>
              <a:sym typeface="+mn-lt"/>
            </a:endParaRPr>
          </a:p>
        </p:txBody>
      </p:sp>
      <p:sp>
        <p:nvSpPr>
          <p:cNvPr id="41" name="TextBox 13"/>
          <p:cNvSpPr txBox="1"/>
          <p:nvPr/>
        </p:nvSpPr>
        <p:spPr>
          <a:xfrm>
            <a:off x="5234305" y="4171950"/>
            <a:ext cx="2111375" cy="472886"/>
          </a:xfrm>
          <a:prstGeom prst="rect">
            <a:avLst/>
          </a:prstGeom>
          <a:noFill/>
        </p:spPr>
        <p:txBody>
          <a:bodyPr wrap="square" lIns="0" tIns="0" rIns="0" bIns="0" rtlCol="0" anchor="t" anchorCtr="0">
            <a:spAutoFit/>
          </a:bodyPr>
          <a:lstStyle/>
          <a:p>
            <a:pPr algn="l" defTabSz="914400">
              <a:lnSpc>
                <a:spcPct val="135000"/>
              </a:lnSpc>
            </a:pPr>
            <a:r>
              <a:rPr lang="zh-CN" altLang="en-US" sz="1200" dirty="0">
                <a:solidFill>
                  <a:schemeClr val="tx1">
                    <a:lumMod val="65000"/>
                    <a:lumOff val="35000"/>
                  </a:schemeClr>
                </a:solidFill>
                <a:cs typeface="+mn-ea"/>
                <a:sym typeface="+mn-lt"/>
              </a:rPr>
              <a:t>点击此处更换文本替换文字</a:t>
            </a:r>
          </a:p>
          <a:p>
            <a:pPr algn="l" defTabSz="914400">
              <a:lnSpc>
                <a:spcPct val="135000"/>
              </a:lnSpc>
            </a:pPr>
            <a:r>
              <a:rPr lang="zh-CN" altLang="en-US" sz="1200" dirty="0">
                <a:solidFill>
                  <a:schemeClr val="tx1">
                    <a:lumMod val="65000"/>
                    <a:lumOff val="35000"/>
                  </a:schemeClr>
                </a:solidFill>
                <a:cs typeface="+mn-ea"/>
                <a:sym typeface="+mn-lt"/>
              </a:rPr>
              <a:t>点击此处更换文本替换文字</a:t>
            </a:r>
          </a:p>
        </p:txBody>
      </p:sp>
      <p:sp>
        <p:nvSpPr>
          <p:cNvPr id="42" name="TextBox 13"/>
          <p:cNvSpPr txBox="1"/>
          <p:nvPr/>
        </p:nvSpPr>
        <p:spPr>
          <a:xfrm>
            <a:off x="8202295" y="3956685"/>
            <a:ext cx="1966595" cy="215265"/>
          </a:xfrm>
          <a:prstGeom prst="rect">
            <a:avLst/>
          </a:prstGeom>
          <a:noFill/>
        </p:spPr>
        <p:txBody>
          <a:bodyPr wrap="square" lIns="0" tIns="0" rIns="0" bIns="0" rtlCol="0" anchor="t" anchorCtr="0">
            <a:spAutoFit/>
          </a:bodyPr>
          <a:lstStyle/>
          <a:p>
            <a:pPr algn="l" defTabSz="914400"/>
            <a:r>
              <a:rPr lang="zh-CN" altLang="en-US" sz="1400" b="1">
                <a:solidFill>
                  <a:schemeClr val="tx1">
                    <a:lumMod val="65000"/>
                    <a:lumOff val="35000"/>
                  </a:schemeClr>
                </a:solidFill>
                <a:cs typeface="+mn-ea"/>
                <a:sym typeface="+mn-lt"/>
              </a:rPr>
              <a:t>单击此处输入标题文本</a:t>
            </a:r>
            <a:endParaRPr lang="zh-CN" altLang="en-US" sz="1400" b="1" dirty="0">
              <a:solidFill>
                <a:schemeClr val="tx1">
                  <a:lumMod val="65000"/>
                  <a:lumOff val="35000"/>
                </a:schemeClr>
              </a:solidFill>
              <a:cs typeface="+mn-ea"/>
              <a:sym typeface="+mn-lt"/>
            </a:endParaRPr>
          </a:p>
        </p:txBody>
      </p:sp>
      <p:sp>
        <p:nvSpPr>
          <p:cNvPr id="43" name="TextBox 13"/>
          <p:cNvSpPr txBox="1"/>
          <p:nvPr/>
        </p:nvSpPr>
        <p:spPr>
          <a:xfrm>
            <a:off x="8208010" y="4171950"/>
            <a:ext cx="2124710" cy="472886"/>
          </a:xfrm>
          <a:prstGeom prst="rect">
            <a:avLst/>
          </a:prstGeom>
          <a:noFill/>
        </p:spPr>
        <p:txBody>
          <a:bodyPr wrap="square" lIns="0" tIns="0" rIns="0" bIns="0" rtlCol="0" anchor="t" anchorCtr="0">
            <a:spAutoFit/>
          </a:bodyPr>
          <a:lstStyle/>
          <a:p>
            <a:pPr algn="l" defTabSz="914400">
              <a:lnSpc>
                <a:spcPct val="135000"/>
              </a:lnSpc>
            </a:pPr>
            <a:r>
              <a:rPr lang="zh-CN" altLang="en-US" sz="1200" dirty="0">
                <a:solidFill>
                  <a:schemeClr val="tx1">
                    <a:lumMod val="65000"/>
                    <a:lumOff val="35000"/>
                  </a:schemeClr>
                </a:solidFill>
                <a:cs typeface="+mn-ea"/>
                <a:sym typeface="+mn-lt"/>
              </a:rPr>
              <a:t>点击此处更换文本替换文字</a:t>
            </a:r>
          </a:p>
          <a:p>
            <a:pPr algn="l" defTabSz="914400">
              <a:lnSpc>
                <a:spcPct val="135000"/>
              </a:lnSpc>
            </a:pPr>
            <a:r>
              <a:rPr lang="zh-CN" altLang="en-US" sz="1200" dirty="0">
                <a:solidFill>
                  <a:schemeClr val="tx1">
                    <a:lumMod val="65000"/>
                    <a:lumOff val="35000"/>
                  </a:schemeClr>
                </a:solidFill>
                <a:cs typeface="+mn-ea"/>
                <a:sym typeface="+mn-lt"/>
              </a:rPr>
              <a:t>点击此处更换文本替换文字</a:t>
            </a:r>
          </a:p>
        </p:txBody>
      </p:sp>
      <p:sp>
        <p:nvSpPr>
          <p:cNvPr id="44" name="TextBox 13"/>
          <p:cNvSpPr txBox="1"/>
          <p:nvPr/>
        </p:nvSpPr>
        <p:spPr>
          <a:xfrm>
            <a:off x="2318385" y="5001895"/>
            <a:ext cx="1966595" cy="215265"/>
          </a:xfrm>
          <a:prstGeom prst="rect">
            <a:avLst/>
          </a:prstGeom>
          <a:noFill/>
        </p:spPr>
        <p:txBody>
          <a:bodyPr wrap="square" lIns="0" tIns="0" rIns="0" bIns="0" rtlCol="0" anchor="t" anchorCtr="0">
            <a:spAutoFit/>
          </a:bodyPr>
          <a:lstStyle/>
          <a:p>
            <a:pPr algn="l" defTabSz="914400"/>
            <a:r>
              <a:rPr lang="zh-CN" altLang="en-US" sz="1400" b="1">
                <a:solidFill>
                  <a:schemeClr val="tx1">
                    <a:lumMod val="65000"/>
                    <a:lumOff val="35000"/>
                  </a:schemeClr>
                </a:solidFill>
                <a:cs typeface="+mn-ea"/>
                <a:sym typeface="+mn-lt"/>
              </a:rPr>
              <a:t>单击此处输入标题文本</a:t>
            </a:r>
            <a:endParaRPr lang="zh-CN" altLang="en-US" sz="1400" b="1" dirty="0">
              <a:solidFill>
                <a:schemeClr val="tx1">
                  <a:lumMod val="65000"/>
                  <a:lumOff val="35000"/>
                </a:schemeClr>
              </a:solidFill>
              <a:cs typeface="+mn-ea"/>
              <a:sym typeface="+mn-lt"/>
            </a:endParaRPr>
          </a:p>
        </p:txBody>
      </p:sp>
      <p:sp>
        <p:nvSpPr>
          <p:cNvPr id="45" name="TextBox 13"/>
          <p:cNvSpPr txBox="1"/>
          <p:nvPr/>
        </p:nvSpPr>
        <p:spPr>
          <a:xfrm>
            <a:off x="2318385" y="5217160"/>
            <a:ext cx="2082165" cy="472886"/>
          </a:xfrm>
          <a:prstGeom prst="rect">
            <a:avLst/>
          </a:prstGeom>
          <a:noFill/>
        </p:spPr>
        <p:txBody>
          <a:bodyPr wrap="square" lIns="0" tIns="0" rIns="0" bIns="0" rtlCol="0" anchor="t" anchorCtr="0">
            <a:spAutoFit/>
          </a:bodyPr>
          <a:lstStyle/>
          <a:p>
            <a:pPr algn="l" defTabSz="914400">
              <a:lnSpc>
                <a:spcPct val="135000"/>
              </a:lnSpc>
            </a:pPr>
            <a:r>
              <a:rPr lang="zh-CN" altLang="en-US" sz="1200" dirty="0">
                <a:solidFill>
                  <a:schemeClr val="tx1">
                    <a:lumMod val="65000"/>
                    <a:lumOff val="35000"/>
                  </a:schemeClr>
                </a:solidFill>
                <a:cs typeface="+mn-ea"/>
                <a:sym typeface="+mn-lt"/>
              </a:rPr>
              <a:t>点击此处更换文本替换文字</a:t>
            </a:r>
          </a:p>
          <a:p>
            <a:pPr algn="l" defTabSz="914400">
              <a:lnSpc>
                <a:spcPct val="135000"/>
              </a:lnSpc>
            </a:pPr>
            <a:r>
              <a:rPr lang="zh-CN" altLang="en-US" sz="1200" dirty="0">
                <a:solidFill>
                  <a:schemeClr val="tx1">
                    <a:lumMod val="65000"/>
                    <a:lumOff val="35000"/>
                  </a:schemeClr>
                </a:solidFill>
                <a:cs typeface="+mn-ea"/>
                <a:sym typeface="+mn-lt"/>
              </a:rPr>
              <a:t>点击此处更换文本替换文字</a:t>
            </a:r>
          </a:p>
        </p:txBody>
      </p:sp>
      <p:sp>
        <p:nvSpPr>
          <p:cNvPr id="46" name="TextBox 13"/>
          <p:cNvSpPr txBox="1"/>
          <p:nvPr/>
        </p:nvSpPr>
        <p:spPr>
          <a:xfrm>
            <a:off x="5228590" y="5011420"/>
            <a:ext cx="1966595" cy="215265"/>
          </a:xfrm>
          <a:prstGeom prst="rect">
            <a:avLst/>
          </a:prstGeom>
          <a:noFill/>
        </p:spPr>
        <p:txBody>
          <a:bodyPr wrap="square" lIns="0" tIns="0" rIns="0" bIns="0" rtlCol="0" anchor="t" anchorCtr="0">
            <a:spAutoFit/>
          </a:bodyPr>
          <a:lstStyle/>
          <a:p>
            <a:pPr algn="l" defTabSz="914400"/>
            <a:r>
              <a:rPr lang="zh-CN" altLang="en-US" sz="1400" b="1">
                <a:solidFill>
                  <a:schemeClr val="tx1">
                    <a:lumMod val="65000"/>
                    <a:lumOff val="35000"/>
                  </a:schemeClr>
                </a:solidFill>
                <a:cs typeface="+mn-ea"/>
                <a:sym typeface="+mn-lt"/>
              </a:rPr>
              <a:t>单击此处输入标题文本</a:t>
            </a:r>
            <a:endParaRPr lang="zh-CN" altLang="en-US" sz="1400" b="1" dirty="0">
              <a:solidFill>
                <a:schemeClr val="tx1">
                  <a:lumMod val="65000"/>
                  <a:lumOff val="35000"/>
                </a:schemeClr>
              </a:solidFill>
              <a:cs typeface="+mn-ea"/>
              <a:sym typeface="+mn-lt"/>
            </a:endParaRPr>
          </a:p>
        </p:txBody>
      </p:sp>
      <p:sp>
        <p:nvSpPr>
          <p:cNvPr id="47" name="TextBox 13"/>
          <p:cNvSpPr txBox="1"/>
          <p:nvPr/>
        </p:nvSpPr>
        <p:spPr>
          <a:xfrm>
            <a:off x="5240020" y="5231130"/>
            <a:ext cx="2167890" cy="472886"/>
          </a:xfrm>
          <a:prstGeom prst="rect">
            <a:avLst/>
          </a:prstGeom>
          <a:noFill/>
        </p:spPr>
        <p:txBody>
          <a:bodyPr wrap="square" lIns="0" tIns="0" rIns="0" bIns="0" rtlCol="0" anchor="t" anchorCtr="0">
            <a:spAutoFit/>
          </a:bodyPr>
          <a:lstStyle/>
          <a:p>
            <a:pPr algn="l" defTabSz="914400">
              <a:lnSpc>
                <a:spcPct val="135000"/>
              </a:lnSpc>
            </a:pPr>
            <a:r>
              <a:rPr lang="zh-CN" altLang="en-US" sz="1200" dirty="0">
                <a:solidFill>
                  <a:schemeClr val="tx1">
                    <a:lumMod val="65000"/>
                    <a:lumOff val="35000"/>
                  </a:schemeClr>
                </a:solidFill>
                <a:cs typeface="+mn-ea"/>
                <a:sym typeface="+mn-lt"/>
              </a:rPr>
              <a:t>点击此处更换文本替换文字</a:t>
            </a:r>
          </a:p>
          <a:p>
            <a:pPr algn="l" defTabSz="914400">
              <a:lnSpc>
                <a:spcPct val="135000"/>
              </a:lnSpc>
            </a:pPr>
            <a:r>
              <a:rPr lang="zh-CN" altLang="en-US" sz="1200" dirty="0">
                <a:solidFill>
                  <a:schemeClr val="tx1">
                    <a:lumMod val="65000"/>
                    <a:lumOff val="35000"/>
                  </a:schemeClr>
                </a:solidFill>
                <a:cs typeface="+mn-ea"/>
                <a:sym typeface="+mn-lt"/>
              </a:rPr>
              <a:t>点击此处更换文本替换文字</a:t>
            </a:r>
          </a:p>
        </p:txBody>
      </p:sp>
      <p:sp>
        <p:nvSpPr>
          <p:cNvPr id="48" name="TextBox 13"/>
          <p:cNvSpPr txBox="1"/>
          <p:nvPr/>
        </p:nvSpPr>
        <p:spPr>
          <a:xfrm>
            <a:off x="8208010" y="5011420"/>
            <a:ext cx="1966595" cy="215265"/>
          </a:xfrm>
          <a:prstGeom prst="rect">
            <a:avLst/>
          </a:prstGeom>
          <a:noFill/>
        </p:spPr>
        <p:txBody>
          <a:bodyPr wrap="square" lIns="0" tIns="0" rIns="0" bIns="0" rtlCol="0" anchor="t" anchorCtr="0">
            <a:spAutoFit/>
          </a:bodyPr>
          <a:lstStyle/>
          <a:p>
            <a:pPr algn="l" defTabSz="914400"/>
            <a:r>
              <a:rPr lang="zh-CN" altLang="en-US" sz="1400" b="1">
                <a:solidFill>
                  <a:schemeClr val="tx1">
                    <a:lumMod val="65000"/>
                    <a:lumOff val="35000"/>
                  </a:schemeClr>
                </a:solidFill>
                <a:cs typeface="+mn-ea"/>
                <a:sym typeface="+mn-lt"/>
              </a:rPr>
              <a:t>单击此处输入标题文本</a:t>
            </a:r>
            <a:endParaRPr lang="zh-CN" altLang="en-US" sz="1400" b="1" dirty="0">
              <a:solidFill>
                <a:schemeClr val="tx1">
                  <a:lumMod val="65000"/>
                  <a:lumOff val="35000"/>
                </a:schemeClr>
              </a:solidFill>
              <a:cs typeface="+mn-ea"/>
              <a:sym typeface="+mn-lt"/>
            </a:endParaRPr>
          </a:p>
        </p:txBody>
      </p:sp>
      <p:sp>
        <p:nvSpPr>
          <p:cNvPr id="49" name="TextBox 13"/>
          <p:cNvSpPr txBox="1"/>
          <p:nvPr/>
        </p:nvSpPr>
        <p:spPr>
          <a:xfrm>
            <a:off x="8202295" y="5231130"/>
            <a:ext cx="2131060" cy="472886"/>
          </a:xfrm>
          <a:prstGeom prst="rect">
            <a:avLst/>
          </a:prstGeom>
          <a:noFill/>
        </p:spPr>
        <p:txBody>
          <a:bodyPr wrap="square" lIns="0" tIns="0" rIns="0" bIns="0" rtlCol="0" anchor="t" anchorCtr="0">
            <a:spAutoFit/>
          </a:bodyPr>
          <a:lstStyle/>
          <a:p>
            <a:pPr algn="l" defTabSz="914400">
              <a:lnSpc>
                <a:spcPct val="135000"/>
              </a:lnSpc>
            </a:pPr>
            <a:r>
              <a:rPr lang="zh-CN" altLang="en-US" sz="1200" dirty="0">
                <a:solidFill>
                  <a:schemeClr val="tx1">
                    <a:lumMod val="65000"/>
                    <a:lumOff val="35000"/>
                  </a:schemeClr>
                </a:solidFill>
                <a:cs typeface="+mn-ea"/>
                <a:sym typeface="+mn-lt"/>
              </a:rPr>
              <a:t>点击此处更换文本替换文字</a:t>
            </a:r>
          </a:p>
          <a:p>
            <a:pPr algn="l" defTabSz="914400">
              <a:lnSpc>
                <a:spcPct val="135000"/>
              </a:lnSpc>
            </a:pPr>
            <a:r>
              <a:rPr lang="zh-CN" altLang="en-US" sz="1200" dirty="0">
                <a:solidFill>
                  <a:schemeClr val="tx1">
                    <a:lumMod val="65000"/>
                    <a:lumOff val="35000"/>
                  </a:schemeClr>
                </a:solidFill>
                <a:cs typeface="+mn-ea"/>
                <a:sym typeface="+mn-lt"/>
              </a:rPr>
              <a:t>点击此处更换文本替换文字</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par>
                          <p:cTn id="9" fill="hold">
                            <p:stCondLst>
                              <p:cond delay="500"/>
                            </p:stCondLst>
                            <p:childTnLst>
                              <p:par>
                                <p:cTn id="10" presetID="35" presetClass="entr" presetSubtype="0" fill="hold" nodeType="after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1000"/>
                                        <p:tgtEl>
                                          <p:spTgt spid="53"/>
                                        </p:tgtEl>
                                      </p:cBhvr>
                                    </p:animEffect>
                                    <p:anim calcmode="lin" valueType="num">
                                      <p:cBhvr>
                                        <p:cTn id="13" dur="1000" fill="hold"/>
                                        <p:tgtEl>
                                          <p:spTgt spid="53"/>
                                        </p:tgtEl>
                                        <p:attrNameLst>
                                          <p:attrName>style.rotation</p:attrName>
                                        </p:attrNameLst>
                                      </p:cBhvr>
                                      <p:tavLst>
                                        <p:tav tm="0">
                                          <p:val>
                                            <p:fltVal val="720"/>
                                          </p:val>
                                        </p:tav>
                                        <p:tav tm="100000">
                                          <p:val>
                                            <p:fltVal val="0"/>
                                          </p:val>
                                        </p:tav>
                                      </p:tavLst>
                                    </p:anim>
                                    <p:anim calcmode="lin" valueType="num">
                                      <p:cBhvr>
                                        <p:cTn id="14" dur="1000" fill="hold"/>
                                        <p:tgtEl>
                                          <p:spTgt spid="53"/>
                                        </p:tgtEl>
                                        <p:attrNameLst>
                                          <p:attrName>ppt_h</p:attrName>
                                        </p:attrNameLst>
                                      </p:cBhvr>
                                      <p:tavLst>
                                        <p:tav tm="0">
                                          <p:val>
                                            <p:fltVal val="0"/>
                                          </p:val>
                                        </p:tav>
                                        <p:tav tm="100000">
                                          <p:val>
                                            <p:strVal val="#ppt_h"/>
                                          </p:val>
                                        </p:tav>
                                      </p:tavLst>
                                    </p:anim>
                                    <p:anim calcmode="lin" valueType="num">
                                      <p:cBhvr>
                                        <p:cTn id="15" dur="1000" fill="hold"/>
                                        <p:tgtEl>
                                          <p:spTgt spid="53"/>
                                        </p:tgtEl>
                                        <p:attrNameLst>
                                          <p:attrName>ppt_w</p:attrName>
                                        </p:attrNameLst>
                                      </p:cBhvr>
                                      <p:tavLst>
                                        <p:tav tm="0">
                                          <p:val>
                                            <p:fltVal val="0"/>
                                          </p:val>
                                        </p:tav>
                                        <p:tav tm="100000">
                                          <p:val>
                                            <p:strVal val="#ppt_w"/>
                                          </p:val>
                                        </p:tav>
                                      </p:tavLst>
                                    </p:anim>
                                  </p:childTnLst>
                                </p:cTn>
                              </p:par>
                              <p:par>
                                <p:cTn id="16" presetID="35" presetClass="entr" presetSubtype="0" fill="hold" nodeType="with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fade">
                                      <p:cBhvr>
                                        <p:cTn id="18" dur="1000"/>
                                        <p:tgtEl>
                                          <p:spTgt spid="55"/>
                                        </p:tgtEl>
                                      </p:cBhvr>
                                    </p:animEffect>
                                    <p:anim calcmode="lin" valueType="num">
                                      <p:cBhvr>
                                        <p:cTn id="19" dur="1000" fill="hold"/>
                                        <p:tgtEl>
                                          <p:spTgt spid="55"/>
                                        </p:tgtEl>
                                        <p:attrNameLst>
                                          <p:attrName>style.rotation</p:attrName>
                                        </p:attrNameLst>
                                      </p:cBhvr>
                                      <p:tavLst>
                                        <p:tav tm="0">
                                          <p:val>
                                            <p:fltVal val="720"/>
                                          </p:val>
                                        </p:tav>
                                        <p:tav tm="100000">
                                          <p:val>
                                            <p:fltVal val="0"/>
                                          </p:val>
                                        </p:tav>
                                      </p:tavLst>
                                    </p:anim>
                                    <p:anim calcmode="lin" valueType="num">
                                      <p:cBhvr>
                                        <p:cTn id="20" dur="1000" fill="hold"/>
                                        <p:tgtEl>
                                          <p:spTgt spid="55"/>
                                        </p:tgtEl>
                                        <p:attrNameLst>
                                          <p:attrName>ppt_h</p:attrName>
                                        </p:attrNameLst>
                                      </p:cBhvr>
                                      <p:tavLst>
                                        <p:tav tm="0">
                                          <p:val>
                                            <p:fltVal val="0"/>
                                          </p:val>
                                        </p:tav>
                                        <p:tav tm="100000">
                                          <p:val>
                                            <p:strVal val="#ppt_h"/>
                                          </p:val>
                                        </p:tav>
                                      </p:tavLst>
                                    </p:anim>
                                    <p:anim calcmode="lin" valueType="num">
                                      <p:cBhvr>
                                        <p:cTn id="21" dur="1000" fill="hold"/>
                                        <p:tgtEl>
                                          <p:spTgt spid="55"/>
                                        </p:tgtEl>
                                        <p:attrNameLst>
                                          <p:attrName>ppt_w</p:attrName>
                                        </p:attrNameLst>
                                      </p:cBhvr>
                                      <p:tavLst>
                                        <p:tav tm="0">
                                          <p:val>
                                            <p:fltVal val="0"/>
                                          </p:val>
                                        </p:tav>
                                        <p:tav tm="100000">
                                          <p:val>
                                            <p:strVal val="#ppt_w"/>
                                          </p:val>
                                        </p:tav>
                                      </p:tavLst>
                                    </p:anim>
                                  </p:childTnLst>
                                </p:cTn>
                              </p:par>
                              <p:par>
                                <p:cTn id="22" presetID="35" presetClass="entr" presetSubtype="0" fill="hold" nodeType="with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1000"/>
                                        <p:tgtEl>
                                          <p:spTgt spid="56"/>
                                        </p:tgtEl>
                                      </p:cBhvr>
                                    </p:animEffect>
                                    <p:anim calcmode="lin" valueType="num">
                                      <p:cBhvr>
                                        <p:cTn id="25" dur="1000" fill="hold"/>
                                        <p:tgtEl>
                                          <p:spTgt spid="56"/>
                                        </p:tgtEl>
                                        <p:attrNameLst>
                                          <p:attrName>style.rotation</p:attrName>
                                        </p:attrNameLst>
                                      </p:cBhvr>
                                      <p:tavLst>
                                        <p:tav tm="0">
                                          <p:val>
                                            <p:fltVal val="720"/>
                                          </p:val>
                                        </p:tav>
                                        <p:tav tm="100000">
                                          <p:val>
                                            <p:fltVal val="0"/>
                                          </p:val>
                                        </p:tav>
                                      </p:tavLst>
                                    </p:anim>
                                    <p:anim calcmode="lin" valueType="num">
                                      <p:cBhvr>
                                        <p:cTn id="26" dur="1000" fill="hold"/>
                                        <p:tgtEl>
                                          <p:spTgt spid="56"/>
                                        </p:tgtEl>
                                        <p:attrNameLst>
                                          <p:attrName>ppt_h</p:attrName>
                                        </p:attrNameLst>
                                      </p:cBhvr>
                                      <p:tavLst>
                                        <p:tav tm="0">
                                          <p:val>
                                            <p:fltVal val="0"/>
                                          </p:val>
                                        </p:tav>
                                        <p:tav tm="100000">
                                          <p:val>
                                            <p:strVal val="#ppt_h"/>
                                          </p:val>
                                        </p:tav>
                                      </p:tavLst>
                                    </p:anim>
                                    <p:anim calcmode="lin" valueType="num">
                                      <p:cBhvr>
                                        <p:cTn id="27" dur="1000" fill="hold"/>
                                        <p:tgtEl>
                                          <p:spTgt spid="56"/>
                                        </p:tgtEl>
                                        <p:attrNameLst>
                                          <p:attrName>ppt_w</p:attrName>
                                        </p:attrNameLst>
                                      </p:cBhvr>
                                      <p:tavLst>
                                        <p:tav tm="0">
                                          <p:val>
                                            <p:fltVal val="0"/>
                                          </p:val>
                                        </p:tav>
                                        <p:tav tm="100000">
                                          <p:val>
                                            <p:strVal val="#ppt_w"/>
                                          </p:val>
                                        </p:tav>
                                      </p:tavLst>
                                    </p:anim>
                                  </p:childTnLst>
                                </p:cTn>
                              </p:par>
                              <p:par>
                                <p:cTn id="28" presetID="35" presetClass="entr" presetSubtype="0" fill="hold" nodeType="with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fade">
                                      <p:cBhvr>
                                        <p:cTn id="30" dur="1000"/>
                                        <p:tgtEl>
                                          <p:spTgt spid="50"/>
                                        </p:tgtEl>
                                      </p:cBhvr>
                                    </p:animEffect>
                                    <p:anim calcmode="lin" valueType="num">
                                      <p:cBhvr>
                                        <p:cTn id="31" dur="1000" fill="hold"/>
                                        <p:tgtEl>
                                          <p:spTgt spid="50"/>
                                        </p:tgtEl>
                                        <p:attrNameLst>
                                          <p:attrName>style.rotation</p:attrName>
                                        </p:attrNameLst>
                                      </p:cBhvr>
                                      <p:tavLst>
                                        <p:tav tm="0">
                                          <p:val>
                                            <p:fltVal val="720"/>
                                          </p:val>
                                        </p:tav>
                                        <p:tav tm="100000">
                                          <p:val>
                                            <p:fltVal val="0"/>
                                          </p:val>
                                        </p:tav>
                                      </p:tavLst>
                                    </p:anim>
                                    <p:anim calcmode="lin" valueType="num">
                                      <p:cBhvr>
                                        <p:cTn id="32" dur="1000" fill="hold"/>
                                        <p:tgtEl>
                                          <p:spTgt spid="50"/>
                                        </p:tgtEl>
                                        <p:attrNameLst>
                                          <p:attrName>ppt_h</p:attrName>
                                        </p:attrNameLst>
                                      </p:cBhvr>
                                      <p:tavLst>
                                        <p:tav tm="0">
                                          <p:val>
                                            <p:fltVal val="0"/>
                                          </p:val>
                                        </p:tav>
                                        <p:tav tm="100000">
                                          <p:val>
                                            <p:strVal val="#ppt_h"/>
                                          </p:val>
                                        </p:tav>
                                      </p:tavLst>
                                    </p:anim>
                                    <p:anim calcmode="lin" valueType="num">
                                      <p:cBhvr>
                                        <p:cTn id="33" dur="1000" fill="hold"/>
                                        <p:tgtEl>
                                          <p:spTgt spid="50"/>
                                        </p:tgtEl>
                                        <p:attrNameLst>
                                          <p:attrName>ppt_w</p:attrName>
                                        </p:attrNameLst>
                                      </p:cBhvr>
                                      <p:tavLst>
                                        <p:tav tm="0">
                                          <p:val>
                                            <p:fltVal val="0"/>
                                          </p:val>
                                        </p:tav>
                                        <p:tav tm="100000">
                                          <p:val>
                                            <p:strVal val="#ppt_w"/>
                                          </p:val>
                                        </p:tav>
                                      </p:tavLst>
                                    </p:anim>
                                  </p:childTnLst>
                                </p:cTn>
                              </p:par>
                              <p:par>
                                <p:cTn id="34" presetID="35" presetClass="entr" presetSubtype="0" fill="hold" nodeType="with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fade">
                                      <p:cBhvr>
                                        <p:cTn id="36" dur="1000"/>
                                        <p:tgtEl>
                                          <p:spTgt spid="51"/>
                                        </p:tgtEl>
                                      </p:cBhvr>
                                    </p:animEffect>
                                    <p:anim calcmode="lin" valueType="num">
                                      <p:cBhvr>
                                        <p:cTn id="37" dur="1000" fill="hold"/>
                                        <p:tgtEl>
                                          <p:spTgt spid="51"/>
                                        </p:tgtEl>
                                        <p:attrNameLst>
                                          <p:attrName>style.rotation</p:attrName>
                                        </p:attrNameLst>
                                      </p:cBhvr>
                                      <p:tavLst>
                                        <p:tav tm="0">
                                          <p:val>
                                            <p:fltVal val="720"/>
                                          </p:val>
                                        </p:tav>
                                        <p:tav tm="100000">
                                          <p:val>
                                            <p:fltVal val="0"/>
                                          </p:val>
                                        </p:tav>
                                      </p:tavLst>
                                    </p:anim>
                                    <p:anim calcmode="lin" valueType="num">
                                      <p:cBhvr>
                                        <p:cTn id="38" dur="1000" fill="hold"/>
                                        <p:tgtEl>
                                          <p:spTgt spid="51"/>
                                        </p:tgtEl>
                                        <p:attrNameLst>
                                          <p:attrName>ppt_h</p:attrName>
                                        </p:attrNameLst>
                                      </p:cBhvr>
                                      <p:tavLst>
                                        <p:tav tm="0">
                                          <p:val>
                                            <p:fltVal val="0"/>
                                          </p:val>
                                        </p:tav>
                                        <p:tav tm="100000">
                                          <p:val>
                                            <p:strVal val="#ppt_h"/>
                                          </p:val>
                                        </p:tav>
                                      </p:tavLst>
                                    </p:anim>
                                    <p:anim calcmode="lin" valueType="num">
                                      <p:cBhvr>
                                        <p:cTn id="39" dur="1000" fill="hold"/>
                                        <p:tgtEl>
                                          <p:spTgt spid="51"/>
                                        </p:tgtEl>
                                        <p:attrNameLst>
                                          <p:attrName>ppt_w</p:attrName>
                                        </p:attrNameLst>
                                      </p:cBhvr>
                                      <p:tavLst>
                                        <p:tav tm="0">
                                          <p:val>
                                            <p:fltVal val="0"/>
                                          </p:val>
                                        </p:tav>
                                        <p:tav tm="100000">
                                          <p:val>
                                            <p:strVal val="#ppt_w"/>
                                          </p:val>
                                        </p:tav>
                                      </p:tavLst>
                                    </p:anim>
                                  </p:childTnLst>
                                </p:cTn>
                              </p:par>
                              <p:par>
                                <p:cTn id="40" presetID="35" presetClass="entr" presetSubtype="0" fill="hold" nodeType="with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fade">
                                      <p:cBhvr>
                                        <p:cTn id="42" dur="1000"/>
                                        <p:tgtEl>
                                          <p:spTgt spid="52"/>
                                        </p:tgtEl>
                                      </p:cBhvr>
                                    </p:animEffect>
                                    <p:anim calcmode="lin" valueType="num">
                                      <p:cBhvr>
                                        <p:cTn id="43" dur="1000" fill="hold"/>
                                        <p:tgtEl>
                                          <p:spTgt spid="52"/>
                                        </p:tgtEl>
                                        <p:attrNameLst>
                                          <p:attrName>style.rotation</p:attrName>
                                        </p:attrNameLst>
                                      </p:cBhvr>
                                      <p:tavLst>
                                        <p:tav tm="0">
                                          <p:val>
                                            <p:fltVal val="720"/>
                                          </p:val>
                                        </p:tav>
                                        <p:tav tm="100000">
                                          <p:val>
                                            <p:fltVal val="0"/>
                                          </p:val>
                                        </p:tav>
                                      </p:tavLst>
                                    </p:anim>
                                    <p:anim calcmode="lin" valueType="num">
                                      <p:cBhvr>
                                        <p:cTn id="44" dur="1000" fill="hold"/>
                                        <p:tgtEl>
                                          <p:spTgt spid="52"/>
                                        </p:tgtEl>
                                        <p:attrNameLst>
                                          <p:attrName>ppt_h</p:attrName>
                                        </p:attrNameLst>
                                      </p:cBhvr>
                                      <p:tavLst>
                                        <p:tav tm="0">
                                          <p:val>
                                            <p:fltVal val="0"/>
                                          </p:val>
                                        </p:tav>
                                        <p:tav tm="100000">
                                          <p:val>
                                            <p:strVal val="#ppt_h"/>
                                          </p:val>
                                        </p:tav>
                                      </p:tavLst>
                                    </p:anim>
                                    <p:anim calcmode="lin" valueType="num">
                                      <p:cBhvr>
                                        <p:cTn id="45" dur="1000" fill="hold"/>
                                        <p:tgtEl>
                                          <p:spTgt spid="52"/>
                                        </p:tgtEl>
                                        <p:attrNameLst>
                                          <p:attrName>ppt_w</p:attrName>
                                        </p:attrNameLst>
                                      </p:cBhvr>
                                      <p:tavLst>
                                        <p:tav tm="0">
                                          <p:val>
                                            <p:fltVal val="0"/>
                                          </p:val>
                                        </p:tav>
                                        <p:tav tm="100000">
                                          <p:val>
                                            <p:strVal val="#ppt_w"/>
                                          </p:val>
                                        </p:tav>
                                      </p:tavLst>
                                    </p:anim>
                                  </p:childTnLst>
                                </p:cTn>
                              </p:par>
                              <p:par>
                                <p:cTn id="46" presetID="35" presetClass="entr" presetSubtype="0" fill="hold" nodeType="with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fade">
                                      <p:cBhvr>
                                        <p:cTn id="48" dur="1000"/>
                                        <p:tgtEl>
                                          <p:spTgt spid="54"/>
                                        </p:tgtEl>
                                      </p:cBhvr>
                                    </p:animEffect>
                                    <p:anim calcmode="lin" valueType="num">
                                      <p:cBhvr>
                                        <p:cTn id="49" dur="1000" fill="hold"/>
                                        <p:tgtEl>
                                          <p:spTgt spid="54"/>
                                        </p:tgtEl>
                                        <p:attrNameLst>
                                          <p:attrName>style.rotation</p:attrName>
                                        </p:attrNameLst>
                                      </p:cBhvr>
                                      <p:tavLst>
                                        <p:tav tm="0">
                                          <p:val>
                                            <p:fltVal val="720"/>
                                          </p:val>
                                        </p:tav>
                                        <p:tav tm="100000">
                                          <p:val>
                                            <p:fltVal val="0"/>
                                          </p:val>
                                        </p:tav>
                                      </p:tavLst>
                                    </p:anim>
                                    <p:anim calcmode="lin" valueType="num">
                                      <p:cBhvr>
                                        <p:cTn id="50" dur="1000" fill="hold"/>
                                        <p:tgtEl>
                                          <p:spTgt spid="54"/>
                                        </p:tgtEl>
                                        <p:attrNameLst>
                                          <p:attrName>ppt_h</p:attrName>
                                        </p:attrNameLst>
                                      </p:cBhvr>
                                      <p:tavLst>
                                        <p:tav tm="0">
                                          <p:val>
                                            <p:fltVal val="0"/>
                                          </p:val>
                                        </p:tav>
                                        <p:tav tm="100000">
                                          <p:val>
                                            <p:strVal val="#ppt_h"/>
                                          </p:val>
                                        </p:tav>
                                      </p:tavLst>
                                    </p:anim>
                                    <p:anim calcmode="lin" valueType="num">
                                      <p:cBhvr>
                                        <p:cTn id="51" dur="1000" fill="hold"/>
                                        <p:tgtEl>
                                          <p:spTgt spid="54"/>
                                        </p:tgtEl>
                                        <p:attrNameLst>
                                          <p:attrName>ppt_w</p:attrName>
                                        </p:attrNameLst>
                                      </p:cBhvr>
                                      <p:tavLst>
                                        <p:tav tm="0">
                                          <p:val>
                                            <p:fltVal val="0"/>
                                          </p:val>
                                        </p:tav>
                                        <p:tav tm="100000">
                                          <p:val>
                                            <p:strVal val="#ppt_w"/>
                                          </p:val>
                                        </p:tav>
                                      </p:tavLst>
                                    </p:anim>
                                  </p:childTnLst>
                                </p:cTn>
                              </p:par>
                            </p:childTnLst>
                          </p:cTn>
                        </p:par>
                        <p:par>
                          <p:cTn id="52" fill="hold">
                            <p:stCondLst>
                              <p:cond delay="1500"/>
                            </p:stCondLst>
                            <p:childTnLst>
                              <p:par>
                                <p:cTn id="53" presetID="19" presetClass="entr" presetSubtype="10" fill="hold" nodeType="afterEffect">
                                  <p:stCondLst>
                                    <p:cond delay="0"/>
                                  </p:stCondLst>
                                  <p:childTnLst>
                                    <p:set>
                                      <p:cBhvr>
                                        <p:cTn id="54" dur="1" fill="hold">
                                          <p:stCondLst>
                                            <p:cond delay="0"/>
                                          </p:stCondLst>
                                        </p:cTn>
                                        <p:tgtEl>
                                          <p:spTgt spid="57"/>
                                        </p:tgtEl>
                                        <p:attrNameLst>
                                          <p:attrName>style.visibility</p:attrName>
                                        </p:attrNameLst>
                                      </p:cBhvr>
                                      <p:to>
                                        <p:strVal val="visible"/>
                                      </p:to>
                                    </p:set>
                                    <p:anim calcmode="lin" valueType="num">
                                      <p:cBhvr>
                                        <p:cTn id="55" dur="500" fill="hold"/>
                                        <p:tgtEl>
                                          <p:spTgt spid="57"/>
                                        </p:tgtEl>
                                        <p:attrNameLst>
                                          <p:attrName>ppt_w</p:attrName>
                                        </p:attrNameLst>
                                      </p:cBhvr>
                                      <p:tavLst>
                                        <p:tav tm="0" fmla="#ppt_w*sin(2.5*pi*$)">
                                          <p:val>
                                            <p:fltVal val="0"/>
                                          </p:val>
                                        </p:tav>
                                        <p:tav tm="100000">
                                          <p:val>
                                            <p:fltVal val="1"/>
                                          </p:val>
                                        </p:tav>
                                      </p:tavLst>
                                    </p:anim>
                                    <p:anim calcmode="lin" valueType="num">
                                      <p:cBhvr>
                                        <p:cTn id="56" dur="500" fill="hold"/>
                                        <p:tgtEl>
                                          <p:spTgt spid="57"/>
                                        </p:tgtEl>
                                        <p:attrNameLst>
                                          <p:attrName>ppt_h</p:attrName>
                                        </p:attrNameLst>
                                      </p:cBhvr>
                                      <p:tavLst>
                                        <p:tav tm="0">
                                          <p:val>
                                            <p:strVal val="#ppt_h"/>
                                          </p:val>
                                        </p:tav>
                                        <p:tav tm="100000">
                                          <p:val>
                                            <p:strVal val="#ppt_h"/>
                                          </p:val>
                                        </p:tav>
                                      </p:tavLst>
                                    </p:anim>
                                  </p:childTnLst>
                                </p:cTn>
                              </p:par>
                              <p:par>
                                <p:cTn id="57" presetID="22" presetClass="entr" presetSubtype="8"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wipe(left)">
                                      <p:cBhvr>
                                        <p:cTn id="59" dur="500"/>
                                        <p:tgtEl>
                                          <p:spTgt spid="38"/>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wipe(left)">
                                      <p:cBhvr>
                                        <p:cTn id="62" dur="500"/>
                                        <p:tgtEl>
                                          <p:spTgt spid="39"/>
                                        </p:tgtEl>
                                      </p:cBhvr>
                                    </p:animEffect>
                                  </p:childTnLst>
                                </p:cTn>
                              </p:par>
                            </p:childTnLst>
                          </p:cTn>
                        </p:par>
                        <p:par>
                          <p:cTn id="63" fill="hold">
                            <p:stCondLst>
                              <p:cond delay="2000"/>
                            </p:stCondLst>
                            <p:childTnLst>
                              <p:par>
                                <p:cTn id="64" presetID="19" presetClass="entr" presetSubtype="10" fill="hold" nodeType="afterEffect">
                                  <p:stCondLst>
                                    <p:cond delay="0"/>
                                  </p:stCondLst>
                                  <p:childTnLst>
                                    <p:set>
                                      <p:cBhvr>
                                        <p:cTn id="65" dur="1" fill="hold">
                                          <p:stCondLst>
                                            <p:cond delay="0"/>
                                          </p:stCondLst>
                                        </p:cTn>
                                        <p:tgtEl>
                                          <p:spTgt spid="58"/>
                                        </p:tgtEl>
                                        <p:attrNameLst>
                                          <p:attrName>style.visibility</p:attrName>
                                        </p:attrNameLst>
                                      </p:cBhvr>
                                      <p:to>
                                        <p:strVal val="visible"/>
                                      </p:to>
                                    </p:set>
                                    <p:anim calcmode="lin" valueType="num">
                                      <p:cBhvr>
                                        <p:cTn id="66" dur="500" fill="hold"/>
                                        <p:tgtEl>
                                          <p:spTgt spid="58"/>
                                        </p:tgtEl>
                                        <p:attrNameLst>
                                          <p:attrName>ppt_w</p:attrName>
                                        </p:attrNameLst>
                                      </p:cBhvr>
                                      <p:tavLst>
                                        <p:tav tm="0" fmla="#ppt_w*sin(2.5*pi*$)">
                                          <p:val>
                                            <p:fltVal val="0"/>
                                          </p:val>
                                        </p:tav>
                                        <p:tav tm="100000">
                                          <p:val>
                                            <p:fltVal val="1"/>
                                          </p:val>
                                        </p:tav>
                                      </p:tavLst>
                                    </p:anim>
                                    <p:anim calcmode="lin" valueType="num">
                                      <p:cBhvr>
                                        <p:cTn id="67" dur="500" fill="hold"/>
                                        <p:tgtEl>
                                          <p:spTgt spid="58"/>
                                        </p:tgtEl>
                                        <p:attrNameLst>
                                          <p:attrName>ppt_h</p:attrName>
                                        </p:attrNameLst>
                                      </p:cBhvr>
                                      <p:tavLst>
                                        <p:tav tm="0">
                                          <p:val>
                                            <p:strVal val="#ppt_h"/>
                                          </p:val>
                                        </p:tav>
                                        <p:tav tm="100000">
                                          <p:val>
                                            <p:strVal val="#ppt_h"/>
                                          </p:val>
                                        </p:tav>
                                      </p:tavLst>
                                    </p:anim>
                                  </p:childTnLst>
                                </p:cTn>
                              </p:par>
                              <p:par>
                                <p:cTn id="68" presetID="22" presetClass="entr" presetSubtype="8" fill="hold" grpId="0" nodeType="with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wipe(left)">
                                      <p:cBhvr>
                                        <p:cTn id="70" dur="500"/>
                                        <p:tgtEl>
                                          <p:spTgt spid="44"/>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wipe(left)">
                                      <p:cBhvr>
                                        <p:cTn id="73" dur="500"/>
                                        <p:tgtEl>
                                          <p:spTgt spid="45"/>
                                        </p:tgtEl>
                                      </p:cBhvr>
                                    </p:animEffect>
                                  </p:childTnLst>
                                </p:cTn>
                              </p:par>
                            </p:childTnLst>
                          </p:cTn>
                        </p:par>
                        <p:par>
                          <p:cTn id="74" fill="hold">
                            <p:stCondLst>
                              <p:cond delay="2500"/>
                            </p:stCondLst>
                            <p:childTnLst>
                              <p:par>
                                <p:cTn id="75" presetID="19" presetClass="entr" presetSubtype="10" fill="hold" nodeType="afterEffect">
                                  <p:stCondLst>
                                    <p:cond delay="0"/>
                                  </p:stCondLst>
                                  <p:childTnLst>
                                    <p:set>
                                      <p:cBhvr>
                                        <p:cTn id="76" dur="1" fill="hold">
                                          <p:stCondLst>
                                            <p:cond delay="0"/>
                                          </p:stCondLst>
                                        </p:cTn>
                                        <p:tgtEl>
                                          <p:spTgt spid="59"/>
                                        </p:tgtEl>
                                        <p:attrNameLst>
                                          <p:attrName>style.visibility</p:attrName>
                                        </p:attrNameLst>
                                      </p:cBhvr>
                                      <p:to>
                                        <p:strVal val="visible"/>
                                      </p:to>
                                    </p:set>
                                    <p:anim calcmode="lin" valueType="num">
                                      <p:cBhvr>
                                        <p:cTn id="77" dur="500" fill="hold"/>
                                        <p:tgtEl>
                                          <p:spTgt spid="59"/>
                                        </p:tgtEl>
                                        <p:attrNameLst>
                                          <p:attrName>ppt_w</p:attrName>
                                        </p:attrNameLst>
                                      </p:cBhvr>
                                      <p:tavLst>
                                        <p:tav tm="0" fmla="#ppt_w*sin(2.5*pi*$)">
                                          <p:val>
                                            <p:fltVal val="0"/>
                                          </p:val>
                                        </p:tav>
                                        <p:tav tm="100000">
                                          <p:val>
                                            <p:fltVal val="1"/>
                                          </p:val>
                                        </p:tav>
                                      </p:tavLst>
                                    </p:anim>
                                    <p:anim calcmode="lin" valueType="num">
                                      <p:cBhvr>
                                        <p:cTn id="78" dur="500" fill="hold"/>
                                        <p:tgtEl>
                                          <p:spTgt spid="59"/>
                                        </p:tgtEl>
                                        <p:attrNameLst>
                                          <p:attrName>ppt_h</p:attrName>
                                        </p:attrNameLst>
                                      </p:cBhvr>
                                      <p:tavLst>
                                        <p:tav tm="0">
                                          <p:val>
                                            <p:strVal val="#ppt_h"/>
                                          </p:val>
                                        </p:tav>
                                        <p:tav tm="100000">
                                          <p:val>
                                            <p:strVal val="#ppt_h"/>
                                          </p:val>
                                        </p:tav>
                                      </p:tavLst>
                                    </p:anim>
                                  </p:childTnLst>
                                </p:cTn>
                              </p:par>
                              <p:par>
                                <p:cTn id="79" presetID="22" presetClass="entr" presetSubtype="8" fill="hold" grpId="0" nodeType="withEffect">
                                  <p:stCondLst>
                                    <p:cond delay="0"/>
                                  </p:stCondLst>
                                  <p:childTnLst>
                                    <p:set>
                                      <p:cBhvr>
                                        <p:cTn id="80" dur="1" fill="hold">
                                          <p:stCondLst>
                                            <p:cond delay="0"/>
                                          </p:stCondLst>
                                        </p:cTn>
                                        <p:tgtEl>
                                          <p:spTgt spid="40"/>
                                        </p:tgtEl>
                                        <p:attrNameLst>
                                          <p:attrName>style.visibility</p:attrName>
                                        </p:attrNameLst>
                                      </p:cBhvr>
                                      <p:to>
                                        <p:strVal val="visible"/>
                                      </p:to>
                                    </p:set>
                                    <p:animEffect transition="in" filter="wipe(left)">
                                      <p:cBhvr>
                                        <p:cTn id="81" dur="500"/>
                                        <p:tgtEl>
                                          <p:spTgt spid="40"/>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wipe(left)">
                                      <p:cBhvr>
                                        <p:cTn id="84" dur="500"/>
                                        <p:tgtEl>
                                          <p:spTgt spid="41"/>
                                        </p:tgtEl>
                                      </p:cBhvr>
                                    </p:animEffect>
                                  </p:childTnLst>
                                </p:cTn>
                              </p:par>
                            </p:childTnLst>
                          </p:cTn>
                        </p:par>
                        <p:par>
                          <p:cTn id="85" fill="hold">
                            <p:stCondLst>
                              <p:cond delay="3000"/>
                            </p:stCondLst>
                            <p:childTnLst>
                              <p:par>
                                <p:cTn id="86" presetID="19" presetClass="entr" presetSubtype="10" fill="hold" nodeType="afterEffect">
                                  <p:stCondLst>
                                    <p:cond delay="0"/>
                                  </p:stCondLst>
                                  <p:childTnLst>
                                    <p:set>
                                      <p:cBhvr>
                                        <p:cTn id="87" dur="1" fill="hold">
                                          <p:stCondLst>
                                            <p:cond delay="0"/>
                                          </p:stCondLst>
                                        </p:cTn>
                                        <p:tgtEl>
                                          <p:spTgt spid="60"/>
                                        </p:tgtEl>
                                        <p:attrNameLst>
                                          <p:attrName>style.visibility</p:attrName>
                                        </p:attrNameLst>
                                      </p:cBhvr>
                                      <p:to>
                                        <p:strVal val="visible"/>
                                      </p:to>
                                    </p:set>
                                    <p:anim calcmode="lin" valueType="num">
                                      <p:cBhvr>
                                        <p:cTn id="88" dur="500" fill="hold"/>
                                        <p:tgtEl>
                                          <p:spTgt spid="60"/>
                                        </p:tgtEl>
                                        <p:attrNameLst>
                                          <p:attrName>ppt_w</p:attrName>
                                        </p:attrNameLst>
                                      </p:cBhvr>
                                      <p:tavLst>
                                        <p:tav tm="0" fmla="#ppt_w*sin(2.5*pi*$)">
                                          <p:val>
                                            <p:fltVal val="0"/>
                                          </p:val>
                                        </p:tav>
                                        <p:tav tm="100000">
                                          <p:val>
                                            <p:fltVal val="1"/>
                                          </p:val>
                                        </p:tav>
                                      </p:tavLst>
                                    </p:anim>
                                    <p:anim calcmode="lin" valueType="num">
                                      <p:cBhvr>
                                        <p:cTn id="89" dur="500" fill="hold"/>
                                        <p:tgtEl>
                                          <p:spTgt spid="60"/>
                                        </p:tgtEl>
                                        <p:attrNameLst>
                                          <p:attrName>ppt_h</p:attrName>
                                        </p:attrNameLst>
                                      </p:cBhvr>
                                      <p:tavLst>
                                        <p:tav tm="0">
                                          <p:val>
                                            <p:strVal val="#ppt_h"/>
                                          </p:val>
                                        </p:tav>
                                        <p:tav tm="100000">
                                          <p:val>
                                            <p:strVal val="#ppt_h"/>
                                          </p:val>
                                        </p:tav>
                                      </p:tavLst>
                                    </p:anim>
                                  </p:childTnLst>
                                </p:cTn>
                              </p:par>
                              <p:par>
                                <p:cTn id="90" presetID="22" presetClass="entr" presetSubtype="8" fill="hold" grpId="0"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wipe(left)">
                                      <p:cBhvr>
                                        <p:cTn id="92" dur="500"/>
                                        <p:tgtEl>
                                          <p:spTgt spid="46"/>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47"/>
                                        </p:tgtEl>
                                        <p:attrNameLst>
                                          <p:attrName>style.visibility</p:attrName>
                                        </p:attrNameLst>
                                      </p:cBhvr>
                                      <p:to>
                                        <p:strVal val="visible"/>
                                      </p:to>
                                    </p:set>
                                    <p:animEffect transition="in" filter="wipe(left)">
                                      <p:cBhvr>
                                        <p:cTn id="95" dur="500"/>
                                        <p:tgtEl>
                                          <p:spTgt spid="47"/>
                                        </p:tgtEl>
                                      </p:cBhvr>
                                    </p:animEffect>
                                  </p:childTnLst>
                                </p:cTn>
                              </p:par>
                            </p:childTnLst>
                          </p:cTn>
                        </p:par>
                        <p:par>
                          <p:cTn id="96" fill="hold">
                            <p:stCondLst>
                              <p:cond delay="3500"/>
                            </p:stCondLst>
                            <p:childTnLst>
                              <p:par>
                                <p:cTn id="97" presetID="19" presetClass="entr" presetSubtype="10" fill="hold" nodeType="afterEffect">
                                  <p:stCondLst>
                                    <p:cond delay="0"/>
                                  </p:stCondLst>
                                  <p:childTnLst>
                                    <p:set>
                                      <p:cBhvr>
                                        <p:cTn id="98" dur="1" fill="hold">
                                          <p:stCondLst>
                                            <p:cond delay="0"/>
                                          </p:stCondLst>
                                        </p:cTn>
                                        <p:tgtEl>
                                          <p:spTgt spid="61"/>
                                        </p:tgtEl>
                                        <p:attrNameLst>
                                          <p:attrName>style.visibility</p:attrName>
                                        </p:attrNameLst>
                                      </p:cBhvr>
                                      <p:to>
                                        <p:strVal val="visible"/>
                                      </p:to>
                                    </p:set>
                                    <p:anim calcmode="lin" valueType="num">
                                      <p:cBhvr>
                                        <p:cTn id="99" dur="500" fill="hold"/>
                                        <p:tgtEl>
                                          <p:spTgt spid="61"/>
                                        </p:tgtEl>
                                        <p:attrNameLst>
                                          <p:attrName>ppt_w</p:attrName>
                                        </p:attrNameLst>
                                      </p:cBhvr>
                                      <p:tavLst>
                                        <p:tav tm="0" fmla="#ppt_w*sin(2.5*pi*$)">
                                          <p:val>
                                            <p:fltVal val="0"/>
                                          </p:val>
                                        </p:tav>
                                        <p:tav tm="100000">
                                          <p:val>
                                            <p:fltVal val="1"/>
                                          </p:val>
                                        </p:tav>
                                      </p:tavLst>
                                    </p:anim>
                                    <p:anim calcmode="lin" valueType="num">
                                      <p:cBhvr>
                                        <p:cTn id="100" dur="500" fill="hold"/>
                                        <p:tgtEl>
                                          <p:spTgt spid="61"/>
                                        </p:tgtEl>
                                        <p:attrNameLst>
                                          <p:attrName>ppt_h</p:attrName>
                                        </p:attrNameLst>
                                      </p:cBhvr>
                                      <p:tavLst>
                                        <p:tav tm="0">
                                          <p:val>
                                            <p:strVal val="#ppt_h"/>
                                          </p:val>
                                        </p:tav>
                                        <p:tav tm="100000">
                                          <p:val>
                                            <p:strVal val="#ppt_h"/>
                                          </p:val>
                                        </p:tav>
                                      </p:tavLst>
                                    </p:anim>
                                  </p:childTnLst>
                                </p:cTn>
                              </p:par>
                              <p:par>
                                <p:cTn id="101" presetID="22" presetClass="entr" presetSubtype="8" fill="hold" grpId="0" nodeType="withEffect">
                                  <p:stCondLst>
                                    <p:cond delay="0"/>
                                  </p:stCondLst>
                                  <p:childTnLst>
                                    <p:set>
                                      <p:cBhvr>
                                        <p:cTn id="102" dur="1" fill="hold">
                                          <p:stCondLst>
                                            <p:cond delay="0"/>
                                          </p:stCondLst>
                                        </p:cTn>
                                        <p:tgtEl>
                                          <p:spTgt spid="42"/>
                                        </p:tgtEl>
                                        <p:attrNameLst>
                                          <p:attrName>style.visibility</p:attrName>
                                        </p:attrNameLst>
                                      </p:cBhvr>
                                      <p:to>
                                        <p:strVal val="visible"/>
                                      </p:to>
                                    </p:set>
                                    <p:animEffect transition="in" filter="wipe(left)">
                                      <p:cBhvr>
                                        <p:cTn id="103" dur="500"/>
                                        <p:tgtEl>
                                          <p:spTgt spid="42"/>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43"/>
                                        </p:tgtEl>
                                        <p:attrNameLst>
                                          <p:attrName>style.visibility</p:attrName>
                                        </p:attrNameLst>
                                      </p:cBhvr>
                                      <p:to>
                                        <p:strVal val="visible"/>
                                      </p:to>
                                    </p:set>
                                    <p:animEffect transition="in" filter="wipe(left)">
                                      <p:cBhvr>
                                        <p:cTn id="106" dur="500"/>
                                        <p:tgtEl>
                                          <p:spTgt spid="43"/>
                                        </p:tgtEl>
                                      </p:cBhvr>
                                    </p:animEffect>
                                  </p:childTnLst>
                                </p:cTn>
                              </p:par>
                            </p:childTnLst>
                          </p:cTn>
                        </p:par>
                        <p:par>
                          <p:cTn id="107" fill="hold">
                            <p:stCondLst>
                              <p:cond delay="4000"/>
                            </p:stCondLst>
                            <p:childTnLst>
                              <p:par>
                                <p:cTn id="108" presetID="19" presetClass="entr" presetSubtype="10" fill="hold" nodeType="afterEffect">
                                  <p:stCondLst>
                                    <p:cond delay="0"/>
                                  </p:stCondLst>
                                  <p:childTnLst>
                                    <p:set>
                                      <p:cBhvr>
                                        <p:cTn id="109" dur="1" fill="hold">
                                          <p:stCondLst>
                                            <p:cond delay="0"/>
                                          </p:stCondLst>
                                        </p:cTn>
                                        <p:tgtEl>
                                          <p:spTgt spid="62"/>
                                        </p:tgtEl>
                                        <p:attrNameLst>
                                          <p:attrName>style.visibility</p:attrName>
                                        </p:attrNameLst>
                                      </p:cBhvr>
                                      <p:to>
                                        <p:strVal val="visible"/>
                                      </p:to>
                                    </p:set>
                                    <p:anim calcmode="lin" valueType="num">
                                      <p:cBhvr>
                                        <p:cTn id="110" dur="500" fill="hold"/>
                                        <p:tgtEl>
                                          <p:spTgt spid="62"/>
                                        </p:tgtEl>
                                        <p:attrNameLst>
                                          <p:attrName>ppt_w</p:attrName>
                                        </p:attrNameLst>
                                      </p:cBhvr>
                                      <p:tavLst>
                                        <p:tav tm="0" fmla="#ppt_w*sin(2.5*pi*$)">
                                          <p:val>
                                            <p:fltVal val="0"/>
                                          </p:val>
                                        </p:tav>
                                        <p:tav tm="100000">
                                          <p:val>
                                            <p:fltVal val="1"/>
                                          </p:val>
                                        </p:tav>
                                      </p:tavLst>
                                    </p:anim>
                                    <p:anim calcmode="lin" valueType="num">
                                      <p:cBhvr>
                                        <p:cTn id="111" dur="500" fill="hold"/>
                                        <p:tgtEl>
                                          <p:spTgt spid="62"/>
                                        </p:tgtEl>
                                        <p:attrNameLst>
                                          <p:attrName>ppt_h</p:attrName>
                                        </p:attrNameLst>
                                      </p:cBhvr>
                                      <p:tavLst>
                                        <p:tav tm="0">
                                          <p:val>
                                            <p:strVal val="#ppt_h"/>
                                          </p:val>
                                        </p:tav>
                                        <p:tav tm="100000">
                                          <p:val>
                                            <p:strVal val="#ppt_h"/>
                                          </p:val>
                                        </p:tav>
                                      </p:tavLst>
                                    </p:anim>
                                  </p:childTnLst>
                                </p:cTn>
                              </p:par>
                              <p:par>
                                <p:cTn id="112" presetID="22" presetClass="entr" presetSubtype="8" fill="hold" grpId="0" nodeType="withEffect">
                                  <p:stCondLst>
                                    <p:cond delay="0"/>
                                  </p:stCondLst>
                                  <p:childTnLst>
                                    <p:set>
                                      <p:cBhvr>
                                        <p:cTn id="113" dur="1" fill="hold">
                                          <p:stCondLst>
                                            <p:cond delay="0"/>
                                          </p:stCondLst>
                                        </p:cTn>
                                        <p:tgtEl>
                                          <p:spTgt spid="48"/>
                                        </p:tgtEl>
                                        <p:attrNameLst>
                                          <p:attrName>style.visibility</p:attrName>
                                        </p:attrNameLst>
                                      </p:cBhvr>
                                      <p:to>
                                        <p:strVal val="visible"/>
                                      </p:to>
                                    </p:set>
                                    <p:animEffect transition="in" filter="wipe(left)">
                                      <p:cBhvr>
                                        <p:cTn id="114" dur="500"/>
                                        <p:tgtEl>
                                          <p:spTgt spid="48"/>
                                        </p:tgtEl>
                                      </p:cBhvr>
                                    </p:animEffect>
                                  </p:childTnLst>
                                </p:cTn>
                              </p:par>
                              <p:par>
                                <p:cTn id="115" presetID="22" presetClass="entr" presetSubtype="8" fill="hold" grpId="0" nodeType="withEffect">
                                  <p:stCondLst>
                                    <p:cond delay="0"/>
                                  </p:stCondLst>
                                  <p:childTnLst>
                                    <p:set>
                                      <p:cBhvr>
                                        <p:cTn id="116" dur="1" fill="hold">
                                          <p:stCondLst>
                                            <p:cond delay="0"/>
                                          </p:stCondLst>
                                        </p:cTn>
                                        <p:tgtEl>
                                          <p:spTgt spid="49"/>
                                        </p:tgtEl>
                                        <p:attrNameLst>
                                          <p:attrName>style.visibility</p:attrName>
                                        </p:attrNameLst>
                                      </p:cBhvr>
                                      <p:to>
                                        <p:strVal val="visible"/>
                                      </p:to>
                                    </p:set>
                                    <p:animEffect transition="in" filter="wipe(left)">
                                      <p:cBhvr>
                                        <p:cTn id="11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8" grpId="0"/>
      <p:bldP spid="39" grpId="0"/>
      <p:bldP spid="40" grpId="0"/>
      <p:bldP spid="41" grpId="0"/>
      <p:bldP spid="42" grpId="0"/>
      <p:bldP spid="43" grpId="0"/>
      <p:bldP spid="44" grpId="0"/>
      <p:bldP spid="45" grpId="0"/>
      <p:bldP spid="46" grpId="0"/>
      <p:bldP spid="47" grpId="0"/>
      <p:bldP spid="48" grpId="0"/>
      <p:bldP spid="4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xmlns="" id="{29982030-B423-4D00-ABC0-8950C04557C0}"/>
              </a:ext>
            </a:extLst>
          </p:cNvPr>
          <p:cNvGrpSpPr/>
          <p:nvPr/>
        </p:nvGrpSpPr>
        <p:grpSpPr>
          <a:xfrm>
            <a:off x="2501922" y="10014"/>
            <a:ext cx="12198142" cy="6857998"/>
            <a:chOff x="-6140" y="2"/>
            <a:chExt cx="12198142" cy="6857998"/>
          </a:xfrm>
        </p:grpSpPr>
        <p:grpSp>
          <p:nvGrpSpPr>
            <p:cNvPr id="4" name="组合 3">
              <a:extLst>
                <a:ext uri="{FF2B5EF4-FFF2-40B4-BE49-F238E27FC236}">
                  <a16:creationId xmlns:a16="http://schemas.microsoft.com/office/drawing/2014/main" xmlns="" id="{F782E4B4-D995-4703-AD14-B3F9A65122C7}"/>
                </a:ext>
              </a:extLst>
            </p:cNvPr>
            <p:cNvGrpSpPr/>
            <p:nvPr/>
          </p:nvGrpSpPr>
          <p:grpSpPr>
            <a:xfrm flipH="1" flipV="1">
              <a:off x="-6140" y="4877505"/>
              <a:ext cx="1091046" cy="1980495"/>
              <a:chOff x="8829964" y="2"/>
              <a:chExt cx="3362038" cy="4801221"/>
            </a:xfrm>
          </p:grpSpPr>
          <p:sp>
            <p:nvSpPr>
              <p:cNvPr id="15" name="任意多边形 16">
                <a:extLst>
                  <a:ext uri="{FF2B5EF4-FFF2-40B4-BE49-F238E27FC236}">
                    <a16:creationId xmlns:a16="http://schemas.microsoft.com/office/drawing/2014/main" xmlns="" id="{89B451FE-88E0-411E-8F0F-6B38C9EFC324}"/>
                  </a:ext>
                </a:extLst>
              </p:cNvPr>
              <p:cNvSpPr/>
              <p:nvPr/>
            </p:nvSpPr>
            <p:spPr>
              <a:xfrm>
                <a:off x="8829964" y="2"/>
                <a:ext cx="3362038" cy="3674476"/>
              </a:xfrm>
              <a:custGeom>
                <a:avLst/>
                <a:gdLst>
                  <a:gd name="connsiteX0" fmla="*/ 693663 w 3325375"/>
                  <a:gd name="connsiteY0" fmla="*/ 0 h 3075425"/>
                  <a:gd name="connsiteX1" fmla="*/ 3325375 w 3325375"/>
                  <a:gd name="connsiteY1" fmla="*/ 0 h 3075425"/>
                  <a:gd name="connsiteX2" fmla="*/ 3325375 w 3325375"/>
                  <a:gd name="connsiteY2" fmla="*/ 3075425 h 3075425"/>
                  <a:gd name="connsiteX3" fmla="*/ 0 w 3325375"/>
                  <a:gd name="connsiteY3" fmla="*/ 1778280 h 3075425"/>
                </a:gdLst>
                <a:ahLst/>
                <a:cxnLst>
                  <a:cxn ang="0">
                    <a:pos x="connsiteX0" y="connsiteY0"/>
                  </a:cxn>
                  <a:cxn ang="0">
                    <a:pos x="connsiteX1" y="connsiteY1"/>
                  </a:cxn>
                  <a:cxn ang="0">
                    <a:pos x="connsiteX2" y="connsiteY2"/>
                  </a:cxn>
                  <a:cxn ang="0">
                    <a:pos x="connsiteX3" y="connsiteY3"/>
                  </a:cxn>
                </a:cxnLst>
                <a:rect l="l" t="t" r="r" b="b"/>
                <a:pathLst>
                  <a:path w="3325375" h="3075425">
                    <a:moveTo>
                      <a:pt x="693663" y="0"/>
                    </a:moveTo>
                    <a:lnTo>
                      <a:pt x="3325375" y="0"/>
                    </a:lnTo>
                    <a:lnTo>
                      <a:pt x="3325375" y="3075425"/>
                    </a:lnTo>
                    <a:lnTo>
                      <a:pt x="0" y="1778280"/>
                    </a:lnTo>
                    <a:close/>
                  </a:path>
                </a:pathLst>
              </a:custGeom>
              <a:solidFill>
                <a:schemeClr val="accent1">
                  <a:lumMod val="20000"/>
                  <a:lumOff val="80000"/>
                  <a:alpha val="3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a:cs typeface="+mn-ea"/>
                  <a:sym typeface="+mn-lt"/>
                </a:endParaRPr>
              </a:p>
            </p:txBody>
          </p:sp>
          <p:sp>
            <p:nvSpPr>
              <p:cNvPr id="16" name="任意多边形 17">
                <a:extLst>
                  <a:ext uri="{FF2B5EF4-FFF2-40B4-BE49-F238E27FC236}">
                    <a16:creationId xmlns:a16="http://schemas.microsoft.com/office/drawing/2014/main" xmlns="" id="{1EB4F34D-F0FF-41ED-99A8-6592DC0A87AC}"/>
                  </a:ext>
                </a:extLst>
              </p:cNvPr>
              <p:cNvSpPr/>
              <p:nvPr/>
            </p:nvSpPr>
            <p:spPr>
              <a:xfrm>
                <a:off x="10744664" y="2645570"/>
                <a:ext cx="1428421" cy="2155653"/>
              </a:xfrm>
              <a:custGeom>
                <a:avLst/>
                <a:gdLst>
                  <a:gd name="connsiteX0" fmla="*/ 1094230 w 1094955"/>
                  <a:gd name="connsiteY0" fmla="*/ 0 h 2196042"/>
                  <a:gd name="connsiteX1" fmla="*/ 1094955 w 1094955"/>
                  <a:gd name="connsiteY1" fmla="*/ 670 h 2196042"/>
                  <a:gd name="connsiteX2" fmla="*/ 1094955 w 1094955"/>
                  <a:gd name="connsiteY2" fmla="*/ 2196042 h 2196042"/>
                  <a:gd name="connsiteX3" fmla="*/ 0 w 1094955"/>
                  <a:gd name="connsiteY3" fmla="*/ 1184727 h 2196042"/>
                </a:gdLst>
                <a:ahLst/>
                <a:cxnLst>
                  <a:cxn ang="0">
                    <a:pos x="connsiteX0" y="connsiteY0"/>
                  </a:cxn>
                  <a:cxn ang="0">
                    <a:pos x="connsiteX1" y="connsiteY1"/>
                  </a:cxn>
                  <a:cxn ang="0">
                    <a:pos x="connsiteX2" y="connsiteY2"/>
                  </a:cxn>
                  <a:cxn ang="0">
                    <a:pos x="connsiteX3" y="connsiteY3"/>
                  </a:cxn>
                </a:cxnLst>
                <a:rect l="l" t="t" r="r" b="b"/>
                <a:pathLst>
                  <a:path w="1094955" h="2196042">
                    <a:moveTo>
                      <a:pt x="1094230" y="0"/>
                    </a:moveTo>
                    <a:lnTo>
                      <a:pt x="1094955" y="670"/>
                    </a:lnTo>
                    <a:lnTo>
                      <a:pt x="1094955" y="2196042"/>
                    </a:lnTo>
                    <a:lnTo>
                      <a:pt x="0" y="1184727"/>
                    </a:lnTo>
                    <a:close/>
                  </a:path>
                </a:pathLst>
              </a:custGeom>
              <a:solidFill>
                <a:schemeClr val="accent1">
                  <a:lumMod val="60000"/>
                  <a:lumOff val="40000"/>
                  <a:alpha val="15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xmlns="" id="{2676003C-0E4B-4258-86C7-50A20DF6AD10}"/>
                </a:ext>
              </a:extLst>
            </p:cNvPr>
            <p:cNvGrpSpPr/>
            <p:nvPr/>
          </p:nvGrpSpPr>
          <p:grpSpPr>
            <a:xfrm>
              <a:off x="10287446" y="2"/>
              <a:ext cx="1904556" cy="3011471"/>
              <a:chOff x="8829964" y="2"/>
              <a:chExt cx="3362038" cy="4654729"/>
            </a:xfrm>
          </p:grpSpPr>
          <p:sp>
            <p:nvSpPr>
              <p:cNvPr id="13" name="任意多边形 25">
                <a:extLst>
                  <a:ext uri="{FF2B5EF4-FFF2-40B4-BE49-F238E27FC236}">
                    <a16:creationId xmlns:a16="http://schemas.microsoft.com/office/drawing/2014/main" xmlns="" id="{D5509BF0-C225-436B-A56E-4E89CC2FB17B}"/>
                  </a:ext>
                </a:extLst>
              </p:cNvPr>
              <p:cNvSpPr/>
              <p:nvPr/>
            </p:nvSpPr>
            <p:spPr>
              <a:xfrm>
                <a:off x="8829964" y="2"/>
                <a:ext cx="3362038" cy="3674476"/>
              </a:xfrm>
              <a:custGeom>
                <a:avLst/>
                <a:gdLst>
                  <a:gd name="connsiteX0" fmla="*/ 693663 w 3325375"/>
                  <a:gd name="connsiteY0" fmla="*/ 0 h 3075425"/>
                  <a:gd name="connsiteX1" fmla="*/ 3325375 w 3325375"/>
                  <a:gd name="connsiteY1" fmla="*/ 0 h 3075425"/>
                  <a:gd name="connsiteX2" fmla="*/ 3325375 w 3325375"/>
                  <a:gd name="connsiteY2" fmla="*/ 3075425 h 3075425"/>
                  <a:gd name="connsiteX3" fmla="*/ 0 w 3325375"/>
                  <a:gd name="connsiteY3" fmla="*/ 1778280 h 3075425"/>
                </a:gdLst>
                <a:ahLst/>
                <a:cxnLst>
                  <a:cxn ang="0">
                    <a:pos x="connsiteX0" y="connsiteY0"/>
                  </a:cxn>
                  <a:cxn ang="0">
                    <a:pos x="connsiteX1" y="connsiteY1"/>
                  </a:cxn>
                  <a:cxn ang="0">
                    <a:pos x="connsiteX2" y="connsiteY2"/>
                  </a:cxn>
                  <a:cxn ang="0">
                    <a:pos x="connsiteX3" y="connsiteY3"/>
                  </a:cxn>
                </a:cxnLst>
                <a:rect l="l" t="t" r="r" b="b"/>
                <a:pathLst>
                  <a:path w="3325375" h="3075425">
                    <a:moveTo>
                      <a:pt x="693663" y="0"/>
                    </a:moveTo>
                    <a:lnTo>
                      <a:pt x="3325375" y="0"/>
                    </a:lnTo>
                    <a:lnTo>
                      <a:pt x="3325375" y="3075425"/>
                    </a:lnTo>
                    <a:lnTo>
                      <a:pt x="0" y="1778280"/>
                    </a:lnTo>
                    <a:close/>
                  </a:path>
                </a:pathLst>
              </a:custGeom>
              <a:solidFill>
                <a:schemeClr val="accent1">
                  <a:lumMod val="20000"/>
                  <a:lumOff val="80000"/>
                  <a:alpha val="3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a:cs typeface="+mn-ea"/>
                  <a:sym typeface="+mn-lt"/>
                </a:endParaRPr>
              </a:p>
            </p:txBody>
          </p:sp>
          <p:sp>
            <p:nvSpPr>
              <p:cNvPr id="14" name="任意多边形 26">
                <a:extLst>
                  <a:ext uri="{FF2B5EF4-FFF2-40B4-BE49-F238E27FC236}">
                    <a16:creationId xmlns:a16="http://schemas.microsoft.com/office/drawing/2014/main" xmlns="" id="{467B476D-DD29-4118-97CF-80A11C814F67}"/>
                  </a:ext>
                </a:extLst>
              </p:cNvPr>
              <p:cNvSpPr/>
              <p:nvPr/>
            </p:nvSpPr>
            <p:spPr>
              <a:xfrm>
                <a:off x="11325729" y="2917336"/>
                <a:ext cx="866273" cy="1737395"/>
              </a:xfrm>
              <a:custGeom>
                <a:avLst/>
                <a:gdLst>
                  <a:gd name="connsiteX0" fmla="*/ 1094230 w 1094955"/>
                  <a:gd name="connsiteY0" fmla="*/ 0 h 2196042"/>
                  <a:gd name="connsiteX1" fmla="*/ 1094955 w 1094955"/>
                  <a:gd name="connsiteY1" fmla="*/ 670 h 2196042"/>
                  <a:gd name="connsiteX2" fmla="*/ 1094955 w 1094955"/>
                  <a:gd name="connsiteY2" fmla="*/ 2196042 h 2196042"/>
                  <a:gd name="connsiteX3" fmla="*/ 0 w 1094955"/>
                  <a:gd name="connsiteY3" fmla="*/ 1184727 h 2196042"/>
                </a:gdLst>
                <a:ahLst/>
                <a:cxnLst>
                  <a:cxn ang="0">
                    <a:pos x="connsiteX0" y="connsiteY0"/>
                  </a:cxn>
                  <a:cxn ang="0">
                    <a:pos x="connsiteX1" y="connsiteY1"/>
                  </a:cxn>
                  <a:cxn ang="0">
                    <a:pos x="connsiteX2" y="connsiteY2"/>
                  </a:cxn>
                  <a:cxn ang="0">
                    <a:pos x="connsiteX3" y="connsiteY3"/>
                  </a:cxn>
                </a:cxnLst>
                <a:rect l="l" t="t" r="r" b="b"/>
                <a:pathLst>
                  <a:path w="1094955" h="2196042">
                    <a:moveTo>
                      <a:pt x="1094230" y="0"/>
                    </a:moveTo>
                    <a:lnTo>
                      <a:pt x="1094955" y="670"/>
                    </a:lnTo>
                    <a:lnTo>
                      <a:pt x="1094955" y="2196042"/>
                    </a:lnTo>
                    <a:lnTo>
                      <a:pt x="0" y="1184727"/>
                    </a:lnTo>
                    <a:close/>
                  </a:path>
                </a:pathLst>
              </a:custGeom>
              <a:solidFill>
                <a:schemeClr val="accent1">
                  <a:lumMod val="60000"/>
                  <a:lumOff val="40000"/>
                  <a:alpha val="15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a:cs typeface="+mn-ea"/>
                  <a:sym typeface="+mn-lt"/>
                </a:endParaRPr>
              </a:p>
            </p:txBody>
          </p:sp>
        </p:grpSp>
        <p:sp>
          <p:nvSpPr>
            <p:cNvPr id="11" name="折角形 2">
              <a:extLst>
                <a:ext uri="{FF2B5EF4-FFF2-40B4-BE49-F238E27FC236}">
                  <a16:creationId xmlns:a16="http://schemas.microsoft.com/office/drawing/2014/main" xmlns="" id="{17AD9B0C-AD13-4C39-B4A7-8FF5020DD893}"/>
                </a:ext>
              </a:extLst>
            </p:cNvPr>
            <p:cNvSpPr/>
            <p:nvPr/>
          </p:nvSpPr>
          <p:spPr>
            <a:xfrm>
              <a:off x="2969652" y="1887430"/>
              <a:ext cx="5563838" cy="3671941"/>
            </a:xfrm>
            <a:prstGeom prst="foldedCorner">
              <a:avLst>
                <a:gd name="adj" fmla="val 0"/>
              </a:avLst>
            </a:prstGeom>
            <a:solidFill>
              <a:schemeClr val="accent2"/>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cs typeface="+mn-ea"/>
                <a:sym typeface="+mn-lt"/>
              </a:endParaRPr>
            </a:p>
          </p:txBody>
        </p:sp>
      </p:grpSp>
      <p:grpSp>
        <p:nvGrpSpPr>
          <p:cNvPr id="17" name="组合 16">
            <a:extLst>
              <a:ext uri="{FF2B5EF4-FFF2-40B4-BE49-F238E27FC236}">
                <a16:creationId xmlns:a16="http://schemas.microsoft.com/office/drawing/2014/main" xmlns="" id="{C5A851F2-EFC3-42F8-A277-F1610044A186}"/>
              </a:ext>
            </a:extLst>
          </p:cNvPr>
          <p:cNvGrpSpPr/>
          <p:nvPr/>
        </p:nvGrpSpPr>
        <p:grpSpPr>
          <a:xfrm>
            <a:off x="1525166" y="1897442"/>
            <a:ext cx="2877820" cy="1264922"/>
            <a:chOff x="553519" y="310390"/>
            <a:chExt cx="2348596" cy="1032635"/>
          </a:xfrm>
        </p:grpSpPr>
        <p:sp>
          <p:nvSpPr>
            <p:cNvPr id="18" name="TextBox 38">
              <a:extLst>
                <a:ext uri="{FF2B5EF4-FFF2-40B4-BE49-F238E27FC236}">
                  <a16:creationId xmlns:a16="http://schemas.microsoft.com/office/drawing/2014/main" xmlns="" id="{50A901A2-6E22-48B5-971E-54279081491B}"/>
                </a:ext>
              </a:extLst>
            </p:cNvPr>
            <p:cNvSpPr txBox="1"/>
            <p:nvPr/>
          </p:nvSpPr>
          <p:spPr>
            <a:xfrm>
              <a:off x="553519" y="310390"/>
              <a:ext cx="2266198" cy="275265"/>
            </a:xfrm>
            <a:prstGeom prst="rect">
              <a:avLst/>
            </a:prstGeom>
            <a:noFill/>
          </p:spPr>
          <p:txBody>
            <a:bodyPr wrap="square" rtlCol="0">
              <a:spAutoFit/>
            </a:bodyPr>
            <a:lstStyle/>
            <a:p>
              <a:pPr algn="l"/>
              <a:r>
                <a:rPr lang="zh-CN" altLang="en-US" sz="1600" b="1" dirty="0">
                  <a:solidFill>
                    <a:schemeClr val="tx1">
                      <a:lumMod val="75000"/>
                      <a:lumOff val="25000"/>
                    </a:schemeClr>
                  </a:solidFill>
                  <a:cs typeface="+mn-ea"/>
                  <a:sym typeface="+mn-lt"/>
                </a:rPr>
                <a:t>单击此处输入标题</a:t>
              </a:r>
            </a:p>
          </p:txBody>
        </p:sp>
        <p:sp>
          <p:nvSpPr>
            <p:cNvPr id="19" name="TextBox 39">
              <a:extLst>
                <a:ext uri="{FF2B5EF4-FFF2-40B4-BE49-F238E27FC236}">
                  <a16:creationId xmlns:a16="http://schemas.microsoft.com/office/drawing/2014/main" xmlns="" id="{A45919CE-DB1B-4BAA-AEB0-8D5300C66A7A}"/>
                </a:ext>
              </a:extLst>
            </p:cNvPr>
            <p:cNvSpPr txBox="1"/>
            <p:nvPr/>
          </p:nvSpPr>
          <p:spPr>
            <a:xfrm>
              <a:off x="553519" y="590322"/>
              <a:ext cx="2348596" cy="752703"/>
            </a:xfrm>
            <a:prstGeom prst="rect">
              <a:avLst/>
            </a:prstGeom>
            <a:noFill/>
          </p:spPr>
          <p:txBody>
            <a:bodyPr wrap="square" rtlCol="0">
              <a:spAutoFit/>
            </a:bodyPr>
            <a:lstStyle/>
            <a:p>
              <a:pPr algn="l">
                <a:lnSpc>
                  <a:spcPct val="150000"/>
                </a:lnSpc>
              </a:pPr>
              <a:r>
                <a:rPr lang="zh-CN" altLang="en-US" sz="1200" dirty="0">
                  <a:solidFill>
                    <a:schemeClr val="tx1">
                      <a:lumMod val="75000"/>
                      <a:lumOff val="25000"/>
                    </a:schemeClr>
                  </a:solidFill>
                  <a:cs typeface="+mn-ea"/>
                  <a:sym typeface="+mn-lt"/>
                </a:rPr>
                <a:t>点击此处更换文本替换文字点击此处更换文本替换文字点击此处更换文本替换文字</a:t>
              </a:r>
            </a:p>
          </p:txBody>
        </p:sp>
      </p:grpSp>
      <p:grpSp>
        <p:nvGrpSpPr>
          <p:cNvPr id="20" name="组合 19">
            <a:extLst>
              <a:ext uri="{FF2B5EF4-FFF2-40B4-BE49-F238E27FC236}">
                <a16:creationId xmlns:a16="http://schemas.microsoft.com/office/drawing/2014/main" xmlns="" id="{10EE78D7-81BD-4976-BDDE-057DE6528AAC}"/>
              </a:ext>
            </a:extLst>
          </p:cNvPr>
          <p:cNvGrpSpPr/>
          <p:nvPr/>
        </p:nvGrpSpPr>
        <p:grpSpPr>
          <a:xfrm>
            <a:off x="1525166" y="4304461"/>
            <a:ext cx="2877820" cy="1264922"/>
            <a:chOff x="553519" y="310390"/>
            <a:chExt cx="2348596" cy="1032635"/>
          </a:xfrm>
        </p:grpSpPr>
        <p:sp>
          <p:nvSpPr>
            <p:cNvPr id="21" name="TextBox 38">
              <a:extLst>
                <a:ext uri="{FF2B5EF4-FFF2-40B4-BE49-F238E27FC236}">
                  <a16:creationId xmlns:a16="http://schemas.microsoft.com/office/drawing/2014/main" xmlns="" id="{5B216444-819D-4521-A0CE-5EED50BFDB8A}"/>
                </a:ext>
              </a:extLst>
            </p:cNvPr>
            <p:cNvSpPr txBox="1"/>
            <p:nvPr/>
          </p:nvSpPr>
          <p:spPr>
            <a:xfrm>
              <a:off x="553519" y="310390"/>
              <a:ext cx="2266198" cy="275265"/>
            </a:xfrm>
            <a:prstGeom prst="rect">
              <a:avLst/>
            </a:prstGeom>
            <a:noFill/>
          </p:spPr>
          <p:txBody>
            <a:bodyPr wrap="square" rtlCol="0">
              <a:spAutoFit/>
            </a:bodyPr>
            <a:lstStyle/>
            <a:p>
              <a:pPr algn="l"/>
              <a:r>
                <a:rPr lang="zh-CN" altLang="en-US" sz="1600" b="1" dirty="0">
                  <a:solidFill>
                    <a:schemeClr val="tx1">
                      <a:lumMod val="75000"/>
                      <a:lumOff val="25000"/>
                    </a:schemeClr>
                  </a:solidFill>
                  <a:cs typeface="+mn-ea"/>
                  <a:sym typeface="+mn-lt"/>
                </a:rPr>
                <a:t>单击此处输入标题</a:t>
              </a:r>
            </a:p>
          </p:txBody>
        </p:sp>
        <p:sp>
          <p:nvSpPr>
            <p:cNvPr id="22" name="TextBox 39">
              <a:extLst>
                <a:ext uri="{FF2B5EF4-FFF2-40B4-BE49-F238E27FC236}">
                  <a16:creationId xmlns:a16="http://schemas.microsoft.com/office/drawing/2014/main" xmlns="" id="{1917D5DB-2056-40FE-B1FF-4BC7AAE0053C}"/>
                </a:ext>
              </a:extLst>
            </p:cNvPr>
            <p:cNvSpPr txBox="1"/>
            <p:nvPr/>
          </p:nvSpPr>
          <p:spPr>
            <a:xfrm>
              <a:off x="553519" y="590322"/>
              <a:ext cx="2348596" cy="752703"/>
            </a:xfrm>
            <a:prstGeom prst="rect">
              <a:avLst/>
            </a:prstGeom>
            <a:noFill/>
          </p:spPr>
          <p:txBody>
            <a:bodyPr wrap="square" rtlCol="0">
              <a:spAutoFit/>
            </a:bodyPr>
            <a:lstStyle/>
            <a:p>
              <a:pPr algn="l">
                <a:lnSpc>
                  <a:spcPct val="150000"/>
                </a:lnSpc>
              </a:pPr>
              <a:r>
                <a:rPr lang="zh-CN" altLang="en-US" sz="1200" dirty="0">
                  <a:solidFill>
                    <a:schemeClr val="tx1">
                      <a:lumMod val="75000"/>
                      <a:lumOff val="25000"/>
                    </a:schemeClr>
                  </a:solidFill>
                  <a:cs typeface="+mn-ea"/>
                  <a:sym typeface="+mn-lt"/>
                </a:rPr>
                <a:t>点击此处更换文本替换文字点击此处更换文本替换文字点击此处更换文本替换文字</a:t>
              </a:r>
            </a:p>
          </p:txBody>
        </p:sp>
      </p:grpSp>
      <p:sp>
        <p:nvSpPr>
          <p:cNvPr id="23" name="文本框 22">
            <a:extLst>
              <a:ext uri="{FF2B5EF4-FFF2-40B4-BE49-F238E27FC236}">
                <a16:creationId xmlns:a16="http://schemas.microsoft.com/office/drawing/2014/main" xmlns="" id="{CA4FB879-6EA1-4B5F-9A61-084E1E63413E}"/>
              </a:ext>
            </a:extLst>
          </p:cNvPr>
          <p:cNvSpPr txBox="1"/>
          <p:nvPr/>
        </p:nvSpPr>
        <p:spPr>
          <a:xfrm>
            <a:off x="4846320" y="622935"/>
            <a:ext cx="2499995" cy="368300"/>
          </a:xfrm>
          <a:prstGeom prst="rect">
            <a:avLst/>
          </a:prstGeom>
          <a:noFill/>
          <a:ln w="12700">
            <a:noFill/>
          </a:ln>
        </p:spPr>
        <p:txBody>
          <a:bodyPr wrap="square" rtlCol="0">
            <a:spAutoFit/>
          </a:bodyPr>
          <a:lstStyle/>
          <a:p>
            <a:pPr algn="ctr"/>
            <a:r>
              <a:rPr lang="zh-CN" altLang="en-US" b="1" dirty="0">
                <a:solidFill>
                  <a:schemeClr val="tx1">
                    <a:lumMod val="65000"/>
                    <a:lumOff val="35000"/>
                  </a:schemeClr>
                </a:solidFill>
                <a:cs typeface="+mn-ea"/>
                <a:sym typeface="+mn-lt"/>
              </a:rPr>
              <a:t>单击此处输入标题文本</a:t>
            </a:r>
          </a:p>
        </p:txBody>
      </p:sp>
      <p:pic>
        <p:nvPicPr>
          <p:cNvPr id="6" name="图片 5">
            <a:extLst>
              <a:ext uri="{FF2B5EF4-FFF2-40B4-BE49-F238E27FC236}">
                <a16:creationId xmlns:a16="http://schemas.microsoft.com/office/drawing/2014/main" xmlns="" id="{4EEEB218-995C-471D-93CB-5E3602CB8B05}"/>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477714" y="2234628"/>
            <a:ext cx="5349445" cy="3334756"/>
          </a:xfrm>
          <a:prstGeom prst="rect">
            <a:avLst/>
          </a:prstGeom>
        </p:spPr>
      </p:pic>
    </p:spTree>
    <p:custDataLst>
      <p:tags r:id="rId1"/>
    </p:custDataLst>
    <p:extLst>
      <p:ext uri="{BB962C8B-B14F-4D97-AF65-F5344CB8AC3E}">
        <p14:creationId xmlns:p14="http://schemas.microsoft.com/office/powerpoint/2010/main" val="518993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anim calcmode="lin" valueType="num">
                                      <p:cBhvr>
                                        <p:cTn id="14" dur="500" fill="hold"/>
                                        <p:tgtEl>
                                          <p:spTgt spid="20"/>
                                        </p:tgtEl>
                                        <p:attrNameLst>
                                          <p:attrName>ppt_x</p:attrName>
                                        </p:attrNameLst>
                                      </p:cBhvr>
                                      <p:tavLst>
                                        <p:tav tm="0">
                                          <p:val>
                                            <p:strVal val="#ppt_x"/>
                                          </p:val>
                                        </p:tav>
                                        <p:tav tm="100000">
                                          <p:val>
                                            <p:strVal val="#ppt_x"/>
                                          </p:val>
                                        </p:tav>
                                      </p:tavLst>
                                    </p:anim>
                                    <p:anim calcmode="lin" valueType="num">
                                      <p:cBhvr>
                                        <p:cTn id="15"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inVertical)">
                                      <p:cBhvr>
                                        <p:cTn id="20" dur="500"/>
                                        <p:tgtEl>
                                          <p:spTgt spid="3"/>
                                        </p:tgtEl>
                                      </p:cBhvr>
                                    </p:animEffect>
                                  </p:childTnLst>
                                </p:cTn>
                              </p:par>
                            </p:childTnLst>
                          </p:cTn>
                        </p:par>
                        <p:par>
                          <p:cTn id="21" fill="hold">
                            <p:stCondLst>
                              <p:cond delay="500"/>
                            </p:stCondLst>
                            <p:childTnLst>
                              <p:par>
                                <p:cTn id="22" presetID="12" presetClass="entr" presetSubtype="4"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additive="base">
                                        <p:cTn id="24" dur="500"/>
                                        <p:tgtEl>
                                          <p:spTgt spid="23"/>
                                        </p:tgtEl>
                                        <p:attrNameLst>
                                          <p:attrName>ppt_y</p:attrName>
                                        </p:attrNameLst>
                                      </p:cBhvr>
                                      <p:tavLst>
                                        <p:tav tm="0">
                                          <p:val>
                                            <p:strVal val="#ppt_y+#ppt_h*1.125000"/>
                                          </p:val>
                                        </p:tav>
                                        <p:tav tm="100000">
                                          <p:val>
                                            <p:strVal val="#ppt_y"/>
                                          </p:val>
                                        </p:tav>
                                      </p:tavLst>
                                    </p:anim>
                                    <p:animEffect transition="in" filter="wipe(up)">
                                      <p:cBhvr>
                                        <p:cTn id="2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846320" y="622935"/>
            <a:ext cx="2499995" cy="368300"/>
          </a:xfrm>
          <a:prstGeom prst="rect">
            <a:avLst/>
          </a:prstGeom>
          <a:noFill/>
          <a:ln w="12700">
            <a:noFill/>
          </a:ln>
        </p:spPr>
        <p:txBody>
          <a:bodyPr wrap="square" rtlCol="0">
            <a:spAutoFit/>
          </a:bodyPr>
          <a:lstStyle/>
          <a:p>
            <a:pPr algn="ctr"/>
            <a:r>
              <a:rPr lang="zh-CN" altLang="en-US" b="1">
                <a:solidFill>
                  <a:schemeClr val="tx1">
                    <a:lumMod val="75000"/>
                    <a:lumOff val="25000"/>
                  </a:schemeClr>
                </a:solidFill>
                <a:cs typeface="+mn-ea"/>
                <a:sym typeface="+mn-lt"/>
              </a:rPr>
              <a:t>单击此处输入标题文本</a:t>
            </a:r>
          </a:p>
        </p:txBody>
      </p:sp>
      <p:grpSp>
        <p:nvGrpSpPr>
          <p:cNvPr id="5" name="组合 4"/>
          <p:cNvGrpSpPr/>
          <p:nvPr/>
        </p:nvGrpSpPr>
        <p:grpSpPr>
          <a:xfrm>
            <a:off x="4498340" y="2061210"/>
            <a:ext cx="1656080" cy="1467485"/>
            <a:chOff x="1572164" y="1993205"/>
            <a:chExt cx="1962102" cy="1738992"/>
          </a:xfrm>
        </p:grpSpPr>
        <p:sp>
          <p:nvSpPr>
            <p:cNvPr id="6" name="Freeform 5"/>
            <p:cNvSpPr/>
            <p:nvPr/>
          </p:nvSpPr>
          <p:spPr bwMode="auto">
            <a:xfrm>
              <a:off x="1572164" y="1993205"/>
              <a:ext cx="1962102" cy="173899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31750">
              <a:solidFill>
                <a:schemeClr val="accent2"/>
              </a:solidFill>
            </a:ln>
            <a:effectLst>
              <a:innerShdw blurRad="127000" dist="63500" dir="13500000">
                <a:schemeClr val="accent2">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a:solidFill>
                  <a:schemeClr val="tx1">
                    <a:lumMod val="75000"/>
                    <a:lumOff val="25000"/>
                  </a:schemeClr>
                </a:solidFill>
                <a:cs typeface="+mn-ea"/>
                <a:sym typeface="+mn-lt"/>
              </a:endParaRPr>
            </a:p>
          </p:txBody>
        </p:sp>
        <p:sp>
          <p:nvSpPr>
            <p:cNvPr id="2" name="Freeform 5"/>
            <p:cNvSpPr/>
            <p:nvPr/>
          </p:nvSpPr>
          <p:spPr bwMode="auto">
            <a:xfrm>
              <a:off x="1713040" y="2118060"/>
              <a:ext cx="1680352" cy="148928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2"/>
            </a:solidFill>
            <a:ln w="508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a:solidFill>
                  <a:schemeClr val="tx1">
                    <a:lumMod val="75000"/>
                    <a:lumOff val="25000"/>
                  </a:schemeClr>
                </a:solidFill>
                <a:cs typeface="+mn-ea"/>
                <a:sym typeface="+mn-lt"/>
              </a:endParaRPr>
            </a:p>
          </p:txBody>
        </p:sp>
      </p:grpSp>
      <p:grpSp>
        <p:nvGrpSpPr>
          <p:cNvPr id="8" name="组合 7"/>
          <p:cNvGrpSpPr/>
          <p:nvPr/>
        </p:nvGrpSpPr>
        <p:grpSpPr>
          <a:xfrm>
            <a:off x="4556760" y="3859530"/>
            <a:ext cx="1656080" cy="1467485"/>
            <a:chOff x="1572165" y="1993205"/>
            <a:chExt cx="1962102" cy="1738992"/>
          </a:xfrm>
        </p:grpSpPr>
        <p:sp>
          <p:nvSpPr>
            <p:cNvPr id="10" name="Freeform 5"/>
            <p:cNvSpPr/>
            <p:nvPr/>
          </p:nvSpPr>
          <p:spPr bwMode="auto">
            <a:xfrm>
              <a:off x="1572165" y="1993205"/>
              <a:ext cx="1962102" cy="173899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3175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a:solidFill>
                  <a:schemeClr val="tx1">
                    <a:lumMod val="75000"/>
                    <a:lumOff val="25000"/>
                  </a:schemeClr>
                </a:solidFill>
                <a:cs typeface="+mn-ea"/>
                <a:sym typeface="+mn-lt"/>
              </a:endParaRPr>
            </a:p>
          </p:txBody>
        </p:sp>
        <p:sp>
          <p:nvSpPr>
            <p:cNvPr id="11" name="Freeform 5"/>
            <p:cNvSpPr/>
            <p:nvPr/>
          </p:nvSpPr>
          <p:spPr bwMode="auto">
            <a:xfrm>
              <a:off x="1713040" y="2118061"/>
              <a:ext cx="1680353" cy="148928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2"/>
            </a:solidFill>
            <a:ln w="508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a:solidFill>
                  <a:schemeClr val="tx1">
                    <a:lumMod val="75000"/>
                    <a:lumOff val="25000"/>
                  </a:schemeClr>
                </a:solidFill>
                <a:cs typeface="+mn-ea"/>
                <a:sym typeface="+mn-lt"/>
              </a:endParaRPr>
            </a:p>
          </p:txBody>
        </p:sp>
      </p:grpSp>
      <p:grpSp>
        <p:nvGrpSpPr>
          <p:cNvPr id="12" name="组合 11"/>
          <p:cNvGrpSpPr/>
          <p:nvPr/>
        </p:nvGrpSpPr>
        <p:grpSpPr>
          <a:xfrm>
            <a:off x="6035675" y="2933065"/>
            <a:ext cx="1656080" cy="1467485"/>
            <a:chOff x="1572165" y="1993205"/>
            <a:chExt cx="1962102" cy="1738992"/>
          </a:xfrm>
        </p:grpSpPr>
        <p:sp>
          <p:nvSpPr>
            <p:cNvPr id="13" name="Freeform 5"/>
            <p:cNvSpPr/>
            <p:nvPr/>
          </p:nvSpPr>
          <p:spPr bwMode="auto">
            <a:xfrm>
              <a:off x="1572165" y="1993205"/>
              <a:ext cx="1962102" cy="173899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3175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a:solidFill>
                  <a:schemeClr val="tx1">
                    <a:lumMod val="75000"/>
                    <a:lumOff val="25000"/>
                  </a:schemeClr>
                </a:solidFill>
                <a:cs typeface="+mn-ea"/>
                <a:sym typeface="+mn-lt"/>
              </a:endParaRPr>
            </a:p>
          </p:txBody>
        </p:sp>
        <p:sp>
          <p:nvSpPr>
            <p:cNvPr id="14" name="Freeform 5"/>
            <p:cNvSpPr/>
            <p:nvPr/>
          </p:nvSpPr>
          <p:spPr bwMode="auto">
            <a:xfrm>
              <a:off x="1713040" y="2118061"/>
              <a:ext cx="1680353" cy="148928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2"/>
            </a:solidFill>
            <a:ln w="508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a:solidFill>
                  <a:schemeClr val="tx1">
                    <a:lumMod val="75000"/>
                    <a:lumOff val="25000"/>
                  </a:schemeClr>
                </a:solidFill>
                <a:cs typeface="+mn-ea"/>
                <a:sym typeface="+mn-lt"/>
              </a:endParaRPr>
            </a:p>
          </p:txBody>
        </p:sp>
      </p:grpSp>
      <p:grpSp>
        <p:nvGrpSpPr>
          <p:cNvPr id="15" name="组合 14"/>
          <p:cNvGrpSpPr/>
          <p:nvPr/>
        </p:nvGrpSpPr>
        <p:grpSpPr>
          <a:xfrm>
            <a:off x="5067300" y="2564130"/>
            <a:ext cx="506095" cy="435610"/>
            <a:chOff x="3787022" y="1797643"/>
            <a:chExt cx="550817" cy="473832"/>
          </a:xfrm>
          <a:solidFill>
            <a:schemeClr val="bg1"/>
          </a:solidFill>
        </p:grpSpPr>
        <p:sp>
          <p:nvSpPr>
            <p:cNvPr id="16" name="Oval 217"/>
            <p:cNvSpPr>
              <a:spLocks noChangeArrowheads="1"/>
            </p:cNvSpPr>
            <p:nvPr/>
          </p:nvSpPr>
          <p:spPr bwMode="auto">
            <a:xfrm>
              <a:off x="4007132" y="1931010"/>
              <a:ext cx="108428" cy="13553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5024" tIns="32512" rIns="65024" bIns="32512" numCol="1" anchor="t" anchorCtr="0" compatLnSpc="1"/>
            <a:lstStyle/>
            <a:p>
              <a:endParaRPr lang="zh-CN" altLang="en-US" sz="1280">
                <a:solidFill>
                  <a:schemeClr val="tx1">
                    <a:lumMod val="75000"/>
                    <a:lumOff val="25000"/>
                  </a:schemeClr>
                </a:solidFill>
                <a:cs typeface="+mn-ea"/>
                <a:sym typeface="+mn-lt"/>
              </a:endParaRPr>
            </a:p>
          </p:txBody>
        </p:sp>
        <p:sp>
          <p:nvSpPr>
            <p:cNvPr id="17" name="Freeform 218"/>
            <p:cNvSpPr/>
            <p:nvPr/>
          </p:nvSpPr>
          <p:spPr bwMode="auto">
            <a:xfrm>
              <a:off x="4079779" y="2081725"/>
              <a:ext cx="96502" cy="133367"/>
            </a:xfrm>
            <a:custGeom>
              <a:avLst/>
              <a:gdLst>
                <a:gd name="T0" fmla="*/ 36 w 38"/>
                <a:gd name="T1" fmla="*/ 12 h 52"/>
                <a:gd name="T2" fmla="*/ 24 w 38"/>
                <a:gd name="T3" fmla="*/ 1 h 52"/>
                <a:gd name="T4" fmla="*/ 12 w 38"/>
                <a:gd name="T5" fmla="*/ 1 h 52"/>
                <a:gd name="T6" fmla="*/ 20 w 38"/>
                <a:gd name="T7" fmla="*/ 7 h 52"/>
                <a:gd name="T8" fmla="*/ 9 w 38"/>
                <a:gd name="T9" fmla="*/ 13 h 52"/>
                <a:gd name="T10" fmla="*/ 14 w 38"/>
                <a:gd name="T11" fmla="*/ 21 h 52"/>
                <a:gd name="T12" fmla="*/ 0 w 38"/>
                <a:gd name="T13" fmla="*/ 52 h 52"/>
                <a:gd name="T14" fmla="*/ 0 w 38"/>
                <a:gd name="T15" fmla="*/ 52 h 52"/>
                <a:gd name="T16" fmla="*/ 38 w 38"/>
                <a:gd name="T17" fmla="*/ 37 h 52"/>
                <a:gd name="T18" fmla="*/ 36 w 38"/>
                <a:gd name="T19"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52">
                  <a:moveTo>
                    <a:pt x="36" y="12"/>
                  </a:moveTo>
                  <a:cubicBezTo>
                    <a:pt x="36" y="5"/>
                    <a:pt x="30" y="0"/>
                    <a:pt x="24" y="1"/>
                  </a:cubicBezTo>
                  <a:cubicBezTo>
                    <a:pt x="24" y="1"/>
                    <a:pt x="19" y="1"/>
                    <a:pt x="12" y="1"/>
                  </a:cubicBezTo>
                  <a:cubicBezTo>
                    <a:pt x="20" y="7"/>
                    <a:pt x="20" y="7"/>
                    <a:pt x="20" y="7"/>
                  </a:cubicBezTo>
                  <a:cubicBezTo>
                    <a:pt x="9" y="13"/>
                    <a:pt x="9" y="13"/>
                    <a:pt x="9" y="13"/>
                  </a:cubicBezTo>
                  <a:cubicBezTo>
                    <a:pt x="14" y="21"/>
                    <a:pt x="14" y="21"/>
                    <a:pt x="14" y="21"/>
                  </a:cubicBezTo>
                  <a:cubicBezTo>
                    <a:pt x="0" y="52"/>
                    <a:pt x="0" y="52"/>
                    <a:pt x="0" y="52"/>
                  </a:cubicBezTo>
                  <a:cubicBezTo>
                    <a:pt x="0" y="52"/>
                    <a:pt x="0" y="52"/>
                    <a:pt x="0" y="52"/>
                  </a:cubicBezTo>
                  <a:cubicBezTo>
                    <a:pt x="15" y="51"/>
                    <a:pt x="28" y="45"/>
                    <a:pt x="38" y="37"/>
                  </a:cubicBezTo>
                  <a:lnTo>
                    <a:pt x="36"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5024" tIns="32512" rIns="65024" bIns="32512" numCol="1" anchor="t" anchorCtr="0" compatLnSpc="1"/>
            <a:lstStyle/>
            <a:p>
              <a:endParaRPr lang="zh-CN" altLang="en-US" sz="1280">
                <a:solidFill>
                  <a:schemeClr val="tx1">
                    <a:lumMod val="75000"/>
                    <a:lumOff val="25000"/>
                  </a:schemeClr>
                </a:solidFill>
                <a:cs typeface="+mn-ea"/>
                <a:sym typeface="+mn-lt"/>
              </a:endParaRPr>
            </a:p>
          </p:txBody>
        </p:sp>
        <p:sp>
          <p:nvSpPr>
            <p:cNvPr id="18" name="Freeform 219"/>
            <p:cNvSpPr/>
            <p:nvPr/>
          </p:nvSpPr>
          <p:spPr bwMode="auto">
            <a:xfrm>
              <a:off x="3948581" y="2081725"/>
              <a:ext cx="95417" cy="133367"/>
            </a:xfrm>
            <a:custGeom>
              <a:avLst/>
              <a:gdLst>
                <a:gd name="T0" fmla="*/ 23 w 37"/>
                <a:gd name="T1" fmla="*/ 21 h 52"/>
                <a:gd name="T2" fmla="*/ 28 w 37"/>
                <a:gd name="T3" fmla="*/ 13 h 52"/>
                <a:gd name="T4" fmla="*/ 17 w 37"/>
                <a:gd name="T5" fmla="*/ 7 h 52"/>
                <a:gd name="T6" fmla="*/ 25 w 37"/>
                <a:gd name="T7" fmla="*/ 0 h 52"/>
                <a:gd name="T8" fmla="*/ 15 w 37"/>
                <a:gd name="T9" fmla="*/ 1 h 52"/>
                <a:gd name="T10" fmla="*/ 15 w 37"/>
                <a:gd name="T11" fmla="*/ 1 h 52"/>
                <a:gd name="T12" fmla="*/ 2 w 37"/>
                <a:gd name="T13" fmla="*/ 12 h 52"/>
                <a:gd name="T14" fmla="*/ 0 w 37"/>
                <a:gd name="T15" fmla="*/ 37 h 52"/>
                <a:gd name="T16" fmla="*/ 37 w 37"/>
                <a:gd name="T17" fmla="*/ 52 h 52"/>
                <a:gd name="T18" fmla="*/ 37 w 37"/>
                <a:gd name="T19" fmla="*/ 52 h 52"/>
                <a:gd name="T20" fmla="*/ 23 w 37"/>
                <a:gd name="T21"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52">
                  <a:moveTo>
                    <a:pt x="23" y="21"/>
                  </a:moveTo>
                  <a:cubicBezTo>
                    <a:pt x="28" y="13"/>
                    <a:pt x="28" y="13"/>
                    <a:pt x="28" y="13"/>
                  </a:cubicBezTo>
                  <a:cubicBezTo>
                    <a:pt x="17" y="7"/>
                    <a:pt x="17" y="7"/>
                    <a:pt x="17" y="7"/>
                  </a:cubicBezTo>
                  <a:cubicBezTo>
                    <a:pt x="25" y="0"/>
                    <a:pt x="25" y="0"/>
                    <a:pt x="25" y="0"/>
                  </a:cubicBezTo>
                  <a:cubicBezTo>
                    <a:pt x="19" y="0"/>
                    <a:pt x="15" y="0"/>
                    <a:pt x="15" y="1"/>
                  </a:cubicBezTo>
                  <a:cubicBezTo>
                    <a:pt x="15" y="1"/>
                    <a:pt x="15" y="1"/>
                    <a:pt x="15" y="1"/>
                  </a:cubicBezTo>
                  <a:cubicBezTo>
                    <a:pt x="8" y="0"/>
                    <a:pt x="3" y="5"/>
                    <a:pt x="2" y="12"/>
                  </a:cubicBezTo>
                  <a:cubicBezTo>
                    <a:pt x="0" y="37"/>
                    <a:pt x="0" y="37"/>
                    <a:pt x="0" y="37"/>
                  </a:cubicBezTo>
                  <a:cubicBezTo>
                    <a:pt x="10" y="46"/>
                    <a:pt x="23" y="51"/>
                    <a:pt x="37" y="52"/>
                  </a:cubicBezTo>
                  <a:cubicBezTo>
                    <a:pt x="37" y="52"/>
                    <a:pt x="37" y="52"/>
                    <a:pt x="37" y="52"/>
                  </a:cubicBezTo>
                  <a:lnTo>
                    <a:pt x="23"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5024" tIns="32512" rIns="65024" bIns="32512" numCol="1" anchor="t" anchorCtr="0" compatLnSpc="1"/>
            <a:lstStyle/>
            <a:p>
              <a:endParaRPr lang="zh-CN" altLang="en-US" sz="1280">
                <a:solidFill>
                  <a:schemeClr val="tx1">
                    <a:lumMod val="75000"/>
                    <a:lumOff val="25000"/>
                  </a:schemeClr>
                </a:solidFill>
                <a:cs typeface="+mn-ea"/>
                <a:sym typeface="+mn-lt"/>
              </a:endParaRPr>
            </a:p>
          </p:txBody>
        </p:sp>
        <p:sp>
          <p:nvSpPr>
            <p:cNvPr id="19" name="Freeform 220"/>
            <p:cNvSpPr/>
            <p:nvPr/>
          </p:nvSpPr>
          <p:spPr bwMode="auto">
            <a:xfrm>
              <a:off x="4043998" y="2081725"/>
              <a:ext cx="35782" cy="28191"/>
            </a:xfrm>
            <a:custGeom>
              <a:avLst/>
              <a:gdLst>
                <a:gd name="T0" fmla="*/ 28 w 33"/>
                <a:gd name="T1" fmla="*/ 26 h 26"/>
                <a:gd name="T2" fmla="*/ 28 w 33"/>
                <a:gd name="T3" fmla="*/ 26 h 26"/>
                <a:gd name="T4" fmla="*/ 33 w 33"/>
                <a:gd name="T5" fmla="*/ 24 h 26"/>
                <a:gd name="T6" fmla="*/ 28 w 33"/>
                <a:gd name="T7" fmla="*/ 0 h 26"/>
                <a:gd name="T8" fmla="*/ 7 w 33"/>
                <a:gd name="T9" fmla="*/ 0 h 26"/>
                <a:gd name="T10" fmla="*/ 0 w 33"/>
                <a:gd name="T11" fmla="*/ 24 h 26"/>
                <a:gd name="T12" fmla="*/ 4 w 33"/>
                <a:gd name="T13" fmla="*/ 26 h 26"/>
                <a:gd name="T14" fmla="*/ 4 w 33"/>
                <a:gd name="T15" fmla="*/ 26 h 26"/>
                <a:gd name="T16" fmla="*/ 28 w 33"/>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28" y="26"/>
                  </a:moveTo>
                  <a:lnTo>
                    <a:pt x="28" y="26"/>
                  </a:lnTo>
                  <a:lnTo>
                    <a:pt x="33" y="24"/>
                  </a:lnTo>
                  <a:lnTo>
                    <a:pt x="28" y="0"/>
                  </a:lnTo>
                  <a:lnTo>
                    <a:pt x="7" y="0"/>
                  </a:lnTo>
                  <a:lnTo>
                    <a:pt x="0" y="24"/>
                  </a:lnTo>
                  <a:lnTo>
                    <a:pt x="4" y="26"/>
                  </a:lnTo>
                  <a:lnTo>
                    <a:pt x="4" y="26"/>
                  </a:lnTo>
                  <a:lnTo>
                    <a:pt x="28"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5024" tIns="32512" rIns="65024" bIns="32512" numCol="1" anchor="t" anchorCtr="0" compatLnSpc="1"/>
            <a:lstStyle/>
            <a:p>
              <a:endParaRPr lang="zh-CN" altLang="en-US" sz="1280">
                <a:solidFill>
                  <a:schemeClr val="tx1">
                    <a:lumMod val="75000"/>
                    <a:lumOff val="25000"/>
                  </a:schemeClr>
                </a:solidFill>
                <a:cs typeface="+mn-ea"/>
                <a:sym typeface="+mn-lt"/>
              </a:endParaRPr>
            </a:p>
          </p:txBody>
        </p:sp>
        <p:sp>
          <p:nvSpPr>
            <p:cNvPr id="20" name="Freeform 221"/>
            <p:cNvSpPr/>
            <p:nvPr/>
          </p:nvSpPr>
          <p:spPr bwMode="auto">
            <a:xfrm>
              <a:off x="4043998" y="2109916"/>
              <a:ext cx="35782" cy="108428"/>
            </a:xfrm>
            <a:custGeom>
              <a:avLst/>
              <a:gdLst>
                <a:gd name="T0" fmla="*/ 12 w 14"/>
                <a:gd name="T1" fmla="*/ 0 h 42"/>
                <a:gd name="T2" fmla="*/ 12 w 14"/>
                <a:gd name="T3" fmla="*/ 0 h 42"/>
                <a:gd name="T4" fmla="*/ 2 w 14"/>
                <a:gd name="T5" fmla="*/ 0 h 42"/>
                <a:gd name="T6" fmla="*/ 2 w 14"/>
                <a:gd name="T7" fmla="*/ 0 h 42"/>
                <a:gd name="T8" fmla="*/ 0 w 14"/>
                <a:gd name="T9" fmla="*/ 41 h 42"/>
                <a:gd name="T10" fmla="*/ 0 w 14"/>
                <a:gd name="T11" fmla="*/ 41 h 42"/>
                <a:gd name="T12" fmla="*/ 7 w 14"/>
                <a:gd name="T13" fmla="*/ 42 h 42"/>
                <a:gd name="T14" fmla="*/ 14 w 14"/>
                <a:gd name="T15" fmla="*/ 41 h 42"/>
                <a:gd name="T16" fmla="*/ 14 w 14"/>
                <a:gd name="T17" fmla="*/ 41 h 42"/>
                <a:gd name="T18" fmla="*/ 12 w 14"/>
                <a:gd name="T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42">
                  <a:moveTo>
                    <a:pt x="12" y="0"/>
                  </a:moveTo>
                  <a:cubicBezTo>
                    <a:pt x="12" y="0"/>
                    <a:pt x="12" y="0"/>
                    <a:pt x="12" y="0"/>
                  </a:cubicBezTo>
                  <a:cubicBezTo>
                    <a:pt x="2" y="0"/>
                    <a:pt x="2" y="0"/>
                    <a:pt x="2" y="0"/>
                  </a:cubicBezTo>
                  <a:cubicBezTo>
                    <a:pt x="2" y="0"/>
                    <a:pt x="2" y="0"/>
                    <a:pt x="2" y="0"/>
                  </a:cubicBezTo>
                  <a:cubicBezTo>
                    <a:pt x="0" y="41"/>
                    <a:pt x="0" y="41"/>
                    <a:pt x="0" y="41"/>
                  </a:cubicBezTo>
                  <a:cubicBezTo>
                    <a:pt x="0" y="41"/>
                    <a:pt x="0" y="41"/>
                    <a:pt x="0" y="41"/>
                  </a:cubicBezTo>
                  <a:cubicBezTo>
                    <a:pt x="3" y="42"/>
                    <a:pt x="5" y="42"/>
                    <a:pt x="7" y="42"/>
                  </a:cubicBezTo>
                  <a:cubicBezTo>
                    <a:pt x="10" y="42"/>
                    <a:pt x="12" y="42"/>
                    <a:pt x="14" y="41"/>
                  </a:cubicBezTo>
                  <a:cubicBezTo>
                    <a:pt x="14" y="41"/>
                    <a:pt x="14" y="41"/>
                    <a:pt x="14" y="41"/>
                  </a:cubicBez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5024" tIns="32512" rIns="65024" bIns="32512" numCol="1" anchor="t" anchorCtr="0" compatLnSpc="1"/>
            <a:lstStyle/>
            <a:p>
              <a:endParaRPr lang="zh-CN" altLang="en-US" sz="1280">
                <a:solidFill>
                  <a:schemeClr val="tx1">
                    <a:lumMod val="75000"/>
                    <a:lumOff val="25000"/>
                  </a:schemeClr>
                </a:solidFill>
                <a:cs typeface="+mn-ea"/>
                <a:sym typeface="+mn-lt"/>
              </a:endParaRPr>
            </a:p>
          </p:txBody>
        </p:sp>
        <p:sp>
          <p:nvSpPr>
            <p:cNvPr id="21" name="Freeform 222"/>
            <p:cNvSpPr/>
            <p:nvPr/>
          </p:nvSpPr>
          <p:spPr bwMode="auto">
            <a:xfrm>
              <a:off x="3826056" y="2032933"/>
              <a:ext cx="460821" cy="238542"/>
            </a:xfrm>
            <a:custGeom>
              <a:avLst/>
              <a:gdLst>
                <a:gd name="T0" fmla="*/ 92 w 180"/>
                <a:gd name="T1" fmla="*/ 93 h 93"/>
                <a:gd name="T2" fmla="*/ 0 w 180"/>
                <a:gd name="T3" fmla="*/ 0 h 93"/>
                <a:gd name="T4" fmla="*/ 23 w 180"/>
                <a:gd name="T5" fmla="*/ 0 h 93"/>
                <a:gd name="T6" fmla="*/ 92 w 180"/>
                <a:gd name="T7" fmla="*/ 70 h 93"/>
                <a:gd name="T8" fmla="*/ 158 w 180"/>
                <a:gd name="T9" fmla="*/ 22 h 93"/>
                <a:gd name="T10" fmla="*/ 180 w 180"/>
                <a:gd name="T11" fmla="*/ 30 h 93"/>
                <a:gd name="T12" fmla="*/ 92 w 180"/>
                <a:gd name="T13" fmla="*/ 93 h 93"/>
              </a:gdLst>
              <a:ahLst/>
              <a:cxnLst>
                <a:cxn ang="0">
                  <a:pos x="T0" y="T1"/>
                </a:cxn>
                <a:cxn ang="0">
                  <a:pos x="T2" y="T3"/>
                </a:cxn>
                <a:cxn ang="0">
                  <a:pos x="T4" y="T5"/>
                </a:cxn>
                <a:cxn ang="0">
                  <a:pos x="T6" y="T7"/>
                </a:cxn>
                <a:cxn ang="0">
                  <a:pos x="T8" y="T9"/>
                </a:cxn>
                <a:cxn ang="0">
                  <a:pos x="T10" y="T11"/>
                </a:cxn>
                <a:cxn ang="0">
                  <a:pos x="T12" y="T13"/>
                </a:cxn>
              </a:cxnLst>
              <a:rect l="0" t="0" r="r" b="b"/>
              <a:pathLst>
                <a:path w="180" h="93">
                  <a:moveTo>
                    <a:pt x="92" y="93"/>
                  </a:moveTo>
                  <a:cubicBezTo>
                    <a:pt x="41" y="93"/>
                    <a:pt x="0" y="51"/>
                    <a:pt x="0" y="0"/>
                  </a:cubicBezTo>
                  <a:cubicBezTo>
                    <a:pt x="23" y="0"/>
                    <a:pt x="23" y="0"/>
                    <a:pt x="23" y="0"/>
                  </a:cubicBezTo>
                  <a:cubicBezTo>
                    <a:pt x="23" y="39"/>
                    <a:pt x="54" y="70"/>
                    <a:pt x="92" y="70"/>
                  </a:cubicBezTo>
                  <a:cubicBezTo>
                    <a:pt x="122" y="70"/>
                    <a:pt x="149" y="51"/>
                    <a:pt x="158" y="22"/>
                  </a:cubicBezTo>
                  <a:cubicBezTo>
                    <a:pt x="180" y="30"/>
                    <a:pt x="180" y="30"/>
                    <a:pt x="180" y="30"/>
                  </a:cubicBezTo>
                  <a:cubicBezTo>
                    <a:pt x="168" y="67"/>
                    <a:pt x="132" y="93"/>
                    <a:pt x="92" y="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5024" tIns="32512" rIns="65024" bIns="32512" numCol="1" anchor="t" anchorCtr="0" compatLnSpc="1"/>
            <a:lstStyle/>
            <a:p>
              <a:endParaRPr lang="zh-CN" altLang="en-US" sz="1280">
                <a:solidFill>
                  <a:schemeClr val="tx1">
                    <a:lumMod val="75000"/>
                    <a:lumOff val="25000"/>
                  </a:schemeClr>
                </a:solidFill>
                <a:cs typeface="+mn-ea"/>
                <a:sym typeface="+mn-lt"/>
              </a:endParaRPr>
            </a:p>
          </p:txBody>
        </p:sp>
        <p:sp>
          <p:nvSpPr>
            <p:cNvPr id="22" name="Freeform 223"/>
            <p:cNvSpPr/>
            <p:nvPr/>
          </p:nvSpPr>
          <p:spPr bwMode="auto">
            <a:xfrm>
              <a:off x="3787022" y="1979802"/>
              <a:ext cx="133367" cy="66142"/>
            </a:xfrm>
            <a:custGeom>
              <a:avLst/>
              <a:gdLst>
                <a:gd name="T0" fmla="*/ 123 w 123"/>
                <a:gd name="T1" fmla="*/ 61 h 61"/>
                <a:gd name="T2" fmla="*/ 62 w 123"/>
                <a:gd name="T3" fmla="*/ 0 h 61"/>
                <a:gd name="T4" fmla="*/ 0 w 123"/>
                <a:gd name="T5" fmla="*/ 61 h 61"/>
                <a:gd name="T6" fmla="*/ 123 w 123"/>
                <a:gd name="T7" fmla="*/ 61 h 61"/>
              </a:gdLst>
              <a:ahLst/>
              <a:cxnLst>
                <a:cxn ang="0">
                  <a:pos x="T0" y="T1"/>
                </a:cxn>
                <a:cxn ang="0">
                  <a:pos x="T2" y="T3"/>
                </a:cxn>
                <a:cxn ang="0">
                  <a:pos x="T4" y="T5"/>
                </a:cxn>
                <a:cxn ang="0">
                  <a:pos x="T6" y="T7"/>
                </a:cxn>
              </a:cxnLst>
              <a:rect l="0" t="0" r="r" b="b"/>
              <a:pathLst>
                <a:path w="123" h="61">
                  <a:moveTo>
                    <a:pt x="123" y="61"/>
                  </a:moveTo>
                  <a:lnTo>
                    <a:pt x="62" y="0"/>
                  </a:lnTo>
                  <a:lnTo>
                    <a:pt x="0" y="61"/>
                  </a:lnTo>
                  <a:lnTo>
                    <a:pt x="123"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5024" tIns="32512" rIns="65024" bIns="32512" numCol="1" anchor="t" anchorCtr="0" compatLnSpc="1"/>
            <a:lstStyle/>
            <a:p>
              <a:endParaRPr lang="zh-CN" altLang="en-US" sz="1280">
                <a:solidFill>
                  <a:schemeClr val="tx1">
                    <a:lumMod val="75000"/>
                    <a:lumOff val="25000"/>
                  </a:schemeClr>
                </a:solidFill>
                <a:cs typeface="+mn-ea"/>
                <a:sym typeface="+mn-lt"/>
              </a:endParaRPr>
            </a:p>
          </p:txBody>
        </p:sp>
        <p:sp>
          <p:nvSpPr>
            <p:cNvPr id="23" name="Freeform 224"/>
            <p:cNvSpPr/>
            <p:nvPr/>
          </p:nvSpPr>
          <p:spPr bwMode="auto">
            <a:xfrm>
              <a:off x="3837984" y="1797643"/>
              <a:ext cx="461905" cy="235290"/>
            </a:xfrm>
            <a:custGeom>
              <a:avLst/>
              <a:gdLst>
                <a:gd name="T0" fmla="*/ 180 w 180"/>
                <a:gd name="T1" fmla="*/ 92 h 92"/>
                <a:gd name="T2" fmla="*/ 157 w 180"/>
                <a:gd name="T3" fmla="*/ 92 h 92"/>
                <a:gd name="T4" fmla="*/ 88 w 180"/>
                <a:gd name="T5" fmla="*/ 23 h 92"/>
                <a:gd name="T6" fmla="*/ 21 w 180"/>
                <a:gd name="T7" fmla="*/ 70 h 92"/>
                <a:gd name="T8" fmla="*/ 0 w 180"/>
                <a:gd name="T9" fmla="*/ 63 h 92"/>
                <a:gd name="T10" fmla="*/ 88 w 180"/>
                <a:gd name="T11" fmla="*/ 0 h 92"/>
                <a:gd name="T12" fmla="*/ 180 w 180"/>
                <a:gd name="T13" fmla="*/ 92 h 92"/>
              </a:gdLst>
              <a:ahLst/>
              <a:cxnLst>
                <a:cxn ang="0">
                  <a:pos x="T0" y="T1"/>
                </a:cxn>
                <a:cxn ang="0">
                  <a:pos x="T2" y="T3"/>
                </a:cxn>
                <a:cxn ang="0">
                  <a:pos x="T4" y="T5"/>
                </a:cxn>
                <a:cxn ang="0">
                  <a:pos x="T6" y="T7"/>
                </a:cxn>
                <a:cxn ang="0">
                  <a:pos x="T8" y="T9"/>
                </a:cxn>
                <a:cxn ang="0">
                  <a:pos x="T10" y="T11"/>
                </a:cxn>
                <a:cxn ang="0">
                  <a:pos x="T12" y="T13"/>
                </a:cxn>
              </a:cxnLst>
              <a:rect l="0" t="0" r="r" b="b"/>
              <a:pathLst>
                <a:path w="180" h="92">
                  <a:moveTo>
                    <a:pt x="180" y="92"/>
                  </a:moveTo>
                  <a:cubicBezTo>
                    <a:pt x="157" y="92"/>
                    <a:pt x="157" y="92"/>
                    <a:pt x="157" y="92"/>
                  </a:cubicBezTo>
                  <a:cubicBezTo>
                    <a:pt x="157" y="54"/>
                    <a:pt x="126" y="23"/>
                    <a:pt x="88" y="23"/>
                  </a:cubicBezTo>
                  <a:cubicBezTo>
                    <a:pt x="57" y="23"/>
                    <a:pt x="31" y="42"/>
                    <a:pt x="21" y="70"/>
                  </a:cubicBezTo>
                  <a:cubicBezTo>
                    <a:pt x="0" y="63"/>
                    <a:pt x="0" y="63"/>
                    <a:pt x="0" y="63"/>
                  </a:cubicBezTo>
                  <a:cubicBezTo>
                    <a:pt x="12" y="25"/>
                    <a:pt x="48" y="0"/>
                    <a:pt x="88" y="0"/>
                  </a:cubicBezTo>
                  <a:cubicBezTo>
                    <a:pt x="139" y="0"/>
                    <a:pt x="180" y="41"/>
                    <a:pt x="180" y="9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5024" tIns="32512" rIns="65024" bIns="32512" numCol="1" anchor="t" anchorCtr="0" compatLnSpc="1"/>
            <a:lstStyle/>
            <a:p>
              <a:endParaRPr lang="zh-CN" altLang="en-US" sz="1280">
                <a:solidFill>
                  <a:schemeClr val="tx1">
                    <a:lumMod val="75000"/>
                    <a:lumOff val="25000"/>
                  </a:schemeClr>
                </a:solidFill>
                <a:cs typeface="+mn-ea"/>
                <a:sym typeface="+mn-lt"/>
              </a:endParaRPr>
            </a:p>
          </p:txBody>
        </p:sp>
        <p:sp>
          <p:nvSpPr>
            <p:cNvPr id="24" name="Freeform 225"/>
            <p:cNvSpPr/>
            <p:nvPr/>
          </p:nvSpPr>
          <p:spPr bwMode="auto">
            <a:xfrm>
              <a:off x="4202303" y="2021005"/>
              <a:ext cx="135536" cy="68310"/>
            </a:xfrm>
            <a:custGeom>
              <a:avLst/>
              <a:gdLst>
                <a:gd name="T0" fmla="*/ 0 w 125"/>
                <a:gd name="T1" fmla="*/ 0 h 63"/>
                <a:gd name="T2" fmla="*/ 64 w 125"/>
                <a:gd name="T3" fmla="*/ 63 h 63"/>
                <a:gd name="T4" fmla="*/ 125 w 125"/>
                <a:gd name="T5" fmla="*/ 0 h 63"/>
                <a:gd name="T6" fmla="*/ 0 w 125"/>
                <a:gd name="T7" fmla="*/ 0 h 63"/>
              </a:gdLst>
              <a:ahLst/>
              <a:cxnLst>
                <a:cxn ang="0">
                  <a:pos x="T0" y="T1"/>
                </a:cxn>
                <a:cxn ang="0">
                  <a:pos x="T2" y="T3"/>
                </a:cxn>
                <a:cxn ang="0">
                  <a:pos x="T4" y="T5"/>
                </a:cxn>
                <a:cxn ang="0">
                  <a:pos x="T6" y="T7"/>
                </a:cxn>
              </a:cxnLst>
              <a:rect l="0" t="0" r="r" b="b"/>
              <a:pathLst>
                <a:path w="125" h="63">
                  <a:moveTo>
                    <a:pt x="0" y="0"/>
                  </a:moveTo>
                  <a:lnTo>
                    <a:pt x="64" y="63"/>
                  </a:lnTo>
                  <a:lnTo>
                    <a:pt x="125"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5024" tIns="32512" rIns="65024" bIns="32512" numCol="1" anchor="t" anchorCtr="0" compatLnSpc="1"/>
            <a:lstStyle/>
            <a:p>
              <a:endParaRPr lang="zh-CN" altLang="en-US" sz="1280">
                <a:solidFill>
                  <a:schemeClr val="tx1">
                    <a:lumMod val="75000"/>
                    <a:lumOff val="25000"/>
                  </a:schemeClr>
                </a:solidFill>
                <a:cs typeface="+mn-ea"/>
                <a:sym typeface="+mn-lt"/>
              </a:endParaRPr>
            </a:p>
          </p:txBody>
        </p:sp>
      </p:grpSp>
      <p:grpSp>
        <p:nvGrpSpPr>
          <p:cNvPr id="25" name="组合 24"/>
          <p:cNvGrpSpPr/>
          <p:nvPr/>
        </p:nvGrpSpPr>
        <p:grpSpPr>
          <a:xfrm>
            <a:off x="6682740" y="3528695"/>
            <a:ext cx="492125" cy="319405"/>
            <a:chOff x="7058307" y="1859447"/>
            <a:chExt cx="535637" cy="348055"/>
          </a:xfrm>
          <a:solidFill>
            <a:schemeClr val="bg1"/>
          </a:solidFill>
        </p:grpSpPr>
        <p:sp>
          <p:nvSpPr>
            <p:cNvPr id="26" name="Rectangle 240"/>
            <p:cNvSpPr>
              <a:spLocks noChangeArrowheads="1"/>
            </p:cNvSpPr>
            <p:nvPr/>
          </p:nvSpPr>
          <p:spPr bwMode="auto">
            <a:xfrm>
              <a:off x="7112521" y="1997151"/>
              <a:ext cx="127945" cy="108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024" tIns="32512" rIns="65024" bIns="32512" numCol="1" anchor="t" anchorCtr="0" compatLnSpc="1"/>
            <a:lstStyle/>
            <a:p>
              <a:endParaRPr lang="zh-CN" altLang="en-US" sz="1280">
                <a:solidFill>
                  <a:schemeClr val="tx1">
                    <a:lumMod val="75000"/>
                    <a:lumOff val="25000"/>
                  </a:schemeClr>
                </a:solidFill>
                <a:cs typeface="+mn-ea"/>
                <a:sym typeface="+mn-lt"/>
              </a:endParaRPr>
            </a:p>
          </p:txBody>
        </p:sp>
        <p:sp>
          <p:nvSpPr>
            <p:cNvPr id="27" name="Rectangle 241"/>
            <p:cNvSpPr>
              <a:spLocks noChangeArrowheads="1"/>
            </p:cNvSpPr>
            <p:nvPr/>
          </p:nvSpPr>
          <p:spPr bwMode="auto">
            <a:xfrm>
              <a:off x="7112521" y="2038354"/>
              <a:ext cx="202761"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024" tIns="32512" rIns="65024" bIns="32512" numCol="1" anchor="t" anchorCtr="0" compatLnSpc="1"/>
            <a:lstStyle/>
            <a:p>
              <a:endParaRPr lang="zh-CN" altLang="en-US" sz="1280">
                <a:solidFill>
                  <a:schemeClr val="tx1">
                    <a:lumMod val="75000"/>
                    <a:lumOff val="25000"/>
                  </a:schemeClr>
                </a:solidFill>
                <a:cs typeface="+mn-ea"/>
                <a:sym typeface="+mn-lt"/>
              </a:endParaRPr>
            </a:p>
          </p:txBody>
        </p:sp>
        <p:sp>
          <p:nvSpPr>
            <p:cNvPr id="28" name="Rectangle 242"/>
            <p:cNvSpPr>
              <a:spLocks noChangeArrowheads="1"/>
            </p:cNvSpPr>
            <p:nvPr/>
          </p:nvSpPr>
          <p:spPr bwMode="auto">
            <a:xfrm>
              <a:off x="7112521" y="2079556"/>
              <a:ext cx="202761"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024" tIns="32512" rIns="65024" bIns="32512" numCol="1" anchor="t" anchorCtr="0" compatLnSpc="1"/>
            <a:lstStyle/>
            <a:p>
              <a:endParaRPr lang="zh-CN" altLang="en-US" sz="1280">
                <a:solidFill>
                  <a:schemeClr val="tx1">
                    <a:lumMod val="75000"/>
                    <a:lumOff val="25000"/>
                  </a:schemeClr>
                </a:solidFill>
                <a:cs typeface="+mn-ea"/>
                <a:sym typeface="+mn-lt"/>
              </a:endParaRPr>
            </a:p>
          </p:txBody>
        </p:sp>
        <p:sp>
          <p:nvSpPr>
            <p:cNvPr id="29" name="Rectangle 243"/>
            <p:cNvSpPr>
              <a:spLocks noChangeArrowheads="1"/>
            </p:cNvSpPr>
            <p:nvPr/>
          </p:nvSpPr>
          <p:spPr bwMode="auto">
            <a:xfrm>
              <a:off x="7112521" y="2120759"/>
              <a:ext cx="202761"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024" tIns="32512" rIns="65024" bIns="32512" numCol="1" anchor="t" anchorCtr="0" compatLnSpc="1"/>
            <a:lstStyle/>
            <a:p>
              <a:endParaRPr lang="zh-CN" altLang="en-US" sz="1280">
                <a:solidFill>
                  <a:schemeClr val="tx1">
                    <a:lumMod val="75000"/>
                    <a:lumOff val="25000"/>
                  </a:schemeClr>
                </a:solidFill>
                <a:cs typeface="+mn-ea"/>
                <a:sym typeface="+mn-lt"/>
              </a:endParaRPr>
            </a:p>
          </p:txBody>
        </p:sp>
        <p:sp>
          <p:nvSpPr>
            <p:cNvPr id="30" name="Freeform 244"/>
            <p:cNvSpPr/>
            <p:nvPr/>
          </p:nvSpPr>
          <p:spPr bwMode="auto">
            <a:xfrm>
              <a:off x="7428047" y="2038354"/>
              <a:ext cx="24939" cy="71563"/>
            </a:xfrm>
            <a:custGeom>
              <a:avLst/>
              <a:gdLst>
                <a:gd name="T0" fmla="*/ 4 w 10"/>
                <a:gd name="T1" fmla="*/ 28 h 28"/>
                <a:gd name="T2" fmla="*/ 10 w 10"/>
                <a:gd name="T3" fmla="*/ 25 h 28"/>
                <a:gd name="T4" fmla="*/ 10 w 10"/>
                <a:gd name="T5" fmla="*/ 3 h 28"/>
                <a:gd name="T6" fmla="*/ 1 w 10"/>
                <a:gd name="T7" fmla="*/ 0 h 28"/>
                <a:gd name="T8" fmla="*/ 0 w 10"/>
                <a:gd name="T9" fmla="*/ 0 h 28"/>
                <a:gd name="T10" fmla="*/ 0 w 10"/>
                <a:gd name="T11" fmla="*/ 28 h 28"/>
                <a:gd name="T12" fmla="*/ 1 w 10"/>
                <a:gd name="T13" fmla="*/ 28 h 28"/>
                <a:gd name="T14" fmla="*/ 4 w 10"/>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8">
                  <a:moveTo>
                    <a:pt x="4" y="28"/>
                  </a:moveTo>
                  <a:cubicBezTo>
                    <a:pt x="6" y="27"/>
                    <a:pt x="8" y="26"/>
                    <a:pt x="10" y="25"/>
                  </a:cubicBezTo>
                  <a:cubicBezTo>
                    <a:pt x="10" y="3"/>
                    <a:pt x="10" y="3"/>
                    <a:pt x="10" y="3"/>
                  </a:cubicBezTo>
                  <a:cubicBezTo>
                    <a:pt x="7" y="1"/>
                    <a:pt x="4" y="0"/>
                    <a:pt x="1" y="0"/>
                  </a:cubicBezTo>
                  <a:cubicBezTo>
                    <a:pt x="0" y="0"/>
                    <a:pt x="0" y="0"/>
                    <a:pt x="0" y="0"/>
                  </a:cubicBezTo>
                  <a:cubicBezTo>
                    <a:pt x="0" y="28"/>
                    <a:pt x="0" y="28"/>
                    <a:pt x="0" y="28"/>
                  </a:cubicBezTo>
                  <a:cubicBezTo>
                    <a:pt x="0" y="28"/>
                    <a:pt x="0" y="28"/>
                    <a:pt x="1" y="28"/>
                  </a:cubicBezTo>
                  <a:cubicBezTo>
                    <a:pt x="2" y="28"/>
                    <a:pt x="3" y="28"/>
                    <a:pt x="4"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5024" tIns="32512" rIns="65024" bIns="32512" numCol="1" anchor="t" anchorCtr="0" compatLnSpc="1"/>
            <a:lstStyle/>
            <a:p>
              <a:endParaRPr lang="zh-CN" altLang="en-US" sz="1280">
                <a:solidFill>
                  <a:schemeClr val="tx1">
                    <a:lumMod val="75000"/>
                    <a:lumOff val="25000"/>
                  </a:schemeClr>
                </a:solidFill>
                <a:cs typeface="+mn-ea"/>
                <a:sym typeface="+mn-lt"/>
              </a:endParaRPr>
            </a:p>
          </p:txBody>
        </p:sp>
        <p:sp>
          <p:nvSpPr>
            <p:cNvPr id="31" name="Freeform 245"/>
            <p:cNvSpPr>
              <a:spLocks noEditPoints="1"/>
            </p:cNvSpPr>
            <p:nvPr/>
          </p:nvSpPr>
          <p:spPr bwMode="auto">
            <a:xfrm>
              <a:off x="7058307" y="1859447"/>
              <a:ext cx="394679" cy="348055"/>
            </a:xfrm>
            <a:custGeom>
              <a:avLst/>
              <a:gdLst>
                <a:gd name="T0" fmla="*/ 145 w 154"/>
                <a:gd name="T1" fmla="*/ 125 h 136"/>
                <a:gd name="T2" fmla="*/ 144 w 154"/>
                <a:gd name="T3" fmla="*/ 125 h 136"/>
                <a:gd name="T4" fmla="*/ 144 w 154"/>
                <a:gd name="T5" fmla="*/ 127 h 136"/>
                <a:gd name="T6" fmla="*/ 10 w 154"/>
                <a:gd name="T7" fmla="*/ 127 h 136"/>
                <a:gd name="T8" fmla="*/ 10 w 154"/>
                <a:gd name="T9" fmla="*/ 34 h 136"/>
                <a:gd name="T10" fmla="*/ 144 w 154"/>
                <a:gd name="T11" fmla="*/ 34 h 136"/>
                <a:gd name="T12" fmla="*/ 144 w 154"/>
                <a:gd name="T13" fmla="*/ 43 h 136"/>
                <a:gd name="T14" fmla="*/ 145 w 154"/>
                <a:gd name="T15" fmla="*/ 43 h 136"/>
                <a:gd name="T16" fmla="*/ 154 w 154"/>
                <a:gd name="T17" fmla="*/ 44 h 136"/>
                <a:gd name="T18" fmla="*/ 154 w 154"/>
                <a:gd name="T19" fmla="*/ 5 h 136"/>
                <a:gd name="T20" fmla="*/ 149 w 154"/>
                <a:gd name="T21" fmla="*/ 0 h 136"/>
                <a:gd name="T22" fmla="*/ 5 w 154"/>
                <a:gd name="T23" fmla="*/ 0 h 136"/>
                <a:gd name="T24" fmla="*/ 0 w 154"/>
                <a:gd name="T25" fmla="*/ 5 h 136"/>
                <a:gd name="T26" fmla="*/ 0 w 154"/>
                <a:gd name="T27" fmla="*/ 132 h 136"/>
                <a:gd name="T28" fmla="*/ 5 w 154"/>
                <a:gd name="T29" fmla="*/ 136 h 136"/>
                <a:gd name="T30" fmla="*/ 149 w 154"/>
                <a:gd name="T31" fmla="*/ 136 h 136"/>
                <a:gd name="T32" fmla="*/ 154 w 154"/>
                <a:gd name="T33" fmla="*/ 132 h 136"/>
                <a:gd name="T34" fmla="*/ 154 w 154"/>
                <a:gd name="T35" fmla="*/ 124 h 136"/>
                <a:gd name="T36" fmla="*/ 145 w 154"/>
                <a:gd name="T37" fmla="*/ 125 h 136"/>
                <a:gd name="T38" fmla="*/ 137 w 154"/>
                <a:gd name="T39" fmla="*/ 10 h 136"/>
                <a:gd name="T40" fmla="*/ 144 w 154"/>
                <a:gd name="T41" fmla="*/ 17 h 136"/>
                <a:gd name="T42" fmla="*/ 137 w 154"/>
                <a:gd name="T43" fmla="*/ 23 h 136"/>
                <a:gd name="T44" fmla="*/ 131 w 154"/>
                <a:gd name="T45" fmla="*/ 17 h 136"/>
                <a:gd name="T46" fmla="*/ 137 w 154"/>
                <a:gd name="T47" fmla="*/ 10 h 136"/>
                <a:gd name="T48" fmla="*/ 118 w 154"/>
                <a:gd name="T49" fmla="*/ 10 h 136"/>
                <a:gd name="T50" fmla="*/ 125 w 154"/>
                <a:gd name="T51" fmla="*/ 17 h 136"/>
                <a:gd name="T52" fmla="*/ 118 w 154"/>
                <a:gd name="T53" fmla="*/ 23 h 136"/>
                <a:gd name="T54" fmla="*/ 112 w 154"/>
                <a:gd name="T55" fmla="*/ 17 h 136"/>
                <a:gd name="T56" fmla="*/ 118 w 154"/>
                <a:gd name="T57" fmla="*/ 10 h 136"/>
                <a:gd name="T58" fmla="*/ 99 w 154"/>
                <a:gd name="T59" fmla="*/ 10 h 136"/>
                <a:gd name="T60" fmla="*/ 106 w 154"/>
                <a:gd name="T61" fmla="*/ 17 h 136"/>
                <a:gd name="T62" fmla="*/ 99 w 154"/>
                <a:gd name="T63" fmla="*/ 23 h 136"/>
                <a:gd name="T64" fmla="*/ 93 w 154"/>
                <a:gd name="T65" fmla="*/ 17 h 136"/>
                <a:gd name="T66" fmla="*/ 99 w 154"/>
                <a:gd name="T67" fmla="*/ 1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4" h="136">
                  <a:moveTo>
                    <a:pt x="145" y="125"/>
                  </a:moveTo>
                  <a:cubicBezTo>
                    <a:pt x="144" y="125"/>
                    <a:pt x="144" y="125"/>
                    <a:pt x="144" y="125"/>
                  </a:cubicBezTo>
                  <a:cubicBezTo>
                    <a:pt x="144" y="127"/>
                    <a:pt x="144" y="127"/>
                    <a:pt x="144" y="127"/>
                  </a:cubicBezTo>
                  <a:cubicBezTo>
                    <a:pt x="10" y="127"/>
                    <a:pt x="10" y="127"/>
                    <a:pt x="10" y="127"/>
                  </a:cubicBezTo>
                  <a:cubicBezTo>
                    <a:pt x="10" y="34"/>
                    <a:pt x="10" y="34"/>
                    <a:pt x="10" y="34"/>
                  </a:cubicBezTo>
                  <a:cubicBezTo>
                    <a:pt x="144" y="34"/>
                    <a:pt x="144" y="34"/>
                    <a:pt x="144" y="34"/>
                  </a:cubicBezTo>
                  <a:cubicBezTo>
                    <a:pt x="144" y="43"/>
                    <a:pt x="144" y="43"/>
                    <a:pt x="144" y="43"/>
                  </a:cubicBezTo>
                  <a:cubicBezTo>
                    <a:pt x="144" y="43"/>
                    <a:pt x="144" y="43"/>
                    <a:pt x="145" y="43"/>
                  </a:cubicBezTo>
                  <a:cubicBezTo>
                    <a:pt x="148" y="43"/>
                    <a:pt x="151" y="43"/>
                    <a:pt x="154" y="44"/>
                  </a:cubicBezTo>
                  <a:cubicBezTo>
                    <a:pt x="154" y="5"/>
                    <a:pt x="154" y="5"/>
                    <a:pt x="154" y="5"/>
                  </a:cubicBezTo>
                  <a:cubicBezTo>
                    <a:pt x="154" y="2"/>
                    <a:pt x="152" y="0"/>
                    <a:pt x="149" y="0"/>
                  </a:cubicBezTo>
                  <a:cubicBezTo>
                    <a:pt x="5" y="0"/>
                    <a:pt x="5" y="0"/>
                    <a:pt x="5" y="0"/>
                  </a:cubicBezTo>
                  <a:cubicBezTo>
                    <a:pt x="2" y="0"/>
                    <a:pt x="0" y="2"/>
                    <a:pt x="0" y="5"/>
                  </a:cubicBezTo>
                  <a:cubicBezTo>
                    <a:pt x="0" y="132"/>
                    <a:pt x="0" y="132"/>
                    <a:pt x="0" y="132"/>
                  </a:cubicBezTo>
                  <a:cubicBezTo>
                    <a:pt x="0" y="134"/>
                    <a:pt x="2" y="136"/>
                    <a:pt x="5" y="136"/>
                  </a:cubicBezTo>
                  <a:cubicBezTo>
                    <a:pt x="149" y="136"/>
                    <a:pt x="149" y="136"/>
                    <a:pt x="149" y="136"/>
                  </a:cubicBezTo>
                  <a:cubicBezTo>
                    <a:pt x="152" y="136"/>
                    <a:pt x="154" y="134"/>
                    <a:pt x="154" y="132"/>
                  </a:cubicBezTo>
                  <a:cubicBezTo>
                    <a:pt x="154" y="124"/>
                    <a:pt x="154" y="124"/>
                    <a:pt x="154" y="124"/>
                  </a:cubicBezTo>
                  <a:cubicBezTo>
                    <a:pt x="151" y="124"/>
                    <a:pt x="148" y="125"/>
                    <a:pt x="145" y="125"/>
                  </a:cubicBezTo>
                  <a:close/>
                  <a:moveTo>
                    <a:pt x="137" y="10"/>
                  </a:moveTo>
                  <a:cubicBezTo>
                    <a:pt x="141" y="10"/>
                    <a:pt x="144" y="13"/>
                    <a:pt x="144" y="17"/>
                  </a:cubicBezTo>
                  <a:cubicBezTo>
                    <a:pt x="144" y="20"/>
                    <a:pt x="141" y="23"/>
                    <a:pt x="137" y="23"/>
                  </a:cubicBezTo>
                  <a:cubicBezTo>
                    <a:pt x="134" y="23"/>
                    <a:pt x="131" y="20"/>
                    <a:pt x="131" y="17"/>
                  </a:cubicBezTo>
                  <a:cubicBezTo>
                    <a:pt x="131" y="13"/>
                    <a:pt x="134" y="10"/>
                    <a:pt x="137" y="10"/>
                  </a:cubicBezTo>
                  <a:close/>
                  <a:moveTo>
                    <a:pt x="118" y="10"/>
                  </a:moveTo>
                  <a:cubicBezTo>
                    <a:pt x="122" y="10"/>
                    <a:pt x="125" y="13"/>
                    <a:pt x="125" y="17"/>
                  </a:cubicBezTo>
                  <a:cubicBezTo>
                    <a:pt x="125" y="20"/>
                    <a:pt x="122" y="23"/>
                    <a:pt x="118" y="23"/>
                  </a:cubicBezTo>
                  <a:cubicBezTo>
                    <a:pt x="115" y="23"/>
                    <a:pt x="112" y="20"/>
                    <a:pt x="112" y="17"/>
                  </a:cubicBezTo>
                  <a:cubicBezTo>
                    <a:pt x="112" y="13"/>
                    <a:pt x="115" y="10"/>
                    <a:pt x="118" y="10"/>
                  </a:cubicBezTo>
                  <a:close/>
                  <a:moveTo>
                    <a:pt x="99" y="10"/>
                  </a:moveTo>
                  <a:cubicBezTo>
                    <a:pt x="103" y="10"/>
                    <a:pt x="106" y="13"/>
                    <a:pt x="106" y="17"/>
                  </a:cubicBezTo>
                  <a:cubicBezTo>
                    <a:pt x="106" y="20"/>
                    <a:pt x="103" y="23"/>
                    <a:pt x="99" y="23"/>
                  </a:cubicBezTo>
                  <a:cubicBezTo>
                    <a:pt x="96" y="23"/>
                    <a:pt x="93" y="20"/>
                    <a:pt x="93" y="17"/>
                  </a:cubicBezTo>
                  <a:cubicBezTo>
                    <a:pt x="93" y="13"/>
                    <a:pt x="96" y="10"/>
                    <a:pt x="99"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5024" tIns="32512" rIns="65024" bIns="32512" numCol="1" anchor="t" anchorCtr="0" compatLnSpc="1"/>
            <a:lstStyle/>
            <a:p>
              <a:endParaRPr lang="zh-CN" altLang="en-US" sz="1280">
                <a:solidFill>
                  <a:schemeClr val="tx1">
                    <a:lumMod val="75000"/>
                    <a:lumOff val="25000"/>
                  </a:schemeClr>
                </a:solidFill>
                <a:cs typeface="+mn-ea"/>
                <a:sym typeface="+mn-lt"/>
              </a:endParaRPr>
            </a:p>
          </p:txBody>
        </p:sp>
        <p:sp>
          <p:nvSpPr>
            <p:cNvPr id="32" name="Freeform 246"/>
            <p:cNvSpPr>
              <a:spLocks noEditPoints="1"/>
            </p:cNvSpPr>
            <p:nvPr/>
          </p:nvSpPr>
          <p:spPr bwMode="auto">
            <a:xfrm>
              <a:off x="7335884" y="1979802"/>
              <a:ext cx="258060" cy="210351"/>
            </a:xfrm>
            <a:custGeom>
              <a:avLst/>
              <a:gdLst>
                <a:gd name="T0" fmla="*/ 96 w 101"/>
                <a:gd name="T1" fmla="*/ 68 h 82"/>
                <a:gd name="T2" fmla="*/ 77 w 101"/>
                <a:gd name="T3" fmla="*/ 55 h 82"/>
                <a:gd name="T4" fmla="*/ 71 w 101"/>
                <a:gd name="T5" fmla="*/ 54 h 82"/>
                <a:gd name="T6" fmla="*/ 69 w 101"/>
                <a:gd name="T7" fmla="*/ 55 h 82"/>
                <a:gd name="T8" fmla="*/ 66 w 101"/>
                <a:gd name="T9" fmla="*/ 53 h 82"/>
                <a:gd name="T10" fmla="*/ 69 w 101"/>
                <a:gd name="T11" fmla="*/ 29 h 82"/>
                <a:gd name="T12" fmla="*/ 29 w 101"/>
                <a:gd name="T13" fmla="*/ 4 h 82"/>
                <a:gd name="T14" fmla="*/ 4 w 101"/>
                <a:gd name="T15" fmla="*/ 45 h 82"/>
                <a:gd name="T16" fmla="*/ 45 w 101"/>
                <a:gd name="T17" fmla="*/ 70 h 82"/>
                <a:gd name="T18" fmla="*/ 62 w 101"/>
                <a:gd name="T19" fmla="*/ 59 h 82"/>
                <a:gd name="T20" fmla="*/ 66 w 101"/>
                <a:gd name="T21" fmla="*/ 61 h 82"/>
                <a:gd name="T22" fmla="*/ 69 w 101"/>
                <a:gd name="T23" fmla="*/ 68 h 82"/>
                <a:gd name="T24" fmla="*/ 88 w 101"/>
                <a:gd name="T25" fmla="*/ 80 h 82"/>
                <a:gd name="T26" fmla="*/ 94 w 101"/>
                <a:gd name="T27" fmla="*/ 81 h 82"/>
                <a:gd name="T28" fmla="*/ 99 w 101"/>
                <a:gd name="T29" fmla="*/ 78 h 82"/>
                <a:gd name="T30" fmla="*/ 96 w 101"/>
                <a:gd name="T31" fmla="*/ 68 h 82"/>
                <a:gd name="T32" fmla="*/ 42 w 101"/>
                <a:gd name="T33" fmla="*/ 58 h 82"/>
                <a:gd name="T34" fmla="*/ 16 w 101"/>
                <a:gd name="T35" fmla="*/ 42 h 82"/>
                <a:gd name="T36" fmla="*/ 32 w 101"/>
                <a:gd name="T37" fmla="*/ 16 h 82"/>
                <a:gd name="T38" fmla="*/ 58 w 101"/>
                <a:gd name="T39" fmla="*/ 32 h 82"/>
                <a:gd name="T40" fmla="*/ 42 w 101"/>
                <a:gd name="T41" fmla="*/ 5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1" h="82">
                  <a:moveTo>
                    <a:pt x="96" y="68"/>
                  </a:moveTo>
                  <a:cubicBezTo>
                    <a:pt x="77" y="55"/>
                    <a:pt x="77" y="55"/>
                    <a:pt x="77" y="55"/>
                  </a:cubicBezTo>
                  <a:cubicBezTo>
                    <a:pt x="75" y="54"/>
                    <a:pt x="73" y="54"/>
                    <a:pt x="71" y="54"/>
                  </a:cubicBezTo>
                  <a:cubicBezTo>
                    <a:pt x="71" y="54"/>
                    <a:pt x="70" y="55"/>
                    <a:pt x="69" y="55"/>
                  </a:cubicBezTo>
                  <a:cubicBezTo>
                    <a:pt x="66" y="53"/>
                    <a:pt x="66" y="53"/>
                    <a:pt x="66" y="53"/>
                  </a:cubicBezTo>
                  <a:cubicBezTo>
                    <a:pt x="70" y="46"/>
                    <a:pt x="71" y="37"/>
                    <a:pt x="69" y="29"/>
                  </a:cubicBezTo>
                  <a:cubicBezTo>
                    <a:pt x="65" y="11"/>
                    <a:pt x="47" y="0"/>
                    <a:pt x="29" y="4"/>
                  </a:cubicBezTo>
                  <a:cubicBezTo>
                    <a:pt x="11" y="9"/>
                    <a:pt x="0" y="27"/>
                    <a:pt x="4" y="45"/>
                  </a:cubicBezTo>
                  <a:cubicBezTo>
                    <a:pt x="8" y="63"/>
                    <a:pt x="27" y="74"/>
                    <a:pt x="45" y="70"/>
                  </a:cubicBezTo>
                  <a:cubicBezTo>
                    <a:pt x="52" y="68"/>
                    <a:pt x="58" y="64"/>
                    <a:pt x="62" y="59"/>
                  </a:cubicBezTo>
                  <a:cubicBezTo>
                    <a:pt x="66" y="61"/>
                    <a:pt x="66" y="61"/>
                    <a:pt x="66" y="61"/>
                  </a:cubicBezTo>
                  <a:cubicBezTo>
                    <a:pt x="65" y="63"/>
                    <a:pt x="67" y="66"/>
                    <a:pt x="69" y="68"/>
                  </a:cubicBezTo>
                  <a:cubicBezTo>
                    <a:pt x="88" y="80"/>
                    <a:pt x="88" y="80"/>
                    <a:pt x="88" y="80"/>
                  </a:cubicBezTo>
                  <a:cubicBezTo>
                    <a:pt x="90" y="81"/>
                    <a:pt x="92" y="82"/>
                    <a:pt x="94" y="81"/>
                  </a:cubicBezTo>
                  <a:cubicBezTo>
                    <a:pt x="96" y="81"/>
                    <a:pt x="98" y="80"/>
                    <a:pt x="99" y="78"/>
                  </a:cubicBezTo>
                  <a:cubicBezTo>
                    <a:pt x="101" y="75"/>
                    <a:pt x="100" y="70"/>
                    <a:pt x="96" y="68"/>
                  </a:cubicBezTo>
                  <a:close/>
                  <a:moveTo>
                    <a:pt x="42" y="58"/>
                  </a:moveTo>
                  <a:cubicBezTo>
                    <a:pt x="30" y="61"/>
                    <a:pt x="19" y="54"/>
                    <a:pt x="16" y="42"/>
                  </a:cubicBezTo>
                  <a:cubicBezTo>
                    <a:pt x="13" y="30"/>
                    <a:pt x="20" y="19"/>
                    <a:pt x="32" y="16"/>
                  </a:cubicBezTo>
                  <a:cubicBezTo>
                    <a:pt x="43" y="13"/>
                    <a:pt x="55" y="20"/>
                    <a:pt x="58" y="32"/>
                  </a:cubicBezTo>
                  <a:cubicBezTo>
                    <a:pt x="60" y="43"/>
                    <a:pt x="53" y="55"/>
                    <a:pt x="42"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5024" tIns="32512" rIns="65024" bIns="32512" numCol="1" anchor="t" anchorCtr="0" compatLnSpc="1"/>
            <a:lstStyle/>
            <a:p>
              <a:endParaRPr lang="zh-CN" altLang="en-US" sz="1280">
                <a:solidFill>
                  <a:schemeClr val="tx1">
                    <a:lumMod val="75000"/>
                    <a:lumOff val="25000"/>
                  </a:schemeClr>
                </a:solidFill>
                <a:cs typeface="+mn-ea"/>
                <a:sym typeface="+mn-lt"/>
              </a:endParaRPr>
            </a:p>
          </p:txBody>
        </p:sp>
      </p:grpSp>
      <p:grpSp>
        <p:nvGrpSpPr>
          <p:cNvPr id="33" name="组合 32"/>
          <p:cNvGrpSpPr/>
          <p:nvPr/>
        </p:nvGrpSpPr>
        <p:grpSpPr>
          <a:xfrm>
            <a:off x="5153660" y="4400550"/>
            <a:ext cx="492125" cy="362585"/>
            <a:chOff x="5958843" y="1820413"/>
            <a:chExt cx="535637" cy="394680"/>
          </a:xfrm>
          <a:solidFill>
            <a:schemeClr val="bg1"/>
          </a:solidFill>
        </p:grpSpPr>
        <p:sp>
          <p:nvSpPr>
            <p:cNvPr id="34" name="Freeform 248"/>
            <p:cNvSpPr/>
            <p:nvPr/>
          </p:nvSpPr>
          <p:spPr bwMode="auto">
            <a:xfrm>
              <a:off x="5958843" y="1820413"/>
              <a:ext cx="376247" cy="358898"/>
            </a:xfrm>
            <a:custGeom>
              <a:avLst/>
              <a:gdLst>
                <a:gd name="T0" fmla="*/ 61 w 147"/>
                <a:gd name="T1" fmla="*/ 105 h 140"/>
                <a:gd name="T2" fmla="*/ 54 w 147"/>
                <a:gd name="T3" fmla="*/ 103 h 140"/>
                <a:gd name="T4" fmla="*/ 53 w 147"/>
                <a:gd name="T5" fmla="*/ 103 h 140"/>
                <a:gd name="T6" fmla="*/ 52 w 147"/>
                <a:gd name="T7" fmla="*/ 103 h 140"/>
                <a:gd name="T8" fmla="*/ 33 w 147"/>
                <a:gd name="T9" fmla="*/ 111 h 140"/>
                <a:gd name="T10" fmla="*/ 38 w 147"/>
                <a:gd name="T11" fmla="*/ 97 h 140"/>
                <a:gd name="T12" fmla="*/ 34 w 147"/>
                <a:gd name="T13" fmla="*/ 94 h 140"/>
                <a:gd name="T14" fmla="*/ 13 w 147"/>
                <a:gd name="T15" fmla="*/ 60 h 140"/>
                <a:gd name="T16" fmla="*/ 79 w 147"/>
                <a:gd name="T17" fmla="*/ 13 h 140"/>
                <a:gd name="T18" fmla="*/ 128 w 147"/>
                <a:gd name="T19" fmla="*/ 29 h 140"/>
                <a:gd name="T20" fmla="*/ 137 w 147"/>
                <a:gd name="T21" fmla="*/ 29 h 140"/>
                <a:gd name="T22" fmla="*/ 147 w 147"/>
                <a:gd name="T23" fmla="*/ 29 h 140"/>
                <a:gd name="T24" fmla="*/ 79 w 147"/>
                <a:gd name="T25" fmla="*/ 0 h 140"/>
                <a:gd name="T26" fmla="*/ 0 w 147"/>
                <a:gd name="T27" fmla="*/ 60 h 140"/>
                <a:gd name="T28" fmla="*/ 22 w 147"/>
                <a:gd name="T29" fmla="*/ 102 h 140"/>
                <a:gd name="T30" fmla="*/ 9 w 147"/>
                <a:gd name="T31" fmla="*/ 140 h 140"/>
                <a:gd name="T32" fmla="*/ 24 w 147"/>
                <a:gd name="T33" fmla="*/ 131 h 140"/>
                <a:gd name="T34" fmla="*/ 51 w 147"/>
                <a:gd name="T35" fmla="*/ 117 h 140"/>
                <a:gd name="T36" fmla="*/ 70 w 147"/>
                <a:gd name="T37" fmla="*/ 120 h 140"/>
                <a:gd name="T38" fmla="*/ 61 w 147"/>
                <a:gd name="T39" fmla="*/ 10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 h="140">
                  <a:moveTo>
                    <a:pt x="61" y="105"/>
                  </a:moveTo>
                  <a:cubicBezTo>
                    <a:pt x="59" y="105"/>
                    <a:pt x="56" y="104"/>
                    <a:pt x="54" y="103"/>
                  </a:cubicBezTo>
                  <a:cubicBezTo>
                    <a:pt x="53" y="103"/>
                    <a:pt x="53" y="103"/>
                    <a:pt x="53" y="103"/>
                  </a:cubicBezTo>
                  <a:cubicBezTo>
                    <a:pt x="52" y="103"/>
                    <a:pt x="52" y="103"/>
                    <a:pt x="52" y="103"/>
                  </a:cubicBezTo>
                  <a:cubicBezTo>
                    <a:pt x="50" y="103"/>
                    <a:pt x="48" y="103"/>
                    <a:pt x="33" y="111"/>
                  </a:cubicBezTo>
                  <a:cubicBezTo>
                    <a:pt x="38" y="97"/>
                    <a:pt x="38" y="97"/>
                    <a:pt x="38" y="97"/>
                  </a:cubicBezTo>
                  <a:cubicBezTo>
                    <a:pt x="34" y="94"/>
                    <a:pt x="34" y="94"/>
                    <a:pt x="34" y="94"/>
                  </a:cubicBezTo>
                  <a:cubicBezTo>
                    <a:pt x="21" y="85"/>
                    <a:pt x="13" y="73"/>
                    <a:pt x="13" y="60"/>
                  </a:cubicBezTo>
                  <a:cubicBezTo>
                    <a:pt x="13" y="34"/>
                    <a:pt x="43" y="13"/>
                    <a:pt x="79" y="13"/>
                  </a:cubicBezTo>
                  <a:cubicBezTo>
                    <a:pt x="99" y="13"/>
                    <a:pt x="116" y="19"/>
                    <a:pt x="128" y="29"/>
                  </a:cubicBezTo>
                  <a:cubicBezTo>
                    <a:pt x="131" y="29"/>
                    <a:pt x="134" y="29"/>
                    <a:pt x="137" y="29"/>
                  </a:cubicBezTo>
                  <a:cubicBezTo>
                    <a:pt x="140" y="29"/>
                    <a:pt x="143" y="29"/>
                    <a:pt x="147" y="29"/>
                  </a:cubicBezTo>
                  <a:cubicBezTo>
                    <a:pt x="133" y="12"/>
                    <a:pt x="108" y="0"/>
                    <a:pt x="79" y="0"/>
                  </a:cubicBezTo>
                  <a:cubicBezTo>
                    <a:pt x="35" y="0"/>
                    <a:pt x="0" y="27"/>
                    <a:pt x="0" y="60"/>
                  </a:cubicBezTo>
                  <a:cubicBezTo>
                    <a:pt x="0" y="76"/>
                    <a:pt x="8" y="91"/>
                    <a:pt x="22" y="102"/>
                  </a:cubicBezTo>
                  <a:cubicBezTo>
                    <a:pt x="9" y="140"/>
                    <a:pt x="9" y="140"/>
                    <a:pt x="9" y="140"/>
                  </a:cubicBezTo>
                  <a:cubicBezTo>
                    <a:pt x="24" y="131"/>
                    <a:pt x="24" y="131"/>
                    <a:pt x="24" y="131"/>
                  </a:cubicBezTo>
                  <a:cubicBezTo>
                    <a:pt x="35" y="125"/>
                    <a:pt x="47" y="118"/>
                    <a:pt x="51" y="117"/>
                  </a:cubicBezTo>
                  <a:cubicBezTo>
                    <a:pt x="57" y="118"/>
                    <a:pt x="63" y="119"/>
                    <a:pt x="70" y="120"/>
                  </a:cubicBezTo>
                  <a:cubicBezTo>
                    <a:pt x="66" y="115"/>
                    <a:pt x="63" y="110"/>
                    <a:pt x="61"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5024" tIns="32512" rIns="65024" bIns="32512" numCol="1" anchor="t" anchorCtr="0" compatLnSpc="1"/>
            <a:lstStyle/>
            <a:p>
              <a:endParaRPr lang="zh-CN" altLang="en-US" sz="1280">
                <a:solidFill>
                  <a:schemeClr val="tx1">
                    <a:lumMod val="75000"/>
                    <a:lumOff val="25000"/>
                  </a:schemeClr>
                </a:solidFill>
                <a:cs typeface="+mn-ea"/>
                <a:sym typeface="+mn-lt"/>
              </a:endParaRPr>
            </a:p>
          </p:txBody>
        </p:sp>
        <p:sp>
          <p:nvSpPr>
            <p:cNvPr id="35" name="Freeform 249"/>
            <p:cNvSpPr>
              <a:spLocks noEditPoints="1"/>
            </p:cNvSpPr>
            <p:nvPr/>
          </p:nvSpPr>
          <p:spPr bwMode="auto">
            <a:xfrm>
              <a:off x="6125823" y="1912577"/>
              <a:ext cx="368657" cy="302516"/>
            </a:xfrm>
            <a:custGeom>
              <a:avLst/>
              <a:gdLst>
                <a:gd name="T0" fmla="*/ 144 w 144"/>
                <a:gd name="T1" fmla="*/ 53 h 118"/>
                <a:gd name="T2" fmla="*/ 72 w 144"/>
                <a:gd name="T3" fmla="*/ 0 h 118"/>
                <a:gd name="T4" fmla="*/ 0 w 144"/>
                <a:gd name="T5" fmla="*/ 53 h 118"/>
                <a:gd name="T6" fmla="*/ 72 w 144"/>
                <a:gd name="T7" fmla="*/ 107 h 118"/>
                <a:gd name="T8" fmla="*/ 99 w 144"/>
                <a:gd name="T9" fmla="*/ 103 h 118"/>
                <a:gd name="T10" fmla="*/ 130 w 144"/>
                <a:gd name="T11" fmla="*/ 118 h 118"/>
                <a:gd name="T12" fmla="*/ 121 w 144"/>
                <a:gd name="T13" fmla="*/ 93 h 118"/>
                <a:gd name="T14" fmla="*/ 144 w 144"/>
                <a:gd name="T15" fmla="*/ 53 h 118"/>
                <a:gd name="T16" fmla="*/ 44 w 144"/>
                <a:gd name="T17" fmla="*/ 61 h 118"/>
                <a:gd name="T18" fmla="*/ 38 w 144"/>
                <a:gd name="T19" fmla="*/ 57 h 118"/>
                <a:gd name="T20" fmla="*/ 31 w 144"/>
                <a:gd name="T21" fmla="*/ 61 h 118"/>
                <a:gd name="T22" fmla="*/ 33 w 144"/>
                <a:gd name="T23" fmla="*/ 53 h 118"/>
                <a:gd name="T24" fmla="*/ 27 w 144"/>
                <a:gd name="T25" fmla="*/ 48 h 118"/>
                <a:gd name="T26" fmla="*/ 35 w 144"/>
                <a:gd name="T27" fmla="*/ 47 h 118"/>
                <a:gd name="T28" fmla="*/ 38 w 144"/>
                <a:gd name="T29" fmla="*/ 41 h 118"/>
                <a:gd name="T30" fmla="*/ 41 w 144"/>
                <a:gd name="T31" fmla="*/ 47 h 118"/>
                <a:gd name="T32" fmla="*/ 48 w 144"/>
                <a:gd name="T33" fmla="*/ 48 h 118"/>
                <a:gd name="T34" fmla="*/ 43 w 144"/>
                <a:gd name="T35" fmla="*/ 53 h 118"/>
                <a:gd name="T36" fmla="*/ 44 w 144"/>
                <a:gd name="T37" fmla="*/ 61 h 118"/>
                <a:gd name="T38" fmla="*/ 82 w 144"/>
                <a:gd name="T39" fmla="*/ 64 h 118"/>
                <a:gd name="T40" fmla="*/ 72 w 144"/>
                <a:gd name="T41" fmla="*/ 58 h 118"/>
                <a:gd name="T42" fmla="*/ 62 w 144"/>
                <a:gd name="T43" fmla="*/ 64 h 118"/>
                <a:gd name="T44" fmla="*/ 64 w 144"/>
                <a:gd name="T45" fmla="*/ 52 h 118"/>
                <a:gd name="T46" fmla="*/ 56 w 144"/>
                <a:gd name="T47" fmla="*/ 44 h 118"/>
                <a:gd name="T48" fmla="*/ 67 w 144"/>
                <a:gd name="T49" fmla="*/ 43 h 118"/>
                <a:gd name="T50" fmla="*/ 72 w 144"/>
                <a:gd name="T51" fmla="*/ 33 h 118"/>
                <a:gd name="T52" fmla="*/ 77 w 144"/>
                <a:gd name="T53" fmla="*/ 43 h 118"/>
                <a:gd name="T54" fmla="*/ 88 w 144"/>
                <a:gd name="T55" fmla="*/ 44 h 118"/>
                <a:gd name="T56" fmla="*/ 80 w 144"/>
                <a:gd name="T57" fmla="*/ 52 h 118"/>
                <a:gd name="T58" fmla="*/ 82 w 144"/>
                <a:gd name="T59" fmla="*/ 64 h 118"/>
                <a:gd name="T60" fmla="*/ 112 w 144"/>
                <a:gd name="T61" fmla="*/ 61 h 118"/>
                <a:gd name="T62" fmla="*/ 106 w 144"/>
                <a:gd name="T63" fmla="*/ 57 h 118"/>
                <a:gd name="T64" fmla="*/ 99 w 144"/>
                <a:gd name="T65" fmla="*/ 61 h 118"/>
                <a:gd name="T66" fmla="*/ 101 w 144"/>
                <a:gd name="T67" fmla="*/ 53 h 118"/>
                <a:gd name="T68" fmla="*/ 95 w 144"/>
                <a:gd name="T69" fmla="*/ 48 h 118"/>
                <a:gd name="T70" fmla="*/ 103 w 144"/>
                <a:gd name="T71" fmla="*/ 47 h 118"/>
                <a:gd name="T72" fmla="*/ 106 w 144"/>
                <a:gd name="T73" fmla="*/ 41 h 118"/>
                <a:gd name="T74" fmla="*/ 109 w 144"/>
                <a:gd name="T75" fmla="*/ 47 h 118"/>
                <a:gd name="T76" fmla="*/ 116 w 144"/>
                <a:gd name="T77" fmla="*/ 48 h 118"/>
                <a:gd name="T78" fmla="*/ 111 w 144"/>
                <a:gd name="T79" fmla="*/ 53 h 118"/>
                <a:gd name="T80" fmla="*/ 112 w 144"/>
                <a:gd name="T81" fmla="*/ 6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4" h="118">
                  <a:moveTo>
                    <a:pt x="144" y="53"/>
                  </a:moveTo>
                  <a:cubicBezTo>
                    <a:pt x="144" y="24"/>
                    <a:pt x="112" y="0"/>
                    <a:pt x="72" y="0"/>
                  </a:cubicBezTo>
                  <a:cubicBezTo>
                    <a:pt x="32" y="0"/>
                    <a:pt x="0" y="24"/>
                    <a:pt x="0" y="53"/>
                  </a:cubicBezTo>
                  <a:cubicBezTo>
                    <a:pt x="0" y="83"/>
                    <a:pt x="32" y="107"/>
                    <a:pt x="72" y="107"/>
                  </a:cubicBezTo>
                  <a:cubicBezTo>
                    <a:pt x="82" y="107"/>
                    <a:pt x="91" y="105"/>
                    <a:pt x="99" y="103"/>
                  </a:cubicBezTo>
                  <a:cubicBezTo>
                    <a:pt x="102" y="102"/>
                    <a:pt x="130" y="118"/>
                    <a:pt x="130" y="118"/>
                  </a:cubicBezTo>
                  <a:cubicBezTo>
                    <a:pt x="121" y="93"/>
                    <a:pt x="121" y="93"/>
                    <a:pt x="121" y="93"/>
                  </a:cubicBezTo>
                  <a:cubicBezTo>
                    <a:pt x="135" y="83"/>
                    <a:pt x="144" y="69"/>
                    <a:pt x="144" y="53"/>
                  </a:cubicBezTo>
                  <a:close/>
                  <a:moveTo>
                    <a:pt x="44" y="61"/>
                  </a:moveTo>
                  <a:cubicBezTo>
                    <a:pt x="38" y="57"/>
                    <a:pt x="38" y="57"/>
                    <a:pt x="38" y="57"/>
                  </a:cubicBezTo>
                  <a:cubicBezTo>
                    <a:pt x="31" y="61"/>
                    <a:pt x="31" y="61"/>
                    <a:pt x="31" y="61"/>
                  </a:cubicBezTo>
                  <a:cubicBezTo>
                    <a:pt x="33" y="53"/>
                    <a:pt x="33" y="53"/>
                    <a:pt x="33" y="53"/>
                  </a:cubicBezTo>
                  <a:cubicBezTo>
                    <a:pt x="27" y="48"/>
                    <a:pt x="27" y="48"/>
                    <a:pt x="27" y="48"/>
                  </a:cubicBezTo>
                  <a:cubicBezTo>
                    <a:pt x="35" y="47"/>
                    <a:pt x="35" y="47"/>
                    <a:pt x="35" y="47"/>
                  </a:cubicBezTo>
                  <a:cubicBezTo>
                    <a:pt x="38" y="41"/>
                    <a:pt x="38" y="41"/>
                    <a:pt x="38" y="41"/>
                  </a:cubicBezTo>
                  <a:cubicBezTo>
                    <a:pt x="41" y="47"/>
                    <a:pt x="41" y="47"/>
                    <a:pt x="41" y="47"/>
                  </a:cubicBezTo>
                  <a:cubicBezTo>
                    <a:pt x="48" y="48"/>
                    <a:pt x="48" y="48"/>
                    <a:pt x="48" y="48"/>
                  </a:cubicBezTo>
                  <a:cubicBezTo>
                    <a:pt x="43" y="53"/>
                    <a:pt x="43" y="53"/>
                    <a:pt x="43" y="53"/>
                  </a:cubicBezTo>
                  <a:lnTo>
                    <a:pt x="44" y="61"/>
                  </a:lnTo>
                  <a:close/>
                  <a:moveTo>
                    <a:pt x="82" y="64"/>
                  </a:moveTo>
                  <a:cubicBezTo>
                    <a:pt x="72" y="58"/>
                    <a:pt x="72" y="58"/>
                    <a:pt x="72" y="58"/>
                  </a:cubicBezTo>
                  <a:cubicBezTo>
                    <a:pt x="62" y="64"/>
                    <a:pt x="62" y="64"/>
                    <a:pt x="62" y="64"/>
                  </a:cubicBezTo>
                  <a:cubicBezTo>
                    <a:pt x="64" y="52"/>
                    <a:pt x="64" y="52"/>
                    <a:pt x="64" y="52"/>
                  </a:cubicBezTo>
                  <a:cubicBezTo>
                    <a:pt x="56" y="44"/>
                    <a:pt x="56" y="44"/>
                    <a:pt x="56" y="44"/>
                  </a:cubicBezTo>
                  <a:cubicBezTo>
                    <a:pt x="67" y="43"/>
                    <a:pt x="67" y="43"/>
                    <a:pt x="67" y="43"/>
                  </a:cubicBezTo>
                  <a:cubicBezTo>
                    <a:pt x="72" y="33"/>
                    <a:pt x="72" y="33"/>
                    <a:pt x="72" y="33"/>
                  </a:cubicBezTo>
                  <a:cubicBezTo>
                    <a:pt x="77" y="43"/>
                    <a:pt x="77" y="43"/>
                    <a:pt x="77" y="43"/>
                  </a:cubicBezTo>
                  <a:cubicBezTo>
                    <a:pt x="88" y="44"/>
                    <a:pt x="88" y="44"/>
                    <a:pt x="88" y="44"/>
                  </a:cubicBezTo>
                  <a:cubicBezTo>
                    <a:pt x="80" y="52"/>
                    <a:pt x="80" y="52"/>
                    <a:pt x="80" y="52"/>
                  </a:cubicBezTo>
                  <a:lnTo>
                    <a:pt x="82" y="64"/>
                  </a:lnTo>
                  <a:close/>
                  <a:moveTo>
                    <a:pt x="112" y="61"/>
                  </a:moveTo>
                  <a:cubicBezTo>
                    <a:pt x="106" y="57"/>
                    <a:pt x="106" y="57"/>
                    <a:pt x="106" y="57"/>
                  </a:cubicBezTo>
                  <a:cubicBezTo>
                    <a:pt x="99" y="61"/>
                    <a:pt x="99" y="61"/>
                    <a:pt x="99" y="61"/>
                  </a:cubicBezTo>
                  <a:cubicBezTo>
                    <a:pt x="101" y="53"/>
                    <a:pt x="101" y="53"/>
                    <a:pt x="101" y="53"/>
                  </a:cubicBezTo>
                  <a:cubicBezTo>
                    <a:pt x="95" y="48"/>
                    <a:pt x="95" y="48"/>
                    <a:pt x="95" y="48"/>
                  </a:cubicBezTo>
                  <a:cubicBezTo>
                    <a:pt x="103" y="47"/>
                    <a:pt x="103" y="47"/>
                    <a:pt x="103" y="47"/>
                  </a:cubicBezTo>
                  <a:cubicBezTo>
                    <a:pt x="106" y="41"/>
                    <a:pt x="106" y="41"/>
                    <a:pt x="106" y="41"/>
                  </a:cubicBezTo>
                  <a:cubicBezTo>
                    <a:pt x="109" y="47"/>
                    <a:pt x="109" y="47"/>
                    <a:pt x="109" y="47"/>
                  </a:cubicBezTo>
                  <a:cubicBezTo>
                    <a:pt x="116" y="48"/>
                    <a:pt x="116" y="48"/>
                    <a:pt x="116" y="48"/>
                  </a:cubicBezTo>
                  <a:cubicBezTo>
                    <a:pt x="111" y="53"/>
                    <a:pt x="111" y="53"/>
                    <a:pt x="111" y="53"/>
                  </a:cubicBezTo>
                  <a:lnTo>
                    <a:pt x="112"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5024" tIns="32512" rIns="65024" bIns="32512" numCol="1" anchor="t" anchorCtr="0" compatLnSpc="1"/>
            <a:lstStyle/>
            <a:p>
              <a:endParaRPr lang="zh-CN" altLang="en-US" sz="1280">
                <a:solidFill>
                  <a:schemeClr val="tx1">
                    <a:lumMod val="75000"/>
                    <a:lumOff val="25000"/>
                  </a:schemeClr>
                </a:solidFill>
                <a:cs typeface="+mn-ea"/>
                <a:sym typeface="+mn-lt"/>
              </a:endParaRPr>
            </a:p>
          </p:txBody>
        </p:sp>
      </p:grpSp>
      <p:grpSp>
        <p:nvGrpSpPr>
          <p:cNvPr id="36" name="组合 35"/>
          <p:cNvGrpSpPr/>
          <p:nvPr/>
        </p:nvGrpSpPr>
        <p:grpSpPr>
          <a:xfrm>
            <a:off x="1435684" y="2127250"/>
            <a:ext cx="2877186" cy="1242696"/>
            <a:chOff x="1744834" y="1844993"/>
            <a:chExt cx="2347928" cy="1014206"/>
          </a:xfrm>
        </p:grpSpPr>
        <p:sp>
          <p:nvSpPr>
            <p:cNvPr id="37" name="TextBox 32"/>
            <p:cNvSpPr txBox="1"/>
            <p:nvPr/>
          </p:nvSpPr>
          <p:spPr>
            <a:xfrm>
              <a:off x="1988385" y="1844993"/>
              <a:ext cx="2104377" cy="275188"/>
            </a:xfrm>
            <a:prstGeom prst="rect">
              <a:avLst/>
            </a:prstGeom>
            <a:noFill/>
          </p:spPr>
          <p:txBody>
            <a:bodyPr wrap="square" rtlCol="0">
              <a:spAutoFit/>
            </a:bodyPr>
            <a:lstStyle/>
            <a:p>
              <a:pPr algn="r"/>
              <a:r>
                <a:rPr lang="zh-CN" altLang="en-US" sz="1600" b="1">
                  <a:solidFill>
                    <a:schemeClr val="tx1">
                      <a:lumMod val="75000"/>
                      <a:lumOff val="25000"/>
                    </a:schemeClr>
                  </a:solidFill>
                  <a:cs typeface="+mn-ea"/>
                  <a:sym typeface="+mn-lt"/>
                </a:rPr>
                <a:t>单击此处输入标题</a:t>
              </a:r>
              <a:endParaRPr lang="zh-CN" altLang="en-US" sz="1600" b="1" dirty="0">
                <a:solidFill>
                  <a:schemeClr val="tx1">
                    <a:lumMod val="75000"/>
                    <a:lumOff val="25000"/>
                  </a:schemeClr>
                </a:solidFill>
                <a:cs typeface="+mn-ea"/>
                <a:sym typeface="+mn-lt"/>
              </a:endParaRPr>
            </a:p>
          </p:txBody>
        </p:sp>
        <p:sp>
          <p:nvSpPr>
            <p:cNvPr id="38" name="TextBox 33"/>
            <p:cNvSpPr txBox="1"/>
            <p:nvPr/>
          </p:nvSpPr>
          <p:spPr>
            <a:xfrm>
              <a:off x="1744834" y="2106707"/>
              <a:ext cx="2347927" cy="752492"/>
            </a:xfrm>
            <a:prstGeom prst="rect">
              <a:avLst/>
            </a:prstGeom>
            <a:noFill/>
          </p:spPr>
          <p:txBody>
            <a:bodyPr wrap="square" rtlCol="0">
              <a:spAutoFit/>
            </a:bodyPr>
            <a:lstStyle/>
            <a:p>
              <a:pPr algn="r">
                <a:lnSpc>
                  <a:spcPct val="150000"/>
                </a:lnSpc>
              </a:pPr>
              <a:r>
                <a:rPr lang="zh-CN" altLang="en-US" sz="1200" dirty="0">
                  <a:solidFill>
                    <a:schemeClr val="tx1">
                      <a:lumMod val="75000"/>
                      <a:lumOff val="25000"/>
                    </a:schemeClr>
                  </a:solidFill>
                  <a:cs typeface="+mn-ea"/>
                  <a:sym typeface="+mn-lt"/>
                </a:rPr>
                <a:t>点击此处更换文本替换文字点击此处更换文本替换文字点击此处更换文本替换文字</a:t>
              </a:r>
            </a:p>
          </p:txBody>
        </p:sp>
      </p:grpSp>
      <p:grpSp>
        <p:nvGrpSpPr>
          <p:cNvPr id="39" name="组合 38"/>
          <p:cNvGrpSpPr/>
          <p:nvPr/>
        </p:nvGrpSpPr>
        <p:grpSpPr>
          <a:xfrm>
            <a:off x="1481404" y="3935730"/>
            <a:ext cx="2831466" cy="1259206"/>
            <a:chOff x="1782144" y="1880522"/>
            <a:chExt cx="2310618" cy="1027969"/>
          </a:xfrm>
        </p:grpSpPr>
        <p:sp>
          <p:nvSpPr>
            <p:cNvPr id="40" name="TextBox 35"/>
            <p:cNvSpPr txBox="1"/>
            <p:nvPr/>
          </p:nvSpPr>
          <p:spPr>
            <a:xfrm>
              <a:off x="2138142" y="1880522"/>
              <a:ext cx="1954620" cy="275265"/>
            </a:xfrm>
            <a:prstGeom prst="rect">
              <a:avLst/>
            </a:prstGeom>
            <a:noFill/>
          </p:spPr>
          <p:txBody>
            <a:bodyPr wrap="square" rtlCol="0">
              <a:spAutoFit/>
            </a:bodyPr>
            <a:lstStyle/>
            <a:p>
              <a:pPr algn="r"/>
              <a:r>
                <a:rPr lang="zh-CN" altLang="en-US" sz="1600" b="1">
                  <a:solidFill>
                    <a:schemeClr val="tx1">
                      <a:lumMod val="75000"/>
                      <a:lumOff val="25000"/>
                    </a:schemeClr>
                  </a:solidFill>
                  <a:cs typeface="+mn-ea"/>
                  <a:sym typeface="+mn-lt"/>
                </a:rPr>
                <a:t>单击此处输入标题</a:t>
              </a:r>
              <a:endParaRPr lang="zh-CN" altLang="en-US" sz="1600" b="1" dirty="0">
                <a:solidFill>
                  <a:schemeClr val="tx1">
                    <a:lumMod val="75000"/>
                    <a:lumOff val="25000"/>
                  </a:schemeClr>
                </a:solidFill>
                <a:cs typeface="+mn-ea"/>
                <a:sym typeface="+mn-lt"/>
              </a:endParaRPr>
            </a:p>
          </p:txBody>
        </p:sp>
        <p:sp>
          <p:nvSpPr>
            <p:cNvPr id="41" name="TextBox 36"/>
            <p:cNvSpPr txBox="1"/>
            <p:nvPr/>
          </p:nvSpPr>
          <p:spPr>
            <a:xfrm>
              <a:off x="1782144" y="2155788"/>
              <a:ext cx="2310617" cy="752703"/>
            </a:xfrm>
            <a:prstGeom prst="rect">
              <a:avLst/>
            </a:prstGeom>
            <a:noFill/>
          </p:spPr>
          <p:txBody>
            <a:bodyPr wrap="square" rtlCol="0">
              <a:spAutoFit/>
            </a:bodyPr>
            <a:lstStyle/>
            <a:p>
              <a:pPr algn="r">
                <a:lnSpc>
                  <a:spcPct val="150000"/>
                </a:lnSpc>
              </a:pPr>
              <a:r>
                <a:rPr lang="zh-CN" altLang="en-US" sz="1200" dirty="0">
                  <a:solidFill>
                    <a:schemeClr val="tx1">
                      <a:lumMod val="75000"/>
                      <a:lumOff val="25000"/>
                    </a:schemeClr>
                  </a:solidFill>
                  <a:cs typeface="+mn-ea"/>
                  <a:sym typeface="+mn-lt"/>
                </a:rPr>
                <a:t>点击此处更换文本替换文字点击此处更换文本替换文字点击此处更换文本替换文字</a:t>
              </a:r>
            </a:p>
          </p:txBody>
        </p:sp>
      </p:grpSp>
      <p:grpSp>
        <p:nvGrpSpPr>
          <p:cNvPr id="42" name="组合 41"/>
          <p:cNvGrpSpPr/>
          <p:nvPr/>
        </p:nvGrpSpPr>
        <p:grpSpPr>
          <a:xfrm>
            <a:off x="7874635" y="3038475"/>
            <a:ext cx="2877820" cy="1264922"/>
            <a:chOff x="553519" y="310390"/>
            <a:chExt cx="2348596" cy="1032635"/>
          </a:xfrm>
        </p:grpSpPr>
        <p:sp>
          <p:nvSpPr>
            <p:cNvPr id="43" name="TextBox 38"/>
            <p:cNvSpPr txBox="1"/>
            <p:nvPr/>
          </p:nvSpPr>
          <p:spPr>
            <a:xfrm>
              <a:off x="553519" y="310390"/>
              <a:ext cx="2266198" cy="275265"/>
            </a:xfrm>
            <a:prstGeom prst="rect">
              <a:avLst/>
            </a:prstGeom>
            <a:noFill/>
          </p:spPr>
          <p:txBody>
            <a:bodyPr wrap="square" rtlCol="0">
              <a:spAutoFit/>
            </a:bodyPr>
            <a:lstStyle/>
            <a:p>
              <a:pPr algn="l"/>
              <a:r>
                <a:rPr lang="zh-CN" altLang="en-US" sz="1600" b="1" dirty="0">
                  <a:solidFill>
                    <a:schemeClr val="tx1">
                      <a:lumMod val="75000"/>
                      <a:lumOff val="25000"/>
                    </a:schemeClr>
                  </a:solidFill>
                  <a:cs typeface="+mn-ea"/>
                  <a:sym typeface="+mn-lt"/>
                </a:rPr>
                <a:t>单击此处输入标题</a:t>
              </a:r>
            </a:p>
          </p:txBody>
        </p:sp>
        <p:sp>
          <p:nvSpPr>
            <p:cNvPr id="44" name="TextBox 39"/>
            <p:cNvSpPr txBox="1"/>
            <p:nvPr/>
          </p:nvSpPr>
          <p:spPr>
            <a:xfrm>
              <a:off x="553519" y="590322"/>
              <a:ext cx="2348596" cy="752703"/>
            </a:xfrm>
            <a:prstGeom prst="rect">
              <a:avLst/>
            </a:prstGeom>
            <a:noFill/>
          </p:spPr>
          <p:txBody>
            <a:bodyPr wrap="square" rtlCol="0">
              <a:spAutoFit/>
            </a:bodyPr>
            <a:lstStyle/>
            <a:p>
              <a:pPr algn="l">
                <a:lnSpc>
                  <a:spcPct val="150000"/>
                </a:lnSpc>
              </a:pPr>
              <a:r>
                <a:rPr lang="zh-CN" altLang="en-US" sz="1200" dirty="0">
                  <a:solidFill>
                    <a:schemeClr val="tx1">
                      <a:lumMod val="75000"/>
                      <a:lumOff val="25000"/>
                    </a:schemeClr>
                  </a:solidFill>
                  <a:cs typeface="+mn-ea"/>
                  <a:sym typeface="+mn-lt"/>
                </a:rPr>
                <a:t>点击此处更换文本替换文字点击此处更换文本替换文字点击此处更换文本替换文字</a:t>
              </a: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par>
                          <p:cTn id="9" fill="hold">
                            <p:stCondLst>
                              <p:cond delay="500"/>
                            </p:stCondLst>
                            <p:childTnLst>
                              <p:par>
                                <p:cTn id="10" presetID="35"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style.rotation</p:attrName>
                                        </p:attrNameLst>
                                      </p:cBhvr>
                                      <p:tavLst>
                                        <p:tav tm="0">
                                          <p:val>
                                            <p:fltVal val="720"/>
                                          </p:val>
                                        </p:tav>
                                        <p:tav tm="100000">
                                          <p:val>
                                            <p:fltVal val="0"/>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ppt_w</p:attrName>
                                        </p:attrNameLst>
                                      </p:cBhvr>
                                      <p:tavLst>
                                        <p:tav tm="0">
                                          <p:val>
                                            <p:fltVal val="0"/>
                                          </p:val>
                                        </p:tav>
                                        <p:tav tm="100000">
                                          <p:val>
                                            <p:strVal val="#ppt_w"/>
                                          </p:val>
                                        </p:tav>
                                      </p:tavLst>
                                    </p:anim>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anim calcmode="lin" valueType="num">
                                      <p:cBhvr>
                                        <p:cTn id="26" dur="500" fill="hold"/>
                                        <p:tgtEl>
                                          <p:spTgt spid="36"/>
                                        </p:tgtEl>
                                        <p:attrNameLst>
                                          <p:attrName>ppt_x</p:attrName>
                                        </p:attrNameLst>
                                      </p:cBhvr>
                                      <p:tavLst>
                                        <p:tav tm="0">
                                          <p:val>
                                            <p:strVal val="#ppt_x"/>
                                          </p:val>
                                        </p:tav>
                                        <p:tav tm="100000">
                                          <p:val>
                                            <p:strVal val="#ppt_x"/>
                                          </p:val>
                                        </p:tav>
                                      </p:tavLst>
                                    </p:anim>
                                    <p:anim calcmode="lin" valueType="num">
                                      <p:cBhvr>
                                        <p:cTn id="27" dur="500" fill="hold"/>
                                        <p:tgtEl>
                                          <p:spTgt spid="36"/>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35" presetClass="entr" presetSubtype="0"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anim calcmode="lin" valueType="num">
                                      <p:cBhvr>
                                        <p:cTn id="32" dur="500" fill="hold"/>
                                        <p:tgtEl>
                                          <p:spTgt spid="12"/>
                                        </p:tgtEl>
                                        <p:attrNameLst>
                                          <p:attrName>style.rotation</p:attrName>
                                        </p:attrNameLst>
                                      </p:cBhvr>
                                      <p:tavLst>
                                        <p:tav tm="0">
                                          <p:val>
                                            <p:fltVal val="720"/>
                                          </p:val>
                                        </p:tav>
                                        <p:tav tm="100000">
                                          <p:val>
                                            <p:fltVal val="0"/>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anim calcmode="lin" valueType="num">
                                      <p:cBhvr>
                                        <p:cTn id="34" dur="500" fill="hold"/>
                                        <p:tgtEl>
                                          <p:spTgt spid="12"/>
                                        </p:tgtEl>
                                        <p:attrNameLst>
                                          <p:attrName>ppt_w</p:attrName>
                                        </p:attrNameLst>
                                      </p:cBhvr>
                                      <p:tavLst>
                                        <p:tav tm="0">
                                          <p:val>
                                            <p:fltVal val="0"/>
                                          </p:val>
                                        </p:tav>
                                        <p:tav tm="100000">
                                          <p:val>
                                            <p:strVal val="#ppt_w"/>
                                          </p:val>
                                        </p:tav>
                                      </p:tavLst>
                                    </p:anim>
                                  </p:childTnLst>
                                </p:cTn>
                              </p:par>
                            </p:childTnLst>
                          </p:cTn>
                        </p:par>
                        <p:par>
                          <p:cTn id="35" fill="hold">
                            <p:stCondLst>
                              <p:cond delay="2500"/>
                            </p:stCondLst>
                            <p:childTnLst>
                              <p:par>
                                <p:cTn id="36" presetID="53" presetClass="entr" presetSubtype="16" fill="hold" nodeType="afterEffect">
                                  <p:stCondLst>
                                    <p:cond delay="0"/>
                                  </p:stCondLst>
                                  <p:childTnLst>
                                    <p:set>
                                      <p:cBhvr>
                                        <p:cTn id="37" dur="1" fill="hold">
                                          <p:stCondLst>
                                            <p:cond delay="0"/>
                                          </p:stCondLst>
                                        </p:cTn>
                                        <p:tgtEl>
                                          <p:spTgt spid="25"/>
                                        </p:tgtEl>
                                        <p:attrNameLst>
                                          <p:attrName>style.visibility</p:attrName>
                                        </p:attrNameLst>
                                      </p:cBhvr>
                                      <p:to>
                                        <p:strVal val="visible"/>
                                      </p:to>
                                    </p:set>
                                    <p:anim calcmode="lin" valueType="num">
                                      <p:cBhvr>
                                        <p:cTn id="38" dur="500" fill="hold"/>
                                        <p:tgtEl>
                                          <p:spTgt spid="25"/>
                                        </p:tgtEl>
                                        <p:attrNameLst>
                                          <p:attrName>ppt_w</p:attrName>
                                        </p:attrNameLst>
                                      </p:cBhvr>
                                      <p:tavLst>
                                        <p:tav tm="0">
                                          <p:val>
                                            <p:fltVal val="0"/>
                                          </p:val>
                                        </p:tav>
                                        <p:tav tm="100000">
                                          <p:val>
                                            <p:strVal val="#ppt_w"/>
                                          </p:val>
                                        </p:tav>
                                      </p:tavLst>
                                    </p:anim>
                                    <p:anim calcmode="lin" valueType="num">
                                      <p:cBhvr>
                                        <p:cTn id="39" dur="500" fill="hold"/>
                                        <p:tgtEl>
                                          <p:spTgt spid="25"/>
                                        </p:tgtEl>
                                        <p:attrNameLst>
                                          <p:attrName>ppt_h</p:attrName>
                                        </p:attrNameLst>
                                      </p:cBhvr>
                                      <p:tavLst>
                                        <p:tav tm="0">
                                          <p:val>
                                            <p:fltVal val="0"/>
                                          </p:val>
                                        </p:tav>
                                        <p:tav tm="100000">
                                          <p:val>
                                            <p:strVal val="#ppt_h"/>
                                          </p:val>
                                        </p:tav>
                                      </p:tavLst>
                                    </p:anim>
                                    <p:animEffect transition="in" filter="fade">
                                      <p:cBhvr>
                                        <p:cTn id="40" dur="500"/>
                                        <p:tgtEl>
                                          <p:spTgt spid="25"/>
                                        </p:tgtEl>
                                      </p:cBhvr>
                                    </p:animEffect>
                                  </p:childTnLst>
                                </p:cTn>
                              </p:par>
                            </p:childTnLst>
                          </p:cTn>
                        </p:par>
                        <p:par>
                          <p:cTn id="41" fill="hold">
                            <p:stCondLst>
                              <p:cond delay="3000"/>
                            </p:stCondLst>
                            <p:childTnLst>
                              <p:par>
                                <p:cTn id="42" presetID="42" presetClass="entr" presetSubtype="0" fill="hold" nodeType="after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anim calcmode="lin" valueType="num">
                                      <p:cBhvr>
                                        <p:cTn id="45" dur="500" fill="hold"/>
                                        <p:tgtEl>
                                          <p:spTgt spid="42"/>
                                        </p:tgtEl>
                                        <p:attrNameLst>
                                          <p:attrName>ppt_x</p:attrName>
                                        </p:attrNameLst>
                                      </p:cBhvr>
                                      <p:tavLst>
                                        <p:tav tm="0">
                                          <p:val>
                                            <p:strVal val="#ppt_x"/>
                                          </p:val>
                                        </p:tav>
                                        <p:tav tm="100000">
                                          <p:val>
                                            <p:strVal val="#ppt_x"/>
                                          </p:val>
                                        </p:tav>
                                      </p:tavLst>
                                    </p:anim>
                                    <p:anim calcmode="lin" valueType="num">
                                      <p:cBhvr>
                                        <p:cTn id="46" dur="500" fill="hold"/>
                                        <p:tgtEl>
                                          <p:spTgt spid="42"/>
                                        </p:tgtEl>
                                        <p:attrNameLst>
                                          <p:attrName>ppt_y</p:attrName>
                                        </p:attrNameLst>
                                      </p:cBhvr>
                                      <p:tavLst>
                                        <p:tav tm="0">
                                          <p:val>
                                            <p:strVal val="#ppt_y+.1"/>
                                          </p:val>
                                        </p:tav>
                                        <p:tav tm="100000">
                                          <p:val>
                                            <p:strVal val="#ppt_y"/>
                                          </p:val>
                                        </p:tav>
                                      </p:tavLst>
                                    </p:anim>
                                  </p:childTnLst>
                                </p:cTn>
                              </p:par>
                            </p:childTnLst>
                          </p:cTn>
                        </p:par>
                        <p:par>
                          <p:cTn id="47" fill="hold">
                            <p:stCondLst>
                              <p:cond delay="3500"/>
                            </p:stCondLst>
                            <p:childTnLst>
                              <p:par>
                                <p:cTn id="48" presetID="35" presetClass="entr" presetSubtype="0" fill="hold" nodeType="after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anim calcmode="lin" valueType="num">
                                      <p:cBhvr>
                                        <p:cTn id="51" dur="500" fill="hold"/>
                                        <p:tgtEl>
                                          <p:spTgt spid="8"/>
                                        </p:tgtEl>
                                        <p:attrNameLst>
                                          <p:attrName>style.rotation</p:attrName>
                                        </p:attrNameLst>
                                      </p:cBhvr>
                                      <p:tavLst>
                                        <p:tav tm="0">
                                          <p:val>
                                            <p:fltVal val="720"/>
                                          </p:val>
                                        </p:tav>
                                        <p:tav tm="100000">
                                          <p:val>
                                            <p:fltVal val="0"/>
                                          </p:val>
                                        </p:tav>
                                      </p:tavLst>
                                    </p:anim>
                                    <p:anim calcmode="lin" valueType="num">
                                      <p:cBhvr>
                                        <p:cTn id="52" dur="500" fill="hold"/>
                                        <p:tgtEl>
                                          <p:spTgt spid="8"/>
                                        </p:tgtEl>
                                        <p:attrNameLst>
                                          <p:attrName>ppt_h</p:attrName>
                                        </p:attrNameLst>
                                      </p:cBhvr>
                                      <p:tavLst>
                                        <p:tav tm="0">
                                          <p:val>
                                            <p:fltVal val="0"/>
                                          </p:val>
                                        </p:tav>
                                        <p:tav tm="100000">
                                          <p:val>
                                            <p:strVal val="#ppt_h"/>
                                          </p:val>
                                        </p:tav>
                                      </p:tavLst>
                                    </p:anim>
                                    <p:anim calcmode="lin" valueType="num">
                                      <p:cBhvr>
                                        <p:cTn id="53" dur="500" fill="hold"/>
                                        <p:tgtEl>
                                          <p:spTgt spid="8"/>
                                        </p:tgtEl>
                                        <p:attrNameLst>
                                          <p:attrName>ppt_w</p:attrName>
                                        </p:attrNameLst>
                                      </p:cBhvr>
                                      <p:tavLst>
                                        <p:tav tm="0">
                                          <p:val>
                                            <p:fltVal val="0"/>
                                          </p:val>
                                        </p:tav>
                                        <p:tav tm="100000">
                                          <p:val>
                                            <p:strVal val="#ppt_w"/>
                                          </p:val>
                                        </p:tav>
                                      </p:tavLst>
                                    </p:anim>
                                  </p:childTnLst>
                                </p:cTn>
                              </p:par>
                            </p:childTnLst>
                          </p:cTn>
                        </p:par>
                        <p:par>
                          <p:cTn id="54" fill="hold">
                            <p:stCondLst>
                              <p:cond delay="4000"/>
                            </p:stCondLst>
                            <p:childTnLst>
                              <p:par>
                                <p:cTn id="55" presetID="53" presetClass="entr" presetSubtype="16" fill="hold" nodeType="afterEffect">
                                  <p:stCondLst>
                                    <p:cond delay="0"/>
                                  </p:stCondLst>
                                  <p:childTnLst>
                                    <p:set>
                                      <p:cBhvr>
                                        <p:cTn id="56" dur="1" fill="hold">
                                          <p:stCondLst>
                                            <p:cond delay="0"/>
                                          </p:stCondLst>
                                        </p:cTn>
                                        <p:tgtEl>
                                          <p:spTgt spid="33"/>
                                        </p:tgtEl>
                                        <p:attrNameLst>
                                          <p:attrName>style.visibility</p:attrName>
                                        </p:attrNameLst>
                                      </p:cBhvr>
                                      <p:to>
                                        <p:strVal val="visible"/>
                                      </p:to>
                                    </p:set>
                                    <p:anim calcmode="lin" valueType="num">
                                      <p:cBhvr>
                                        <p:cTn id="57" dur="500" fill="hold"/>
                                        <p:tgtEl>
                                          <p:spTgt spid="33"/>
                                        </p:tgtEl>
                                        <p:attrNameLst>
                                          <p:attrName>ppt_w</p:attrName>
                                        </p:attrNameLst>
                                      </p:cBhvr>
                                      <p:tavLst>
                                        <p:tav tm="0">
                                          <p:val>
                                            <p:fltVal val="0"/>
                                          </p:val>
                                        </p:tav>
                                        <p:tav tm="100000">
                                          <p:val>
                                            <p:strVal val="#ppt_w"/>
                                          </p:val>
                                        </p:tav>
                                      </p:tavLst>
                                    </p:anim>
                                    <p:anim calcmode="lin" valueType="num">
                                      <p:cBhvr>
                                        <p:cTn id="58" dur="500" fill="hold"/>
                                        <p:tgtEl>
                                          <p:spTgt spid="33"/>
                                        </p:tgtEl>
                                        <p:attrNameLst>
                                          <p:attrName>ppt_h</p:attrName>
                                        </p:attrNameLst>
                                      </p:cBhvr>
                                      <p:tavLst>
                                        <p:tav tm="0">
                                          <p:val>
                                            <p:fltVal val="0"/>
                                          </p:val>
                                        </p:tav>
                                        <p:tav tm="100000">
                                          <p:val>
                                            <p:strVal val="#ppt_h"/>
                                          </p:val>
                                        </p:tav>
                                      </p:tavLst>
                                    </p:anim>
                                    <p:animEffect transition="in" filter="fade">
                                      <p:cBhvr>
                                        <p:cTn id="59" dur="500"/>
                                        <p:tgtEl>
                                          <p:spTgt spid="33"/>
                                        </p:tgtEl>
                                      </p:cBhvr>
                                    </p:animEffect>
                                  </p:childTnLst>
                                </p:cTn>
                              </p:par>
                            </p:childTnLst>
                          </p:cTn>
                        </p:par>
                        <p:par>
                          <p:cTn id="60" fill="hold">
                            <p:stCondLst>
                              <p:cond delay="4500"/>
                            </p:stCondLst>
                            <p:childTnLst>
                              <p:par>
                                <p:cTn id="61" presetID="42" presetClass="entr" presetSubtype="0" fill="hold" nodeType="after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fade">
                                      <p:cBhvr>
                                        <p:cTn id="63" dur="500"/>
                                        <p:tgtEl>
                                          <p:spTgt spid="39"/>
                                        </p:tgtEl>
                                      </p:cBhvr>
                                    </p:animEffect>
                                    <p:anim calcmode="lin" valueType="num">
                                      <p:cBhvr>
                                        <p:cTn id="64" dur="500" fill="hold"/>
                                        <p:tgtEl>
                                          <p:spTgt spid="39"/>
                                        </p:tgtEl>
                                        <p:attrNameLst>
                                          <p:attrName>ppt_x</p:attrName>
                                        </p:attrNameLst>
                                      </p:cBhvr>
                                      <p:tavLst>
                                        <p:tav tm="0">
                                          <p:val>
                                            <p:strVal val="#ppt_x"/>
                                          </p:val>
                                        </p:tav>
                                        <p:tav tm="100000">
                                          <p:val>
                                            <p:strVal val="#ppt_x"/>
                                          </p:val>
                                        </p:tav>
                                      </p:tavLst>
                                    </p:anim>
                                    <p:anim calcmode="lin" valueType="num">
                                      <p:cBhvr>
                                        <p:cTn id="65"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486025" y="2180590"/>
            <a:ext cx="7218680" cy="193675"/>
            <a:chOff x="3915" y="2944"/>
            <a:chExt cx="11368" cy="305"/>
          </a:xfrm>
        </p:grpSpPr>
        <p:cxnSp>
          <p:nvCxnSpPr>
            <p:cNvPr id="3" name="直接连接符 2"/>
            <p:cNvCxnSpPr/>
            <p:nvPr/>
          </p:nvCxnSpPr>
          <p:spPr>
            <a:xfrm>
              <a:off x="3915" y="3097"/>
              <a:ext cx="11369"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3915" y="2945"/>
              <a:ext cx="305" cy="30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0" name="椭圆 9"/>
            <p:cNvSpPr/>
            <p:nvPr/>
          </p:nvSpPr>
          <p:spPr>
            <a:xfrm>
              <a:off x="14979" y="2944"/>
              <a:ext cx="305" cy="30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grpSp>
      <p:sp>
        <p:nvSpPr>
          <p:cNvPr id="12" name="文本框 11"/>
          <p:cNvSpPr txBox="1"/>
          <p:nvPr/>
        </p:nvSpPr>
        <p:spPr>
          <a:xfrm>
            <a:off x="4544060" y="958850"/>
            <a:ext cx="3102610" cy="1384995"/>
          </a:xfrm>
          <a:prstGeom prst="rect">
            <a:avLst/>
          </a:prstGeom>
          <a:noFill/>
        </p:spPr>
        <p:txBody>
          <a:bodyPr wrap="square" rtlCol="0">
            <a:spAutoFit/>
          </a:bodyPr>
          <a:lstStyle/>
          <a:p>
            <a:pPr algn="ctr"/>
            <a:r>
              <a:rPr lang="zh-CN" altLang="en-US" sz="4400" b="1" dirty="0">
                <a:solidFill>
                  <a:schemeClr val="tx1">
                    <a:lumMod val="65000"/>
                    <a:lumOff val="35000"/>
                  </a:schemeClr>
                </a:solidFill>
                <a:cs typeface="+mn-ea"/>
                <a:sym typeface="+mn-lt"/>
              </a:rPr>
              <a:t>目录 </a:t>
            </a:r>
            <a:r>
              <a:rPr lang="en-US" altLang="zh-CN" sz="4000" b="1" dirty="0">
                <a:solidFill>
                  <a:schemeClr val="tx1">
                    <a:lumMod val="65000"/>
                    <a:lumOff val="35000"/>
                  </a:schemeClr>
                </a:solidFill>
                <a:cs typeface="+mn-ea"/>
                <a:sym typeface="+mn-lt"/>
              </a:rPr>
              <a:t>Contents</a:t>
            </a:r>
            <a:endParaRPr lang="en-US" altLang="zh-CN" sz="2800" b="1" dirty="0">
              <a:solidFill>
                <a:schemeClr val="tx1">
                  <a:lumMod val="65000"/>
                  <a:lumOff val="35000"/>
                </a:schemeClr>
              </a:solidFill>
              <a:cs typeface="+mn-ea"/>
              <a:sym typeface="+mn-lt"/>
            </a:endParaRPr>
          </a:p>
        </p:txBody>
      </p:sp>
      <p:sp>
        <p:nvSpPr>
          <p:cNvPr id="14" name="文本框 13"/>
          <p:cNvSpPr txBox="1"/>
          <p:nvPr/>
        </p:nvSpPr>
        <p:spPr>
          <a:xfrm>
            <a:off x="2694940" y="3599815"/>
            <a:ext cx="1593850" cy="368300"/>
          </a:xfrm>
          <a:prstGeom prst="rect">
            <a:avLst/>
          </a:prstGeom>
          <a:solidFill>
            <a:schemeClr val="accent2"/>
          </a:solidFill>
        </p:spPr>
        <p:txBody>
          <a:bodyPr wrap="square" rtlCol="0">
            <a:spAutoFit/>
          </a:bodyPr>
          <a:lstStyle/>
          <a:p>
            <a:pPr algn="ctr"/>
            <a:r>
              <a:rPr lang="zh-CN" altLang="en-US" b="1" dirty="0">
                <a:solidFill>
                  <a:schemeClr val="bg1"/>
                </a:solidFill>
                <a:cs typeface="+mn-ea"/>
                <a:sym typeface="+mn-lt"/>
              </a:rPr>
              <a:t>单击输入标题</a:t>
            </a:r>
          </a:p>
        </p:txBody>
      </p:sp>
      <p:sp>
        <p:nvSpPr>
          <p:cNvPr id="18" name="文本框 17"/>
          <p:cNvSpPr txBox="1"/>
          <p:nvPr/>
        </p:nvSpPr>
        <p:spPr>
          <a:xfrm>
            <a:off x="4434840" y="3599815"/>
            <a:ext cx="1593850" cy="368300"/>
          </a:xfrm>
          <a:prstGeom prst="rect">
            <a:avLst/>
          </a:prstGeom>
          <a:solidFill>
            <a:schemeClr val="accent2"/>
          </a:solidFill>
        </p:spPr>
        <p:txBody>
          <a:bodyPr wrap="square" rtlCol="0">
            <a:spAutoFit/>
          </a:bodyPr>
          <a:lstStyle/>
          <a:p>
            <a:pPr algn="ctr"/>
            <a:r>
              <a:rPr lang="zh-CN" altLang="en-US" b="1">
                <a:solidFill>
                  <a:schemeClr val="bg1"/>
                </a:solidFill>
                <a:cs typeface="+mn-ea"/>
                <a:sym typeface="+mn-lt"/>
              </a:rPr>
              <a:t>单击输入标题</a:t>
            </a:r>
          </a:p>
        </p:txBody>
      </p:sp>
      <p:sp>
        <p:nvSpPr>
          <p:cNvPr id="19" name="文本框 18"/>
          <p:cNvSpPr txBox="1"/>
          <p:nvPr/>
        </p:nvSpPr>
        <p:spPr>
          <a:xfrm>
            <a:off x="6174740" y="3599815"/>
            <a:ext cx="1593850" cy="368300"/>
          </a:xfrm>
          <a:prstGeom prst="rect">
            <a:avLst/>
          </a:prstGeom>
          <a:solidFill>
            <a:schemeClr val="accent2"/>
          </a:solidFill>
        </p:spPr>
        <p:txBody>
          <a:bodyPr wrap="square" rtlCol="0">
            <a:spAutoFit/>
          </a:bodyPr>
          <a:lstStyle/>
          <a:p>
            <a:pPr algn="ctr"/>
            <a:r>
              <a:rPr lang="zh-CN" altLang="en-US" b="1">
                <a:solidFill>
                  <a:schemeClr val="bg1"/>
                </a:solidFill>
                <a:cs typeface="+mn-ea"/>
                <a:sym typeface="+mn-lt"/>
              </a:rPr>
              <a:t>单击输入标题</a:t>
            </a:r>
          </a:p>
        </p:txBody>
      </p:sp>
      <p:sp>
        <p:nvSpPr>
          <p:cNvPr id="20" name="文本框 19"/>
          <p:cNvSpPr txBox="1"/>
          <p:nvPr/>
        </p:nvSpPr>
        <p:spPr>
          <a:xfrm>
            <a:off x="7914640" y="3599815"/>
            <a:ext cx="1593850" cy="368300"/>
          </a:xfrm>
          <a:prstGeom prst="rect">
            <a:avLst/>
          </a:prstGeom>
          <a:solidFill>
            <a:schemeClr val="accent2"/>
          </a:solidFill>
        </p:spPr>
        <p:txBody>
          <a:bodyPr wrap="square" rtlCol="0">
            <a:spAutoFit/>
          </a:bodyPr>
          <a:lstStyle/>
          <a:p>
            <a:pPr algn="ctr"/>
            <a:r>
              <a:rPr lang="zh-CN" altLang="en-US" b="1">
                <a:solidFill>
                  <a:schemeClr val="bg1"/>
                </a:solidFill>
                <a:cs typeface="+mn-ea"/>
                <a:sym typeface="+mn-lt"/>
              </a:rPr>
              <a:t>单击输入标题</a:t>
            </a:r>
          </a:p>
        </p:txBody>
      </p:sp>
      <p:sp>
        <p:nvSpPr>
          <p:cNvPr id="22" name="文本框 21"/>
          <p:cNvSpPr txBox="1"/>
          <p:nvPr/>
        </p:nvSpPr>
        <p:spPr>
          <a:xfrm>
            <a:off x="3081655" y="2800350"/>
            <a:ext cx="820420" cy="645160"/>
          </a:xfrm>
          <a:prstGeom prst="rect">
            <a:avLst/>
          </a:prstGeom>
          <a:noFill/>
        </p:spPr>
        <p:txBody>
          <a:bodyPr wrap="square" rtlCol="0">
            <a:spAutoFit/>
          </a:bodyPr>
          <a:lstStyle/>
          <a:p>
            <a:pPr algn="ctr"/>
            <a:r>
              <a:rPr lang="en-US" altLang="zh-CN" sz="3600" b="1">
                <a:solidFill>
                  <a:schemeClr val="tx1">
                    <a:lumMod val="65000"/>
                    <a:lumOff val="35000"/>
                  </a:schemeClr>
                </a:solidFill>
                <a:cs typeface="+mn-ea"/>
                <a:sym typeface="+mn-lt"/>
              </a:rPr>
              <a:t>01</a:t>
            </a:r>
          </a:p>
        </p:txBody>
      </p:sp>
      <p:sp>
        <p:nvSpPr>
          <p:cNvPr id="24" name="文本框 23"/>
          <p:cNvSpPr txBox="1"/>
          <p:nvPr/>
        </p:nvSpPr>
        <p:spPr>
          <a:xfrm>
            <a:off x="4821555" y="2800350"/>
            <a:ext cx="820420" cy="645160"/>
          </a:xfrm>
          <a:prstGeom prst="rect">
            <a:avLst/>
          </a:prstGeom>
          <a:noFill/>
        </p:spPr>
        <p:txBody>
          <a:bodyPr wrap="square" rtlCol="0">
            <a:spAutoFit/>
          </a:bodyPr>
          <a:lstStyle/>
          <a:p>
            <a:pPr algn="ctr"/>
            <a:r>
              <a:rPr lang="en-US" altLang="zh-CN" sz="3600" b="1">
                <a:solidFill>
                  <a:schemeClr val="tx1">
                    <a:lumMod val="65000"/>
                    <a:lumOff val="35000"/>
                  </a:schemeClr>
                </a:solidFill>
                <a:cs typeface="+mn-ea"/>
                <a:sym typeface="+mn-lt"/>
              </a:rPr>
              <a:t>02</a:t>
            </a:r>
          </a:p>
        </p:txBody>
      </p:sp>
      <p:sp>
        <p:nvSpPr>
          <p:cNvPr id="25" name="文本框 24"/>
          <p:cNvSpPr txBox="1"/>
          <p:nvPr/>
        </p:nvSpPr>
        <p:spPr>
          <a:xfrm>
            <a:off x="6561455" y="2800350"/>
            <a:ext cx="820420" cy="645160"/>
          </a:xfrm>
          <a:prstGeom prst="rect">
            <a:avLst/>
          </a:prstGeom>
          <a:noFill/>
        </p:spPr>
        <p:txBody>
          <a:bodyPr wrap="square" rtlCol="0">
            <a:spAutoFit/>
          </a:bodyPr>
          <a:lstStyle/>
          <a:p>
            <a:pPr algn="ctr"/>
            <a:r>
              <a:rPr lang="en-US" altLang="zh-CN" sz="3600" b="1">
                <a:solidFill>
                  <a:schemeClr val="tx1">
                    <a:lumMod val="65000"/>
                    <a:lumOff val="35000"/>
                  </a:schemeClr>
                </a:solidFill>
                <a:cs typeface="+mn-ea"/>
                <a:sym typeface="+mn-lt"/>
              </a:rPr>
              <a:t>03</a:t>
            </a:r>
          </a:p>
        </p:txBody>
      </p:sp>
      <p:sp>
        <p:nvSpPr>
          <p:cNvPr id="26" name="文本框 25"/>
          <p:cNvSpPr txBox="1"/>
          <p:nvPr/>
        </p:nvSpPr>
        <p:spPr>
          <a:xfrm>
            <a:off x="8301355" y="2800350"/>
            <a:ext cx="820420" cy="645160"/>
          </a:xfrm>
          <a:prstGeom prst="rect">
            <a:avLst/>
          </a:prstGeom>
          <a:noFill/>
        </p:spPr>
        <p:txBody>
          <a:bodyPr wrap="square" rtlCol="0">
            <a:spAutoFit/>
          </a:bodyPr>
          <a:lstStyle/>
          <a:p>
            <a:pPr algn="ctr"/>
            <a:r>
              <a:rPr lang="en-US" altLang="zh-CN" sz="3600" b="1">
                <a:solidFill>
                  <a:schemeClr val="tx1">
                    <a:lumMod val="65000"/>
                    <a:lumOff val="35000"/>
                  </a:schemeClr>
                </a:solidFill>
                <a:cs typeface="+mn-ea"/>
                <a:sym typeface="+mn-lt"/>
              </a:rPr>
              <a:t>04</a:t>
            </a:r>
          </a:p>
        </p:txBody>
      </p:sp>
      <p:sp>
        <p:nvSpPr>
          <p:cNvPr id="27" name="文本框 26"/>
          <p:cNvSpPr txBox="1"/>
          <p:nvPr/>
        </p:nvSpPr>
        <p:spPr>
          <a:xfrm>
            <a:off x="2679700" y="4124960"/>
            <a:ext cx="1609090" cy="1200329"/>
          </a:xfrm>
          <a:prstGeom prst="rect">
            <a:avLst/>
          </a:prstGeom>
          <a:noFill/>
        </p:spPr>
        <p:txBody>
          <a:bodyPr wrap="square" rtlCol="0">
            <a:spAutoFit/>
          </a:bodyPr>
          <a:lstStyle/>
          <a:p>
            <a:pPr algn="ctr">
              <a:lnSpc>
                <a:spcPct val="150000"/>
              </a:lnSpc>
            </a:pPr>
            <a:r>
              <a:rPr lang="zh-CN" altLang="en-US" sz="1200" dirty="0">
                <a:solidFill>
                  <a:schemeClr val="tx1">
                    <a:lumMod val="65000"/>
                    <a:lumOff val="35000"/>
                  </a:schemeClr>
                </a:solidFill>
                <a:cs typeface="+mn-ea"/>
                <a:sym typeface="+mn-lt"/>
              </a:rPr>
              <a:t>点击此处更换文本替换文字点击此处更换文本替换文字点击此处更换文本替换文字</a:t>
            </a:r>
            <a:endParaRPr lang="zh-CN" altLang="en-US" sz="1400" dirty="0">
              <a:solidFill>
                <a:schemeClr val="tx1">
                  <a:lumMod val="65000"/>
                  <a:lumOff val="35000"/>
                </a:schemeClr>
              </a:solidFill>
              <a:cs typeface="+mn-ea"/>
              <a:sym typeface="+mn-lt"/>
            </a:endParaRPr>
          </a:p>
        </p:txBody>
      </p:sp>
      <p:sp>
        <p:nvSpPr>
          <p:cNvPr id="28" name="文本框 27"/>
          <p:cNvSpPr txBox="1"/>
          <p:nvPr/>
        </p:nvSpPr>
        <p:spPr>
          <a:xfrm>
            <a:off x="4434840" y="4124960"/>
            <a:ext cx="1594485" cy="1200329"/>
          </a:xfrm>
          <a:prstGeom prst="rect">
            <a:avLst/>
          </a:prstGeom>
          <a:noFill/>
        </p:spPr>
        <p:txBody>
          <a:bodyPr wrap="square" rtlCol="0">
            <a:spAutoFit/>
          </a:bodyPr>
          <a:lstStyle/>
          <a:p>
            <a:pPr algn="ctr">
              <a:lnSpc>
                <a:spcPct val="150000"/>
              </a:lnSpc>
            </a:pPr>
            <a:r>
              <a:rPr lang="zh-CN" altLang="en-US" sz="1200" dirty="0">
                <a:solidFill>
                  <a:schemeClr val="tx1">
                    <a:lumMod val="65000"/>
                    <a:lumOff val="35000"/>
                  </a:schemeClr>
                </a:solidFill>
                <a:cs typeface="+mn-ea"/>
                <a:sym typeface="+mn-lt"/>
              </a:rPr>
              <a:t>点击此处更换文本替换文字点击此处更换文本替换文字点击此处更换文本替换文字</a:t>
            </a:r>
            <a:endParaRPr lang="zh-CN" altLang="en-US" sz="1400" dirty="0">
              <a:solidFill>
                <a:schemeClr val="tx1">
                  <a:lumMod val="65000"/>
                  <a:lumOff val="35000"/>
                </a:schemeClr>
              </a:solidFill>
              <a:cs typeface="+mn-ea"/>
              <a:sym typeface="+mn-lt"/>
            </a:endParaRPr>
          </a:p>
        </p:txBody>
      </p:sp>
      <p:sp>
        <p:nvSpPr>
          <p:cNvPr id="29" name="文本框 28"/>
          <p:cNvSpPr txBox="1"/>
          <p:nvPr/>
        </p:nvSpPr>
        <p:spPr>
          <a:xfrm>
            <a:off x="6174740" y="4124960"/>
            <a:ext cx="1593850" cy="1200329"/>
          </a:xfrm>
          <a:prstGeom prst="rect">
            <a:avLst/>
          </a:prstGeom>
          <a:noFill/>
        </p:spPr>
        <p:txBody>
          <a:bodyPr wrap="square" rtlCol="0">
            <a:spAutoFit/>
          </a:bodyPr>
          <a:lstStyle/>
          <a:p>
            <a:pPr algn="ctr">
              <a:lnSpc>
                <a:spcPct val="150000"/>
              </a:lnSpc>
            </a:pPr>
            <a:r>
              <a:rPr lang="zh-CN" altLang="en-US" sz="1200" dirty="0">
                <a:solidFill>
                  <a:schemeClr val="tx1">
                    <a:lumMod val="65000"/>
                    <a:lumOff val="35000"/>
                  </a:schemeClr>
                </a:solidFill>
                <a:cs typeface="+mn-ea"/>
                <a:sym typeface="+mn-lt"/>
              </a:rPr>
              <a:t>点击此处更换文本替换文字点击此处更换文本替换文字点击此处更换文本替换文字</a:t>
            </a:r>
            <a:endParaRPr lang="zh-CN" altLang="en-US" sz="1400" dirty="0">
              <a:solidFill>
                <a:schemeClr val="tx1">
                  <a:lumMod val="65000"/>
                  <a:lumOff val="35000"/>
                </a:schemeClr>
              </a:solidFill>
              <a:cs typeface="+mn-ea"/>
              <a:sym typeface="+mn-lt"/>
            </a:endParaRPr>
          </a:p>
        </p:txBody>
      </p:sp>
      <p:sp>
        <p:nvSpPr>
          <p:cNvPr id="30" name="文本框 29"/>
          <p:cNvSpPr txBox="1"/>
          <p:nvPr/>
        </p:nvSpPr>
        <p:spPr>
          <a:xfrm>
            <a:off x="7917815" y="4124960"/>
            <a:ext cx="1593850" cy="1200329"/>
          </a:xfrm>
          <a:prstGeom prst="rect">
            <a:avLst/>
          </a:prstGeom>
          <a:noFill/>
        </p:spPr>
        <p:txBody>
          <a:bodyPr wrap="square" rtlCol="0">
            <a:spAutoFit/>
          </a:bodyPr>
          <a:lstStyle/>
          <a:p>
            <a:pPr algn="ctr">
              <a:lnSpc>
                <a:spcPct val="150000"/>
              </a:lnSpc>
            </a:pPr>
            <a:r>
              <a:rPr lang="zh-CN" altLang="en-US" sz="1200" dirty="0">
                <a:solidFill>
                  <a:schemeClr val="tx1">
                    <a:lumMod val="65000"/>
                    <a:lumOff val="35000"/>
                  </a:schemeClr>
                </a:solidFill>
                <a:cs typeface="+mn-ea"/>
                <a:sym typeface="+mn-lt"/>
              </a:rPr>
              <a:t>点击此处更换文本替换文字点击此处更换文本替换文字点击此处更换文本替换文字</a:t>
            </a:r>
            <a:endParaRPr lang="zh-CN" altLang="en-US" sz="1400" dirty="0">
              <a:solidFill>
                <a:schemeClr val="tx1">
                  <a:lumMod val="65000"/>
                  <a:lumOff val="35000"/>
                </a:schemeClr>
              </a:solidFill>
              <a:cs typeface="+mn-ea"/>
              <a:sym typeface="+mn-lt"/>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 by="(-#ppt_w*2)" calcmode="lin" valueType="num">
                                      <p:cBhvr rctx="PPT">
                                        <p:cTn id="7" dur="250" autoRev="1" fill="hold">
                                          <p:stCondLst>
                                            <p:cond delay="0"/>
                                          </p:stCondLst>
                                        </p:cTn>
                                        <p:tgtEl>
                                          <p:spTgt spid="12"/>
                                        </p:tgtEl>
                                        <p:attrNameLst>
                                          <p:attrName>ppt_w</p:attrName>
                                        </p:attrNameLst>
                                      </p:cBhvr>
                                    </p:anim>
                                    <p:anim by="(#ppt_w*0.50)" calcmode="lin" valueType="num">
                                      <p:cBhvr>
                                        <p:cTn id="8" dur="250" decel="50000" autoRev="1" fill="hold">
                                          <p:stCondLst>
                                            <p:cond delay="0"/>
                                          </p:stCondLst>
                                        </p:cTn>
                                        <p:tgtEl>
                                          <p:spTgt spid="12"/>
                                        </p:tgtEl>
                                        <p:attrNameLst>
                                          <p:attrName>ppt_x</p:attrName>
                                        </p:attrNameLst>
                                      </p:cBhvr>
                                    </p:anim>
                                    <p:anim from="(-#ppt_h/2)" to="(#ppt_y)" calcmode="lin" valueType="num">
                                      <p:cBhvr>
                                        <p:cTn id="9" dur="500" fill="hold">
                                          <p:stCondLst>
                                            <p:cond delay="0"/>
                                          </p:stCondLst>
                                        </p:cTn>
                                        <p:tgtEl>
                                          <p:spTgt spid="12"/>
                                        </p:tgtEl>
                                        <p:attrNameLst>
                                          <p:attrName>ppt_y</p:attrName>
                                        </p:attrNameLst>
                                      </p:cBhvr>
                                    </p:anim>
                                    <p:animRot by="21600000">
                                      <p:cBhvr>
                                        <p:cTn id="10" dur="500" fill="hold">
                                          <p:stCondLst>
                                            <p:cond delay="0"/>
                                          </p:stCondLst>
                                        </p:cTn>
                                        <p:tgtEl>
                                          <p:spTgt spid="12"/>
                                        </p:tgtEl>
                                        <p:attrNameLst>
                                          <p:attrName>r</p:attrName>
                                        </p:attrNameLst>
                                      </p:cBhvr>
                                    </p:animRot>
                                  </p:childTnLst>
                                </p:cTn>
                              </p:par>
                            </p:childTnLst>
                          </p:cTn>
                        </p:par>
                        <p:par>
                          <p:cTn id="11" fill="hold">
                            <p:stCondLst>
                              <p:cond delay="950"/>
                            </p:stCondLst>
                            <p:childTnLst>
                              <p:par>
                                <p:cTn id="12" presetID="22" presetClass="entr" presetSubtype="8"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left)">
                                      <p:cBhvr>
                                        <p:cTn id="14" dur="500"/>
                                        <p:tgtEl>
                                          <p:spTgt spid="11"/>
                                        </p:tgtEl>
                                      </p:cBhvr>
                                    </p:animEffect>
                                  </p:childTnLst>
                                </p:cTn>
                              </p:par>
                            </p:childTnLst>
                          </p:cTn>
                        </p:par>
                        <p:par>
                          <p:cTn id="15" fill="hold">
                            <p:stCondLst>
                              <p:cond delay="1450"/>
                            </p:stCondLst>
                            <p:childTnLst>
                              <p:par>
                                <p:cTn id="16" presetID="53" presetClass="entr" presetSubtype="16" fill="hold" grpId="0" nodeType="after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p:cTn id="18" dur="500" fill="hold"/>
                                        <p:tgtEl>
                                          <p:spTgt spid="22"/>
                                        </p:tgtEl>
                                        <p:attrNameLst>
                                          <p:attrName>ppt_w</p:attrName>
                                        </p:attrNameLst>
                                      </p:cBhvr>
                                      <p:tavLst>
                                        <p:tav tm="0">
                                          <p:val>
                                            <p:fltVal val="0"/>
                                          </p:val>
                                        </p:tav>
                                        <p:tav tm="100000">
                                          <p:val>
                                            <p:strVal val="#ppt_w"/>
                                          </p:val>
                                        </p:tav>
                                      </p:tavLst>
                                    </p:anim>
                                    <p:anim calcmode="lin" valueType="num">
                                      <p:cBhvr>
                                        <p:cTn id="19" dur="500" fill="hold"/>
                                        <p:tgtEl>
                                          <p:spTgt spid="22"/>
                                        </p:tgtEl>
                                        <p:attrNameLst>
                                          <p:attrName>ppt_h</p:attrName>
                                        </p:attrNameLst>
                                      </p:cBhvr>
                                      <p:tavLst>
                                        <p:tav tm="0">
                                          <p:val>
                                            <p:fltVal val="0"/>
                                          </p:val>
                                        </p:tav>
                                        <p:tav tm="100000">
                                          <p:val>
                                            <p:strVal val="#ppt_h"/>
                                          </p:val>
                                        </p:tav>
                                      </p:tavLst>
                                    </p:anim>
                                    <p:animEffect transition="in" filter="fade">
                                      <p:cBhvr>
                                        <p:cTn id="20" dur="500"/>
                                        <p:tgtEl>
                                          <p:spTgt spid="22"/>
                                        </p:tgtEl>
                                      </p:cBhvr>
                                    </p:animEffect>
                                  </p:childTnLst>
                                </p:cTn>
                              </p:par>
                            </p:childTnLst>
                          </p:cTn>
                        </p:par>
                        <p:par>
                          <p:cTn id="21" fill="hold">
                            <p:stCondLst>
                              <p:cond delay="1950"/>
                            </p:stCondLst>
                            <p:childTnLst>
                              <p:par>
                                <p:cTn id="22" presetID="29"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ppt_x</p:attrName>
                                        </p:attrNameLst>
                                      </p:cBhvr>
                                      <p:tavLst>
                                        <p:tav tm="0">
                                          <p:val>
                                            <p:strVal val="#ppt_x-.2"/>
                                          </p:val>
                                        </p:tav>
                                        <p:tav tm="100000">
                                          <p:val>
                                            <p:strVal val="#ppt_x"/>
                                          </p:val>
                                        </p:tav>
                                      </p:tavLst>
                                    </p:anim>
                                    <p:anim calcmode="lin" valueType="num">
                                      <p:cBhvr>
                                        <p:cTn id="25" dur="5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26" dur="500"/>
                                        <p:tgtEl>
                                          <p:spTgt spid="14"/>
                                        </p:tgtEl>
                                      </p:cBhvr>
                                    </p:animEffect>
                                  </p:childTnLst>
                                </p:cTn>
                              </p:par>
                            </p:childTnLst>
                          </p:cTn>
                        </p:par>
                        <p:par>
                          <p:cTn id="27" fill="hold">
                            <p:stCondLst>
                              <p:cond delay="2450"/>
                            </p:stCondLst>
                            <p:childTnLst>
                              <p:par>
                                <p:cTn id="28" presetID="12" presetClass="entr" presetSubtype="4"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 calcmode="lin" valueType="num">
                                      <p:cBhvr additive="base">
                                        <p:cTn id="30" dur="500"/>
                                        <p:tgtEl>
                                          <p:spTgt spid="27"/>
                                        </p:tgtEl>
                                        <p:attrNameLst>
                                          <p:attrName>ppt_y</p:attrName>
                                        </p:attrNameLst>
                                      </p:cBhvr>
                                      <p:tavLst>
                                        <p:tav tm="0">
                                          <p:val>
                                            <p:strVal val="#ppt_y+#ppt_h*1.125000"/>
                                          </p:val>
                                        </p:tav>
                                        <p:tav tm="100000">
                                          <p:val>
                                            <p:strVal val="#ppt_y"/>
                                          </p:val>
                                        </p:tav>
                                      </p:tavLst>
                                    </p:anim>
                                    <p:animEffect transition="in" filter="wipe(up)">
                                      <p:cBhvr>
                                        <p:cTn id="31" dur="500"/>
                                        <p:tgtEl>
                                          <p:spTgt spid="27"/>
                                        </p:tgtEl>
                                      </p:cBhvr>
                                    </p:animEffect>
                                  </p:childTnLst>
                                </p:cTn>
                              </p:par>
                            </p:childTnLst>
                          </p:cTn>
                        </p:par>
                        <p:par>
                          <p:cTn id="32" fill="hold">
                            <p:stCondLst>
                              <p:cond delay="2950"/>
                            </p:stCondLst>
                            <p:childTnLst>
                              <p:par>
                                <p:cTn id="33" presetID="53" presetClass="entr" presetSubtype="16"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p:cTn id="35" dur="500" fill="hold"/>
                                        <p:tgtEl>
                                          <p:spTgt spid="24"/>
                                        </p:tgtEl>
                                        <p:attrNameLst>
                                          <p:attrName>ppt_w</p:attrName>
                                        </p:attrNameLst>
                                      </p:cBhvr>
                                      <p:tavLst>
                                        <p:tav tm="0">
                                          <p:val>
                                            <p:fltVal val="0"/>
                                          </p:val>
                                        </p:tav>
                                        <p:tav tm="100000">
                                          <p:val>
                                            <p:strVal val="#ppt_w"/>
                                          </p:val>
                                        </p:tav>
                                      </p:tavLst>
                                    </p:anim>
                                    <p:anim calcmode="lin" valueType="num">
                                      <p:cBhvr>
                                        <p:cTn id="36" dur="500" fill="hold"/>
                                        <p:tgtEl>
                                          <p:spTgt spid="24"/>
                                        </p:tgtEl>
                                        <p:attrNameLst>
                                          <p:attrName>ppt_h</p:attrName>
                                        </p:attrNameLst>
                                      </p:cBhvr>
                                      <p:tavLst>
                                        <p:tav tm="0">
                                          <p:val>
                                            <p:fltVal val="0"/>
                                          </p:val>
                                        </p:tav>
                                        <p:tav tm="100000">
                                          <p:val>
                                            <p:strVal val="#ppt_h"/>
                                          </p:val>
                                        </p:tav>
                                      </p:tavLst>
                                    </p:anim>
                                    <p:animEffect transition="in" filter="fade">
                                      <p:cBhvr>
                                        <p:cTn id="37" dur="500"/>
                                        <p:tgtEl>
                                          <p:spTgt spid="24"/>
                                        </p:tgtEl>
                                      </p:cBhvr>
                                    </p:animEffect>
                                  </p:childTnLst>
                                </p:cTn>
                              </p:par>
                            </p:childTnLst>
                          </p:cTn>
                        </p:par>
                        <p:par>
                          <p:cTn id="38" fill="hold">
                            <p:stCondLst>
                              <p:cond delay="3450"/>
                            </p:stCondLst>
                            <p:childTnLst>
                              <p:par>
                                <p:cTn id="39" presetID="29" presetClass="entr" presetSubtype="0"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p:cTn id="41" dur="500" fill="hold"/>
                                        <p:tgtEl>
                                          <p:spTgt spid="18"/>
                                        </p:tgtEl>
                                        <p:attrNameLst>
                                          <p:attrName>ppt_x</p:attrName>
                                        </p:attrNameLst>
                                      </p:cBhvr>
                                      <p:tavLst>
                                        <p:tav tm="0">
                                          <p:val>
                                            <p:strVal val="#ppt_x-.2"/>
                                          </p:val>
                                        </p:tav>
                                        <p:tav tm="100000">
                                          <p:val>
                                            <p:strVal val="#ppt_x"/>
                                          </p:val>
                                        </p:tav>
                                      </p:tavLst>
                                    </p:anim>
                                    <p:anim calcmode="lin" valueType="num">
                                      <p:cBhvr>
                                        <p:cTn id="42" dur="500" fill="hold"/>
                                        <p:tgtEl>
                                          <p:spTgt spid="18"/>
                                        </p:tgtEl>
                                        <p:attrNameLst>
                                          <p:attrName>ppt_y</p:attrName>
                                        </p:attrNameLst>
                                      </p:cBhvr>
                                      <p:tavLst>
                                        <p:tav tm="0">
                                          <p:val>
                                            <p:strVal val="#ppt_y"/>
                                          </p:val>
                                        </p:tav>
                                        <p:tav tm="100000">
                                          <p:val>
                                            <p:strVal val="#ppt_y"/>
                                          </p:val>
                                        </p:tav>
                                      </p:tavLst>
                                    </p:anim>
                                    <p:animEffect transition="in" filter="wipe(right)" prLst="gradientSize: 0.1">
                                      <p:cBhvr>
                                        <p:cTn id="43" dur="500"/>
                                        <p:tgtEl>
                                          <p:spTgt spid="18"/>
                                        </p:tgtEl>
                                      </p:cBhvr>
                                    </p:animEffect>
                                  </p:childTnLst>
                                </p:cTn>
                              </p:par>
                            </p:childTnLst>
                          </p:cTn>
                        </p:par>
                        <p:par>
                          <p:cTn id="44" fill="hold">
                            <p:stCondLst>
                              <p:cond delay="3950"/>
                            </p:stCondLst>
                            <p:childTnLst>
                              <p:par>
                                <p:cTn id="45" presetID="12" presetClass="entr" presetSubtype="4" fill="hold" grpId="0" nodeType="after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additive="base">
                                        <p:cTn id="47" dur="500"/>
                                        <p:tgtEl>
                                          <p:spTgt spid="28"/>
                                        </p:tgtEl>
                                        <p:attrNameLst>
                                          <p:attrName>ppt_y</p:attrName>
                                        </p:attrNameLst>
                                      </p:cBhvr>
                                      <p:tavLst>
                                        <p:tav tm="0">
                                          <p:val>
                                            <p:strVal val="#ppt_y+#ppt_h*1.125000"/>
                                          </p:val>
                                        </p:tav>
                                        <p:tav tm="100000">
                                          <p:val>
                                            <p:strVal val="#ppt_y"/>
                                          </p:val>
                                        </p:tav>
                                      </p:tavLst>
                                    </p:anim>
                                    <p:animEffect transition="in" filter="wipe(up)">
                                      <p:cBhvr>
                                        <p:cTn id="48" dur="500"/>
                                        <p:tgtEl>
                                          <p:spTgt spid="28"/>
                                        </p:tgtEl>
                                      </p:cBhvr>
                                    </p:animEffect>
                                  </p:childTnLst>
                                </p:cTn>
                              </p:par>
                            </p:childTnLst>
                          </p:cTn>
                        </p:par>
                        <p:par>
                          <p:cTn id="49" fill="hold">
                            <p:stCondLst>
                              <p:cond delay="4450"/>
                            </p:stCondLst>
                            <p:childTnLst>
                              <p:par>
                                <p:cTn id="50" presetID="53" presetClass="entr" presetSubtype="16" fill="hold" grpId="0" nodeType="afterEffect">
                                  <p:stCondLst>
                                    <p:cond delay="0"/>
                                  </p:stCondLst>
                                  <p:childTnLst>
                                    <p:set>
                                      <p:cBhvr>
                                        <p:cTn id="51" dur="1" fill="hold">
                                          <p:stCondLst>
                                            <p:cond delay="0"/>
                                          </p:stCondLst>
                                        </p:cTn>
                                        <p:tgtEl>
                                          <p:spTgt spid="25"/>
                                        </p:tgtEl>
                                        <p:attrNameLst>
                                          <p:attrName>style.visibility</p:attrName>
                                        </p:attrNameLst>
                                      </p:cBhvr>
                                      <p:to>
                                        <p:strVal val="visible"/>
                                      </p:to>
                                    </p:set>
                                    <p:anim calcmode="lin" valueType="num">
                                      <p:cBhvr>
                                        <p:cTn id="52" dur="500" fill="hold"/>
                                        <p:tgtEl>
                                          <p:spTgt spid="25"/>
                                        </p:tgtEl>
                                        <p:attrNameLst>
                                          <p:attrName>ppt_w</p:attrName>
                                        </p:attrNameLst>
                                      </p:cBhvr>
                                      <p:tavLst>
                                        <p:tav tm="0">
                                          <p:val>
                                            <p:fltVal val="0"/>
                                          </p:val>
                                        </p:tav>
                                        <p:tav tm="100000">
                                          <p:val>
                                            <p:strVal val="#ppt_w"/>
                                          </p:val>
                                        </p:tav>
                                      </p:tavLst>
                                    </p:anim>
                                    <p:anim calcmode="lin" valueType="num">
                                      <p:cBhvr>
                                        <p:cTn id="53" dur="500" fill="hold"/>
                                        <p:tgtEl>
                                          <p:spTgt spid="25"/>
                                        </p:tgtEl>
                                        <p:attrNameLst>
                                          <p:attrName>ppt_h</p:attrName>
                                        </p:attrNameLst>
                                      </p:cBhvr>
                                      <p:tavLst>
                                        <p:tav tm="0">
                                          <p:val>
                                            <p:fltVal val="0"/>
                                          </p:val>
                                        </p:tav>
                                        <p:tav tm="100000">
                                          <p:val>
                                            <p:strVal val="#ppt_h"/>
                                          </p:val>
                                        </p:tav>
                                      </p:tavLst>
                                    </p:anim>
                                    <p:animEffect transition="in" filter="fade">
                                      <p:cBhvr>
                                        <p:cTn id="54" dur="500"/>
                                        <p:tgtEl>
                                          <p:spTgt spid="25"/>
                                        </p:tgtEl>
                                      </p:cBhvr>
                                    </p:animEffect>
                                  </p:childTnLst>
                                </p:cTn>
                              </p:par>
                            </p:childTnLst>
                          </p:cTn>
                        </p:par>
                        <p:par>
                          <p:cTn id="55" fill="hold">
                            <p:stCondLst>
                              <p:cond delay="4950"/>
                            </p:stCondLst>
                            <p:childTnLst>
                              <p:par>
                                <p:cTn id="56" presetID="29" presetClass="entr" presetSubtype="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 calcmode="lin" valueType="num">
                                      <p:cBhvr>
                                        <p:cTn id="58" dur="500" fill="hold"/>
                                        <p:tgtEl>
                                          <p:spTgt spid="19"/>
                                        </p:tgtEl>
                                        <p:attrNameLst>
                                          <p:attrName>ppt_x</p:attrName>
                                        </p:attrNameLst>
                                      </p:cBhvr>
                                      <p:tavLst>
                                        <p:tav tm="0">
                                          <p:val>
                                            <p:strVal val="#ppt_x-.2"/>
                                          </p:val>
                                        </p:tav>
                                        <p:tav tm="100000">
                                          <p:val>
                                            <p:strVal val="#ppt_x"/>
                                          </p:val>
                                        </p:tav>
                                      </p:tavLst>
                                    </p:anim>
                                    <p:anim calcmode="lin" valueType="num">
                                      <p:cBhvr>
                                        <p:cTn id="59" dur="500" fill="hold"/>
                                        <p:tgtEl>
                                          <p:spTgt spid="19"/>
                                        </p:tgtEl>
                                        <p:attrNameLst>
                                          <p:attrName>ppt_y</p:attrName>
                                        </p:attrNameLst>
                                      </p:cBhvr>
                                      <p:tavLst>
                                        <p:tav tm="0">
                                          <p:val>
                                            <p:strVal val="#ppt_y"/>
                                          </p:val>
                                        </p:tav>
                                        <p:tav tm="100000">
                                          <p:val>
                                            <p:strVal val="#ppt_y"/>
                                          </p:val>
                                        </p:tav>
                                      </p:tavLst>
                                    </p:anim>
                                    <p:animEffect transition="in" filter="wipe(right)" prLst="gradientSize: 0.1">
                                      <p:cBhvr>
                                        <p:cTn id="60" dur="500"/>
                                        <p:tgtEl>
                                          <p:spTgt spid="19"/>
                                        </p:tgtEl>
                                      </p:cBhvr>
                                    </p:animEffect>
                                  </p:childTnLst>
                                </p:cTn>
                              </p:par>
                            </p:childTnLst>
                          </p:cTn>
                        </p:par>
                        <p:par>
                          <p:cTn id="61" fill="hold">
                            <p:stCondLst>
                              <p:cond delay="5450"/>
                            </p:stCondLst>
                            <p:childTnLst>
                              <p:par>
                                <p:cTn id="62" presetID="12" presetClass="entr" presetSubtype="4"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additive="base">
                                        <p:cTn id="64" dur="500"/>
                                        <p:tgtEl>
                                          <p:spTgt spid="29"/>
                                        </p:tgtEl>
                                        <p:attrNameLst>
                                          <p:attrName>ppt_y</p:attrName>
                                        </p:attrNameLst>
                                      </p:cBhvr>
                                      <p:tavLst>
                                        <p:tav tm="0">
                                          <p:val>
                                            <p:strVal val="#ppt_y+#ppt_h*1.125000"/>
                                          </p:val>
                                        </p:tav>
                                        <p:tav tm="100000">
                                          <p:val>
                                            <p:strVal val="#ppt_y"/>
                                          </p:val>
                                        </p:tav>
                                      </p:tavLst>
                                    </p:anim>
                                    <p:animEffect transition="in" filter="wipe(up)">
                                      <p:cBhvr>
                                        <p:cTn id="65" dur="500"/>
                                        <p:tgtEl>
                                          <p:spTgt spid="29"/>
                                        </p:tgtEl>
                                      </p:cBhvr>
                                    </p:animEffect>
                                  </p:childTnLst>
                                </p:cTn>
                              </p:par>
                            </p:childTnLst>
                          </p:cTn>
                        </p:par>
                        <p:par>
                          <p:cTn id="66" fill="hold">
                            <p:stCondLst>
                              <p:cond delay="5950"/>
                            </p:stCondLst>
                            <p:childTnLst>
                              <p:par>
                                <p:cTn id="67" presetID="53" presetClass="entr" presetSubtype="16" fill="hold" grpId="0" nodeType="afterEffect">
                                  <p:stCondLst>
                                    <p:cond delay="0"/>
                                  </p:stCondLst>
                                  <p:childTnLst>
                                    <p:set>
                                      <p:cBhvr>
                                        <p:cTn id="68" dur="1" fill="hold">
                                          <p:stCondLst>
                                            <p:cond delay="0"/>
                                          </p:stCondLst>
                                        </p:cTn>
                                        <p:tgtEl>
                                          <p:spTgt spid="26"/>
                                        </p:tgtEl>
                                        <p:attrNameLst>
                                          <p:attrName>style.visibility</p:attrName>
                                        </p:attrNameLst>
                                      </p:cBhvr>
                                      <p:to>
                                        <p:strVal val="visible"/>
                                      </p:to>
                                    </p:set>
                                    <p:anim calcmode="lin" valueType="num">
                                      <p:cBhvr>
                                        <p:cTn id="69" dur="500" fill="hold"/>
                                        <p:tgtEl>
                                          <p:spTgt spid="26"/>
                                        </p:tgtEl>
                                        <p:attrNameLst>
                                          <p:attrName>ppt_w</p:attrName>
                                        </p:attrNameLst>
                                      </p:cBhvr>
                                      <p:tavLst>
                                        <p:tav tm="0">
                                          <p:val>
                                            <p:fltVal val="0"/>
                                          </p:val>
                                        </p:tav>
                                        <p:tav tm="100000">
                                          <p:val>
                                            <p:strVal val="#ppt_w"/>
                                          </p:val>
                                        </p:tav>
                                      </p:tavLst>
                                    </p:anim>
                                    <p:anim calcmode="lin" valueType="num">
                                      <p:cBhvr>
                                        <p:cTn id="70" dur="500" fill="hold"/>
                                        <p:tgtEl>
                                          <p:spTgt spid="26"/>
                                        </p:tgtEl>
                                        <p:attrNameLst>
                                          <p:attrName>ppt_h</p:attrName>
                                        </p:attrNameLst>
                                      </p:cBhvr>
                                      <p:tavLst>
                                        <p:tav tm="0">
                                          <p:val>
                                            <p:fltVal val="0"/>
                                          </p:val>
                                        </p:tav>
                                        <p:tav tm="100000">
                                          <p:val>
                                            <p:strVal val="#ppt_h"/>
                                          </p:val>
                                        </p:tav>
                                      </p:tavLst>
                                    </p:anim>
                                    <p:animEffect transition="in" filter="fade">
                                      <p:cBhvr>
                                        <p:cTn id="71" dur="500"/>
                                        <p:tgtEl>
                                          <p:spTgt spid="26"/>
                                        </p:tgtEl>
                                      </p:cBhvr>
                                    </p:animEffect>
                                  </p:childTnLst>
                                </p:cTn>
                              </p:par>
                            </p:childTnLst>
                          </p:cTn>
                        </p:par>
                        <p:par>
                          <p:cTn id="72" fill="hold">
                            <p:stCondLst>
                              <p:cond delay="6450"/>
                            </p:stCondLst>
                            <p:childTnLst>
                              <p:par>
                                <p:cTn id="73" presetID="29" presetClass="entr" presetSubtype="0" fill="hold" grpId="0" nodeType="afterEffect">
                                  <p:stCondLst>
                                    <p:cond delay="0"/>
                                  </p:stCondLst>
                                  <p:childTnLst>
                                    <p:set>
                                      <p:cBhvr>
                                        <p:cTn id="74" dur="1" fill="hold">
                                          <p:stCondLst>
                                            <p:cond delay="0"/>
                                          </p:stCondLst>
                                        </p:cTn>
                                        <p:tgtEl>
                                          <p:spTgt spid="20"/>
                                        </p:tgtEl>
                                        <p:attrNameLst>
                                          <p:attrName>style.visibility</p:attrName>
                                        </p:attrNameLst>
                                      </p:cBhvr>
                                      <p:to>
                                        <p:strVal val="visible"/>
                                      </p:to>
                                    </p:set>
                                    <p:anim calcmode="lin" valueType="num">
                                      <p:cBhvr>
                                        <p:cTn id="75" dur="500" fill="hold"/>
                                        <p:tgtEl>
                                          <p:spTgt spid="20"/>
                                        </p:tgtEl>
                                        <p:attrNameLst>
                                          <p:attrName>ppt_x</p:attrName>
                                        </p:attrNameLst>
                                      </p:cBhvr>
                                      <p:tavLst>
                                        <p:tav tm="0">
                                          <p:val>
                                            <p:strVal val="#ppt_x-.2"/>
                                          </p:val>
                                        </p:tav>
                                        <p:tav tm="100000">
                                          <p:val>
                                            <p:strVal val="#ppt_x"/>
                                          </p:val>
                                        </p:tav>
                                      </p:tavLst>
                                    </p:anim>
                                    <p:anim calcmode="lin" valueType="num">
                                      <p:cBhvr>
                                        <p:cTn id="76" dur="5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77" dur="500"/>
                                        <p:tgtEl>
                                          <p:spTgt spid="20"/>
                                        </p:tgtEl>
                                      </p:cBhvr>
                                    </p:animEffect>
                                  </p:childTnLst>
                                </p:cTn>
                              </p:par>
                            </p:childTnLst>
                          </p:cTn>
                        </p:par>
                        <p:par>
                          <p:cTn id="78" fill="hold">
                            <p:stCondLst>
                              <p:cond delay="6950"/>
                            </p:stCondLst>
                            <p:childTnLst>
                              <p:par>
                                <p:cTn id="79" presetID="12" presetClass="entr" presetSubtype="4" fill="hold" grpId="0" nodeType="afterEffect">
                                  <p:stCondLst>
                                    <p:cond delay="0"/>
                                  </p:stCondLst>
                                  <p:childTnLst>
                                    <p:set>
                                      <p:cBhvr>
                                        <p:cTn id="80" dur="1" fill="hold">
                                          <p:stCondLst>
                                            <p:cond delay="0"/>
                                          </p:stCondLst>
                                        </p:cTn>
                                        <p:tgtEl>
                                          <p:spTgt spid="30"/>
                                        </p:tgtEl>
                                        <p:attrNameLst>
                                          <p:attrName>style.visibility</p:attrName>
                                        </p:attrNameLst>
                                      </p:cBhvr>
                                      <p:to>
                                        <p:strVal val="visible"/>
                                      </p:to>
                                    </p:set>
                                    <p:anim calcmode="lin" valueType="num">
                                      <p:cBhvr additive="base">
                                        <p:cTn id="81" dur="500"/>
                                        <p:tgtEl>
                                          <p:spTgt spid="30"/>
                                        </p:tgtEl>
                                        <p:attrNameLst>
                                          <p:attrName>ppt_y</p:attrName>
                                        </p:attrNameLst>
                                      </p:cBhvr>
                                      <p:tavLst>
                                        <p:tav tm="0">
                                          <p:val>
                                            <p:strVal val="#ppt_y+#ppt_h*1.125000"/>
                                          </p:val>
                                        </p:tav>
                                        <p:tav tm="100000">
                                          <p:val>
                                            <p:strVal val="#ppt_y"/>
                                          </p:val>
                                        </p:tav>
                                      </p:tavLst>
                                    </p:anim>
                                    <p:animEffect transition="in" filter="wipe(up)">
                                      <p:cBhvr>
                                        <p:cTn id="8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bldLvl="0" animBg="1"/>
      <p:bldP spid="18" grpId="0" bldLvl="0" animBg="1"/>
      <p:bldP spid="19" grpId="0" bldLvl="0" animBg="1"/>
      <p:bldP spid="20" grpId="0" bldLvl="0" animBg="1"/>
      <p:bldP spid="22" grpId="0"/>
      <p:bldP spid="24" grpId="0"/>
      <p:bldP spid="25" grpId="0"/>
      <p:bldP spid="26" grpId="0"/>
      <p:bldP spid="27" grpId="0"/>
      <p:bldP spid="28" grpId="0"/>
      <p:bldP spid="29" grpId="0"/>
      <p:bldP spid="3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846320" y="622935"/>
            <a:ext cx="2499995" cy="368300"/>
          </a:xfrm>
          <a:prstGeom prst="rect">
            <a:avLst/>
          </a:prstGeom>
          <a:noFill/>
          <a:ln w="12700">
            <a:noFill/>
          </a:ln>
        </p:spPr>
        <p:txBody>
          <a:bodyPr wrap="square" rtlCol="0">
            <a:spAutoFit/>
          </a:bodyPr>
          <a:lstStyle/>
          <a:p>
            <a:pPr algn="ctr"/>
            <a:r>
              <a:rPr lang="zh-CN" altLang="en-US" b="1">
                <a:solidFill>
                  <a:schemeClr val="tx1">
                    <a:lumMod val="65000"/>
                    <a:lumOff val="35000"/>
                  </a:schemeClr>
                </a:solidFill>
                <a:cs typeface="+mn-ea"/>
                <a:sym typeface="+mn-lt"/>
              </a:rPr>
              <a:t>单击此处输入标题文本</a:t>
            </a:r>
          </a:p>
        </p:txBody>
      </p:sp>
      <p:sp>
        <p:nvSpPr>
          <p:cNvPr id="8" name="文本框 7"/>
          <p:cNvSpPr txBox="1"/>
          <p:nvPr/>
        </p:nvSpPr>
        <p:spPr>
          <a:xfrm>
            <a:off x="1502806" y="1553210"/>
            <a:ext cx="2235835" cy="337185"/>
          </a:xfrm>
          <a:prstGeom prst="rect">
            <a:avLst/>
          </a:prstGeom>
          <a:noFill/>
        </p:spPr>
        <p:txBody>
          <a:bodyPr wrap="square" rtlCol="0">
            <a:spAutoFit/>
          </a:bodyPr>
          <a:lstStyle/>
          <a:p>
            <a:pPr algn="l"/>
            <a:r>
              <a:rPr lang="zh-CN" altLang="en-US" sz="1600" b="1">
                <a:solidFill>
                  <a:schemeClr val="tx1">
                    <a:lumMod val="65000"/>
                    <a:lumOff val="35000"/>
                  </a:schemeClr>
                </a:solidFill>
                <a:cs typeface="+mn-ea"/>
                <a:sym typeface="+mn-lt"/>
              </a:rPr>
              <a:t>单击此处输入标题文本</a:t>
            </a:r>
          </a:p>
        </p:txBody>
      </p:sp>
      <p:sp>
        <p:nvSpPr>
          <p:cNvPr id="10" name="文本框 9"/>
          <p:cNvSpPr txBox="1"/>
          <p:nvPr/>
        </p:nvSpPr>
        <p:spPr>
          <a:xfrm>
            <a:off x="1502806" y="1890395"/>
            <a:ext cx="4420235" cy="1198880"/>
          </a:xfrm>
          <a:prstGeom prst="rect">
            <a:avLst/>
          </a:prstGeom>
          <a:noFill/>
        </p:spPr>
        <p:txBody>
          <a:bodyPr wrap="square" rtlCol="0">
            <a:spAutoFit/>
          </a:bodyPr>
          <a:lstStyle/>
          <a:p>
            <a:pPr algn="l">
              <a:lnSpc>
                <a:spcPct val="150000"/>
              </a:lnSpc>
            </a:pPr>
            <a:r>
              <a:rPr lang="zh-CN" altLang="en-US" sz="1200" dirty="0">
                <a:solidFill>
                  <a:schemeClr val="tx1">
                    <a:lumMod val="65000"/>
                    <a:lumOff val="35000"/>
                  </a:schemeClr>
                </a:solidFill>
                <a:cs typeface="+mn-ea"/>
                <a:sym typeface="+mn-lt"/>
              </a:rPr>
              <a:t>点击此处更换文本替换文字点击此处更换文本替换文字点击此处更换文本替换文字点击此处更换文本替换文字点击此处更换文本替换文字点击此处更换文本替换文字点击此处更换文本替换文字点击此处更换文本替换文字</a:t>
            </a:r>
          </a:p>
        </p:txBody>
      </p:sp>
      <p:sp>
        <p:nvSpPr>
          <p:cNvPr id="11" name="文本框 10"/>
          <p:cNvSpPr txBox="1"/>
          <p:nvPr/>
        </p:nvSpPr>
        <p:spPr>
          <a:xfrm>
            <a:off x="6523751" y="1553210"/>
            <a:ext cx="2372360" cy="337185"/>
          </a:xfrm>
          <a:prstGeom prst="rect">
            <a:avLst/>
          </a:prstGeom>
          <a:noFill/>
        </p:spPr>
        <p:txBody>
          <a:bodyPr wrap="square" rtlCol="0">
            <a:spAutoFit/>
          </a:bodyPr>
          <a:lstStyle/>
          <a:p>
            <a:pPr algn="l"/>
            <a:r>
              <a:rPr lang="zh-CN" altLang="en-US" sz="1600" b="1">
                <a:solidFill>
                  <a:schemeClr val="tx1">
                    <a:lumMod val="65000"/>
                    <a:lumOff val="35000"/>
                  </a:schemeClr>
                </a:solidFill>
                <a:cs typeface="+mn-ea"/>
                <a:sym typeface="+mn-lt"/>
              </a:rPr>
              <a:t>单击此处输入标题文本</a:t>
            </a:r>
          </a:p>
        </p:txBody>
      </p:sp>
      <p:sp>
        <p:nvSpPr>
          <p:cNvPr id="12" name="文本框 11"/>
          <p:cNvSpPr txBox="1"/>
          <p:nvPr/>
        </p:nvSpPr>
        <p:spPr>
          <a:xfrm>
            <a:off x="6523751" y="1890395"/>
            <a:ext cx="4420235" cy="1198880"/>
          </a:xfrm>
          <a:prstGeom prst="rect">
            <a:avLst/>
          </a:prstGeom>
          <a:noFill/>
        </p:spPr>
        <p:txBody>
          <a:bodyPr wrap="square" rtlCol="0">
            <a:spAutoFit/>
          </a:bodyPr>
          <a:lstStyle/>
          <a:p>
            <a:pPr algn="l">
              <a:lnSpc>
                <a:spcPct val="150000"/>
              </a:lnSpc>
            </a:pPr>
            <a:r>
              <a:rPr lang="zh-CN" altLang="en-US" sz="1200" dirty="0">
                <a:solidFill>
                  <a:schemeClr val="tx1">
                    <a:lumMod val="65000"/>
                    <a:lumOff val="35000"/>
                  </a:schemeClr>
                </a:solidFill>
                <a:cs typeface="+mn-ea"/>
                <a:sym typeface="+mn-lt"/>
              </a:rPr>
              <a:t>点击此处更换文本替换文字点击此处更换文本替换文字点击此处更换文本替换文字点击此处更换文本替换文字点击此处更换文本替换文字点击此处更换文本替换文字点击此处更换文本替换文字点击此处更换文本替换文字</a:t>
            </a:r>
          </a:p>
        </p:txBody>
      </p:sp>
      <p:pic>
        <p:nvPicPr>
          <p:cNvPr id="6" name="图片 5">
            <a:extLst>
              <a:ext uri="{FF2B5EF4-FFF2-40B4-BE49-F238E27FC236}">
                <a16:creationId xmlns:a16="http://schemas.microsoft.com/office/drawing/2014/main" xmlns="" id="{5508BAB3-5F0C-45E7-9EEC-DB6A1B585EE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502806" y="3403687"/>
            <a:ext cx="9218783" cy="2971490"/>
          </a:xfrm>
          <a:prstGeom prst="rect">
            <a:avLst/>
          </a:prstGeo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P spid="10"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846320" y="622935"/>
            <a:ext cx="2499995" cy="368300"/>
          </a:xfrm>
          <a:prstGeom prst="rect">
            <a:avLst/>
          </a:prstGeom>
          <a:noFill/>
          <a:ln w="12700">
            <a:noFill/>
          </a:ln>
        </p:spPr>
        <p:txBody>
          <a:bodyPr wrap="square" rtlCol="0">
            <a:spAutoFit/>
          </a:bodyPr>
          <a:lstStyle/>
          <a:p>
            <a:pPr algn="ctr"/>
            <a:r>
              <a:rPr lang="zh-CN" altLang="en-US" b="1">
                <a:solidFill>
                  <a:schemeClr val="tx1">
                    <a:lumMod val="65000"/>
                    <a:lumOff val="35000"/>
                  </a:schemeClr>
                </a:solidFill>
                <a:cs typeface="+mn-ea"/>
                <a:sym typeface="+mn-lt"/>
              </a:rPr>
              <a:t>单击此处输入标题文本</a:t>
            </a:r>
          </a:p>
        </p:txBody>
      </p:sp>
      <p:sp>
        <p:nvSpPr>
          <p:cNvPr id="21" name="Freeform 6"/>
          <p:cNvSpPr/>
          <p:nvPr/>
        </p:nvSpPr>
        <p:spPr bwMode="auto">
          <a:xfrm>
            <a:off x="1790969" y="2308230"/>
            <a:ext cx="1076648" cy="1127739"/>
          </a:xfrm>
          <a:custGeom>
            <a:avLst/>
            <a:gdLst>
              <a:gd name="T0" fmla="*/ 0 w 1247"/>
              <a:gd name="T1" fmla="*/ 0 h 1306"/>
              <a:gd name="T2" fmla="*/ 1247 w 1247"/>
              <a:gd name="T3" fmla="*/ 0 h 1306"/>
              <a:gd name="T4" fmla="*/ 1247 w 1247"/>
              <a:gd name="T5" fmla="*/ 945 h 1306"/>
              <a:gd name="T6" fmla="*/ 623 w 1247"/>
              <a:gd name="T7" fmla="*/ 1306 h 1306"/>
              <a:gd name="T8" fmla="*/ 0 w 1247"/>
              <a:gd name="T9" fmla="*/ 945 h 1306"/>
              <a:gd name="T10" fmla="*/ 0 w 1247"/>
              <a:gd name="T11" fmla="*/ 0 h 1306"/>
            </a:gdLst>
            <a:ahLst/>
            <a:cxnLst>
              <a:cxn ang="0">
                <a:pos x="T0" y="T1"/>
              </a:cxn>
              <a:cxn ang="0">
                <a:pos x="T2" y="T3"/>
              </a:cxn>
              <a:cxn ang="0">
                <a:pos x="T4" y="T5"/>
              </a:cxn>
              <a:cxn ang="0">
                <a:pos x="T6" y="T7"/>
              </a:cxn>
              <a:cxn ang="0">
                <a:pos x="T8" y="T9"/>
              </a:cxn>
              <a:cxn ang="0">
                <a:pos x="T10" y="T11"/>
              </a:cxn>
            </a:cxnLst>
            <a:rect l="0" t="0" r="r" b="b"/>
            <a:pathLst>
              <a:path w="1247" h="1306">
                <a:moveTo>
                  <a:pt x="0" y="0"/>
                </a:moveTo>
                <a:lnTo>
                  <a:pt x="1247" y="0"/>
                </a:lnTo>
                <a:lnTo>
                  <a:pt x="1247" y="945"/>
                </a:lnTo>
                <a:lnTo>
                  <a:pt x="623" y="1306"/>
                </a:lnTo>
                <a:lnTo>
                  <a:pt x="0" y="945"/>
                </a:lnTo>
                <a:lnTo>
                  <a:pt x="0" y="0"/>
                </a:lnTo>
                <a:close/>
              </a:path>
            </a:pathLst>
          </a:custGeom>
          <a:solidFill>
            <a:schemeClr val="accent2"/>
          </a:solidFill>
          <a:ln>
            <a:noFill/>
          </a:ln>
        </p:spPr>
        <p:txBody>
          <a:bodyPr vert="horz" wrap="square" lIns="68573" tIns="215976" rIns="68573" bIns="34286" numCol="1" anchor="t" anchorCtr="0" compatLnSpc="1"/>
          <a:lstStyle/>
          <a:p>
            <a:pPr algn="ctr"/>
            <a:r>
              <a:rPr lang="zh-CN" altLang="en-US" sz="1500" b="1" dirty="0">
                <a:solidFill>
                  <a:schemeClr val="bg1"/>
                </a:solidFill>
                <a:cs typeface="+mn-ea"/>
                <a:sym typeface="+mn-lt"/>
              </a:rPr>
              <a:t>输入标题</a:t>
            </a:r>
          </a:p>
        </p:txBody>
      </p:sp>
      <p:sp>
        <p:nvSpPr>
          <p:cNvPr id="22" name="Freeform 7"/>
          <p:cNvSpPr/>
          <p:nvPr/>
        </p:nvSpPr>
        <p:spPr bwMode="auto">
          <a:xfrm>
            <a:off x="1790969" y="3932826"/>
            <a:ext cx="1076648" cy="1127739"/>
          </a:xfrm>
          <a:custGeom>
            <a:avLst/>
            <a:gdLst>
              <a:gd name="T0" fmla="*/ 0 w 1247"/>
              <a:gd name="T1" fmla="*/ 0 h 1306"/>
              <a:gd name="T2" fmla="*/ 1247 w 1247"/>
              <a:gd name="T3" fmla="*/ 0 h 1306"/>
              <a:gd name="T4" fmla="*/ 1247 w 1247"/>
              <a:gd name="T5" fmla="*/ 947 h 1306"/>
              <a:gd name="T6" fmla="*/ 623 w 1247"/>
              <a:gd name="T7" fmla="*/ 1306 h 1306"/>
              <a:gd name="T8" fmla="*/ 0 w 1247"/>
              <a:gd name="T9" fmla="*/ 947 h 1306"/>
              <a:gd name="T10" fmla="*/ 0 w 1247"/>
              <a:gd name="T11" fmla="*/ 0 h 1306"/>
            </a:gdLst>
            <a:ahLst/>
            <a:cxnLst>
              <a:cxn ang="0">
                <a:pos x="T0" y="T1"/>
              </a:cxn>
              <a:cxn ang="0">
                <a:pos x="T2" y="T3"/>
              </a:cxn>
              <a:cxn ang="0">
                <a:pos x="T4" y="T5"/>
              </a:cxn>
              <a:cxn ang="0">
                <a:pos x="T6" y="T7"/>
              </a:cxn>
              <a:cxn ang="0">
                <a:pos x="T8" y="T9"/>
              </a:cxn>
              <a:cxn ang="0">
                <a:pos x="T10" y="T11"/>
              </a:cxn>
            </a:cxnLst>
            <a:rect l="0" t="0" r="r" b="b"/>
            <a:pathLst>
              <a:path w="1247" h="1306">
                <a:moveTo>
                  <a:pt x="0" y="0"/>
                </a:moveTo>
                <a:lnTo>
                  <a:pt x="1247" y="0"/>
                </a:lnTo>
                <a:lnTo>
                  <a:pt x="1247" y="947"/>
                </a:lnTo>
                <a:lnTo>
                  <a:pt x="623" y="1306"/>
                </a:lnTo>
                <a:lnTo>
                  <a:pt x="0" y="947"/>
                </a:lnTo>
                <a:lnTo>
                  <a:pt x="0" y="0"/>
                </a:lnTo>
                <a:close/>
              </a:path>
            </a:pathLst>
          </a:custGeom>
          <a:solidFill>
            <a:schemeClr val="accent2"/>
          </a:solidFill>
          <a:ln>
            <a:noFill/>
          </a:ln>
        </p:spPr>
        <p:txBody>
          <a:bodyPr vert="horz" wrap="square" lIns="68573" tIns="215976" rIns="68573" bIns="34286" numCol="1" anchor="t" anchorCtr="0" compatLnSpc="1"/>
          <a:lstStyle/>
          <a:p>
            <a:pPr algn="ctr"/>
            <a:r>
              <a:rPr lang="zh-CN" altLang="en-US" sz="1500" b="1" dirty="0">
                <a:solidFill>
                  <a:schemeClr val="bg1"/>
                </a:solidFill>
                <a:cs typeface="+mn-ea"/>
                <a:sym typeface="+mn-lt"/>
              </a:rPr>
              <a:t>输入标题</a:t>
            </a:r>
          </a:p>
        </p:txBody>
      </p:sp>
      <p:sp>
        <p:nvSpPr>
          <p:cNvPr id="23" name="Freeform 12"/>
          <p:cNvSpPr>
            <a:spLocks noEditPoints="1"/>
          </p:cNvSpPr>
          <p:nvPr/>
        </p:nvSpPr>
        <p:spPr bwMode="auto">
          <a:xfrm>
            <a:off x="2147261" y="4437478"/>
            <a:ext cx="364064" cy="363569"/>
          </a:xfrm>
          <a:custGeom>
            <a:avLst/>
            <a:gdLst>
              <a:gd name="T0" fmla="*/ 192 w 283"/>
              <a:gd name="T1" fmla="*/ 43 h 283"/>
              <a:gd name="T2" fmla="*/ 181 w 283"/>
              <a:gd name="T3" fmla="*/ 33 h 283"/>
              <a:gd name="T4" fmla="*/ 257 w 283"/>
              <a:gd name="T5" fmla="*/ 136 h 283"/>
              <a:gd name="T6" fmla="*/ 283 w 283"/>
              <a:gd name="T7" fmla="*/ 136 h 283"/>
              <a:gd name="T8" fmla="*/ 240 w 283"/>
              <a:gd name="T9" fmla="*/ 179 h 283"/>
              <a:gd name="T10" fmla="*/ 196 w 283"/>
              <a:gd name="T11" fmla="*/ 136 h 283"/>
              <a:gd name="T12" fmla="*/ 221 w 283"/>
              <a:gd name="T13" fmla="*/ 136 h 283"/>
              <a:gd name="T14" fmla="*/ 169 w 283"/>
              <a:gd name="T15" fmla="*/ 66 h 283"/>
              <a:gd name="T16" fmla="*/ 192 w 283"/>
              <a:gd name="T17" fmla="*/ 43 h 283"/>
              <a:gd name="T18" fmla="*/ 192 w 283"/>
              <a:gd name="T19" fmla="*/ 43 h 283"/>
              <a:gd name="T20" fmla="*/ 217 w 283"/>
              <a:gd name="T21" fmla="*/ 169 h 283"/>
              <a:gd name="T22" fmla="*/ 217 w 283"/>
              <a:gd name="T23" fmla="*/ 169 h 283"/>
              <a:gd name="T24" fmla="*/ 147 w 283"/>
              <a:gd name="T25" fmla="*/ 221 h 283"/>
              <a:gd name="T26" fmla="*/ 147 w 283"/>
              <a:gd name="T27" fmla="*/ 196 h 283"/>
              <a:gd name="T28" fmla="*/ 104 w 283"/>
              <a:gd name="T29" fmla="*/ 240 h 283"/>
              <a:gd name="T30" fmla="*/ 147 w 283"/>
              <a:gd name="T31" fmla="*/ 283 h 283"/>
              <a:gd name="T32" fmla="*/ 147 w 283"/>
              <a:gd name="T33" fmla="*/ 257 h 283"/>
              <a:gd name="T34" fmla="*/ 251 w 283"/>
              <a:gd name="T35" fmla="*/ 181 h 283"/>
              <a:gd name="T36" fmla="*/ 240 w 283"/>
              <a:gd name="T37" fmla="*/ 192 h 283"/>
              <a:gd name="T38" fmla="*/ 217 w 283"/>
              <a:gd name="T39" fmla="*/ 169 h 283"/>
              <a:gd name="T40" fmla="*/ 217 w 283"/>
              <a:gd name="T41" fmla="*/ 169 h 283"/>
              <a:gd name="T42" fmla="*/ 114 w 283"/>
              <a:gd name="T43" fmla="*/ 217 h 283"/>
              <a:gd name="T44" fmla="*/ 114 w 283"/>
              <a:gd name="T45" fmla="*/ 217 h 283"/>
              <a:gd name="T46" fmla="*/ 91 w 283"/>
              <a:gd name="T47" fmla="*/ 240 h 283"/>
              <a:gd name="T48" fmla="*/ 102 w 283"/>
              <a:gd name="T49" fmla="*/ 250 h 283"/>
              <a:gd name="T50" fmla="*/ 26 w 283"/>
              <a:gd name="T51" fmla="*/ 147 h 283"/>
              <a:gd name="T52" fmla="*/ 0 w 283"/>
              <a:gd name="T53" fmla="*/ 147 h 283"/>
              <a:gd name="T54" fmla="*/ 43 w 283"/>
              <a:gd name="T55" fmla="*/ 104 h 283"/>
              <a:gd name="T56" fmla="*/ 87 w 283"/>
              <a:gd name="T57" fmla="*/ 147 h 283"/>
              <a:gd name="T58" fmla="*/ 62 w 283"/>
              <a:gd name="T59" fmla="*/ 147 h 283"/>
              <a:gd name="T60" fmla="*/ 114 w 283"/>
              <a:gd name="T61" fmla="*/ 217 h 283"/>
              <a:gd name="T62" fmla="*/ 114 w 283"/>
              <a:gd name="T63" fmla="*/ 217 h 283"/>
              <a:gd name="T64" fmla="*/ 66 w 283"/>
              <a:gd name="T65" fmla="*/ 114 h 283"/>
              <a:gd name="T66" fmla="*/ 66 w 283"/>
              <a:gd name="T67" fmla="*/ 114 h 283"/>
              <a:gd name="T68" fmla="*/ 136 w 283"/>
              <a:gd name="T69" fmla="*/ 62 h 283"/>
              <a:gd name="T70" fmla="*/ 136 w 283"/>
              <a:gd name="T71" fmla="*/ 87 h 283"/>
              <a:gd name="T72" fmla="*/ 179 w 283"/>
              <a:gd name="T73" fmla="*/ 43 h 283"/>
              <a:gd name="T74" fmla="*/ 136 w 283"/>
              <a:gd name="T75" fmla="*/ 0 h 283"/>
              <a:gd name="T76" fmla="*/ 136 w 283"/>
              <a:gd name="T77" fmla="*/ 26 h 283"/>
              <a:gd name="T78" fmla="*/ 33 w 283"/>
              <a:gd name="T79" fmla="*/ 102 h 283"/>
              <a:gd name="T80" fmla="*/ 43 w 283"/>
              <a:gd name="T81" fmla="*/ 91 h 283"/>
              <a:gd name="T82" fmla="*/ 66 w 283"/>
              <a:gd name="T83" fmla="*/ 114 h 283"/>
              <a:gd name="T84" fmla="*/ 66 w 283"/>
              <a:gd name="T85" fmla="*/ 114 h 283"/>
              <a:gd name="T86" fmla="*/ 88 w 283"/>
              <a:gd name="T87" fmla="*/ 141 h 283"/>
              <a:gd name="T88" fmla="*/ 88 w 283"/>
              <a:gd name="T89" fmla="*/ 141 h 283"/>
              <a:gd name="T90" fmla="*/ 142 w 283"/>
              <a:gd name="T91" fmla="*/ 195 h 283"/>
              <a:gd name="T92" fmla="*/ 195 w 283"/>
              <a:gd name="T93" fmla="*/ 141 h 283"/>
              <a:gd name="T94" fmla="*/ 142 w 283"/>
              <a:gd name="T95" fmla="*/ 88 h 283"/>
              <a:gd name="T96" fmla="*/ 88 w 283"/>
              <a:gd name="T97" fmla="*/ 141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3" h="283">
                <a:moveTo>
                  <a:pt x="192" y="43"/>
                </a:moveTo>
                <a:cubicBezTo>
                  <a:pt x="181" y="33"/>
                  <a:pt x="181" y="33"/>
                  <a:pt x="181" y="33"/>
                </a:cubicBezTo>
                <a:cubicBezTo>
                  <a:pt x="224" y="48"/>
                  <a:pt x="255" y="88"/>
                  <a:pt x="257" y="136"/>
                </a:cubicBezTo>
                <a:cubicBezTo>
                  <a:pt x="283" y="136"/>
                  <a:pt x="283" y="136"/>
                  <a:pt x="283" y="136"/>
                </a:cubicBezTo>
                <a:cubicBezTo>
                  <a:pt x="240" y="179"/>
                  <a:pt x="240" y="179"/>
                  <a:pt x="240" y="179"/>
                </a:cubicBezTo>
                <a:cubicBezTo>
                  <a:pt x="196" y="136"/>
                  <a:pt x="196" y="136"/>
                  <a:pt x="196" y="136"/>
                </a:cubicBezTo>
                <a:cubicBezTo>
                  <a:pt x="221" y="136"/>
                  <a:pt x="221" y="136"/>
                  <a:pt x="221" y="136"/>
                </a:cubicBezTo>
                <a:cubicBezTo>
                  <a:pt x="219" y="104"/>
                  <a:pt x="198" y="77"/>
                  <a:pt x="169" y="66"/>
                </a:cubicBezTo>
                <a:cubicBezTo>
                  <a:pt x="192" y="43"/>
                  <a:pt x="192" y="43"/>
                  <a:pt x="192" y="43"/>
                </a:cubicBezTo>
                <a:cubicBezTo>
                  <a:pt x="192" y="43"/>
                  <a:pt x="192" y="43"/>
                  <a:pt x="192" y="43"/>
                </a:cubicBezTo>
                <a:close/>
                <a:moveTo>
                  <a:pt x="217" y="169"/>
                </a:moveTo>
                <a:cubicBezTo>
                  <a:pt x="217" y="169"/>
                  <a:pt x="217" y="169"/>
                  <a:pt x="217" y="169"/>
                </a:cubicBezTo>
                <a:cubicBezTo>
                  <a:pt x="206" y="198"/>
                  <a:pt x="179" y="219"/>
                  <a:pt x="147" y="221"/>
                </a:cubicBezTo>
                <a:cubicBezTo>
                  <a:pt x="147" y="196"/>
                  <a:pt x="147" y="196"/>
                  <a:pt x="147" y="196"/>
                </a:cubicBezTo>
                <a:cubicBezTo>
                  <a:pt x="104" y="240"/>
                  <a:pt x="104" y="240"/>
                  <a:pt x="104" y="240"/>
                </a:cubicBezTo>
                <a:cubicBezTo>
                  <a:pt x="147" y="283"/>
                  <a:pt x="147" y="283"/>
                  <a:pt x="147" y="283"/>
                </a:cubicBezTo>
                <a:cubicBezTo>
                  <a:pt x="147" y="257"/>
                  <a:pt x="147" y="257"/>
                  <a:pt x="147" y="257"/>
                </a:cubicBezTo>
                <a:cubicBezTo>
                  <a:pt x="195" y="255"/>
                  <a:pt x="235" y="224"/>
                  <a:pt x="251" y="181"/>
                </a:cubicBezTo>
                <a:cubicBezTo>
                  <a:pt x="240" y="192"/>
                  <a:pt x="240" y="192"/>
                  <a:pt x="240" y="192"/>
                </a:cubicBezTo>
                <a:cubicBezTo>
                  <a:pt x="217" y="169"/>
                  <a:pt x="217" y="169"/>
                  <a:pt x="217" y="169"/>
                </a:cubicBezTo>
                <a:cubicBezTo>
                  <a:pt x="217" y="169"/>
                  <a:pt x="217" y="169"/>
                  <a:pt x="217" y="169"/>
                </a:cubicBezTo>
                <a:close/>
                <a:moveTo>
                  <a:pt x="114" y="217"/>
                </a:moveTo>
                <a:cubicBezTo>
                  <a:pt x="114" y="217"/>
                  <a:pt x="114" y="217"/>
                  <a:pt x="114" y="217"/>
                </a:cubicBezTo>
                <a:cubicBezTo>
                  <a:pt x="91" y="240"/>
                  <a:pt x="91" y="240"/>
                  <a:pt x="91" y="240"/>
                </a:cubicBezTo>
                <a:cubicBezTo>
                  <a:pt x="102" y="250"/>
                  <a:pt x="102" y="250"/>
                  <a:pt x="102" y="250"/>
                </a:cubicBezTo>
                <a:cubicBezTo>
                  <a:pt x="59" y="235"/>
                  <a:pt x="28" y="195"/>
                  <a:pt x="26" y="147"/>
                </a:cubicBezTo>
                <a:cubicBezTo>
                  <a:pt x="0" y="147"/>
                  <a:pt x="0" y="147"/>
                  <a:pt x="0" y="147"/>
                </a:cubicBezTo>
                <a:cubicBezTo>
                  <a:pt x="43" y="104"/>
                  <a:pt x="43" y="104"/>
                  <a:pt x="43" y="104"/>
                </a:cubicBezTo>
                <a:cubicBezTo>
                  <a:pt x="87" y="147"/>
                  <a:pt x="87" y="147"/>
                  <a:pt x="87" y="147"/>
                </a:cubicBezTo>
                <a:cubicBezTo>
                  <a:pt x="62" y="147"/>
                  <a:pt x="62" y="147"/>
                  <a:pt x="62" y="147"/>
                </a:cubicBezTo>
                <a:cubicBezTo>
                  <a:pt x="64" y="179"/>
                  <a:pt x="85" y="206"/>
                  <a:pt x="114" y="217"/>
                </a:cubicBezTo>
                <a:cubicBezTo>
                  <a:pt x="114" y="217"/>
                  <a:pt x="114" y="217"/>
                  <a:pt x="114" y="217"/>
                </a:cubicBezTo>
                <a:close/>
                <a:moveTo>
                  <a:pt x="66" y="114"/>
                </a:moveTo>
                <a:cubicBezTo>
                  <a:pt x="66" y="114"/>
                  <a:pt x="66" y="114"/>
                  <a:pt x="66" y="114"/>
                </a:cubicBezTo>
                <a:cubicBezTo>
                  <a:pt x="77" y="85"/>
                  <a:pt x="104" y="64"/>
                  <a:pt x="136" y="62"/>
                </a:cubicBezTo>
                <a:cubicBezTo>
                  <a:pt x="136" y="87"/>
                  <a:pt x="136" y="87"/>
                  <a:pt x="136" y="87"/>
                </a:cubicBezTo>
                <a:cubicBezTo>
                  <a:pt x="179" y="43"/>
                  <a:pt x="179" y="43"/>
                  <a:pt x="179" y="43"/>
                </a:cubicBezTo>
                <a:cubicBezTo>
                  <a:pt x="136" y="0"/>
                  <a:pt x="136" y="0"/>
                  <a:pt x="136" y="0"/>
                </a:cubicBezTo>
                <a:cubicBezTo>
                  <a:pt x="136" y="26"/>
                  <a:pt x="136" y="26"/>
                  <a:pt x="136" y="26"/>
                </a:cubicBezTo>
                <a:cubicBezTo>
                  <a:pt x="88" y="28"/>
                  <a:pt x="48" y="59"/>
                  <a:pt x="33" y="102"/>
                </a:cubicBezTo>
                <a:cubicBezTo>
                  <a:pt x="43" y="91"/>
                  <a:pt x="43" y="91"/>
                  <a:pt x="43" y="91"/>
                </a:cubicBezTo>
                <a:cubicBezTo>
                  <a:pt x="66" y="114"/>
                  <a:pt x="66" y="114"/>
                  <a:pt x="66" y="114"/>
                </a:cubicBezTo>
                <a:cubicBezTo>
                  <a:pt x="66" y="114"/>
                  <a:pt x="66" y="114"/>
                  <a:pt x="66" y="114"/>
                </a:cubicBezTo>
                <a:close/>
                <a:moveTo>
                  <a:pt x="88" y="141"/>
                </a:moveTo>
                <a:cubicBezTo>
                  <a:pt x="88" y="141"/>
                  <a:pt x="88" y="141"/>
                  <a:pt x="88" y="141"/>
                </a:cubicBezTo>
                <a:cubicBezTo>
                  <a:pt x="88" y="171"/>
                  <a:pt x="112" y="195"/>
                  <a:pt x="142" y="195"/>
                </a:cubicBezTo>
                <a:cubicBezTo>
                  <a:pt x="171" y="195"/>
                  <a:pt x="195" y="171"/>
                  <a:pt x="195" y="141"/>
                </a:cubicBezTo>
                <a:cubicBezTo>
                  <a:pt x="195" y="112"/>
                  <a:pt x="171" y="88"/>
                  <a:pt x="142" y="88"/>
                </a:cubicBezTo>
                <a:cubicBezTo>
                  <a:pt x="112" y="88"/>
                  <a:pt x="88" y="112"/>
                  <a:pt x="88" y="141"/>
                </a:cubicBezTo>
                <a:close/>
              </a:path>
            </a:pathLst>
          </a:custGeom>
          <a:solidFill>
            <a:schemeClr val="bg1"/>
          </a:solidFill>
          <a:ln>
            <a:noFill/>
          </a:ln>
        </p:spPr>
        <p:txBody>
          <a:bodyPr vert="horz" wrap="square" lIns="68573" tIns="34286" rIns="68573" bIns="34286" numCol="1" anchor="t" anchorCtr="0" compatLnSpc="1"/>
          <a:lstStyle/>
          <a:p>
            <a:endParaRPr lang="zh-CN" altLang="en-US" sz="1000" dirty="0">
              <a:solidFill>
                <a:schemeClr val="tx1">
                  <a:lumMod val="75000"/>
                  <a:lumOff val="25000"/>
                </a:schemeClr>
              </a:solidFill>
              <a:cs typeface="+mn-ea"/>
              <a:sym typeface="+mn-lt"/>
            </a:endParaRPr>
          </a:p>
        </p:txBody>
      </p:sp>
      <p:sp>
        <p:nvSpPr>
          <p:cNvPr id="24" name="Freeform 13"/>
          <p:cNvSpPr>
            <a:spLocks noEditPoints="1"/>
          </p:cNvSpPr>
          <p:nvPr/>
        </p:nvSpPr>
        <p:spPr bwMode="auto">
          <a:xfrm>
            <a:off x="2153484" y="2815885"/>
            <a:ext cx="351617" cy="351665"/>
          </a:xfrm>
          <a:custGeom>
            <a:avLst/>
            <a:gdLst>
              <a:gd name="T0" fmla="*/ 99 w 285"/>
              <a:gd name="T1" fmla="*/ 198 h 285"/>
              <a:gd name="T2" fmla="*/ 63 w 285"/>
              <a:gd name="T3" fmla="*/ 261 h 285"/>
              <a:gd name="T4" fmla="*/ 0 w 285"/>
              <a:gd name="T5" fmla="*/ 142 h 285"/>
              <a:gd name="T6" fmla="*/ 133 w 285"/>
              <a:gd name="T7" fmla="*/ 0 h 285"/>
              <a:gd name="T8" fmla="*/ 133 w 285"/>
              <a:gd name="T9" fmla="*/ 71 h 285"/>
              <a:gd name="T10" fmla="*/ 71 w 285"/>
              <a:gd name="T11" fmla="*/ 142 h 285"/>
              <a:gd name="T12" fmla="*/ 99 w 285"/>
              <a:gd name="T13" fmla="*/ 198 h 285"/>
              <a:gd name="T14" fmla="*/ 99 w 285"/>
              <a:gd name="T15" fmla="*/ 198 h 285"/>
              <a:gd name="T16" fmla="*/ 199 w 285"/>
              <a:gd name="T17" fmla="*/ 99 h 285"/>
              <a:gd name="T18" fmla="*/ 199 w 285"/>
              <a:gd name="T19" fmla="*/ 99 h 285"/>
              <a:gd name="T20" fmla="*/ 261 w 285"/>
              <a:gd name="T21" fmla="*/ 63 h 285"/>
              <a:gd name="T22" fmla="*/ 151 w 285"/>
              <a:gd name="T23" fmla="*/ 0 h 285"/>
              <a:gd name="T24" fmla="*/ 151 w 285"/>
              <a:gd name="T25" fmla="*/ 71 h 285"/>
              <a:gd name="T26" fmla="*/ 199 w 285"/>
              <a:gd name="T27" fmla="*/ 99 h 285"/>
              <a:gd name="T28" fmla="*/ 270 w 285"/>
              <a:gd name="T29" fmla="*/ 78 h 285"/>
              <a:gd name="T30" fmla="*/ 270 w 285"/>
              <a:gd name="T31" fmla="*/ 78 h 285"/>
              <a:gd name="T32" fmla="*/ 208 w 285"/>
              <a:gd name="T33" fmla="*/ 114 h 285"/>
              <a:gd name="T34" fmla="*/ 214 w 285"/>
              <a:gd name="T35" fmla="*/ 142 h 285"/>
              <a:gd name="T36" fmla="*/ 142 w 285"/>
              <a:gd name="T37" fmla="*/ 213 h 285"/>
              <a:gd name="T38" fmla="*/ 115 w 285"/>
              <a:gd name="T39" fmla="*/ 208 h 285"/>
              <a:gd name="T40" fmla="*/ 79 w 285"/>
              <a:gd name="T41" fmla="*/ 269 h 285"/>
              <a:gd name="T42" fmla="*/ 142 w 285"/>
              <a:gd name="T43" fmla="*/ 285 h 285"/>
              <a:gd name="T44" fmla="*/ 285 w 285"/>
              <a:gd name="T45" fmla="*/ 142 h 285"/>
              <a:gd name="T46" fmla="*/ 270 w 285"/>
              <a:gd name="T47" fmla="*/ 78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5" h="285">
                <a:moveTo>
                  <a:pt x="99" y="198"/>
                </a:moveTo>
                <a:cubicBezTo>
                  <a:pt x="63" y="261"/>
                  <a:pt x="63" y="261"/>
                  <a:pt x="63" y="261"/>
                </a:cubicBezTo>
                <a:cubicBezTo>
                  <a:pt x="25" y="235"/>
                  <a:pt x="0" y="191"/>
                  <a:pt x="0" y="142"/>
                </a:cubicBezTo>
                <a:cubicBezTo>
                  <a:pt x="0" y="66"/>
                  <a:pt x="59" y="4"/>
                  <a:pt x="133" y="0"/>
                </a:cubicBezTo>
                <a:cubicBezTo>
                  <a:pt x="133" y="71"/>
                  <a:pt x="133" y="71"/>
                  <a:pt x="133" y="71"/>
                </a:cubicBezTo>
                <a:cubicBezTo>
                  <a:pt x="98" y="76"/>
                  <a:pt x="71" y="106"/>
                  <a:pt x="71" y="142"/>
                </a:cubicBezTo>
                <a:cubicBezTo>
                  <a:pt x="71" y="165"/>
                  <a:pt x="82" y="185"/>
                  <a:pt x="99" y="198"/>
                </a:cubicBezTo>
                <a:cubicBezTo>
                  <a:pt x="99" y="198"/>
                  <a:pt x="99" y="198"/>
                  <a:pt x="99" y="198"/>
                </a:cubicBezTo>
                <a:close/>
                <a:moveTo>
                  <a:pt x="199" y="99"/>
                </a:moveTo>
                <a:cubicBezTo>
                  <a:pt x="199" y="99"/>
                  <a:pt x="199" y="99"/>
                  <a:pt x="199" y="99"/>
                </a:cubicBezTo>
                <a:cubicBezTo>
                  <a:pt x="261" y="63"/>
                  <a:pt x="261" y="63"/>
                  <a:pt x="261" y="63"/>
                </a:cubicBezTo>
                <a:cubicBezTo>
                  <a:pt x="237" y="27"/>
                  <a:pt x="197" y="2"/>
                  <a:pt x="151" y="0"/>
                </a:cubicBezTo>
                <a:cubicBezTo>
                  <a:pt x="151" y="71"/>
                  <a:pt x="151" y="71"/>
                  <a:pt x="151" y="71"/>
                </a:cubicBezTo>
                <a:cubicBezTo>
                  <a:pt x="171" y="74"/>
                  <a:pt x="188" y="84"/>
                  <a:pt x="199" y="99"/>
                </a:cubicBezTo>
                <a:close/>
                <a:moveTo>
                  <a:pt x="270" y="78"/>
                </a:moveTo>
                <a:cubicBezTo>
                  <a:pt x="270" y="78"/>
                  <a:pt x="270" y="78"/>
                  <a:pt x="270" y="78"/>
                </a:cubicBezTo>
                <a:cubicBezTo>
                  <a:pt x="208" y="114"/>
                  <a:pt x="208" y="114"/>
                  <a:pt x="208" y="114"/>
                </a:cubicBezTo>
                <a:cubicBezTo>
                  <a:pt x="212" y="123"/>
                  <a:pt x="214" y="132"/>
                  <a:pt x="214" y="142"/>
                </a:cubicBezTo>
                <a:cubicBezTo>
                  <a:pt x="214" y="181"/>
                  <a:pt x="182" y="213"/>
                  <a:pt x="142" y="213"/>
                </a:cubicBezTo>
                <a:cubicBezTo>
                  <a:pt x="133" y="213"/>
                  <a:pt x="123" y="211"/>
                  <a:pt x="115" y="208"/>
                </a:cubicBezTo>
                <a:cubicBezTo>
                  <a:pt x="79" y="269"/>
                  <a:pt x="79" y="269"/>
                  <a:pt x="79" y="269"/>
                </a:cubicBezTo>
                <a:cubicBezTo>
                  <a:pt x="98" y="279"/>
                  <a:pt x="120" y="285"/>
                  <a:pt x="142" y="285"/>
                </a:cubicBezTo>
                <a:cubicBezTo>
                  <a:pt x="221" y="285"/>
                  <a:pt x="285" y="221"/>
                  <a:pt x="285" y="142"/>
                </a:cubicBezTo>
                <a:cubicBezTo>
                  <a:pt x="285" y="119"/>
                  <a:pt x="280" y="97"/>
                  <a:pt x="270" y="78"/>
                </a:cubicBezTo>
                <a:close/>
              </a:path>
            </a:pathLst>
          </a:custGeom>
          <a:solidFill>
            <a:schemeClr val="bg1"/>
          </a:solidFill>
          <a:ln>
            <a:noFill/>
          </a:ln>
        </p:spPr>
        <p:txBody>
          <a:bodyPr vert="horz" wrap="square" lIns="68573" tIns="34286" rIns="68573" bIns="34286" numCol="1" anchor="t" anchorCtr="0" compatLnSpc="1"/>
          <a:lstStyle/>
          <a:p>
            <a:endParaRPr lang="zh-CN" altLang="en-US" sz="1000" dirty="0">
              <a:solidFill>
                <a:schemeClr val="tx1">
                  <a:lumMod val="75000"/>
                  <a:lumOff val="25000"/>
                </a:schemeClr>
              </a:solidFill>
              <a:cs typeface="+mn-ea"/>
              <a:sym typeface="+mn-lt"/>
            </a:endParaRPr>
          </a:p>
        </p:txBody>
      </p:sp>
      <p:sp>
        <p:nvSpPr>
          <p:cNvPr id="25" name="TextBox 24"/>
          <p:cNvSpPr txBox="1"/>
          <p:nvPr/>
        </p:nvSpPr>
        <p:spPr>
          <a:xfrm>
            <a:off x="2924810" y="2308225"/>
            <a:ext cx="3435985" cy="1174750"/>
          </a:xfrm>
          <a:prstGeom prst="rect">
            <a:avLst/>
          </a:prstGeom>
          <a:noFill/>
        </p:spPr>
        <p:txBody>
          <a:bodyPr wrap="square" lIns="68560" tIns="34279" rIns="68560" bIns="34279" rtlCol="0">
            <a:spAutoFit/>
          </a:bodyPr>
          <a:lstStyle/>
          <a:p>
            <a:pPr algn="l">
              <a:lnSpc>
                <a:spcPct val="150000"/>
              </a:lnSpc>
              <a:spcBef>
                <a:spcPct val="20000"/>
              </a:spcBef>
              <a:buFont typeface="Arial" panose="020B0604020202020204" pitchFamily="34" charset="0"/>
            </a:pPr>
            <a:r>
              <a:rPr lang="zh-CN" altLang="en-US" sz="1200" dirty="0">
                <a:solidFill>
                  <a:schemeClr val="tx1">
                    <a:lumMod val="65000"/>
                    <a:lumOff val="35000"/>
                  </a:schemeClr>
                </a:solidFill>
                <a:cs typeface="+mn-ea"/>
                <a:sym typeface="+mn-lt"/>
              </a:rPr>
              <a:t>点击此处更换文本替换文字点击此处更换文本替换文字点击此处更换文本替换文字点击此处更换文本替换文字点击此处更换文本替换文字点击此处更换文本替换文字</a:t>
            </a:r>
          </a:p>
        </p:txBody>
      </p:sp>
      <p:sp>
        <p:nvSpPr>
          <p:cNvPr id="26" name="TextBox 25"/>
          <p:cNvSpPr txBox="1"/>
          <p:nvPr/>
        </p:nvSpPr>
        <p:spPr>
          <a:xfrm>
            <a:off x="2924810" y="3921760"/>
            <a:ext cx="3435985" cy="1174750"/>
          </a:xfrm>
          <a:prstGeom prst="rect">
            <a:avLst/>
          </a:prstGeom>
          <a:noFill/>
        </p:spPr>
        <p:txBody>
          <a:bodyPr wrap="square" lIns="68560" tIns="34279" rIns="68560" bIns="34279" rtlCol="0">
            <a:spAutoFit/>
          </a:bodyPr>
          <a:lstStyle/>
          <a:p>
            <a:pPr algn="l">
              <a:lnSpc>
                <a:spcPct val="150000"/>
              </a:lnSpc>
              <a:spcBef>
                <a:spcPct val="20000"/>
              </a:spcBef>
              <a:buFont typeface="Arial" panose="020B0604020202020204" pitchFamily="34" charset="0"/>
            </a:pPr>
            <a:r>
              <a:rPr lang="zh-CN" altLang="en-US" sz="1200" dirty="0">
                <a:solidFill>
                  <a:schemeClr val="tx1">
                    <a:lumMod val="65000"/>
                    <a:lumOff val="35000"/>
                  </a:schemeClr>
                </a:solidFill>
                <a:cs typeface="+mn-ea"/>
                <a:sym typeface="+mn-lt"/>
              </a:rPr>
              <a:t>点击此处更换文本替换文字点击此处更换文本替换文字点击此处更换文本替换文字点击此处更换文本替换文字点击此处更换文本替换文字点击此处更换文本替换文字</a:t>
            </a:r>
          </a:p>
        </p:txBody>
      </p:sp>
      <p:sp>
        <p:nvSpPr>
          <p:cNvPr id="27" name="Line 6"/>
          <p:cNvSpPr>
            <a:spLocks noChangeShapeType="1"/>
          </p:cNvSpPr>
          <p:nvPr/>
        </p:nvSpPr>
        <p:spPr bwMode="auto">
          <a:xfrm>
            <a:off x="7191803" y="2396182"/>
            <a:ext cx="3512490" cy="0"/>
          </a:xfrm>
          <a:prstGeom prst="line">
            <a:avLst/>
          </a:prstGeom>
          <a:noFill/>
          <a:ln w="5" cap="flat">
            <a:solidFill>
              <a:schemeClr val="accent2"/>
            </a:solidFill>
            <a:prstDash val="solid"/>
            <a:miter lim="800000"/>
          </a:ln>
          <a:extLst>
            <a:ext uri="{909E8E84-426E-40DD-AFC4-6F175D3DCCD1}">
              <a14:hiddenFill xmlns:a14="http://schemas.microsoft.com/office/drawing/2010/main">
                <a:noFill/>
              </a14:hiddenFill>
            </a:ext>
          </a:extLst>
        </p:spPr>
        <p:txBody>
          <a:bodyPr vert="horz" wrap="square" lIns="68573" tIns="34286" rIns="68573" bIns="34286" numCol="1" anchor="t" anchorCtr="0" compatLnSpc="1"/>
          <a:lstStyle/>
          <a:p>
            <a:endParaRPr lang="zh-CN" altLang="en-US" sz="1000" dirty="0">
              <a:solidFill>
                <a:schemeClr val="tx1">
                  <a:lumMod val="75000"/>
                  <a:lumOff val="25000"/>
                </a:schemeClr>
              </a:solidFill>
              <a:cs typeface="+mn-ea"/>
              <a:sym typeface="+mn-lt"/>
            </a:endParaRPr>
          </a:p>
        </p:txBody>
      </p:sp>
      <p:sp>
        <p:nvSpPr>
          <p:cNvPr id="28" name="Line 7"/>
          <p:cNvSpPr>
            <a:spLocks noChangeShapeType="1"/>
          </p:cNvSpPr>
          <p:nvPr/>
        </p:nvSpPr>
        <p:spPr bwMode="auto">
          <a:xfrm>
            <a:off x="7191803" y="2731314"/>
            <a:ext cx="3512490" cy="0"/>
          </a:xfrm>
          <a:prstGeom prst="line">
            <a:avLst/>
          </a:prstGeom>
          <a:noFill/>
          <a:ln w="5" cap="flat">
            <a:solidFill>
              <a:schemeClr val="accent2"/>
            </a:solidFill>
            <a:prstDash val="solid"/>
            <a:miter lim="800000"/>
          </a:ln>
          <a:extLst>
            <a:ext uri="{909E8E84-426E-40DD-AFC4-6F175D3DCCD1}">
              <a14:hiddenFill xmlns:a14="http://schemas.microsoft.com/office/drawing/2010/main">
                <a:noFill/>
              </a14:hiddenFill>
            </a:ext>
          </a:extLst>
        </p:spPr>
        <p:txBody>
          <a:bodyPr vert="horz" wrap="square" lIns="68573" tIns="34286" rIns="68573" bIns="34286" numCol="1" anchor="t" anchorCtr="0" compatLnSpc="1"/>
          <a:lstStyle/>
          <a:p>
            <a:endParaRPr lang="zh-CN" altLang="en-US" sz="1000" dirty="0">
              <a:solidFill>
                <a:schemeClr val="tx1">
                  <a:lumMod val="75000"/>
                  <a:lumOff val="25000"/>
                </a:schemeClr>
              </a:solidFill>
              <a:cs typeface="+mn-ea"/>
              <a:sym typeface="+mn-lt"/>
            </a:endParaRPr>
          </a:p>
        </p:txBody>
      </p:sp>
      <p:sp>
        <p:nvSpPr>
          <p:cNvPr id="29" name="Line 8"/>
          <p:cNvSpPr>
            <a:spLocks noChangeShapeType="1"/>
          </p:cNvSpPr>
          <p:nvPr/>
        </p:nvSpPr>
        <p:spPr bwMode="auto">
          <a:xfrm>
            <a:off x="7191803" y="3058559"/>
            <a:ext cx="3512490" cy="0"/>
          </a:xfrm>
          <a:prstGeom prst="line">
            <a:avLst/>
          </a:prstGeom>
          <a:noFill/>
          <a:ln w="5" cap="flat">
            <a:solidFill>
              <a:schemeClr val="accent2"/>
            </a:solidFill>
            <a:prstDash val="solid"/>
            <a:miter lim="800000"/>
          </a:ln>
          <a:extLst>
            <a:ext uri="{909E8E84-426E-40DD-AFC4-6F175D3DCCD1}">
              <a14:hiddenFill xmlns:a14="http://schemas.microsoft.com/office/drawing/2010/main">
                <a:noFill/>
              </a14:hiddenFill>
            </a:ext>
          </a:extLst>
        </p:spPr>
        <p:txBody>
          <a:bodyPr vert="horz" wrap="square" lIns="68573" tIns="34286" rIns="68573" bIns="34286" numCol="1" anchor="t" anchorCtr="0" compatLnSpc="1"/>
          <a:lstStyle/>
          <a:p>
            <a:endParaRPr lang="zh-CN" altLang="en-US" sz="1000" dirty="0">
              <a:solidFill>
                <a:schemeClr val="tx1">
                  <a:lumMod val="75000"/>
                  <a:lumOff val="25000"/>
                </a:schemeClr>
              </a:solidFill>
              <a:cs typeface="+mn-ea"/>
              <a:sym typeface="+mn-lt"/>
            </a:endParaRPr>
          </a:p>
        </p:txBody>
      </p:sp>
      <p:sp>
        <p:nvSpPr>
          <p:cNvPr id="30" name="Line 9"/>
          <p:cNvSpPr>
            <a:spLocks noChangeShapeType="1"/>
          </p:cNvSpPr>
          <p:nvPr/>
        </p:nvSpPr>
        <p:spPr bwMode="auto">
          <a:xfrm>
            <a:off x="7191803" y="3393691"/>
            <a:ext cx="3512490" cy="0"/>
          </a:xfrm>
          <a:prstGeom prst="line">
            <a:avLst/>
          </a:prstGeom>
          <a:noFill/>
          <a:ln w="5" cap="flat">
            <a:solidFill>
              <a:schemeClr val="accent2"/>
            </a:solidFill>
            <a:prstDash val="solid"/>
            <a:miter lim="800000"/>
          </a:ln>
          <a:extLst>
            <a:ext uri="{909E8E84-426E-40DD-AFC4-6F175D3DCCD1}">
              <a14:hiddenFill xmlns:a14="http://schemas.microsoft.com/office/drawing/2010/main">
                <a:noFill/>
              </a14:hiddenFill>
            </a:ext>
          </a:extLst>
        </p:spPr>
        <p:txBody>
          <a:bodyPr vert="horz" wrap="square" lIns="68573" tIns="34286" rIns="68573" bIns="34286" numCol="1" anchor="t" anchorCtr="0" compatLnSpc="1"/>
          <a:lstStyle/>
          <a:p>
            <a:endParaRPr lang="zh-CN" altLang="en-US" sz="1000" dirty="0">
              <a:solidFill>
                <a:schemeClr val="tx1">
                  <a:lumMod val="75000"/>
                  <a:lumOff val="25000"/>
                </a:schemeClr>
              </a:solidFill>
              <a:cs typeface="+mn-ea"/>
              <a:sym typeface="+mn-lt"/>
            </a:endParaRPr>
          </a:p>
        </p:txBody>
      </p:sp>
      <p:sp>
        <p:nvSpPr>
          <p:cNvPr id="31" name="Line 10"/>
          <p:cNvSpPr>
            <a:spLocks noChangeShapeType="1"/>
          </p:cNvSpPr>
          <p:nvPr/>
        </p:nvSpPr>
        <p:spPr bwMode="auto">
          <a:xfrm>
            <a:off x="7191803" y="3728821"/>
            <a:ext cx="3512490" cy="0"/>
          </a:xfrm>
          <a:prstGeom prst="line">
            <a:avLst/>
          </a:prstGeom>
          <a:noFill/>
          <a:ln w="5" cap="flat">
            <a:solidFill>
              <a:schemeClr val="accent2"/>
            </a:solidFill>
            <a:prstDash val="solid"/>
            <a:miter lim="800000"/>
          </a:ln>
          <a:extLst>
            <a:ext uri="{909E8E84-426E-40DD-AFC4-6F175D3DCCD1}">
              <a14:hiddenFill xmlns:a14="http://schemas.microsoft.com/office/drawing/2010/main">
                <a:noFill/>
              </a14:hiddenFill>
            </a:ext>
          </a:extLst>
        </p:spPr>
        <p:txBody>
          <a:bodyPr vert="horz" wrap="square" lIns="68573" tIns="34286" rIns="68573" bIns="34286" numCol="1" anchor="t" anchorCtr="0" compatLnSpc="1"/>
          <a:lstStyle/>
          <a:p>
            <a:endParaRPr lang="zh-CN" altLang="en-US" sz="1000" dirty="0">
              <a:solidFill>
                <a:schemeClr val="tx1">
                  <a:lumMod val="75000"/>
                  <a:lumOff val="25000"/>
                </a:schemeClr>
              </a:solidFill>
              <a:cs typeface="+mn-ea"/>
              <a:sym typeface="+mn-lt"/>
            </a:endParaRPr>
          </a:p>
        </p:txBody>
      </p:sp>
      <p:sp>
        <p:nvSpPr>
          <p:cNvPr id="32" name="Line 11"/>
          <p:cNvSpPr>
            <a:spLocks noChangeShapeType="1"/>
          </p:cNvSpPr>
          <p:nvPr/>
        </p:nvSpPr>
        <p:spPr bwMode="auto">
          <a:xfrm>
            <a:off x="7191803" y="4063953"/>
            <a:ext cx="3512490" cy="0"/>
          </a:xfrm>
          <a:prstGeom prst="line">
            <a:avLst/>
          </a:prstGeom>
          <a:noFill/>
          <a:ln w="5" cap="flat">
            <a:solidFill>
              <a:schemeClr val="accent2"/>
            </a:solidFill>
            <a:prstDash val="solid"/>
            <a:miter lim="800000"/>
          </a:ln>
          <a:extLst>
            <a:ext uri="{909E8E84-426E-40DD-AFC4-6F175D3DCCD1}">
              <a14:hiddenFill xmlns:a14="http://schemas.microsoft.com/office/drawing/2010/main">
                <a:noFill/>
              </a14:hiddenFill>
            </a:ext>
          </a:extLst>
        </p:spPr>
        <p:txBody>
          <a:bodyPr vert="horz" wrap="square" lIns="68573" tIns="34286" rIns="68573" bIns="34286" numCol="1" anchor="t" anchorCtr="0" compatLnSpc="1"/>
          <a:lstStyle/>
          <a:p>
            <a:endParaRPr lang="zh-CN" altLang="en-US" sz="1000" dirty="0">
              <a:solidFill>
                <a:schemeClr val="tx1">
                  <a:lumMod val="75000"/>
                  <a:lumOff val="25000"/>
                </a:schemeClr>
              </a:solidFill>
              <a:cs typeface="+mn-ea"/>
              <a:sym typeface="+mn-lt"/>
            </a:endParaRPr>
          </a:p>
        </p:txBody>
      </p:sp>
      <p:sp>
        <p:nvSpPr>
          <p:cNvPr id="33" name="Line 12"/>
          <p:cNvSpPr>
            <a:spLocks noChangeShapeType="1"/>
          </p:cNvSpPr>
          <p:nvPr/>
        </p:nvSpPr>
        <p:spPr bwMode="auto">
          <a:xfrm>
            <a:off x="7191803" y="4391199"/>
            <a:ext cx="3512490" cy="0"/>
          </a:xfrm>
          <a:prstGeom prst="line">
            <a:avLst/>
          </a:prstGeom>
          <a:noFill/>
          <a:ln w="5" cap="flat">
            <a:solidFill>
              <a:schemeClr val="accent2"/>
            </a:solidFill>
            <a:prstDash val="solid"/>
            <a:miter lim="800000"/>
          </a:ln>
          <a:extLst>
            <a:ext uri="{909E8E84-426E-40DD-AFC4-6F175D3DCCD1}">
              <a14:hiddenFill xmlns:a14="http://schemas.microsoft.com/office/drawing/2010/main">
                <a:noFill/>
              </a14:hiddenFill>
            </a:ext>
          </a:extLst>
        </p:spPr>
        <p:txBody>
          <a:bodyPr vert="horz" wrap="square" lIns="68573" tIns="34286" rIns="68573" bIns="34286" numCol="1" anchor="t" anchorCtr="0" compatLnSpc="1"/>
          <a:lstStyle/>
          <a:p>
            <a:endParaRPr lang="zh-CN" altLang="en-US" sz="1000" dirty="0">
              <a:solidFill>
                <a:schemeClr val="tx1">
                  <a:lumMod val="75000"/>
                  <a:lumOff val="25000"/>
                </a:schemeClr>
              </a:solidFill>
              <a:cs typeface="+mn-ea"/>
              <a:sym typeface="+mn-lt"/>
            </a:endParaRPr>
          </a:p>
        </p:txBody>
      </p:sp>
      <p:sp>
        <p:nvSpPr>
          <p:cNvPr id="34" name="Line 13"/>
          <p:cNvSpPr>
            <a:spLocks noChangeShapeType="1"/>
          </p:cNvSpPr>
          <p:nvPr/>
        </p:nvSpPr>
        <p:spPr bwMode="auto">
          <a:xfrm>
            <a:off x="7191803" y="4726330"/>
            <a:ext cx="3512490" cy="0"/>
          </a:xfrm>
          <a:prstGeom prst="line">
            <a:avLst/>
          </a:prstGeom>
          <a:noFill/>
          <a:ln w="5" cap="flat">
            <a:solidFill>
              <a:schemeClr val="accent2"/>
            </a:solidFill>
            <a:prstDash val="solid"/>
            <a:miter lim="800000"/>
          </a:ln>
          <a:extLst>
            <a:ext uri="{909E8E84-426E-40DD-AFC4-6F175D3DCCD1}">
              <a14:hiddenFill xmlns:a14="http://schemas.microsoft.com/office/drawing/2010/main">
                <a:noFill/>
              </a14:hiddenFill>
            </a:ext>
          </a:extLst>
        </p:spPr>
        <p:txBody>
          <a:bodyPr vert="horz" wrap="square" lIns="68573" tIns="34286" rIns="68573" bIns="34286" numCol="1" anchor="t" anchorCtr="0" compatLnSpc="1"/>
          <a:lstStyle/>
          <a:p>
            <a:endParaRPr lang="zh-CN" altLang="en-US" sz="1000" dirty="0">
              <a:solidFill>
                <a:schemeClr val="tx1">
                  <a:lumMod val="75000"/>
                  <a:lumOff val="25000"/>
                </a:schemeClr>
              </a:solidFill>
              <a:cs typeface="+mn-ea"/>
              <a:sym typeface="+mn-lt"/>
            </a:endParaRPr>
          </a:p>
        </p:txBody>
      </p:sp>
      <p:sp>
        <p:nvSpPr>
          <p:cNvPr id="35" name="Rectangle 14"/>
          <p:cNvSpPr>
            <a:spLocks noChangeArrowheads="1"/>
          </p:cNvSpPr>
          <p:nvPr/>
        </p:nvSpPr>
        <p:spPr bwMode="auto">
          <a:xfrm>
            <a:off x="9034216" y="2590563"/>
            <a:ext cx="342971" cy="2135768"/>
          </a:xfrm>
          <a:prstGeom prst="rect">
            <a:avLst/>
          </a:prstGeom>
          <a:solidFill>
            <a:schemeClr val="accent2"/>
          </a:solidFill>
          <a:ln>
            <a:noFill/>
          </a:ln>
        </p:spPr>
        <p:txBody>
          <a:bodyPr vert="horz" wrap="square" lIns="68573" tIns="34286" rIns="68573" bIns="34286" numCol="1" anchor="t" anchorCtr="0" compatLnSpc="1"/>
          <a:lstStyle/>
          <a:p>
            <a:endParaRPr lang="zh-CN" altLang="en-US" sz="1000" dirty="0">
              <a:solidFill>
                <a:schemeClr val="tx1">
                  <a:lumMod val="75000"/>
                  <a:lumOff val="25000"/>
                </a:schemeClr>
              </a:solidFill>
              <a:cs typeface="+mn-ea"/>
              <a:sym typeface="+mn-lt"/>
            </a:endParaRPr>
          </a:p>
        </p:txBody>
      </p:sp>
      <p:sp>
        <p:nvSpPr>
          <p:cNvPr id="36" name="Rectangle 16"/>
          <p:cNvSpPr>
            <a:spLocks noChangeArrowheads="1"/>
          </p:cNvSpPr>
          <p:nvPr/>
        </p:nvSpPr>
        <p:spPr bwMode="auto">
          <a:xfrm>
            <a:off x="8509434" y="3358206"/>
            <a:ext cx="346913" cy="1368124"/>
          </a:xfrm>
          <a:prstGeom prst="rect">
            <a:avLst/>
          </a:prstGeom>
          <a:solidFill>
            <a:schemeClr val="accent2"/>
          </a:solidFill>
          <a:ln>
            <a:noFill/>
          </a:ln>
        </p:spPr>
        <p:txBody>
          <a:bodyPr vert="horz" wrap="square" lIns="68573" tIns="34286" rIns="68573" bIns="34286" numCol="1" anchor="t" anchorCtr="0" compatLnSpc="1"/>
          <a:lstStyle/>
          <a:p>
            <a:endParaRPr lang="zh-CN" altLang="en-US" sz="1000" dirty="0">
              <a:solidFill>
                <a:schemeClr val="tx1">
                  <a:lumMod val="75000"/>
                  <a:lumOff val="25000"/>
                </a:schemeClr>
              </a:solidFill>
              <a:cs typeface="+mn-ea"/>
              <a:sym typeface="+mn-lt"/>
            </a:endParaRPr>
          </a:p>
        </p:txBody>
      </p:sp>
      <p:sp>
        <p:nvSpPr>
          <p:cNvPr id="37" name="Rectangle 19"/>
          <p:cNvSpPr>
            <a:spLocks noChangeArrowheads="1"/>
          </p:cNvSpPr>
          <p:nvPr/>
        </p:nvSpPr>
        <p:spPr bwMode="auto">
          <a:xfrm>
            <a:off x="7996479" y="2821395"/>
            <a:ext cx="335087" cy="1904936"/>
          </a:xfrm>
          <a:prstGeom prst="rect">
            <a:avLst/>
          </a:prstGeom>
          <a:solidFill>
            <a:schemeClr val="accent2"/>
          </a:solidFill>
          <a:ln>
            <a:noFill/>
          </a:ln>
        </p:spPr>
        <p:txBody>
          <a:bodyPr vert="horz" wrap="square" lIns="68573" tIns="34286" rIns="68573" bIns="34286" numCol="1" anchor="t" anchorCtr="0" compatLnSpc="1"/>
          <a:lstStyle/>
          <a:p>
            <a:endParaRPr lang="zh-CN" altLang="en-US" sz="1000" dirty="0">
              <a:solidFill>
                <a:schemeClr val="tx1">
                  <a:lumMod val="75000"/>
                  <a:lumOff val="25000"/>
                </a:schemeClr>
              </a:solidFill>
              <a:cs typeface="+mn-ea"/>
              <a:sym typeface="+mn-lt"/>
            </a:endParaRPr>
          </a:p>
        </p:txBody>
      </p:sp>
      <p:sp>
        <p:nvSpPr>
          <p:cNvPr id="38" name="Rectangle 21"/>
          <p:cNvSpPr>
            <a:spLocks noChangeArrowheads="1"/>
          </p:cNvSpPr>
          <p:nvPr/>
        </p:nvSpPr>
        <p:spPr bwMode="auto">
          <a:xfrm>
            <a:off x="7471698" y="3154273"/>
            <a:ext cx="346913" cy="1572057"/>
          </a:xfrm>
          <a:prstGeom prst="rect">
            <a:avLst/>
          </a:prstGeom>
          <a:solidFill>
            <a:schemeClr val="accent2"/>
          </a:solidFill>
          <a:ln>
            <a:noFill/>
          </a:ln>
        </p:spPr>
        <p:txBody>
          <a:bodyPr vert="horz" wrap="square" lIns="68573" tIns="34286" rIns="68573" bIns="34286" numCol="1" anchor="t" anchorCtr="0" compatLnSpc="1"/>
          <a:lstStyle/>
          <a:p>
            <a:endParaRPr lang="zh-CN" altLang="en-US" sz="1000" dirty="0">
              <a:solidFill>
                <a:schemeClr val="tx1">
                  <a:lumMod val="75000"/>
                  <a:lumOff val="25000"/>
                </a:schemeClr>
              </a:solidFill>
              <a:cs typeface="+mn-ea"/>
              <a:sym typeface="+mn-lt"/>
            </a:endParaRPr>
          </a:p>
        </p:txBody>
      </p:sp>
      <p:sp>
        <p:nvSpPr>
          <p:cNvPr id="39" name="TextBox 38"/>
          <p:cNvSpPr txBox="1"/>
          <p:nvPr/>
        </p:nvSpPr>
        <p:spPr>
          <a:xfrm>
            <a:off x="6996064" y="4587830"/>
            <a:ext cx="279223" cy="276989"/>
          </a:xfrm>
          <a:prstGeom prst="rect">
            <a:avLst/>
          </a:prstGeom>
          <a:noFill/>
        </p:spPr>
        <p:txBody>
          <a:bodyPr wrap="none" lIns="91430" tIns="45715" rIns="91430" bIns="45715" rtlCol="0">
            <a:spAutoFit/>
          </a:bodyPr>
          <a:lstStyle/>
          <a:p>
            <a:r>
              <a:rPr lang="en-US" altLang="zh-CN" sz="1200" b="1" dirty="0">
                <a:solidFill>
                  <a:schemeClr val="tx1">
                    <a:lumMod val="75000"/>
                    <a:lumOff val="25000"/>
                  </a:schemeClr>
                </a:solidFill>
                <a:cs typeface="+mn-ea"/>
                <a:sym typeface="+mn-lt"/>
              </a:rPr>
              <a:t>0</a:t>
            </a:r>
          </a:p>
        </p:txBody>
      </p:sp>
      <p:sp>
        <p:nvSpPr>
          <p:cNvPr id="40" name="TextBox 39"/>
          <p:cNvSpPr txBox="1"/>
          <p:nvPr/>
        </p:nvSpPr>
        <p:spPr>
          <a:xfrm>
            <a:off x="6820558" y="4254955"/>
            <a:ext cx="468378" cy="276989"/>
          </a:xfrm>
          <a:prstGeom prst="rect">
            <a:avLst/>
          </a:prstGeom>
          <a:noFill/>
        </p:spPr>
        <p:txBody>
          <a:bodyPr wrap="none" lIns="91430" tIns="45715" rIns="91430" bIns="45715" rtlCol="0">
            <a:spAutoFit/>
          </a:bodyPr>
          <a:lstStyle/>
          <a:p>
            <a:r>
              <a:rPr lang="en-US" altLang="zh-CN" sz="1200" b="1" dirty="0">
                <a:solidFill>
                  <a:schemeClr val="tx1">
                    <a:lumMod val="75000"/>
                    <a:lumOff val="25000"/>
                  </a:schemeClr>
                </a:solidFill>
                <a:cs typeface="+mn-ea"/>
                <a:sym typeface="+mn-lt"/>
              </a:rPr>
              <a:t>100</a:t>
            </a:r>
          </a:p>
        </p:txBody>
      </p:sp>
      <p:sp>
        <p:nvSpPr>
          <p:cNvPr id="41" name="TextBox 40"/>
          <p:cNvSpPr txBox="1"/>
          <p:nvPr/>
        </p:nvSpPr>
        <p:spPr>
          <a:xfrm>
            <a:off x="6820558" y="3922076"/>
            <a:ext cx="468378" cy="276989"/>
          </a:xfrm>
          <a:prstGeom prst="rect">
            <a:avLst/>
          </a:prstGeom>
          <a:noFill/>
        </p:spPr>
        <p:txBody>
          <a:bodyPr wrap="none" lIns="91430" tIns="45715" rIns="91430" bIns="45715" rtlCol="0">
            <a:spAutoFit/>
          </a:bodyPr>
          <a:lstStyle/>
          <a:p>
            <a:r>
              <a:rPr lang="en-US" altLang="zh-CN" sz="1200" b="1" dirty="0">
                <a:solidFill>
                  <a:schemeClr val="tx1">
                    <a:lumMod val="75000"/>
                    <a:lumOff val="25000"/>
                  </a:schemeClr>
                </a:solidFill>
                <a:cs typeface="+mn-ea"/>
                <a:sym typeface="+mn-lt"/>
              </a:rPr>
              <a:t>200</a:t>
            </a:r>
          </a:p>
        </p:txBody>
      </p:sp>
      <p:sp>
        <p:nvSpPr>
          <p:cNvPr id="42" name="TextBox 41"/>
          <p:cNvSpPr txBox="1"/>
          <p:nvPr/>
        </p:nvSpPr>
        <p:spPr>
          <a:xfrm>
            <a:off x="6820558" y="3589197"/>
            <a:ext cx="468378" cy="276989"/>
          </a:xfrm>
          <a:prstGeom prst="rect">
            <a:avLst/>
          </a:prstGeom>
          <a:noFill/>
        </p:spPr>
        <p:txBody>
          <a:bodyPr wrap="none" lIns="91430" tIns="45715" rIns="91430" bIns="45715" rtlCol="0">
            <a:spAutoFit/>
          </a:bodyPr>
          <a:lstStyle/>
          <a:p>
            <a:r>
              <a:rPr lang="en-US" altLang="zh-CN" sz="1200" b="1" dirty="0">
                <a:solidFill>
                  <a:schemeClr val="tx1">
                    <a:lumMod val="75000"/>
                    <a:lumOff val="25000"/>
                  </a:schemeClr>
                </a:solidFill>
                <a:cs typeface="+mn-ea"/>
                <a:sym typeface="+mn-lt"/>
              </a:rPr>
              <a:t>300</a:t>
            </a:r>
          </a:p>
        </p:txBody>
      </p:sp>
      <p:sp>
        <p:nvSpPr>
          <p:cNvPr id="43" name="TextBox 42"/>
          <p:cNvSpPr txBox="1"/>
          <p:nvPr/>
        </p:nvSpPr>
        <p:spPr>
          <a:xfrm>
            <a:off x="6820558" y="3256318"/>
            <a:ext cx="468378" cy="276989"/>
          </a:xfrm>
          <a:prstGeom prst="rect">
            <a:avLst/>
          </a:prstGeom>
          <a:noFill/>
        </p:spPr>
        <p:txBody>
          <a:bodyPr wrap="none" lIns="91430" tIns="45715" rIns="91430" bIns="45715" rtlCol="0">
            <a:spAutoFit/>
          </a:bodyPr>
          <a:lstStyle/>
          <a:p>
            <a:r>
              <a:rPr lang="en-US" altLang="zh-CN" sz="1200" b="1" dirty="0">
                <a:solidFill>
                  <a:schemeClr val="tx1">
                    <a:lumMod val="75000"/>
                    <a:lumOff val="25000"/>
                  </a:schemeClr>
                </a:solidFill>
                <a:cs typeface="+mn-ea"/>
                <a:sym typeface="+mn-lt"/>
              </a:rPr>
              <a:t>400</a:t>
            </a:r>
          </a:p>
        </p:txBody>
      </p:sp>
      <p:sp>
        <p:nvSpPr>
          <p:cNvPr id="44" name="TextBox 43"/>
          <p:cNvSpPr txBox="1"/>
          <p:nvPr/>
        </p:nvSpPr>
        <p:spPr>
          <a:xfrm>
            <a:off x="6820558" y="2923441"/>
            <a:ext cx="468378" cy="276989"/>
          </a:xfrm>
          <a:prstGeom prst="rect">
            <a:avLst/>
          </a:prstGeom>
          <a:noFill/>
        </p:spPr>
        <p:txBody>
          <a:bodyPr wrap="none" lIns="91430" tIns="45715" rIns="91430" bIns="45715" rtlCol="0">
            <a:spAutoFit/>
          </a:bodyPr>
          <a:lstStyle/>
          <a:p>
            <a:r>
              <a:rPr lang="en-US" altLang="zh-CN" sz="1200" b="1" dirty="0">
                <a:solidFill>
                  <a:schemeClr val="tx1">
                    <a:lumMod val="75000"/>
                    <a:lumOff val="25000"/>
                  </a:schemeClr>
                </a:solidFill>
                <a:cs typeface="+mn-ea"/>
                <a:sym typeface="+mn-lt"/>
              </a:rPr>
              <a:t>500</a:t>
            </a:r>
          </a:p>
        </p:txBody>
      </p:sp>
      <p:sp>
        <p:nvSpPr>
          <p:cNvPr id="45" name="TextBox 44"/>
          <p:cNvSpPr txBox="1"/>
          <p:nvPr/>
        </p:nvSpPr>
        <p:spPr>
          <a:xfrm>
            <a:off x="6820558" y="2590562"/>
            <a:ext cx="468378" cy="276989"/>
          </a:xfrm>
          <a:prstGeom prst="rect">
            <a:avLst/>
          </a:prstGeom>
          <a:noFill/>
        </p:spPr>
        <p:txBody>
          <a:bodyPr wrap="none" lIns="91430" tIns="45715" rIns="91430" bIns="45715" rtlCol="0">
            <a:spAutoFit/>
          </a:bodyPr>
          <a:lstStyle/>
          <a:p>
            <a:r>
              <a:rPr lang="en-US" altLang="zh-CN" sz="1200" b="1" dirty="0">
                <a:solidFill>
                  <a:schemeClr val="tx1">
                    <a:lumMod val="75000"/>
                    <a:lumOff val="25000"/>
                  </a:schemeClr>
                </a:solidFill>
                <a:cs typeface="+mn-ea"/>
                <a:sym typeface="+mn-lt"/>
              </a:rPr>
              <a:t>600</a:t>
            </a:r>
          </a:p>
        </p:txBody>
      </p:sp>
      <p:sp>
        <p:nvSpPr>
          <p:cNvPr id="46" name="TextBox 45"/>
          <p:cNvSpPr txBox="1"/>
          <p:nvPr/>
        </p:nvSpPr>
        <p:spPr>
          <a:xfrm>
            <a:off x="6820558" y="2257683"/>
            <a:ext cx="468378" cy="276989"/>
          </a:xfrm>
          <a:prstGeom prst="rect">
            <a:avLst/>
          </a:prstGeom>
          <a:noFill/>
        </p:spPr>
        <p:txBody>
          <a:bodyPr wrap="none" lIns="91430" tIns="45715" rIns="91430" bIns="45715" rtlCol="0">
            <a:spAutoFit/>
          </a:bodyPr>
          <a:lstStyle/>
          <a:p>
            <a:r>
              <a:rPr lang="en-US" altLang="zh-CN" sz="1200" b="1" dirty="0">
                <a:solidFill>
                  <a:schemeClr val="tx1">
                    <a:lumMod val="75000"/>
                    <a:lumOff val="25000"/>
                  </a:schemeClr>
                </a:solidFill>
                <a:cs typeface="+mn-ea"/>
                <a:sym typeface="+mn-lt"/>
              </a:rPr>
              <a:t>700</a:t>
            </a:r>
          </a:p>
        </p:txBody>
      </p:sp>
      <p:sp>
        <p:nvSpPr>
          <p:cNvPr id="47" name="TextBox 46"/>
          <p:cNvSpPr txBox="1"/>
          <p:nvPr/>
        </p:nvSpPr>
        <p:spPr>
          <a:xfrm>
            <a:off x="7372619" y="4846582"/>
            <a:ext cx="543718" cy="307766"/>
          </a:xfrm>
          <a:prstGeom prst="rect">
            <a:avLst/>
          </a:prstGeom>
          <a:noFill/>
        </p:spPr>
        <p:txBody>
          <a:bodyPr wrap="none" lIns="91430" tIns="45715" rIns="91430" bIns="45715" rtlCol="0">
            <a:spAutoFit/>
          </a:bodyPr>
          <a:lstStyle/>
          <a:p>
            <a:pPr algn="ctr"/>
            <a:r>
              <a:rPr lang="zh-CN" altLang="en-US" sz="1400" b="1" dirty="0">
                <a:solidFill>
                  <a:schemeClr val="tx1">
                    <a:lumMod val="75000"/>
                    <a:lumOff val="25000"/>
                  </a:schemeClr>
                </a:solidFill>
                <a:cs typeface="+mn-ea"/>
                <a:sym typeface="+mn-lt"/>
              </a:rPr>
              <a:t>标题</a:t>
            </a:r>
          </a:p>
        </p:txBody>
      </p:sp>
      <p:sp>
        <p:nvSpPr>
          <p:cNvPr id="48" name="TextBox 47"/>
          <p:cNvSpPr txBox="1"/>
          <p:nvPr/>
        </p:nvSpPr>
        <p:spPr>
          <a:xfrm>
            <a:off x="7892431" y="4846582"/>
            <a:ext cx="543718" cy="307766"/>
          </a:xfrm>
          <a:prstGeom prst="rect">
            <a:avLst/>
          </a:prstGeom>
          <a:noFill/>
        </p:spPr>
        <p:txBody>
          <a:bodyPr wrap="none" lIns="91430" tIns="45715" rIns="91430" bIns="45715" rtlCol="0">
            <a:spAutoFit/>
          </a:bodyPr>
          <a:lstStyle/>
          <a:p>
            <a:pPr algn="ctr"/>
            <a:r>
              <a:rPr lang="zh-CN" altLang="en-US" sz="1400" b="1" dirty="0">
                <a:solidFill>
                  <a:schemeClr val="tx1">
                    <a:lumMod val="75000"/>
                    <a:lumOff val="25000"/>
                  </a:schemeClr>
                </a:solidFill>
                <a:cs typeface="+mn-ea"/>
                <a:sym typeface="+mn-lt"/>
              </a:rPr>
              <a:t>标题</a:t>
            </a:r>
          </a:p>
        </p:txBody>
      </p:sp>
      <p:sp>
        <p:nvSpPr>
          <p:cNvPr id="49" name="TextBox 48"/>
          <p:cNvSpPr txBox="1"/>
          <p:nvPr/>
        </p:nvSpPr>
        <p:spPr>
          <a:xfrm>
            <a:off x="8410971" y="4846582"/>
            <a:ext cx="543718" cy="307766"/>
          </a:xfrm>
          <a:prstGeom prst="rect">
            <a:avLst/>
          </a:prstGeom>
          <a:noFill/>
        </p:spPr>
        <p:txBody>
          <a:bodyPr wrap="none" lIns="91430" tIns="45715" rIns="91430" bIns="45715" rtlCol="0">
            <a:spAutoFit/>
          </a:bodyPr>
          <a:lstStyle/>
          <a:p>
            <a:pPr algn="ctr"/>
            <a:r>
              <a:rPr lang="zh-CN" altLang="en-US" sz="1400" b="1" dirty="0">
                <a:solidFill>
                  <a:schemeClr val="tx1">
                    <a:lumMod val="75000"/>
                    <a:lumOff val="25000"/>
                  </a:schemeClr>
                </a:solidFill>
                <a:cs typeface="+mn-ea"/>
                <a:sym typeface="+mn-lt"/>
              </a:rPr>
              <a:t>标题</a:t>
            </a:r>
          </a:p>
        </p:txBody>
      </p:sp>
      <p:sp>
        <p:nvSpPr>
          <p:cNvPr id="50" name="TextBox 49"/>
          <p:cNvSpPr txBox="1"/>
          <p:nvPr/>
        </p:nvSpPr>
        <p:spPr>
          <a:xfrm>
            <a:off x="8933956" y="4846582"/>
            <a:ext cx="543718" cy="307766"/>
          </a:xfrm>
          <a:prstGeom prst="rect">
            <a:avLst/>
          </a:prstGeom>
          <a:noFill/>
        </p:spPr>
        <p:txBody>
          <a:bodyPr wrap="none" lIns="91430" tIns="45715" rIns="91430" bIns="45715" rtlCol="0">
            <a:spAutoFit/>
          </a:bodyPr>
          <a:lstStyle/>
          <a:p>
            <a:pPr algn="ctr"/>
            <a:r>
              <a:rPr lang="zh-CN" altLang="en-US" sz="1400" b="1" dirty="0">
                <a:solidFill>
                  <a:schemeClr val="tx1">
                    <a:lumMod val="75000"/>
                    <a:lumOff val="25000"/>
                  </a:schemeClr>
                </a:solidFill>
                <a:cs typeface="+mn-ea"/>
                <a:sym typeface="+mn-lt"/>
              </a:rPr>
              <a:t>标题</a:t>
            </a:r>
          </a:p>
        </p:txBody>
      </p:sp>
      <p:sp>
        <p:nvSpPr>
          <p:cNvPr id="51" name="Rectangle 14"/>
          <p:cNvSpPr>
            <a:spLocks noChangeArrowheads="1"/>
          </p:cNvSpPr>
          <p:nvPr/>
        </p:nvSpPr>
        <p:spPr bwMode="auto">
          <a:xfrm>
            <a:off x="9555056" y="3256321"/>
            <a:ext cx="342971" cy="1470011"/>
          </a:xfrm>
          <a:prstGeom prst="rect">
            <a:avLst/>
          </a:prstGeom>
          <a:solidFill>
            <a:schemeClr val="accent2"/>
          </a:solidFill>
          <a:ln>
            <a:noFill/>
          </a:ln>
        </p:spPr>
        <p:txBody>
          <a:bodyPr vert="horz" wrap="square" lIns="68573" tIns="34286" rIns="68573" bIns="34286" numCol="1" anchor="t" anchorCtr="0" compatLnSpc="1"/>
          <a:lstStyle/>
          <a:p>
            <a:endParaRPr lang="zh-CN" altLang="en-US" sz="1000" dirty="0">
              <a:solidFill>
                <a:schemeClr val="tx1">
                  <a:lumMod val="75000"/>
                  <a:lumOff val="25000"/>
                </a:schemeClr>
              </a:solidFill>
              <a:cs typeface="+mn-ea"/>
              <a:sym typeface="+mn-lt"/>
            </a:endParaRPr>
          </a:p>
        </p:txBody>
      </p:sp>
      <p:sp>
        <p:nvSpPr>
          <p:cNvPr id="52" name="TextBox 51"/>
          <p:cNvSpPr txBox="1"/>
          <p:nvPr/>
        </p:nvSpPr>
        <p:spPr>
          <a:xfrm>
            <a:off x="9454402" y="4846582"/>
            <a:ext cx="543718" cy="307766"/>
          </a:xfrm>
          <a:prstGeom prst="rect">
            <a:avLst/>
          </a:prstGeom>
          <a:noFill/>
        </p:spPr>
        <p:txBody>
          <a:bodyPr wrap="none" lIns="91430" tIns="45715" rIns="91430" bIns="45715" rtlCol="0">
            <a:spAutoFit/>
          </a:bodyPr>
          <a:lstStyle/>
          <a:p>
            <a:pPr algn="ctr"/>
            <a:r>
              <a:rPr lang="zh-CN" altLang="en-US" sz="1400" b="1" dirty="0">
                <a:solidFill>
                  <a:schemeClr val="tx1">
                    <a:lumMod val="75000"/>
                    <a:lumOff val="25000"/>
                  </a:schemeClr>
                </a:solidFill>
                <a:cs typeface="+mn-ea"/>
                <a:sym typeface="+mn-lt"/>
              </a:rPr>
              <a:t>标题</a:t>
            </a:r>
          </a:p>
        </p:txBody>
      </p:sp>
      <p:sp>
        <p:nvSpPr>
          <p:cNvPr id="53" name="Rectangle 14"/>
          <p:cNvSpPr>
            <a:spLocks noChangeArrowheads="1"/>
          </p:cNvSpPr>
          <p:nvPr/>
        </p:nvSpPr>
        <p:spPr bwMode="auto">
          <a:xfrm>
            <a:off x="10075895" y="2923440"/>
            <a:ext cx="342971" cy="1802891"/>
          </a:xfrm>
          <a:prstGeom prst="rect">
            <a:avLst/>
          </a:prstGeom>
          <a:solidFill>
            <a:schemeClr val="accent2"/>
          </a:solidFill>
          <a:ln>
            <a:noFill/>
          </a:ln>
        </p:spPr>
        <p:txBody>
          <a:bodyPr vert="horz" wrap="square" lIns="68573" tIns="34286" rIns="68573" bIns="34286" numCol="1" anchor="t" anchorCtr="0" compatLnSpc="1"/>
          <a:lstStyle/>
          <a:p>
            <a:endParaRPr lang="zh-CN" altLang="en-US" sz="1000" dirty="0">
              <a:solidFill>
                <a:schemeClr val="tx1">
                  <a:lumMod val="75000"/>
                  <a:lumOff val="25000"/>
                </a:schemeClr>
              </a:solidFill>
              <a:cs typeface="+mn-ea"/>
              <a:sym typeface="+mn-lt"/>
            </a:endParaRPr>
          </a:p>
        </p:txBody>
      </p:sp>
      <p:sp>
        <p:nvSpPr>
          <p:cNvPr id="54" name="TextBox 53"/>
          <p:cNvSpPr txBox="1"/>
          <p:nvPr/>
        </p:nvSpPr>
        <p:spPr>
          <a:xfrm>
            <a:off x="9975481" y="4846582"/>
            <a:ext cx="543718" cy="307766"/>
          </a:xfrm>
          <a:prstGeom prst="rect">
            <a:avLst/>
          </a:prstGeom>
          <a:noFill/>
        </p:spPr>
        <p:txBody>
          <a:bodyPr wrap="none" lIns="91430" tIns="45715" rIns="91430" bIns="45715" rtlCol="0">
            <a:spAutoFit/>
          </a:bodyPr>
          <a:lstStyle/>
          <a:p>
            <a:pPr algn="ctr"/>
            <a:r>
              <a:rPr lang="zh-CN" altLang="en-US" sz="1400" b="1" dirty="0">
                <a:solidFill>
                  <a:schemeClr val="tx1">
                    <a:lumMod val="75000"/>
                    <a:lumOff val="25000"/>
                  </a:schemeClr>
                </a:solidFill>
                <a:cs typeface="+mn-ea"/>
                <a:sym typeface="+mn-lt"/>
              </a:rPr>
              <a:t>标题</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p:tgtEl>
                                          <p:spTgt spid="21"/>
                                        </p:tgtEl>
                                        <p:attrNameLst>
                                          <p:attrName>ppt_y</p:attrName>
                                        </p:attrNameLst>
                                      </p:cBhvr>
                                      <p:tavLst>
                                        <p:tav tm="0">
                                          <p:val>
                                            <p:strVal val="#ppt_y-#ppt_h*1.125000"/>
                                          </p:val>
                                        </p:tav>
                                        <p:tav tm="100000">
                                          <p:val>
                                            <p:strVal val="#ppt_y"/>
                                          </p:val>
                                        </p:tav>
                                      </p:tavLst>
                                    </p:anim>
                                    <p:animEffect transition="in" filter="wipe(down)">
                                      <p:cBhvr>
                                        <p:cTn id="13" dur="500"/>
                                        <p:tgtEl>
                                          <p:spTgt spid="21"/>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par>
                                <p:cTn id="18" presetID="22" presetClass="entr" presetSubtype="8" fill="hold" grpId="0" nodeType="withEffect">
                                  <p:stCondLst>
                                    <p:cond delay="0"/>
                                  </p:stCondLst>
                                  <p:iterate type="lt">
                                    <p:tmPct val="10000"/>
                                  </p:iterate>
                                  <p:childTnLst>
                                    <p:set>
                                      <p:cBhvr>
                                        <p:cTn id="19" dur="1" fill="hold">
                                          <p:stCondLst>
                                            <p:cond delay="0"/>
                                          </p:stCondLst>
                                        </p:cTn>
                                        <p:tgtEl>
                                          <p:spTgt spid="25"/>
                                        </p:tgtEl>
                                        <p:attrNameLst>
                                          <p:attrName>style.visibility</p:attrName>
                                        </p:attrNameLst>
                                      </p:cBhvr>
                                      <p:to>
                                        <p:strVal val="visible"/>
                                      </p:to>
                                    </p:set>
                                    <p:animEffect transition="in" filter="wipe(left)">
                                      <p:cBhvr>
                                        <p:cTn id="20" dur="200"/>
                                        <p:tgtEl>
                                          <p:spTgt spid="25"/>
                                        </p:tgtEl>
                                      </p:cBhvr>
                                    </p:animEffect>
                                  </p:childTnLst>
                                </p:cTn>
                              </p:par>
                            </p:childTnLst>
                          </p:cTn>
                        </p:par>
                        <p:par>
                          <p:cTn id="21" fill="hold">
                            <p:stCondLst>
                              <p:cond delay="2620"/>
                            </p:stCondLst>
                            <p:childTnLst>
                              <p:par>
                                <p:cTn id="22" presetID="12" presetClass="entr" presetSubtype="1"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p:tgtEl>
                                          <p:spTgt spid="22"/>
                                        </p:tgtEl>
                                        <p:attrNameLst>
                                          <p:attrName>ppt_y</p:attrName>
                                        </p:attrNameLst>
                                      </p:cBhvr>
                                      <p:tavLst>
                                        <p:tav tm="0">
                                          <p:val>
                                            <p:strVal val="#ppt_y-#ppt_h*1.125000"/>
                                          </p:val>
                                        </p:tav>
                                        <p:tav tm="100000">
                                          <p:val>
                                            <p:strVal val="#ppt_y"/>
                                          </p:val>
                                        </p:tav>
                                      </p:tavLst>
                                    </p:anim>
                                    <p:animEffect transition="in" filter="wipe(down)">
                                      <p:cBhvr>
                                        <p:cTn id="25" dur="500"/>
                                        <p:tgtEl>
                                          <p:spTgt spid="22"/>
                                        </p:tgtEl>
                                      </p:cBhvr>
                                    </p:animEffect>
                                  </p:childTnLst>
                                </p:cTn>
                              </p:par>
                            </p:childTnLst>
                          </p:cTn>
                        </p:par>
                        <p:par>
                          <p:cTn id="26" fill="hold">
                            <p:stCondLst>
                              <p:cond delay="3120"/>
                            </p:stCondLst>
                            <p:childTnLst>
                              <p:par>
                                <p:cTn id="27" presetID="10" presetClass="entr" presetSubtype="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22" presetClass="entr" presetSubtype="8" fill="hold" grpId="0" nodeType="withEffect">
                                  <p:stCondLst>
                                    <p:cond delay="0"/>
                                  </p:stCondLst>
                                  <p:iterate type="lt">
                                    <p:tmPct val="10000"/>
                                  </p:iterate>
                                  <p:childTnLst>
                                    <p:set>
                                      <p:cBhvr>
                                        <p:cTn id="31" dur="1" fill="hold">
                                          <p:stCondLst>
                                            <p:cond delay="0"/>
                                          </p:stCondLst>
                                        </p:cTn>
                                        <p:tgtEl>
                                          <p:spTgt spid="26"/>
                                        </p:tgtEl>
                                        <p:attrNameLst>
                                          <p:attrName>style.visibility</p:attrName>
                                        </p:attrNameLst>
                                      </p:cBhvr>
                                      <p:to>
                                        <p:strVal val="visible"/>
                                      </p:to>
                                    </p:set>
                                    <p:animEffect transition="in" filter="wipe(left)">
                                      <p:cBhvr>
                                        <p:cTn id="32" dur="200"/>
                                        <p:tgtEl>
                                          <p:spTgt spid="26"/>
                                        </p:tgtEl>
                                      </p:cBhvr>
                                    </p:animEffect>
                                  </p:childTnLst>
                                </p:cTn>
                              </p:par>
                            </p:childTnLst>
                          </p:cTn>
                        </p:par>
                        <p:par>
                          <p:cTn id="33" fill="hold">
                            <p:stCondLst>
                              <p:cond delay="4740"/>
                            </p:stCondLst>
                            <p:childTnLst>
                              <p:par>
                                <p:cTn id="34" presetID="10" presetClass="entr" presetSubtype="0" fill="hold" grpId="0" nodeType="after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500"/>
                                        <p:tgtEl>
                                          <p:spTgt spid="4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fade">
                                      <p:cBhvr>
                                        <p:cTn id="45" dur="500"/>
                                        <p:tgtEl>
                                          <p:spTgt spid="4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500"/>
                                        <p:tgtEl>
                                          <p:spTgt spid="4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fade">
                                      <p:cBhvr>
                                        <p:cTn id="51" dur="500"/>
                                        <p:tgtEl>
                                          <p:spTgt spid="4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fade">
                                      <p:cBhvr>
                                        <p:cTn id="54" dur="500"/>
                                        <p:tgtEl>
                                          <p:spTgt spid="4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fade">
                                      <p:cBhvr>
                                        <p:cTn id="57" dur="500"/>
                                        <p:tgtEl>
                                          <p:spTgt spid="46"/>
                                        </p:tgtEl>
                                      </p:cBhvr>
                                    </p:animEffect>
                                  </p:childTnLst>
                                </p:cTn>
                              </p:par>
                            </p:childTnLst>
                          </p:cTn>
                        </p:par>
                        <p:par>
                          <p:cTn id="58" fill="hold">
                            <p:stCondLst>
                              <p:cond delay="5240"/>
                            </p:stCondLst>
                            <p:childTnLst>
                              <p:par>
                                <p:cTn id="59" presetID="22" presetClass="entr" presetSubtype="8" fill="hold" grpId="0" nodeType="after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wipe(left)">
                                      <p:cBhvr>
                                        <p:cTn id="61" dur="500"/>
                                        <p:tgtEl>
                                          <p:spTgt spid="27"/>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wipe(left)">
                                      <p:cBhvr>
                                        <p:cTn id="64" dur="500"/>
                                        <p:tgtEl>
                                          <p:spTgt spid="28"/>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wipe(left)">
                                      <p:cBhvr>
                                        <p:cTn id="67" dur="500"/>
                                        <p:tgtEl>
                                          <p:spTgt spid="29"/>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wipe(left)">
                                      <p:cBhvr>
                                        <p:cTn id="70" dur="500"/>
                                        <p:tgtEl>
                                          <p:spTgt spid="30"/>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wipe(left)">
                                      <p:cBhvr>
                                        <p:cTn id="73" dur="500"/>
                                        <p:tgtEl>
                                          <p:spTgt spid="31"/>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wipe(left)">
                                      <p:cBhvr>
                                        <p:cTn id="76" dur="500"/>
                                        <p:tgtEl>
                                          <p:spTgt spid="32"/>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ipe(left)">
                                      <p:cBhvr>
                                        <p:cTn id="79" dur="500"/>
                                        <p:tgtEl>
                                          <p:spTgt spid="33"/>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wipe(left)">
                                      <p:cBhvr>
                                        <p:cTn id="82" dur="500"/>
                                        <p:tgtEl>
                                          <p:spTgt spid="34"/>
                                        </p:tgtEl>
                                      </p:cBhvr>
                                    </p:animEffect>
                                  </p:childTnLst>
                                </p:cTn>
                              </p:par>
                            </p:childTnLst>
                          </p:cTn>
                        </p:par>
                        <p:par>
                          <p:cTn id="83" fill="hold">
                            <p:stCondLst>
                              <p:cond delay="5740"/>
                            </p:stCondLst>
                            <p:childTnLst>
                              <p:par>
                                <p:cTn id="84" presetID="10" presetClass="entr" presetSubtype="0" fill="hold" grpId="0" nodeType="afterEffect">
                                  <p:stCondLst>
                                    <p:cond delay="0"/>
                                  </p:stCondLst>
                                  <p:childTnLst>
                                    <p:set>
                                      <p:cBhvr>
                                        <p:cTn id="85" dur="1" fill="hold">
                                          <p:stCondLst>
                                            <p:cond delay="0"/>
                                          </p:stCondLst>
                                        </p:cTn>
                                        <p:tgtEl>
                                          <p:spTgt spid="47"/>
                                        </p:tgtEl>
                                        <p:attrNameLst>
                                          <p:attrName>style.visibility</p:attrName>
                                        </p:attrNameLst>
                                      </p:cBhvr>
                                      <p:to>
                                        <p:strVal val="visible"/>
                                      </p:to>
                                    </p:set>
                                    <p:animEffect transition="in" filter="fade">
                                      <p:cBhvr>
                                        <p:cTn id="86" dur="500"/>
                                        <p:tgtEl>
                                          <p:spTgt spid="47"/>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8"/>
                                        </p:tgtEl>
                                        <p:attrNameLst>
                                          <p:attrName>style.visibility</p:attrName>
                                        </p:attrNameLst>
                                      </p:cBhvr>
                                      <p:to>
                                        <p:strVal val="visible"/>
                                      </p:to>
                                    </p:set>
                                    <p:animEffect transition="in" filter="fade">
                                      <p:cBhvr>
                                        <p:cTn id="89" dur="500"/>
                                        <p:tgtEl>
                                          <p:spTgt spid="48"/>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9"/>
                                        </p:tgtEl>
                                        <p:attrNameLst>
                                          <p:attrName>style.visibility</p:attrName>
                                        </p:attrNameLst>
                                      </p:cBhvr>
                                      <p:to>
                                        <p:strVal val="visible"/>
                                      </p:to>
                                    </p:set>
                                    <p:animEffect transition="in" filter="fade">
                                      <p:cBhvr>
                                        <p:cTn id="92" dur="500"/>
                                        <p:tgtEl>
                                          <p:spTgt spid="49"/>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50"/>
                                        </p:tgtEl>
                                        <p:attrNameLst>
                                          <p:attrName>style.visibility</p:attrName>
                                        </p:attrNameLst>
                                      </p:cBhvr>
                                      <p:to>
                                        <p:strVal val="visible"/>
                                      </p:to>
                                    </p:set>
                                    <p:animEffect transition="in" filter="fade">
                                      <p:cBhvr>
                                        <p:cTn id="95" dur="500"/>
                                        <p:tgtEl>
                                          <p:spTgt spid="50"/>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52"/>
                                        </p:tgtEl>
                                        <p:attrNameLst>
                                          <p:attrName>style.visibility</p:attrName>
                                        </p:attrNameLst>
                                      </p:cBhvr>
                                      <p:to>
                                        <p:strVal val="visible"/>
                                      </p:to>
                                    </p:set>
                                    <p:animEffect transition="in" filter="fade">
                                      <p:cBhvr>
                                        <p:cTn id="98" dur="500"/>
                                        <p:tgtEl>
                                          <p:spTgt spid="52"/>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54"/>
                                        </p:tgtEl>
                                        <p:attrNameLst>
                                          <p:attrName>style.visibility</p:attrName>
                                        </p:attrNameLst>
                                      </p:cBhvr>
                                      <p:to>
                                        <p:strVal val="visible"/>
                                      </p:to>
                                    </p:set>
                                    <p:animEffect transition="in" filter="fade">
                                      <p:cBhvr>
                                        <p:cTn id="101" dur="500"/>
                                        <p:tgtEl>
                                          <p:spTgt spid="54"/>
                                        </p:tgtEl>
                                      </p:cBhvr>
                                    </p:animEffect>
                                  </p:childTnLst>
                                </p:cTn>
                              </p:par>
                            </p:childTnLst>
                          </p:cTn>
                        </p:par>
                        <p:par>
                          <p:cTn id="102" fill="hold">
                            <p:stCondLst>
                              <p:cond delay="6240"/>
                            </p:stCondLst>
                            <p:childTnLst>
                              <p:par>
                                <p:cTn id="103" presetID="22" presetClass="entr" presetSubtype="4" fill="hold" grpId="0" nodeType="afterEffect">
                                  <p:stCondLst>
                                    <p:cond delay="0"/>
                                  </p:stCondLst>
                                  <p:childTnLst>
                                    <p:set>
                                      <p:cBhvr>
                                        <p:cTn id="104" dur="1" fill="hold">
                                          <p:stCondLst>
                                            <p:cond delay="0"/>
                                          </p:stCondLst>
                                        </p:cTn>
                                        <p:tgtEl>
                                          <p:spTgt spid="38"/>
                                        </p:tgtEl>
                                        <p:attrNameLst>
                                          <p:attrName>style.visibility</p:attrName>
                                        </p:attrNameLst>
                                      </p:cBhvr>
                                      <p:to>
                                        <p:strVal val="visible"/>
                                      </p:to>
                                    </p:set>
                                    <p:animEffect transition="in" filter="wipe(down)">
                                      <p:cBhvr>
                                        <p:cTn id="105" dur="500"/>
                                        <p:tgtEl>
                                          <p:spTgt spid="38"/>
                                        </p:tgtEl>
                                      </p:cBhvr>
                                    </p:animEffect>
                                  </p:childTnLst>
                                </p:cTn>
                              </p:par>
                            </p:childTnLst>
                          </p:cTn>
                        </p:par>
                        <p:par>
                          <p:cTn id="106" fill="hold">
                            <p:stCondLst>
                              <p:cond delay="6740"/>
                            </p:stCondLst>
                            <p:childTnLst>
                              <p:par>
                                <p:cTn id="107" presetID="22" presetClass="entr" presetSubtype="4" fill="hold" grpId="0" nodeType="afterEffect">
                                  <p:stCondLst>
                                    <p:cond delay="0"/>
                                  </p:stCondLst>
                                  <p:childTnLst>
                                    <p:set>
                                      <p:cBhvr>
                                        <p:cTn id="108" dur="1" fill="hold">
                                          <p:stCondLst>
                                            <p:cond delay="0"/>
                                          </p:stCondLst>
                                        </p:cTn>
                                        <p:tgtEl>
                                          <p:spTgt spid="37"/>
                                        </p:tgtEl>
                                        <p:attrNameLst>
                                          <p:attrName>style.visibility</p:attrName>
                                        </p:attrNameLst>
                                      </p:cBhvr>
                                      <p:to>
                                        <p:strVal val="visible"/>
                                      </p:to>
                                    </p:set>
                                    <p:animEffect transition="in" filter="wipe(down)">
                                      <p:cBhvr>
                                        <p:cTn id="109" dur="500"/>
                                        <p:tgtEl>
                                          <p:spTgt spid="37"/>
                                        </p:tgtEl>
                                      </p:cBhvr>
                                    </p:animEffect>
                                  </p:childTnLst>
                                </p:cTn>
                              </p:par>
                            </p:childTnLst>
                          </p:cTn>
                        </p:par>
                        <p:par>
                          <p:cTn id="110" fill="hold">
                            <p:stCondLst>
                              <p:cond delay="7240"/>
                            </p:stCondLst>
                            <p:childTnLst>
                              <p:par>
                                <p:cTn id="111" presetID="22" presetClass="entr" presetSubtype="4" fill="hold" grpId="0" nodeType="afterEffect">
                                  <p:stCondLst>
                                    <p:cond delay="0"/>
                                  </p:stCondLst>
                                  <p:childTnLst>
                                    <p:set>
                                      <p:cBhvr>
                                        <p:cTn id="112" dur="1" fill="hold">
                                          <p:stCondLst>
                                            <p:cond delay="0"/>
                                          </p:stCondLst>
                                        </p:cTn>
                                        <p:tgtEl>
                                          <p:spTgt spid="36"/>
                                        </p:tgtEl>
                                        <p:attrNameLst>
                                          <p:attrName>style.visibility</p:attrName>
                                        </p:attrNameLst>
                                      </p:cBhvr>
                                      <p:to>
                                        <p:strVal val="visible"/>
                                      </p:to>
                                    </p:set>
                                    <p:animEffect transition="in" filter="wipe(down)">
                                      <p:cBhvr>
                                        <p:cTn id="113" dur="500"/>
                                        <p:tgtEl>
                                          <p:spTgt spid="36"/>
                                        </p:tgtEl>
                                      </p:cBhvr>
                                    </p:animEffect>
                                  </p:childTnLst>
                                </p:cTn>
                              </p:par>
                            </p:childTnLst>
                          </p:cTn>
                        </p:par>
                        <p:par>
                          <p:cTn id="114" fill="hold">
                            <p:stCondLst>
                              <p:cond delay="7740"/>
                            </p:stCondLst>
                            <p:childTnLst>
                              <p:par>
                                <p:cTn id="115" presetID="22" presetClass="entr" presetSubtype="4" fill="hold" grpId="0" nodeType="afterEffect">
                                  <p:stCondLst>
                                    <p:cond delay="0"/>
                                  </p:stCondLst>
                                  <p:childTnLst>
                                    <p:set>
                                      <p:cBhvr>
                                        <p:cTn id="116" dur="1" fill="hold">
                                          <p:stCondLst>
                                            <p:cond delay="0"/>
                                          </p:stCondLst>
                                        </p:cTn>
                                        <p:tgtEl>
                                          <p:spTgt spid="35"/>
                                        </p:tgtEl>
                                        <p:attrNameLst>
                                          <p:attrName>style.visibility</p:attrName>
                                        </p:attrNameLst>
                                      </p:cBhvr>
                                      <p:to>
                                        <p:strVal val="visible"/>
                                      </p:to>
                                    </p:set>
                                    <p:animEffect transition="in" filter="wipe(down)">
                                      <p:cBhvr>
                                        <p:cTn id="117" dur="500"/>
                                        <p:tgtEl>
                                          <p:spTgt spid="35"/>
                                        </p:tgtEl>
                                      </p:cBhvr>
                                    </p:animEffect>
                                  </p:childTnLst>
                                </p:cTn>
                              </p:par>
                            </p:childTnLst>
                          </p:cTn>
                        </p:par>
                        <p:par>
                          <p:cTn id="118" fill="hold">
                            <p:stCondLst>
                              <p:cond delay="8240"/>
                            </p:stCondLst>
                            <p:childTnLst>
                              <p:par>
                                <p:cTn id="119" presetID="22" presetClass="entr" presetSubtype="4" fill="hold" grpId="0" nodeType="afterEffect">
                                  <p:stCondLst>
                                    <p:cond delay="0"/>
                                  </p:stCondLst>
                                  <p:childTnLst>
                                    <p:set>
                                      <p:cBhvr>
                                        <p:cTn id="120" dur="1" fill="hold">
                                          <p:stCondLst>
                                            <p:cond delay="0"/>
                                          </p:stCondLst>
                                        </p:cTn>
                                        <p:tgtEl>
                                          <p:spTgt spid="51"/>
                                        </p:tgtEl>
                                        <p:attrNameLst>
                                          <p:attrName>style.visibility</p:attrName>
                                        </p:attrNameLst>
                                      </p:cBhvr>
                                      <p:to>
                                        <p:strVal val="visible"/>
                                      </p:to>
                                    </p:set>
                                    <p:animEffect transition="in" filter="wipe(down)">
                                      <p:cBhvr>
                                        <p:cTn id="121" dur="500"/>
                                        <p:tgtEl>
                                          <p:spTgt spid="51"/>
                                        </p:tgtEl>
                                      </p:cBhvr>
                                    </p:animEffect>
                                  </p:childTnLst>
                                </p:cTn>
                              </p:par>
                            </p:childTnLst>
                          </p:cTn>
                        </p:par>
                        <p:par>
                          <p:cTn id="122" fill="hold">
                            <p:stCondLst>
                              <p:cond delay="8740"/>
                            </p:stCondLst>
                            <p:childTnLst>
                              <p:par>
                                <p:cTn id="123" presetID="22" presetClass="entr" presetSubtype="4" fill="hold" grpId="0" nodeType="afterEffect">
                                  <p:stCondLst>
                                    <p:cond delay="0"/>
                                  </p:stCondLst>
                                  <p:childTnLst>
                                    <p:set>
                                      <p:cBhvr>
                                        <p:cTn id="124" dur="1" fill="hold">
                                          <p:stCondLst>
                                            <p:cond delay="0"/>
                                          </p:stCondLst>
                                        </p:cTn>
                                        <p:tgtEl>
                                          <p:spTgt spid="53"/>
                                        </p:tgtEl>
                                        <p:attrNameLst>
                                          <p:attrName>style.visibility</p:attrName>
                                        </p:attrNameLst>
                                      </p:cBhvr>
                                      <p:to>
                                        <p:strVal val="visible"/>
                                      </p:to>
                                    </p:set>
                                    <p:animEffect transition="in" filter="wipe(down)">
                                      <p:cBhvr>
                                        <p:cTn id="125"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1" grpId="0" bldLvl="0" animBg="1"/>
      <p:bldP spid="22" grpId="0" bldLvl="0" animBg="1"/>
      <p:bldP spid="23" grpId="0" bldLvl="0" animBg="1"/>
      <p:bldP spid="24" grpId="0" bldLvl="0" animBg="1"/>
      <p:bldP spid="25" grpId="0"/>
      <p:bldP spid="26" grpId="0"/>
      <p:bldP spid="27" grpId="0" bldLvl="0" animBg="1"/>
      <p:bldP spid="28" grpId="0" bldLvl="0" animBg="1"/>
      <p:bldP spid="29" grpId="0" bldLvl="0" animBg="1"/>
      <p:bldP spid="30" grpId="0" bldLvl="0" animBg="1"/>
      <p:bldP spid="31" grpId="0" bldLvl="0" animBg="1"/>
      <p:bldP spid="32" grpId="0" bldLvl="0" animBg="1"/>
      <p:bldP spid="33" grpId="0" bldLvl="0" animBg="1"/>
      <p:bldP spid="34" grpId="0" bldLvl="0" animBg="1"/>
      <p:bldP spid="35" grpId="0" bldLvl="0" animBg="1"/>
      <p:bldP spid="36" grpId="0" bldLvl="0" animBg="1"/>
      <p:bldP spid="37" grpId="0" bldLvl="0" animBg="1"/>
      <p:bldP spid="38" grpId="0" bldLvl="0" animBg="1"/>
      <p:bldP spid="39" grpId="0"/>
      <p:bldP spid="40" grpId="0"/>
      <p:bldP spid="41" grpId="0"/>
      <p:bldP spid="42" grpId="0"/>
      <p:bldP spid="43" grpId="0"/>
      <p:bldP spid="44" grpId="0"/>
      <p:bldP spid="45" grpId="0"/>
      <p:bldP spid="46" grpId="0"/>
      <p:bldP spid="47" grpId="0"/>
      <p:bldP spid="48" grpId="0"/>
      <p:bldP spid="49" grpId="0"/>
      <p:bldP spid="50" grpId="0"/>
      <p:bldP spid="51" grpId="0" bldLvl="0" animBg="1"/>
      <p:bldP spid="52" grpId="0"/>
      <p:bldP spid="53" grpId="0" bldLvl="0" animBg="1"/>
      <p:bldP spid="5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66615" y="1806575"/>
            <a:ext cx="2858135" cy="769441"/>
          </a:xfrm>
          <a:prstGeom prst="rect">
            <a:avLst/>
          </a:prstGeom>
          <a:noFill/>
        </p:spPr>
        <p:txBody>
          <a:bodyPr wrap="square" rtlCol="0">
            <a:spAutoFit/>
          </a:bodyPr>
          <a:lstStyle/>
          <a:p>
            <a:pPr algn="dist"/>
            <a:r>
              <a:rPr lang="en-US" altLang="zh-CN" sz="4400" dirty="0">
                <a:solidFill>
                  <a:schemeClr val="tx1">
                    <a:lumMod val="65000"/>
                    <a:lumOff val="35000"/>
                  </a:schemeClr>
                </a:solidFill>
                <a:cs typeface="+mn-ea"/>
                <a:sym typeface="+mn-lt"/>
              </a:rPr>
              <a:t>PART.04</a:t>
            </a:r>
          </a:p>
        </p:txBody>
      </p:sp>
      <p:cxnSp>
        <p:nvCxnSpPr>
          <p:cNvPr id="5" name="直接连接符 4"/>
          <p:cNvCxnSpPr/>
          <p:nvPr/>
        </p:nvCxnSpPr>
        <p:spPr>
          <a:xfrm>
            <a:off x="3994785" y="2743835"/>
            <a:ext cx="420243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994785" y="3883025"/>
            <a:ext cx="420243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994785" y="2990850"/>
            <a:ext cx="4203065" cy="645160"/>
          </a:xfrm>
          <a:prstGeom prst="rect">
            <a:avLst/>
          </a:prstGeom>
          <a:noFill/>
        </p:spPr>
        <p:txBody>
          <a:bodyPr wrap="square" rtlCol="0">
            <a:spAutoFit/>
          </a:bodyPr>
          <a:lstStyle/>
          <a:p>
            <a:pPr algn="dist"/>
            <a:r>
              <a:rPr lang="zh-CN" altLang="en-US" sz="3600" b="1">
                <a:solidFill>
                  <a:schemeClr val="tx1">
                    <a:lumMod val="65000"/>
                    <a:lumOff val="35000"/>
                  </a:schemeClr>
                </a:solidFill>
                <a:cs typeface="+mn-ea"/>
                <a:sym typeface="+mn-lt"/>
              </a:rPr>
              <a:t>单击此处输入标题</a:t>
            </a:r>
          </a:p>
        </p:txBody>
      </p:sp>
      <p:sp>
        <p:nvSpPr>
          <p:cNvPr id="23" name="矩形 22"/>
          <p:cNvSpPr/>
          <p:nvPr/>
        </p:nvSpPr>
        <p:spPr>
          <a:xfrm>
            <a:off x="3994785" y="4083685"/>
            <a:ext cx="4203065" cy="922020"/>
          </a:xfrm>
          <a:prstGeom prst="rect">
            <a:avLst/>
          </a:prstGeom>
        </p:spPr>
        <p:txBody>
          <a:bodyPr wrap="square">
            <a:spAutoFit/>
          </a:bodyPr>
          <a:lstStyle/>
          <a:p>
            <a:pPr algn="ctr">
              <a:lnSpc>
                <a:spcPct val="150000"/>
              </a:lnSpc>
            </a:pPr>
            <a:r>
              <a:rPr lang="zh-CN" altLang="en-US" sz="1200" dirty="0">
                <a:solidFill>
                  <a:schemeClr val="tx1">
                    <a:lumMod val="65000"/>
                    <a:lumOff val="35000"/>
                  </a:schemeClr>
                </a:solidFill>
                <a:cs typeface="+mn-ea"/>
                <a:sym typeface="+mn-lt"/>
              </a:rPr>
              <a:t>点击此处更换文本替换文字点击此处更换文本替换文字点击此处更换文本替换文字点击此处更换文本替换文字点击此处更换文本替换文字点击此处更换文本替换文字</a:t>
            </a:r>
          </a:p>
        </p:txBody>
      </p:sp>
    </p:spTree>
    <p:extLst>
      <p:ext uri="{BB962C8B-B14F-4D97-AF65-F5344CB8AC3E}">
        <p14:creationId xmlns:p14="http://schemas.microsoft.com/office/powerpoint/2010/main" val="246762661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500"/>
                                        <p:tgtEl>
                                          <p:spTgt spid="4"/>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2"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right)">
                                      <p:cBhvr>
                                        <p:cTn id="16" dur="500"/>
                                        <p:tgtEl>
                                          <p:spTgt spid="9"/>
                                        </p:tgtEl>
                                      </p:cBhvr>
                                    </p:animEffect>
                                  </p:childTnLst>
                                </p:cTn>
                              </p:par>
                            </p:childTnLst>
                          </p:cTn>
                        </p:par>
                        <p:par>
                          <p:cTn id="17" fill="hold">
                            <p:stCondLst>
                              <p:cond delay="1000"/>
                            </p:stCondLst>
                            <p:childTnLst>
                              <p:par>
                                <p:cTn id="18" presetID="12" presetClass="entr" presetSubtype="4"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p:tgtEl>
                                          <p:spTgt spid="15"/>
                                        </p:tgtEl>
                                        <p:attrNameLst>
                                          <p:attrName>ppt_y</p:attrName>
                                        </p:attrNameLst>
                                      </p:cBhvr>
                                      <p:tavLst>
                                        <p:tav tm="0">
                                          <p:val>
                                            <p:strVal val="#ppt_y+#ppt_h*1.125000"/>
                                          </p:val>
                                        </p:tav>
                                        <p:tav tm="100000">
                                          <p:val>
                                            <p:strVal val="#ppt_y"/>
                                          </p:val>
                                        </p:tav>
                                      </p:tavLst>
                                    </p:anim>
                                    <p:animEffect transition="in" filter="wipe(up)">
                                      <p:cBhvr>
                                        <p:cTn id="21" dur="500"/>
                                        <p:tgtEl>
                                          <p:spTgt spid="15"/>
                                        </p:tgtEl>
                                      </p:cBhvr>
                                    </p:animEffect>
                                  </p:childTnLst>
                                </p:cTn>
                              </p:par>
                            </p:childTnLst>
                          </p:cTn>
                        </p:par>
                        <p:par>
                          <p:cTn id="22" fill="hold">
                            <p:stCondLst>
                              <p:cond delay="1500"/>
                            </p:stCondLst>
                            <p:childTnLst>
                              <p:par>
                                <p:cTn id="23" presetID="6" presetClass="entr" presetSubtype="16"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circle(in)">
                                      <p:cBhvr>
                                        <p:cTn id="2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P spid="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846320" y="622935"/>
            <a:ext cx="2499995" cy="368300"/>
          </a:xfrm>
          <a:prstGeom prst="rect">
            <a:avLst/>
          </a:prstGeom>
          <a:noFill/>
          <a:ln w="12700">
            <a:noFill/>
          </a:ln>
        </p:spPr>
        <p:txBody>
          <a:bodyPr wrap="square" rtlCol="0">
            <a:spAutoFit/>
          </a:bodyPr>
          <a:lstStyle/>
          <a:p>
            <a:pPr algn="ctr"/>
            <a:r>
              <a:rPr lang="zh-CN" altLang="en-US" b="1">
                <a:solidFill>
                  <a:schemeClr val="tx1">
                    <a:lumMod val="65000"/>
                    <a:lumOff val="35000"/>
                  </a:schemeClr>
                </a:solidFill>
                <a:cs typeface="+mn-ea"/>
                <a:sym typeface="+mn-lt"/>
              </a:rPr>
              <a:t>单击此处输入标题文本</a:t>
            </a:r>
          </a:p>
        </p:txBody>
      </p:sp>
      <p:sp>
        <p:nvSpPr>
          <p:cNvPr id="280" name="Shape 280"/>
          <p:cNvSpPr/>
          <p:nvPr/>
        </p:nvSpPr>
        <p:spPr>
          <a:xfrm>
            <a:off x="1563370" y="1586230"/>
            <a:ext cx="364490" cy="364490"/>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3" y="120000"/>
                  <a:pt x="120000" y="93138"/>
                  <a:pt x="120000" y="60000"/>
                </a:cubicBezTo>
                <a:cubicBezTo>
                  <a:pt x="120000" y="26861"/>
                  <a:pt x="93133" y="0"/>
                  <a:pt x="60000" y="0"/>
                </a:cubicBezTo>
                <a:moveTo>
                  <a:pt x="53744" y="28072"/>
                </a:moveTo>
                <a:cubicBezTo>
                  <a:pt x="53250" y="27577"/>
                  <a:pt x="52572" y="27272"/>
                  <a:pt x="51816" y="27272"/>
                </a:cubicBezTo>
                <a:cubicBezTo>
                  <a:pt x="50311" y="27272"/>
                  <a:pt x="49088" y="28494"/>
                  <a:pt x="49088" y="30000"/>
                </a:cubicBezTo>
                <a:cubicBezTo>
                  <a:pt x="49088" y="30755"/>
                  <a:pt x="49394" y="31433"/>
                  <a:pt x="49888" y="31927"/>
                </a:cubicBezTo>
                <a:lnTo>
                  <a:pt x="75411" y="60000"/>
                </a:lnTo>
                <a:lnTo>
                  <a:pt x="49888" y="88072"/>
                </a:lnTo>
                <a:cubicBezTo>
                  <a:pt x="49394" y="88566"/>
                  <a:pt x="49088" y="89250"/>
                  <a:pt x="49088" y="90000"/>
                </a:cubicBezTo>
                <a:cubicBezTo>
                  <a:pt x="49088" y="91505"/>
                  <a:pt x="50311" y="92727"/>
                  <a:pt x="51816" y="92727"/>
                </a:cubicBezTo>
                <a:cubicBezTo>
                  <a:pt x="52572" y="92727"/>
                  <a:pt x="53250" y="92422"/>
                  <a:pt x="53744" y="91927"/>
                </a:cubicBezTo>
                <a:lnTo>
                  <a:pt x="81016" y="61927"/>
                </a:lnTo>
                <a:cubicBezTo>
                  <a:pt x="81511" y="61433"/>
                  <a:pt x="81816" y="60755"/>
                  <a:pt x="81816" y="60000"/>
                </a:cubicBezTo>
                <a:cubicBezTo>
                  <a:pt x="81816" y="59250"/>
                  <a:pt x="81511" y="58566"/>
                  <a:pt x="81016" y="58072"/>
                </a:cubicBezTo>
                <a:cubicBezTo>
                  <a:pt x="81016" y="58072"/>
                  <a:pt x="53744" y="28072"/>
                  <a:pt x="53744" y="28072"/>
                </a:cubicBezTo>
                <a:close/>
              </a:path>
            </a:pathLst>
          </a:custGeom>
          <a:solidFill>
            <a:schemeClr val="accent2"/>
          </a:solidFill>
          <a:ln>
            <a:noFill/>
          </a:ln>
        </p:spPr>
        <p:txBody>
          <a:bodyPr lIns="38075" tIns="38075" rIns="38075" bIns="38075" anchor="ctr" anchorCtr="0">
            <a:noAutofit/>
          </a:bodyPr>
          <a:lstStyle/>
          <a:p>
            <a:pPr marL="0" marR="0" lvl="0" indent="0" algn="l" rtl="0">
              <a:spcBef>
                <a:spcPts val="0"/>
              </a:spcBef>
              <a:buNone/>
            </a:pPr>
            <a:endParaRPr sz="3000">
              <a:solidFill>
                <a:schemeClr val="tx1">
                  <a:lumMod val="65000"/>
                  <a:lumOff val="35000"/>
                </a:schemeClr>
              </a:solidFill>
              <a:cs typeface="+mn-ea"/>
              <a:sym typeface="+mn-lt"/>
            </a:endParaRPr>
          </a:p>
        </p:txBody>
      </p:sp>
      <p:sp>
        <p:nvSpPr>
          <p:cNvPr id="284" name="Shape 284"/>
          <p:cNvSpPr/>
          <p:nvPr/>
        </p:nvSpPr>
        <p:spPr>
          <a:xfrm>
            <a:off x="1563370" y="3240405"/>
            <a:ext cx="364490" cy="367030"/>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3" y="120000"/>
                  <a:pt x="120000" y="93138"/>
                  <a:pt x="120000" y="60000"/>
                </a:cubicBezTo>
                <a:cubicBezTo>
                  <a:pt x="120000" y="26861"/>
                  <a:pt x="93133" y="0"/>
                  <a:pt x="60000" y="0"/>
                </a:cubicBezTo>
                <a:moveTo>
                  <a:pt x="53744" y="28072"/>
                </a:moveTo>
                <a:cubicBezTo>
                  <a:pt x="53250" y="27577"/>
                  <a:pt x="52572" y="27272"/>
                  <a:pt x="51816" y="27272"/>
                </a:cubicBezTo>
                <a:cubicBezTo>
                  <a:pt x="50311" y="27272"/>
                  <a:pt x="49088" y="28494"/>
                  <a:pt x="49088" y="30000"/>
                </a:cubicBezTo>
                <a:cubicBezTo>
                  <a:pt x="49088" y="30755"/>
                  <a:pt x="49394" y="31433"/>
                  <a:pt x="49888" y="31927"/>
                </a:cubicBezTo>
                <a:lnTo>
                  <a:pt x="75411" y="60000"/>
                </a:lnTo>
                <a:lnTo>
                  <a:pt x="49888" y="88072"/>
                </a:lnTo>
                <a:cubicBezTo>
                  <a:pt x="49394" y="88566"/>
                  <a:pt x="49088" y="89250"/>
                  <a:pt x="49088" y="90000"/>
                </a:cubicBezTo>
                <a:cubicBezTo>
                  <a:pt x="49088" y="91505"/>
                  <a:pt x="50311" y="92727"/>
                  <a:pt x="51816" y="92727"/>
                </a:cubicBezTo>
                <a:cubicBezTo>
                  <a:pt x="52572" y="92727"/>
                  <a:pt x="53250" y="92422"/>
                  <a:pt x="53744" y="91927"/>
                </a:cubicBezTo>
                <a:lnTo>
                  <a:pt x="81016" y="61927"/>
                </a:lnTo>
                <a:cubicBezTo>
                  <a:pt x="81511" y="61433"/>
                  <a:pt x="81816" y="60755"/>
                  <a:pt x="81816" y="60000"/>
                </a:cubicBezTo>
                <a:cubicBezTo>
                  <a:pt x="81816" y="59250"/>
                  <a:pt x="81511" y="58566"/>
                  <a:pt x="81016" y="58072"/>
                </a:cubicBezTo>
                <a:cubicBezTo>
                  <a:pt x="81016" y="58072"/>
                  <a:pt x="53744" y="28072"/>
                  <a:pt x="53744" y="28072"/>
                </a:cubicBezTo>
                <a:close/>
              </a:path>
            </a:pathLst>
          </a:custGeom>
          <a:solidFill>
            <a:schemeClr val="accent2"/>
          </a:solidFill>
          <a:ln>
            <a:noFill/>
          </a:ln>
        </p:spPr>
        <p:txBody>
          <a:bodyPr lIns="38075" tIns="38075" rIns="38075" bIns="38075" anchor="ctr" anchorCtr="0">
            <a:noAutofit/>
          </a:bodyPr>
          <a:lstStyle/>
          <a:p>
            <a:pPr marL="0" marR="0" lvl="0" indent="0" algn="l" rtl="0">
              <a:spcBef>
                <a:spcPts val="0"/>
              </a:spcBef>
              <a:buNone/>
            </a:pPr>
            <a:endParaRPr sz="3000">
              <a:solidFill>
                <a:schemeClr val="tx1">
                  <a:lumMod val="65000"/>
                  <a:lumOff val="35000"/>
                </a:schemeClr>
              </a:solidFill>
              <a:cs typeface="+mn-ea"/>
              <a:sym typeface="+mn-lt"/>
            </a:endParaRPr>
          </a:p>
        </p:txBody>
      </p:sp>
      <p:sp>
        <p:nvSpPr>
          <p:cNvPr id="288" name="Shape 288"/>
          <p:cNvSpPr/>
          <p:nvPr/>
        </p:nvSpPr>
        <p:spPr>
          <a:xfrm>
            <a:off x="1563370" y="4919980"/>
            <a:ext cx="364490" cy="367030"/>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3" y="120000"/>
                  <a:pt x="120000" y="93138"/>
                  <a:pt x="120000" y="60000"/>
                </a:cubicBezTo>
                <a:cubicBezTo>
                  <a:pt x="120000" y="26861"/>
                  <a:pt x="93133" y="0"/>
                  <a:pt x="60000" y="0"/>
                </a:cubicBezTo>
                <a:moveTo>
                  <a:pt x="53744" y="28072"/>
                </a:moveTo>
                <a:cubicBezTo>
                  <a:pt x="53250" y="27577"/>
                  <a:pt x="52572" y="27272"/>
                  <a:pt x="51816" y="27272"/>
                </a:cubicBezTo>
                <a:cubicBezTo>
                  <a:pt x="50311" y="27272"/>
                  <a:pt x="49088" y="28494"/>
                  <a:pt x="49088" y="30000"/>
                </a:cubicBezTo>
                <a:cubicBezTo>
                  <a:pt x="49088" y="30755"/>
                  <a:pt x="49394" y="31433"/>
                  <a:pt x="49888" y="31927"/>
                </a:cubicBezTo>
                <a:lnTo>
                  <a:pt x="75411" y="60000"/>
                </a:lnTo>
                <a:lnTo>
                  <a:pt x="49888" y="88072"/>
                </a:lnTo>
                <a:cubicBezTo>
                  <a:pt x="49394" y="88566"/>
                  <a:pt x="49088" y="89250"/>
                  <a:pt x="49088" y="90000"/>
                </a:cubicBezTo>
                <a:cubicBezTo>
                  <a:pt x="49088" y="91505"/>
                  <a:pt x="50311" y="92727"/>
                  <a:pt x="51816" y="92727"/>
                </a:cubicBezTo>
                <a:cubicBezTo>
                  <a:pt x="52572" y="92727"/>
                  <a:pt x="53250" y="92422"/>
                  <a:pt x="53744" y="91927"/>
                </a:cubicBezTo>
                <a:lnTo>
                  <a:pt x="81016" y="61927"/>
                </a:lnTo>
                <a:cubicBezTo>
                  <a:pt x="81511" y="61433"/>
                  <a:pt x="81816" y="60755"/>
                  <a:pt x="81816" y="60000"/>
                </a:cubicBezTo>
                <a:cubicBezTo>
                  <a:pt x="81816" y="59250"/>
                  <a:pt x="81511" y="58566"/>
                  <a:pt x="81016" y="58072"/>
                </a:cubicBezTo>
                <a:cubicBezTo>
                  <a:pt x="81016" y="58072"/>
                  <a:pt x="53744" y="28072"/>
                  <a:pt x="53744" y="28072"/>
                </a:cubicBezTo>
                <a:close/>
              </a:path>
            </a:pathLst>
          </a:custGeom>
          <a:solidFill>
            <a:schemeClr val="accent2"/>
          </a:solidFill>
          <a:ln>
            <a:noFill/>
          </a:ln>
        </p:spPr>
        <p:txBody>
          <a:bodyPr lIns="38075" tIns="38075" rIns="38075" bIns="38075" anchor="ctr" anchorCtr="0">
            <a:noAutofit/>
          </a:bodyPr>
          <a:lstStyle/>
          <a:p>
            <a:pPr marL="0" marR="0" lvl="0" indent="0" algn="l" rtl="0">
              <a:spcBef>
                <a:spcPts val="0"/>
              </a:spcBef>
              <a:buNone/>
            </a:pPr>
            <a:endParaRPr sz="3000">
              <a:solidFill>
                <a:schemeClr val="tx1">
                  <a:lumMod val="65000"/>
                  <a:lumOff val="35000"/>
                </a:schemeClr>
              </a:solidFill>
              <a:cs typeface="+mn-ea"/>
              <a:sym typeface="+mn-lt"/>
            </a:endParaRPr>
          </a:p>
        </p:txBody>
      </p:sp>
      <p:sp>
        <p:nvSpPr>
          <p:cNvPr id="108" name="矩形 107"/>
          <p:cNvSpPr/>
          <p:nvPr/>
        </p:nvSpPr>
        <p:spPr>
          <a:xfrm>
            <a:off x="2088801" y="1525243"/>
            <a:ext cx="1808480" cy="337185"/>
          </a:xfrm>
          <a:prstGeom prst="rect">
            <a:avLst/>
          </a:prstGeom>
        </p:spPr>
        <p:txBody>
          <a:bodyPr wrap="none">
            <a:spAutoFit/>
          </a:bodyPr>
          <a:lstStyle/>
          <a:p>
            <a:pPr algn="l"/>
            <a:r>
              <a:rPr lang="zh-CN" altLang="en-US" sz="1600" b="1" dirty="0">
                <a:solidFill>
                  <a:schemeClr val="tx1">
                    <a:lumMod val="65000"/>
                    <a:lumOff val="35000"/>
                  </a:schemeClr>
                </a:solidFill>
                <a:cs typeface="+mn-ea"/>
                <a:sym typeface="+mn-lt"/>
              </a:rPr>
              <a:t>单击此处输入标题</a:t>
            </a:r>
          </a:p>
        </p:txBody>
      </p:sp>
      <p:sp>
        <p:nvSpPr>
          <p:cNvPr id="109" name="矩形 108"/>
          <p:cNvSpPr/>
          <p:nvPr/>
        </p:nvSpPr>
        <p:spPr>
          <a:xfrm>
            <a:off x="2088515" y="1862455"/>
            <a:ext cx="8343265" cy="922020"/>
          </a:xfrm>
          <a:prstGeom prst="rect">
            <a:avLst/>
          </a:prstGeom>
        </p:spPr>
        <p:txBody>
          <a:bodyPr wrap="square">
            <a:spAutoFit/>
          </a:bodyPr>
          <a:lstStyle/>
          <a:p>
            <a:pPr lvl="0" algn="l" fontAlgn="auto">
              <a:lnSpc>
                <a:spcPct val="150000"/>
              </a:lnSpc>
            </a:pPr>
            <a:r>
              <a:rPr sz="1200" dirty="0">
                <a:solidFill>
                  <a:schemeClr val="tx1">
                    <a:lumMod val="65000"/>
                    <a:lumOff val="35000"/>
                  </a:schemeClr>
                </a:solidFill>
                <a:cs typeface="+mn-ea"/>
                <a:sym typeface="+mn-lt"/>
              </a:rPr>
              <a:t>点击此处更换文本</a:t>
            </a:r>
            <a:r>
              <a:rPr lang="zh-CN" altLang="en-US" sz="1200" dirty="0">
                <a:solidFill>
                  <a:schemeClr val="tx1">
                    <a:lumMod val="65000"/>
                    <a:lumOff val="35000"/>
                  </a:schemeClr>
                </a:solidFill>
                <a:cs typeface="+mn-ea"/>
                <a:sym typeface="+mn-lt"/>
              </a:rPr>
              <a:t>替换文字</a:t>
            </a:r>
            <a:r>
              <a:rPr sz="1200" dirty="0">
                <a:solidFill>
                  <a:schemeClr val="tx1">
                    <a:lumMod val="65000"/>
                    <a:lumOff val="35000"/>
                  </a:schemeClr>
                </a:solidFill>
                <a:cs typeface="+mn-ea"/>
                <a:sym typeface="+mn-lt"/>
              </a:rPr>
              <a:t>点击此处更换文本</a:t>
            </a:r>
            <a:r>
              <a:rPr lang="zh-CN" altLang="en-US" sz="1200" dirty="0">
                <a:solidFill>
                  <a:schemeClr val="tx1">
                    <a:lumMod val="65000"/>
                    <a:lumOff val="35000"/>
                  </a:schemeClr>
                </a:solidFill>
                <a:cs typeface="+mn-ea"/>
                <a:sym typeface="+mn-lt"/>
              </a:rPr>
              <a:t>替换文字</a:t>
            </a:r>
            <a:r>
              <a:rPr sz="1200" dirty="0">
                <a:solidFill>
                  <a:schemeClr val="tx1">
                    <a:lumMod val="65000"/>
                    <a:lumOff val="35000"/>
                  </a:schemeClr>
                </a:solidFill>
                <a:cs typeface="+mn-ea"/>
                <a:sym typeface="+mn-lt"/>
              </a:rPr>
              <a:t>点击此处更换文本</a:t>
            </a:r>
            <a:r>
              <a:rPr lang="zh-CN" altLang="en-US" sz="1200" dirty="0">
                <a:solidFill>
                  <a:schemeClr val="tx1">
                    <a:lumMod val="65000"/>
                    <a:lumOff val="35000"/>
                  </a:schemeClr>
                </a:solidFill>
                <a:cs typeface="+mn-ea"/>
                <a:sym typeface="+mn-lt"/>
              </a:rPr>
              <a:t>替换文字</a:t>
            </a:r>
            <a:r>
              <a:rPr sz="1200" dirty="0">
                <a:solidFill>
                  <a:schemeClr val="tx1">
                    <a:lumMod val="65000"/>
                    <a:lumOff val="35000"/>
                  </a:schemeClr>
                </a:solidFill>
                <a:cs typeface="+mn-ea"/>
                <a:sym typeface="+mn-lt"/>
              </a:rPr>
              <a:t>点击此处更换文本</a:t>
            </a:r>
            <a:r>
              <a:rPr lang="zh-CN" altLang="en-US" sz="1200" dirty="0">
                <a:solidFill>
                  <a:schemeClr val="tx1">
                    <a:lumMod val="65000"/>
                    <a:lumOff val="35000"/>
                  </a:schemeClr>
                </a:solidFill>
                <a:cs typeface="+mn-ea"/>
                <a:sym typeface="+mn-lt"/>
              </a:rPr>
              <a:t>替换文字</a:t>
            </a:r>
            <a:r>
              <a:rPr sz="1200" dirty="0">
                <a:solidFill>
                  <a:schemeClr val="tx1">
                    <a:lumMod val="65000"/>
                    <a:lumOff val="35000"/>
                  </a:schemeClr>
                </a:solidFill>
                <a:cs typeface="+mn-ea"/>
                <a:sym typeface="+mn-lt"/>
              </a:rPr>
              <a:t>点击此处更换文本</a:t>
            </a:r>
            <a:r>
              <a:rPr lang="zh-CN" altLang="en-US" sz="1200" dirty="0">
                <a:solidFill>
                  <a:schemeClr val="tx1">
                    <a:lumMod val="65000"/>
                    <a:lumOff val="35000"/>
                  </a:schemeClr>
                </a:solidFill>
                <a:cs typeface="+mn-ea"/>
                <a:sym typeface="+mn-lt"/>
              </a:rPr>
              <a:t>替换文字</a:t>
            </a:r>
            <a:r>
              <a:rPr sz="1200" dirty="0">
                <a:solidFill>
                  <a:schemeClr val="tx1">
                    <a:lumMod val="65000"/>
                    <a:lumOff val="35000"/>
                  </a:schemeClr>
                </a:solidFill>
                <a:cs typeface="+mn-ea"/>
                <a:sym typeface="+mn-lt"/>
              </a:rPr>
              <a:t>点击此处更换文本</a:t>
            </a:r>
            <a:r>
              <a:rPr lang="zh-CN" altLang="en-US" sz="1200" dirty="0">
                <a:solidFill>
                  <a:schemeClr val="tx1">
                    <a:lumMod val="65000"/>
                    <a:lumOff val="35000"/>
                  </a:schemeClr>
                </a:solidFill>
                <a:cs typeface="+mn-ea"/>
                <a:sym typeface="+mn-lt"/>
              </a:rPr>
              <a:t>替换文字</a:t>
            </a:r>
            <a:r>
              <a:rPr sz="1200" dirty="0">
                <a:solidFill>
                  <a:schemeClr val="tx1">
                    <a:lumMod val="65000"/>
                    <a:lumOff val="35000"/>
                  </a:schemeClr>
                </a:solidFill>
                <a:cs typeface="+mn-ea"/>
                <a:sym typeface="+mn-lt"/>
              </a:rPr>
              <a:t>点击此处更换文本</a:t>
            </a:r>
            <a:r>
              <a:rPr lang="zh-CN" altLang="en-US" sz="1200" dirty="0">
                <a:solidFill>
                  <a:schemeClr val="tx1">
                    <a:lumMod val="65000"/>
                    <a:lumOff val="35000"/>
                  </a:schemeClr>
                </a:solidFill>
                <a:cs typeface="+mn-ea"/>
                <a:sym typeface="+mn-lt"/>
              </a:rPr>
              <a:t>替换文字</a:t>
            </a:r>
            <a:r>
              <a:rPr sz="1200" dirty="0">
                <a:solidFill>
                  <a:schemeClr val="tx1">
                    <a:lumMod val="65000"/>
                    <a:lumOff val="35000"/>
                  </a:schemeClr>
                </a:solidFill>
                <a:cs typeface="+mn-ea"/>
                <a:sym typeface="+mn-lt"/>
              </a:rPr>
              <a:t>点击此处更换文本</a:t>
            </a:r>
            <a:r>
              <a:rPr lang="zh-CN" altLang="en-US" sz="1200" dirty="0">
                <a:solidFill>
                  <a:schemeClr val="tx1">
                    <a:lumMod val="65000"/>
                    <a:lumOff val="35000"/>
                  </a:schemeClr>
                </a:solidFill>
                <a:cs typeface="+mn-ea"/>
                <a:sym typeface="+mn-lt"/>
              </a:rPr>
              <a:t>替换文字</a:t>
            </a:r>
            <a:r>
              <a:rPr sz="1200" dirty="0">
                <a:solidFill>
                  <a:schemeClr val="tx1">
                    <a:lumMod val="65000"/>
                    <a:lumOff val="35000"/>
                  </a:schemeClr>
                </a:solidFill>
                <a:cs typeface="+mn-ea"/>
                <a:sym typeface="+mn-lt"/>
              </a:rPr>
              <a:t>点击此处更换文本</a:t>
            </a:r>
            <a:r>
              <a:rPr lang="zh-CN" altLang="en-US" sz="1200" dirty="0">
                <a:solidFill>
                  <a:schemeClr val="tx1">
                    <a:lumMod val="65000"/>
                    <a:lumOff val="35000"/>
                  </a:schemeClr>
                </a:solidFill>
                <a:cs typeface="+mn-ea"/>
                <a:sym typeface="+mn-lt"/>
              </a:rPr>
              <a:t>替换文字</a:t>
            </a:r>
            <a:endParaRPr sz="1200" dirty="0">
              <a:solidFill>
                <a:schemeClr val="tx1">
                  <a:lumMod val="65000"/>
                  <a:lumOff val="35000"/>
                </a:schemeClr>
              </a:solidFill>
              <a:cs typeface="+mn-ea"/>
              <a:sym typeface="+mn-lt"/>
            </a:endParaRPr>
          </a:p>
        </p:txBody>
      </p:sp>
      <p:sp>
        <p:nvSpPr>
          <p:cNvPr id="110" name="矩形 109"/>
          <p:cNvSpPr/>
          <p:nvPr/>
        </p:nvSpPr>
        <p:spPr>
          <a:xfrm>
            <a:off x="2088801" y="3179418"/>
            <a:ext cx="1808480" cy="337185"/>
          </a:xfrm>
          <a:prstGeom prst="rect">
            <a:avLst/>
          </a:prstGeom>
        </p:spPr>
        <p:txBody>
          <a:bodyPr wrap="none">
            <a:spAutoFit/>
          </a:bodyPr>
          <a:lstStyle/>
          <a:p>
            <a:pPr algn="l"/>
            <a:r>
              <a:rPr lang="zh-CN" altLang="en-US" sz="1600" b="1">
                <a:solidFill>
                  <a:schemeClr val="tx1">
                    <a:lumMod val="65000"/>
                    <a:lumOff val="35000"/>
                  </a:schemeClr>
                </a:solidFill>
                <a:cs typeface="+mn-ea"/>
                <a:sym typeface="+mn-lt"/>
              </a:rPr>
              <a:t>单击此处输入标题</a:t>
            </a:r>
            <a:endParaRPr lang="zh-CN" altLang="en-US" sz="1600" b="1" dirty="0">
              <a:solidFill>
                <a:schemeClr val="tx1">
                  <a:lumMod val="65000"/>
                  <a:lumOff val="35000"/>
                </a:schemeClr>
              </a:solidFill>
              <a:cs typeface="+mn-ea"/>
              <a:sym typeface="+mn-lt"/>
            </a:endParaRPr>
          </a:p>
        </p:txBody>
      </p:sp>
      <p:sp>
        <p:nvSpPr>
          <p:cNvPr id="111" name="矩形 110"/>
          <p:cNvSpPr/>
          <p:nvPr/>
        </p:nvSpPr>
        <p:spPr>
          <a:xfrm>
            <a:off x="2088515" y="3516630"/>
            <a:ext cx="8343265" cy="922020"/>
          </a:xfrm>
          <a:prstGeom prst="rect">
            <a:avLst/>
          </a:prstGeom>
        </p:spPr>
        <p:txBody>
          <a:bodyPr wrap="square">
            <a:spAutoFit/>
          </a:bodyPr>
          <a:lstStyle/>
          <a:p>
            <a:pPr lvl="0" algn="l" fontAlgn="auto">
              <a:lnSpc>
                <a:spcPct val="150000"/>
              </a:lnSpc>
            </a:pPr>
            <a:r>
              <a:rPr sz="1200" dirty="0">
                <a:solidFill>
                  <a:schemeClr val="tx1">
                    <a:lumMod val="65000"/>
                    <a:lumOff val="35000"/>
                  </a:schemeClr>
                </a:solidFill>
                <a:cs typeface="+mn-ea"/>
                <a:sym typeface="+mn-lt"/>
              </a:rPr>
              <a:t>点击此处更换文本</a:t>
            </a:r>
            <a:r>
              <a:rPr lang="zh-CN" altLang="en-US" sz="1200" dirty="0">
                <a:solidFill>
                  <a:schemeClr val="tx1">
                    <a:lumMod val="65000"/>
                    <a:lumOff val="35000"/>
                  </a:schemeClr>
                </a:solidFill>
                <a:cs typeface="+mn-ea"/>
                <a:sym typeface="+mn-lt"/>
              </a:rPr>
              <a:t>替换文字</a:t>
            </a:r>
            <a:r>
              <a:rPr sz="1200" dirty="0">
                <a:solidFill>
                  <a:schemeClr val="tx1">
                    <a:lumMod val="65000"/>
                    <a:lumOff val="35000"/>
                  </a:schemeClr>
                </a:solidFill>
                <a:cs typeface="+mn-ea"/>
                <a:sym typeface="+mn-lt"/>
              </a:rPr>
              <a:t>点击此处更换文本</a:t>
            </a:r>
            <a:r>
              <a:rPr lang="zh-CN" altLang="en-US" sz="1200" dirty="0">
                <a:solidFill>
                  <a:schemeClr val="tx1">
                    <a:lumMod val="65000"/>
                    <a:lumOff val="35000"/>
                  </a:schemeClr>
                </a:solidFill>
                <a:cs typeface="+mn-ea"/>
                <a:sym typeface="+mn-lt"/>
              </a:rPr>
              <a:t>替换文字</a:t>
            </a:r>
            <a:r>
              <a:rPr sz="1200" dirty="0">
                <a:solidFill>
                  <a:schemeClr val="tx1">
                    <a:lumMod val="65000"/>
                    <a:lumOff val="35000"/>
                  </a:schemeClr>
                </a:solidFill>
                <a:cs typeface="+mn-ea"/>
                <a:sym typeface="+mn-lt"/>
              </a:rPr>
              <a:t>点击此处更换文本</a:t>
            </a:r>
            <a:r>
              <a:rPr lang="zh-CN" altLang="en-US" sz="1200" dirty="0">
                <a:solidFill>
                  <a:schemeClr val="tx1">
                    <a:lumMod val="65000"/>
                    <a:lumOff val="35000"/>
                  </a:schemeClr>
                </a:solidFill>
                <a:cs typeface="+mn-ea"/>
                <a:sym typeface="+mn-lt"/>
              </a:rPr>
              <a:t>替换文字</a:t>
            </a:r>
            <a:r>
              <a:rPr sz="1200" dirty="0">
                <a:solidFill>
                  <a:schemeClr val="tx1">
                    <a:lumMod val="65000"/>
                    <a:lumOff val="35000"/>
                  </a:schemeClr>
                </a:solidFill>
                <a:cs typeface="+mn-ea"/>
                <a:sym typeface="+mn-lt"/>
              </a:rPr>
              <a:t>点击此处更换文本</a:t>
            </a:r>
            <a:r>
              <a:rPr lang="zh-CN" altLang="en-US" sz="1200" dirty="0">
                <a:solidFill>
                  <a:schemeClr val="tx1">
                    <a:lumMod val="65000"/>
                    <a:lumOff val="35000"/>
                  </a:schemeClr>
                </a:solidFill>
                <a:cs typeface="+mn-ea"/>
                <a:sym typeface="+mn-lt"/>
              </a:rPr>
              <a:t>替换文字</a:t>
            </a:r>
            <a:r>
              <a:rPr sz="1200" dirty="0">
                <a:solidFill>
                  <a:schemeClr val="tx1">
                    <a:lumMod val="65000"/>
                    <a:lumOff val="35000"/>
                  </a:schemeClr>
                </a:solidFill>
                <a:cs typeface="+mn-ea"/>
                <a:sym typeface="+mn-lt"/>
              </a:rPr>
              <a:t>点击此处更换文本</a:t>
            </a:r>
            <a:r>
              <a:rPr lang="zh-CN" altLang="en-US" sz="1200" dirty="0">
                <a:solidFill>
                  <a:schemeClr val="tx1">
                    <a:lumMod val="65000"/>
                    <a:lumOff val="35000"/>
                  </a:schemeClr>
                </a:solidFill>
                <a:cs typeface="+mn-ea"/>
                <a:sym typeface="+mn-lt"/>
              </a:rPr>
              <a:t>替换文字</a:t>
            </a:r>
            <a:r>
              <a:rPr sz="1200" dirty="0">
                <a:solidFill>
                  <a:schemeClr val="tx1">
                    <a:lumMod val="65000"/>
                    <a:lumOff val="35000"/>
                  </a:schemeClr>
                </a:solidFill>
                <a:cs typeface="+mn-ea"/>
                <a:sym typeface="+mn-lt"/>
              </a:rPr>
              <a:t>点击此处更换文本</a:t>
            </a:r>
            <a:r>
              <a:rPr lang="zh-CN" altLang="en-US" sz="1200" dirty="0">
                <a:solidFill>
                  <a:schemeClr val="tx1">
                    <a:lumMod val="65000"/>
                    <a:lumOff val="35000"/>
                  </a:schemeClr>
                </a:solidFill>
                <a:cs typeface="+mn-ea"/>
                <a:sym typeface="+mn-lt"/>
              </a:rPr>
              <a:t>替换文字</a:t>
            </a:r>
            <a:r>
              <a:rPr sz="1200" dirty="0">
                <a:solidFill>
                  <a:schemeClr val="tx1">
                    <a:lumMod val="65000"/>
                    <a:lumOff val="35000"/>
                  </a:schemeClr>
                </a:solidFill>
                <a:cs typeface="+mn-ea"/>
                <a:sym typeface="+mn-lt"/>
              </a:rPr>
              <a:t>点击此处更换文本</a:t>
            </a:r>
            <a:r>
              <a:rPr lang="zh-CN" altLang="en-US" sz="1200" dirty="0">
                <a:solidFill>
                  <a:schemeClr val="tx1">
                    <a:lumMod val="65000"/>
                    <a:lumOff val="35000"/>
                  </a:schemeClr>
                </a:solidFill>
                <a:cs typeface="+mn-ea"/>
                <a:sym typeface="+mn-lt"/>
              </a:rPr>
              <a:t>替换文字</a:t>
            </a:r>
            <a:r>
              <a:rPr sz="1200" dirty="0">
                <a:solidFill>
                  <a:schemeClr val="tx1">
                    <a:lumMod val="65000"/>
                    <a:lumOff val="35000"/>
                  </a:schemeClr>
                </a:solidFill>
                <a:cs typeface="+mn-ea"/>
                <a:sym typeface="+mn-lt"/>
              </a:rPr>
              <a:t>点击此处更换文本</a:t>
            </a:r>
            <a:r>
              <a:rPr lang="zh-CN" altLang="en-US" sz="1200" dirty="0">
                <a:solidFill>
                  <a:schemeClr val="tx1">
                    <a:lumMod val="65000"/>
                    <a:lumOff val="35000"/>
                  </a:schemeClr>
                </a:solidFill>
                <a:cs typeface="+mn-ea"/>
                <a:sym typeface="+mn-lt"/>
              </a:rPr>
              <a:t>替换文字</a:t>
            </a:r>
            <a:r>
              <a:rPr sz="1200" dirty="0">
                <a:solidFill>
                  <a:schemeClr val="tx1">
                    <a:lumMod val="65000"/>
                    <a:lumOff val="35000"/>
                  </a:schemeClr>
                </a:solidFill>
                <a:cs typeface="+mn-ea"/>
                <a:sym typeface="+mn-lt"/>
              </a:rPr>
              <a:t>点击此处更换文本</a:t>
            </a:r>
            <a:r>
              <a:rPr lang="zh-CN" altLang="en-US" sz="1200" dirty="0">
                <a:solidFill>
                  <a:schemeClr val="tx1">
                    <a:lumMod val="65000"/>
                    <a:lumOff val="35000"/>
                  </a:schemeClr>
                </a:solidFill>
                <a:cs typeface="+mn-ea"/>
                <a:sym typeface="+mn-lt"/>
              </a:rPr>
              <a:t>替换文字</a:t>
            </a:r>
            <a:endParaRPr sz="1200" dirty="0">
              <a:solidFill>
                <a:schemeClr val="tx1">
                  <a:lumMod val="65000"/>
                  <a:lumOff val="35000"/>
                </a:schemeClr>
              </a:solidFill>
              <a:cs typeface="+mn-ea"/>
              <a:sym typeface="+mn-lt"/>
            </a:endParaRPr>
          </a:p>
        </p:txBody>
      </p:sp>
      <p:sp>
        <p:nvSpPr>
          <p:cNvPr id="112" name="矩形 111"/>
          <p:cNvSpPr/>
          <p:nvPr/>
        </p:nvSpPr>
        <p:spPr>
          <a:xfrm>
            <a:off x="2088801" y="4858993"/>
            <a:ext cx="1808480" cy="337185"/>
          </a:xfrm>
          <a:prstGeom prst="rect">
            <a:avLst/>
          </a:prstGeom>
        </p:spPr>
        <p:txBody>
          <a:bodyPr wrap="none">
            <a:spAutoFit/>
          </a:bodyPr>
          <a:lstStyle/>
          <a:p>
            <a:pPr algn="l"/>
            <a:r>
              <a:rPr lang="zh-CN" altLang="en-US" sz="1600" b="1">
                <a:solidFill>
                  <a:schemeClr val="tx1">
                    <a:lumMod val="65000"/>
                    <a:lumOff val="35000"/>
                  </a:schemeClr>
                </a:solidFill>
                <a:cs typeface="+mn-ea"/>
                <a:sym typeface="+mn-lt"/>
              </a:rPr>
              <a:t>单击此处输入标题</a:t>
            </a:r>
            <a:endParaRPr lang="zh-CN" altLang="en-US" sz="1600" b="1" dirty="0">
              <a:solidFill>
                <a:schemeClr val="tx1">
                  <a:lumMod val="65000"/>
                  <a:lumOff val="35000"/>
                </a:schemeClr>
              </a:solidFill>
              <a:cs typeface="+mn-ea"/>
              <a:sym typeface="+mn-lt"/>
            </a:endParaRPr>
          </a:p>
        </p:txBody>
      </p:sp>
      <p:sp>
        <p:nvSpPr>
          <p:cNvPr id="113" name="矩形 112"/>
          <p:cNvSpPr/>
          <p:nvPr/>
        </p:nvSpPr>
        <p:spPr>
          <a:xfrm>
            <a:off x="2088515" y="5196205"/>
            <a:ext cx="8343265" cy="922020"/>
          </a:xfrm>
          <a:prstGeom prst="rect">
            <a:avLst/>
          </a:prstGeom>
        </p:spPr>
        <p:txBody>
          <a:bodyPr wrap="square">
            <a:spAutoFit/>
          </a:bodyPr>
          <a:lstStyle/>
          <a:p>
            <a:pPr lvl="0" algn="l" fontAlgn="auto">
              <a:lnSpc>
                <a:spcPct val="150000"/>
              </a:lnSpc>
            </a:pPr>
            <a:r>
              <a:rPr sz="1200" dirty="0">
                <a:solidFill>
                  <a:schemeClr val="tx1">
                    <a:lumMod val="65000"/>
                    <a:lumOff val="35000"/>
                  </a:schemeClr>
                </a:solidFill>
                <a:cs typeface="+mn-ea"/>
                <a:sym typeface="+mn-lt"/>
              </a:rPr>
              <a:t>点击此处更换文本</a:t>
            </a:r>
            <a:r>
              <a:rPr lang="zh-CN" altLang="en-US" sz="1200" dirty="0">
                <a:solidFill>
                  <a:schemeClr val="tx1">
                    <a:lumMod val="65000"/>
                    <a:lumOff val="35000"/>
                  </a:schemeClr>
                </a:solidFill>
                <a:cs typeface="+mn-ea"/>
                <a:sym typeface="+mn-lt"/>
              </a:rPr>
              <a:t>替换文字</a:t>
            </a:r>
            <a:r>
              <a:rPr sz="1200" dirty="0">
                <a:solidFill>
                  <a:schemeClr val="tx1">
                    <a:lumMod val="65000"/>
                    <a:lumOff val="35000"/>
                  </a:schemeClr>
                </a:solidFill>
                <a:cs typeface="+mn-ea"/>
                <a:sym typeface="+mn-lt"/>
              </a:rPr>
              <a:t>点击此处更换文本</a:t>
            </a:r>
            <a:r>
              <a:rPr lang="zh-CN" altLang="en-US" sz="1200" dirty="0">
                <a:solidFill>
                  <a:schemeClr val="tx1">
                    <a:lumMod val="65000"/>
                    <a:lumOff val="35000"/>
                  </a:schemeClr>
                </a:solidFill>
                <a:cs typeface="+mn-ea"/>
                <a:sym typeface="+mn-lt"/>
              </a:rPr>
              <a:t>替换文字</a:t>
            </a:r>
            <a:r>
              <a:rPr sz="1200" dirty="0">
                <a:solidFill>
                  <a:schemeClr val="tx1">
                    <a:lumMod val="65000"/>
                    <a:lumOff val="35000"/>
                  </a:schemeClr>
                </a:solidFill>
                <a:cs typeface="+mn-ea"/>
                <a:sym typeface="+mn-lt"/>
              </a:rPr>
              <a:t>点击此处更换文本</a:t>
            </a:r>
            <a:r>
              <a:rPr lang="zh-CN" altLang="en-US" sz="1200" dirty="0">
                <a:solidFill>
                  <a:schemeClr val="tx1">
                    <a:lumMod val="65000"/>
                    <a:lumOff val="35000"/>
                  </a:schemeClr>
                </a:solidFill>
                <a:cs typeface="+mn-ea"/>
                <a:sym typeface="+mn-lt"/>
              </a:rPr>
              <a:t>替换文字</a:t>
            </a:r>
            <a:r>
              <a:rPr sz="1200" dirty="0">
                <a:solidFill>
                  <a:schemeClr val="tx1">
                    <a:lumMod val="65000"/>
                    <a:lumOff val="35000"/>
                  </a:schemeClr>
                </a:solidFill>
                <a:cs typeface="+mn-ea"/>
                <a:sym typeface="+mn-lt"/>
              </a:rPr>
              <a:t>点击此处更换文本</a:t>
            </a:r>
            <a:r>
              <a:rPr lang="zh-CN" altLang="en-US" sz="1200" dirty="0">
                <a:solidFill>
                  <a:schemeClr val="tx1">
                    <a:lumMod val="65000"/>
                    <a:lumOff val="35000"/>
                  </a:schemeClr>
                </a:solidFill>
                <a:cs typeface="+mn-ea"/>
                <a:sym typeface="+mn-lt"/>
              </a:rPr>
              <a:t>替换文字</a:t>
            </a:r>
            <a:r>
              <a:rPr sz="1200" dirty="0">
                <a:solidFill>
                  <a:schemeClr val="tx1">
                    <a:lumMod val="65000"/>
                    <a:lumOff val="35000"/>
                  </a:schemeClr>
                </a:solidFill>
                <a:cs typeface="+mn-ea"/>
                <a:sym typeface="+mn-lt"/>
              </a:rPr>
              <a:t>点击此处更换文本</a:t>
            </a:r>
            <a:r>
              <a:rPr lang="zh-CN" altLang="en-US" sz="1200" dirty="0">
                <a:solidFill>
                  <a:schemeClr val="tx1">
                    <a:lumMod val="65000"/>
                    <a:lumOff val="35000"/>
                  </a:schemeClr>
                </a:solidFill>
                <a:cs typeface="+mn-ea"/>
                <a:sym typeface="+mn-lt"/>
              </a:rPr>
              <a:t>替换文字</a:t>
            </a:r>
            <a:r>
              <a:rPr sz="1200" dirty="0">
                <a:solidFill>
                  <a:schemeClr val="tx1">
                    <a:lumMod val="65000"/>
                    <a:lumOff val="35000"/>
                  </a:schemeClr>
                </a:solidFill>
                <a:cs typeface="+mn-ea"/>
                <a:sym typeface="+mn-lt"/>
              </a:rPr>
              <a:t>点击此处更换文本</a:t>
            </a:r>
            <a:r>
              <a:rPr lang="zh-CN" altLang="en-US" sz="1200" dirty="0">
                <a:solidFill>
                  <a:schemeClr val="tx1">
                    <a:lumMod val="65000"/>
                    <a:lumOff val="35000"/>
                  </a:schemeClr>
                </a:solidFill>
                <a:cs typeface="+mn-ea"/>
                <a:sym typeface="+mn-lt"/>
              </a:rPr>
              <a:t>替换文字</a:t>
            </a:r>
            <a:r>
              <a:rPr sz="1200" dirty="0">
                <a:solidFill>
                  <a:schemeClr val="tx1">
                    <a:lumMod val="65000"/>
                    <a:lumOff val="35000"/>
                  </a:schemeClr>
                </a:solidFill>
                <a:cs typeface="+mn-ea"/>
                <a:sym typeface="+mn-lt"/>
              </a:rPr>
              <a:t>点击此处更换文本</a:t>
            </a:r>
            <a:r>
              <a:rPr lang="zh-CN" altLang="en-US" sz="1200" dirty="0">
                <a:solidFill>
                  <a:schemeClr val="tx1">
                    <a:lumMod val="65000"/>
                    <a:lumOff val="35000"/>
                  </a:schemeClr>
                </a:solidFill>
                <a:cs typeface="+mn-ea"/>
                <a:sym typeface="+mn-lt"/>
              </a:rPr>
              <a:t>替换文字</a:t>
            </a:r>
            <a:r>
              <a:rPr sz="1200" dirty="0">
                <a:solidFill>
                  <a:schemeClr val="tx1">
                    <a:lumMod val="65000"/>
                    <a:lumOff val="35000"/>
                  </a:schemeClr>
                </a:solidFill>
                <a:cs typeface="+mn-ea"/>
                <a:sym typeface="+mn-lt"/>
              </a:rPr>
              <a:t>点击此处更换文本</a:t>
            </a:r>
            <a:r>
              <a:rPr lang="zh-CN" altLang="en-US" sz="1200" dirty="0">
                <a:solidFill>
                  <a:schemeClr val="tx1">
                    <a:lumMod val="65000"/>
                    <a:lumOff val="35000"/>
                  </a:schemeClr>
                </a:solidFill>
                <a:cs typeface="+mn-ea"/>
                <a:sym typeface="+mn-lt"/>
              </a:rPr>
              <a:t>替换文字</a:t>
            </a:r>
            <a:r>
              <a:rPr sz="1200" dirty="0">
                <a:solidFill>
                  <a:schemeClr val="tx1">
                    <a:lumMod val="65000"/>
                    <a:lumOff val="35000"/>
                  </a:schemeClr>
                </a:solidFill>
                <a:cs typeface="+mn-ea"/>
                <a:sym typeface="+mn-lt"/>
              </a:rPr>
              <a:t>点击此处更换文本</a:t>
            </a:r>
            <a:r>
              <a:rPr lang="zh-CN" altLang="en-US" sz="1200" dirty="0">
                <a:solidFill>
                  <a:schemeClr val="tx1">
                    <a:lumMod val="65000"/>
                    <a:lumOff val="35000"/>
                  </a:schemeClr>
                </a:solidFill>
                <a:cs typeface="+mn-ea"/>
                <a:sym typeface="+mn-lt"/>
              </a:rPr>
              <a:t>替换文字</a:t>
            </a:r>
            <a:endParaRPr sz="1200" dirty="0">
              <a:solidFill>
                <a:schemeClr val="tx1">
                  <a:lumMod val="65000"/>
                  <a:lumOff val="35000"/>
                </a:schemeClr>
              </a:solidFill>
              <a:cs typeface="+mn-ea"/>
              <a:sym typeface="+mn-lt"/>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80"/>
                                        </p:tgtEl>
                                        <p:attrNameLst>
                                          <p:attrName>style.visibility</p:attrName>
                                        </p:attrNameLst>
                                      </p:cBhvr>
                                      <p:to>
                                        <p:strVal val="visible"/>
                                      </p:to>
                                    </p:set>
                                    <p:anim calcmode="lin" valueType="num">
                                      <p:cBhvr>
                                        <p:cTn id="12" dur="500" fill="hold"/>
                                        <p:tgtEl>
                                          <p:spTgt spid="280"/>
                                        </p:tgtEl>
                                        <p:attrNameLst>
                                          <p:attrName>ppt_w</p:attrName>
                                        </p:attrNameLst>
                                      </p:cBhvr>
                                      <p:tavLst>
                                        <p:tav tm="0">
                                          <p:val>
                                            <p:fltVal val="0"/>
                                          </p:val>
                                        </p:tav>
                                        <p:tav tm="100000">
                                          <p:val>
                                            <p:strVal val="#ppt_w"/>
                                          </p:val>
                                        </p:tav>
                                      </p:tavLst>
                                    </p:anim>
                                    <p:anim calcmode="lin" valueType="num">
                                      <p:cBhvr>
                                        <p:cTn id="13" dur="500" fill="hold"/>
                                        <p:tgtEl>
                                          <p:spTgt spid="280"/>
                                        </p:tgtEl>
                                        <p:attrNameLst>
                                          <p:attrName>ppt_h</p:attrName>
                                        </p:attrNameLst>
                                      </p:cBhvr>
                                      <p:tavLst>
                                        <p:tav tm="0">
                                          <p:val>
                                            <p:fltVal val="0"/>
                                          </p:val>
                                        </p:tav>
                                        <p:tav tm="100000">
                                          <p:val>
                                            <p:strVal val="#ppt_h"/>
                                          </p:val>
                                        </p:tav>
                                      </p:tavLst>
                                    </p:anim>
                                    <p:animEffect transition="in" filter="fade">
                                      <p:cBhvr>
                                        <p:cTn id="14" dur="500"/>
                                        <p:tgtEl>
                                          <p:spTgt spid="280"/>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08"/>
                                        </p:tgtEl>
                                        <p:attrNameLst>
                                          <p:attrName>style.visibility</p:attrName>
                                        </p:attrNameLst>
                                      </p:cBhvr>
                                      <p:to>
                                        <p:strVal val="visible"/>
                                      </p:to>
                                    </p:set>
                                    <p:animEffect transition="in" filter="wipe(left)">
                                      <p:cBhvr>
                                        <p:cTn id="18" dur="500"/>
                                        <p:tgtEl>
                                          <p:spTgt spid="108"/>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09"/>
                                        </p:tgtEl>
                                        <p:attrNameLst>
                                          <p:attrName>style.visibility</p:attrName>
                                        </p:attrNameLst>
                                      </p:cBhvr>
                                      <p:to>
                                        <p:strVal val="visible"/>
                                      </p:to>
                                    </p:set>
                                    <p:animEffect transition="in" filter="wipe(left)">
                                      <p:cBhvr>
                                        <p:cTn id="21" dur="500"/>
                                        <p:tgtEl>
                                          <p:spTgt spid="109"/>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284"/>
                                        </p:tgtEl>
                                        <p:attrNameLst>
                                          <p:attrName>style.visibility</p:attrName>
                                        </p:attrNameLst>
                                      </p:cBhvr>
                                      <p:to>
                                        <p:strVal val="visible"/>
                                      </p:to>
                                    </p:set>
                                    <p:anim calcmode="lin" valueType="num">
                                      <p:cBhvr>
                                        <p:cTn id="25" dur="500" fill="hold"/>
                                        <p:tgtEl>
                                          <p:spTgt spid="284"/>
                                        </p:tgtEl>
                                        <p:attrNameLst>
                                          <p:attrName>ppt_w</p:attrName>
                                        </p:attrNameLst>
                                      </p:cBhvr>
                                      <p:tavLst>
                                        <p:tav tm="0">
                                          <p:val>
                                            <p:fltVal val="0"/>
                                          </p:val>
                                        </p:tav>
                                        <p:tav tm="100000">
                                          <p:val>
                                            <p:strVal val="#ppt_w"/>
                                          </p:val>
                                        </p:tav>
                                      </p:tavLst>
                                    </p:anim>
                                    <p:anim calcmode="lin" valueType="num">
                                      <p:cBhvr>
                                        <p:cTn id="26" dur="500" fill="hold"/>
                                        <p:tgtEl>
                                          <p:spTgt spid="284"/>
                                        </p:tgtEl>
                                        <p:attrNameLst>
                                          <p:attrName>ppt_h</p:attrName>
                                        </p:attrNameLst>
                                      </p:cBhvr>
                                      <p:tavLst>
                                        <p:tav tm="0">
                                          <p:val>
                                            <p:fltVal val="0"/>
                                          </p:val>
                                        </p:tav>
                                        <p:tav tm="100000">
                                          <p:val>
                                            <p:strVal val="#ppt_h"/>
                                          </p:val>
                                        </p:tav>
                                      </p:tavLst>
                                    </p:anim>
                                    <p:animEffect transition="in" filter="fade">
                                      <p:cBhvr>
                                        <p:cTn id="27" dur="500"/>
                                        <p:tgtEl>
                                          <p:spTgt spid="284"/>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10"/>
                                        </p:tgtEl>
                                        <p:attrNameLst>
                                          <p:attrName>style.visibility</p:attrName>
                                        </p:attrNameLst>
                                      </p:cBhvr>
                                      <p:to>
                                        <p:strVal val="visible"/>
                                      </p:to>
                                    </p:set>
                                    <p:animEffect transition="in" filter="wipe(left)">
                                      <p:cBhvr>
                                        <p:cTn id="31" dur="500"/>
                                        <p:tgtEl>
                                          <p:spTgt spid="110"/>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11"/>
                                        </p:tgtEl>
                                        <p:attrNameLst>
                                          <p:attrName>style.visibility</p:attrName>
                                        </p:attrNameLst>
                                      </p:cBhvr>
                                      <p:to>
                                        <p:strVal val="visible"/>
                                      </p:to>
                                    </p:set>
                                    <p:animEffect transition="in" filter="wipe(left)">
                                      <p:cBhvr>
                                        <p:cTn id="34" dur="500"/>
                                        <p:tgtEl>
                                          <p:spTgt spid="111"/>
                                        </p:tgtEl>
                                      </p:cBhvr>
                                    </p:animEffect>
                                  </p:childTnLst>
                                </p:cTn>
                              </p:par>
                            </p:childTnLst>
                          </p:cTn>
                        </p:par>
                        <p:par>
                          <p:cTn id="35" fill="hold">
                            <p:stCondLst>
                              <p:cond delay="2500"/>
                            </p:stCondLst>
                            <p:childTnLst>
                              <p:par>
                                <p:cTn id="36" presetID="53" presetClass="entr" presetSubtype="16" fill="hold" grpId="0" nodeType="afterEffect">
                                  <p:stCondLst>
                                    <p:cond delay="0"/>
                                  </p:stCondLst>
                                  <p:childTnLst>
                                    <p:set>
                                      <p:cBhvr>
                                        <p:cTn id="37" dur="1" fill="hold">
                                          <p:stCondLst>
                                            <p:cond delay="0"/>
                                          </p:stCondLst>
                                        </p:cTn>
                                        <p:tgtEl>
                                          <p:spTgt spid="288"/>
                                        </p:tgtEl>
                                        <p:attrNameLst>
                                          <p:attrName>style.visibility</p:attrName>
                                        </p:attrNameLst>
                                      </p:cBhvr>
                                      <p:to>
                                        <p:strVal val="visible"/>
                                      </p:to>
                                    </p:set>
                                    <p:anim calcmode="lin" valueType="num">
                                      <p:cBhvr>
                                        <p:cTn id="38" dur="500" fill="hold"/>
                                        <p:tgtEl>
                                          <p:spTgt spid="288"/>
                                        </p:tgtEl>
                                        <p:attrNameLst>
                                          <p:attrName>ppt_w</p:attrName>
                                        </p:attrNameLst>
                                      </p:cBhvr>
                                      <p:tavLst>
                                        <p:tav tm="0">
                                          <p:val>
                                            <p:fltVal val="0"/>
                                          </p:val>
                                        </p:tav>
                                        <p:tav tm="100000">
                                          <p:val>
                                            <p:strVal val="#ppt_w"/>
                                          </p:val>
                                        </p:tav>
                                      </p:tavLst>
                                    </p:anim>
                                    <p:anim calcmode="lin" valueType="num">
                                      <p:cBhvr>
                                        <p:cTn id="39" dur="500" fill="hold"/>
                                        <p:tgtEl>
                                          <p:spTgt spid="288"/>
                                        </p:tgtEl>
                                        <p:attrNameLst>
                                          <p:attrName>ppt_h</p:attrName>
                                        </p:attrNameLst>
                                      </p:cBhvr>
                                      <p:tavLst>
                                        <p:tav tm="0">
                                          <p:val>
                                            <p:fltVal val="0"/>
                                          </p:val>
                                        </p:tav>
                                        <p:tav tm="100000">
                                          <p:val>
                                            <p:strVal val="#ppt_h"/>
                                          </p:val>
                                        </p:tav>
                                      </p:tavLst>
                                    </p:anim>
                                    <p:animEffect transition="in" filter="fade">
                                      <p:cBhvr>
                                        <p:cTn id="40" dur="500"/>
                                        <p:tgtEl>
                                          <p:spTgt spid="288"/>
                                        </p:tgtEl>
                                      </p:cBhvr>
                                    </p:animEffect>
                                  </p:childTnLst>
                                </p:cTn>
                              </p:par>
                            </p:childTnLst>
                          </p:cTn>
                        </p:par>
                        <p:par>
                          <p:cTn id="41" fill="hold">
                            <p:stCondLst>
                              <p:cond delay="3000"/>
                            </p:stCondLst>
                            <p:childTnLst>
                              <p:par>
                                <p:cTn id="42" presetID="22" presetClass="entr" presetSubtype="8" fill="hold" grpId="0" nodeType="afterEffect">
                                  <p:stCondLst>
                                    <p:cond delay="0"/>
                                  </p:stCondLst>
                                  <p:childTnLst>
                                    <p:set>
                                      <p:cBhvr>
                                        <p:cTn id="43" dur="1" fill="hold">
                                          <p:stCondLst>
                                            <p:cond delay="0"/>
                                          </p:stCondLst>
                                        </p:cTn>
                                        <p:tgtEl>
                                          <p:spTgt spid="112"/>
                                        </p:tgtEl>
                                        <p:attrNameLst>
                                          <p:attrName>style.visibility</p:attrName>
                                        </p:attrNameLst>
                                      </p:cBhvr>
                                      <p:to>
                                        <p:strVal val="visible"/>
                                      </p:to>
                                    </p:set>
                                    <p:animEffect transition="in" filter="wipe(left)">
                                      <p:cBhvr>
                                        <p:cTn id="44" dur="500"/>
                                        <p:tgtEl>
                                          <p:spTgt spid="112"/>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13"/>
                                        </p:tgtEl>
                                        <p:attrNameLst>
                                          <p:attrName>style.visibility</p:attrName>
                                        </p:attrNameLst>
                                      </p:cBhvr>
                                      <p:to>
                                        <p:strVal val="visible"/>
                                      </p:to>
                                    </p:set>
                                    <p:animEffect transition="in" filter="wipe(left)">
                                      <p:cBhvr>
                                        <p:cTn id="47"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80" grpId="0" bldLvl="0" animBg="1"/>
      <p:bldP spid="284" grpId="0" bldLvl="0" animBg="1"/>
      <p:bldP spid="288" grpId="0" bldLvl="0" animBg="1"/>
      <p:bldP spid="108" grpId="0"/>
      <p:bldP spid="109" grpId="0"/>
      <p:bldP spid="110" grpId="0"/>
      <p:bldP spid="111" grpId="0"/>
      <p:bldP spid="112" grpId="0"/>
      <p:bldP spid="1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846320" y="622935"/>
            <a:ext cx="2499995" cy="368300"/>
          </a:xfrm>
          <a:prstGeom prst="rect">
            <a:avLst/>
          </a:prstGeom>
          <a:noFill/>
          <a:ln w="12700">
            <a:noFill/>
          </a:ln>
        </p:spPr>
        <p:txBody>
          <a:bodyPr wrap="square" rtlCol="0">
            <a:spAutoFit/>
          </a:bodyPr>
          <a:lstStyle/>
          <a:p>
            <a:pPr algn="ctr"/>
            <a:r>
              <a:rPr lang="zh-CN" altLang="en-US" b="1">
                <a:solidFill>
                  <a:schemeClr val="tx1">
                    <a:lumMod val="65000"/>
                    <a:lumOff val="35000"/>
                  </a:schemeClr>
                </a:solidFill>
                <a:cs typeface="+mn-ea"/>
                <a:sym typeface="+mn-lt"/>
              </a:rPr>
              <a:t>单击此处输入标题文本</a:t>
            </a:r>
          </a:p>
        </p:txBody>
      </p:sp>
      <p:sp>
        <p:nvSpPr>
          <p:cNvPr id="19" name="椭圆 18"/>
          <p:cNvSpPr/>
          <p:nvPr/>
        </p:nvSpPr>
        <p:spPr>
          <a:xfrm>
            <a:off x="1587500" y="3406140"/>
            <a:ext cx="843915" cy="8445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FFFFFF"/>
                </a:solidFill>
                <a:cs typeface="+mn-ea"/>
                <a:sym typeface="+mn-lt"/>
              </a:rPr>
              <a:t>输入标题</a:t>
            </a:r>
          </a:p>
        </p:txBody>
      </p:sp>
      <p:sp>
        <p:nvSpPr>
          <p:cNvPr id="20" name="虚尾箭头 19"/>
          <p:cNvSpPr/>
          <p:nvPr/>
        </p:nvSpPr>
        <p:spPr>
          <a:xfrm>
            <a:off x="2664460" y="3668395"/>
            <a:ext cx="490855" cy="319405"/>
          </a:xfrm>
          <a:prstGeom prst="striped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a:solidFill>
                <a:schemeClr val="accent1"/>
              </a:solidFill>
              <a:cs typeface="+mn-ea"/>
              <a:sym typeface="+mn-lt"/>
            </a:endParaRPr>
          </a:p>
        </p:txBody>
      </p:sp>
      <p:sp>
        <p:nvSpPr>
          <p:cNvPr id="21" name="椭圆 20"/>
          <p:cNvSpPr/>
          <p:nvPr/>
        </p:nvSpPr>
        <p:spPr>
          <a:xfrm>
            <a:off x="3388360" y="3406140"/>
            <a:ext cx="843915" cy="8445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FFFFFF"/>
                </a:solidFill>
                <a:cs typeface="+mn-ea"/>
                <a:sym typeface="+mn-lt"/>
              </a:rPr>
              <a:t>输入标题</a:t>
            </a:r>
            <a:endParaRPr lang="zh-CN" altLang="en-US" sz="1400" dirty="0">
              <a:solidFill>
                <a:srgbClr val="FFFFFF"/>
              </a:solidFill>
              <a:cs typeface="+mn-ea"/>
              <a:sym typeface="+mn-lt"/>
            </a:endParaRPr>
          </a:p>
        </p:txBody>
      </p:sp>
      <p:sp>
        <p:nvSpPr>
          <p:cNvPr id="22" name="虚尾箭头 21"/>
          <p:cNvSpPr/>
          <p:nvPr/>
        </p:nvSpPr>
        <p:spPr>
          <a:xfrm>
            <a:off x="4465320" y="3668395"/>
            <a:ext cx="490855" cy="319405"/>
          </a:xfrm>
          <a:prstGeom prst="striped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a:solidFill>
                <a:schemeClr val="accent1"/>
              </a:solidFill>
              <a:cs typeface="+mn-ea"/>
              <a:sym typeface="+mn-lt"/>
            </a:endParaRPr>
          </a:p>
        </p:txBody>
      </p:sp>
      <p:sp>
        <p:nvSpPr>
          <p:cNvPr id="23" name="椭圆 22"/>
          <p:cNvSpPr/>
          <p:nvPr/>
        </p:nvSpPr>
        <p:spPr>
          <a:xfrm>
            <a:off x="5188585" y="3406140"/>
            <a:ext cx="843915" cy="8445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FFFFFF"/>
                </a:solidFill>
                <a:cs typeface="+mn-ea"/>
                <a:sym typeface="+mn-lt"/>
              </a:rPr>
              <a:t>输入标题</a:t>
            </a:r>
            <a:endParaRPr lang="zh-CN" altLang="en-US" sz="1400" dirty="0">
              <a:solidFill>
                <a:srgbClr val="FFFFFF"/>
              </a:solidFill>
              <a:cs typeface="+mn-ea"/>
              <a:sym typeface="+mn-lt"/>
            </a:endParaRPr>
          </a:p>
        </p:txBody>
      </p:sp>
      <p:sp>
        <p:nvSpPr>
          <p:cNvPr id="24" name="虚尾箭头 23"/>
          <p:cNvSpPr/>
          <p:nvPr/>
        </p:nvSpPr>
        <p:spPr>
          <a:xfrm>
            <a:off x="6265545" y="3668395"/>
            <a:ext cx="490855" cy="319405"/>
          </a:xfrm>
          <a:prstGeom prst="striped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a:solidFill>
                <a:schemeClr val="accent1"/>
              </a:solidFill>
              <a:cs typeface="+mn-ea"/>
              <a:sym typeface="+mn-lt"/>
            </a:endParaRPr>
          </a:p>
        </p:txBody>
      </p:sp>
      <p:sp>
        <p:nvSpPr>
          <p:cNvPr id="25" name="椭圆 24"/>
          <p:cNvSpPr/>
          <p:nvPr/>
        </p:nvSpPr>
        <p:spPr>
          <a:xfrm>
            <a:off x="6988810" y="3055620"/>
            <a:ext cx="1544955" cy="15449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FFFF"/>
                </a:solidFill>
                <a:cs typeface="+mn-ea"/>
                <a:sym typeface="+mn-lt"/>
              </a:rPr>
              <a:t>输入标题</a:t>
            </a:r>
          </a:p>
        </p:txBody>
      </p:sp>
      <p:sp>
        <p:nvSpPr>
          <p:cNvPr id="27" name="虚尾箭头 26"/>
          <p:cNvSpPr/>
          <p:nvPr/>
        </p:nvSpPr>
        <p:spPr>
          <a:xfrm>
            <a:off x="8766810" y="3668395"/>
            <a:ext cx="490855" cy="319405"/>
          </a:xfrm>
          <a:prstGeom prst="striped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a:solidFill>
                <a:schemeClr val="accent1"/>
              </a:solidFill>
              <a:cs typeface="+mn-ea"/>
              <a:sym typeface="+mn-lt"/>
            </a:endParaRPr>
          </a:p>
        </p:txBody>
      </p:sp>
      <p:sp>
        <p:nvSpPr>
          <p:cNvPr id="29" name="椭圆 28"/>
          <p:cNvSpPr/>
          <p:nvPr/>
        </p:nvSpPr>
        <p:spPr>
          <a:xfrm>
            <a:off x="9394825" y="3341370"/>
            <a:ext cx="973455" cy="9734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FFFFFF"/>
                </a:solidFill>
                <a:cs typeface="+mn-ea"/>
                <a:sym typeface="+mn-lt"/>
              </a:rPr>
              <a:t>输入标题</a:t>
            </a:r>
            <a:endParaRPr lang="zh-CN" altLang="en-US" sz="1400" b="1" dirty="0">
              <a:solidFill>
                <a:srgbClr val="FFFFFF"/>
              </a:solidFill>
              <a:cs typeface="+mn-ea"/>
              <a:sym typeface="+mn-lt"/>
            </a:endParaRPr>
          </a:p>
        </p:txBody>
      </p:sp>
      <p:grpSp>
        <p:nvGrpSpPr>
          <p:cNvPr id="2" name="组合 1"/>
          <p:cNvGrpSpPr/>
          <p:nvPr/>
        </p:nvGrpSpPr>
        <p:grpSpPr>
          <a:xfrm>
            <a:off x="1966595" y="1733550"/>
            <a:ext cx="114300" cy="1550035"/>
            <a:chOff x="3097" y="2730"/>
            <a:chExt cx="180" cy="2441"/>
          </a:xfrm>
        </p:grpSpPr>
        <p:sp>
          <p:nvSpPr>
            <p:cNvPr id="43" name="椭圆 42"/>
            <p:cNvSpPr/>
            <p:nvPr/>
          </p:nvSpPr>
          <p:spPr>
            <a:xfrm>
              <a:off x="3097" y="4991"/>
              <a:ext cx="180" cy="1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a:solidFill>
                  <a:schemeClr val="accent1"/>
                </a:solidFill>
                <a:cs typeface="+mn-ea"/>
                <a:sym typeface="+mn-lt"/>
              </a:endParaRPr>
            </a:p>
          </p:txBody>
        </p:sp>
        <p:cxnSp>
          <p:nvCxnSpPr>
            <p:cNvPr id="44" name="直接连接符 43"/>
            <p:cNvCxnSpPr/>
            <p:nvPr/>
          </p:nvCxnSpPr>
          <p:spPr>
            <a:xfrm flipV="1">
              <a:off x="3164" y="2730"/>
              <a:ext cx="0" cy="244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7703820" y="1370330"/>
            <a:ext cx="114300" cy="1550035"/>
            <a:chOff x="12132" y="2158"/>
            <a:chExt cx="180" cy="2441"/>
          </a:xfrm>
        </p:grpSpPr>
        <p:sp>
          <p:nvSpPr>
            <p:cNvPr id="53" name="椭圆 52"/>
            <p:cNvSpPr/>
            <p:nvPr/>
          </p:nvSpPr>
          <p:spPr>
            <a:xfrm>
              <a:off x="12132" y="4419"/>
              <a:ext cx="180" cy="1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a:solidFill>
                  <a:schemeClr val="accent1"/>
                </a:solidFill>
                <a:cs typeface="+mn-ea"/>
                <a:sym typeface="+mn-lt"/>
              </a:endParaRPr>
            </a:p>
          </p:txBody>
        </p:sp>
        <p:cxnSp>
          <p:nvCxnSpPr>
            <p:cNvPr id="54" name="直接连接符 53"/>
            <p:cNvCxnSpPr/>
            <p:nvPr/>
          </p:nvCxnSpPr>
          <p:spPr>
            <a:xfrm flipV="1">
              <a:off x="12222" y="2158"/>
              <a:ext cx="0" cy="244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3753485" y="4389755"/>
            <a:ext cx="114300" cy="1441450"/>
            <a:chOff x="5796760" y="3373545"/>
            <a:chExt cx="83023" cy="1048962"/>
          </a:xfrm>
        </p:grpSpPr>
        <p:sp>
          <p:nvSpPr>
            <p:cNvPr id="34" name="椭圆 33"/>
            <p:cNvSpPr/>
            <p:nvPr/>
          </p:nvSpPr>
          <p:spPr>
            <a:xfrm>
              <a:off x="5796760" y="3373688"/>
              <a:ext cx="83023" cy="8302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a:solidFill>
                  <a:schemeClr val="accent1"/>
                </a:solidFill>
                <a:cs typeface="+mn-ea"/>
                <a:sym typeface="+mn-lt"/>
              </a:endParaRPr>
            </a:p>
          </p:txBody>
        </p:sp>
        <p:cxnSp>
          <p:nvCxnSpPr>
            <p:cNvPr id="35" name="直接连接符 34"/>
            <p:cNvCxnSpPr/>
            <p:nvPr/>
          </p:nvCxnSpPr>
          <p:spPr>
            <a:xfrm>
              <a:off x="5838271" y="3373545"/>
              <a:ext cx="0" cy="104896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08" name="矩形 107"/>
          <p:cNvSpPr/>
          <p:nvPr/>
        </p:nvSpPr>
        <p:spPr>
          <a:xfrm>
            <a:off x="2217706" y="1733523"/>
            <a:ext cx="1808480" cy="337185"/>
          </a:xfrm>
          <a:prstGeom prst="rect">
            <a:avLst/>
          </a:prstGeom>
        </p:spPr>
        <p:txBody>
          <a:bodyPr wrap="none">
            <a:spAutoFit/>
          </a:bodyPr>
          <a:lstStyle/>
          <a:p>
            <a:pPr algn="l"/>
            <a:r>
              <a:rPr lang="zh-CN" altLang="en-US" sz="1600" b="1" dirty="0">
                <a:solidFill>
                  <a:schemeClr val="tx1">
                    <a:lumMod val="65000"/>
                    <a:lumOff val="35000"/>
                  </a:schemeClr>
                </a:solidFill>
                <a:cs typeface="+mn-ea"/>
                <a:sym typeface="+mn-lt"/>
              </a:rPr>
              <a:t>单击此处输入标题</a:t>
            </a:r>
          </a:p>
        </p:txBody>
      </p:sp>
      <p:sp>
        <p:nvSpPr>
          <p:cNvPr id="109" name="矩形 108"/>
          <p:cNvSpPr/>
          <p:nvPr/>
        </p:nvSpPr>
        <p:spPr>
          <a:xfrm>
            <a:off x="2217420" y="2070735"/>
            <a:ext cx="3045460" cy="613694"/>
          </a:xfrm>
          <a:prstGeom prst="rect">
            <a:avLst/>
          </a:prstGeom>
        </p:spPr>
        <p:txBody>
          <a:bodyPr wrap="square">
            <a:spAutoFit/>
          </a:bodyPr>
          <a:lstStyle/>
          <a:p>
            <a:pPr lvl="0" algn="l" fontAlgn="auto">
              <a:lnSpc>
                <a:spcPct val="150000"/>
              </a:lnSpc>
            </a:pPr>
            <a:r>
              <a:rPr sz="1200" dirty="0">
                <a:solidFill>
                  <a:schemeClr val="tx1">
                    <a:lumMod val="65000"/>
                    <a:lumOff val="35000"/>
                  </a:schemeClr>
                </a:solidFill>
                <a:cs typeface="+mn-ea"/>
                <a:sym typeface="+mn-lt"/>
              </a:rPr>
              <a:t>点击此处更换文本</a:t>
            </a:r>
            <a:r>
              <a:rPr lang="zh-CN" altLang="en-US" sz="1200" dirty="0">
                <a:solidFill>
                  <a:schemeClr val="tx1">
                    <a:lumMod val="65000"/>
                    <a:lumOff val="35000"/>
                  </a:schemeClr>
                </a:solidFill>
                <a:cs typeface="+mn-ea"/>
                <a:sym typeface="+mn-lt"/>
              </a:rPr>
              <a:t>替换文字</a:t>
            </a:r>
            <a:r>
              <a:rPr sz="1200" dirty="0">
                <a:solidFill>
                  <a:schemeClr val="tx1">
                    <a:lumMod val="65000"/>
                    <a:lumOff val="35000"/>
                  </a:schemeClr>
                </a:solidFill>
                <a:cs typeface="+mn-ea"/>
                <a:sym typeface="+mn-lt"/>
              </a:rPr>
              <a:t>点击此处更换文本</a:t>
            </a:r>
            <a:r>
              <a:rPr lang="zh-CN" altLang="en-US" sz="1200" dirty="0">
                <a:solidFill>
                  <a:schemeClr val="tx1">
                    <a:lumMod val="65000"/>
                    <a:lumOff val="35000"/>
                  </a:schemeClr>
                </a:solidFill>
                <a:cs typeface="+mn-ea"/>
                <a:sym typeface="+mn-lt"/>
              </a:rPr>
              <a:t>替换文字</a:t>
            </a:r>
            <a:r>
              <a:rPr sz="1200" dirty="0">
                <a:solidFill>
                  <a:schemeClr val="tx1">
                    <a:lumMod val="65000"/>
                    <a:lumOff val="35000"/>
                  </a:schemeClr>
                </a:solidFill>
                <a:cs typeface="+mn-ea"/>
                <a:sym typeface="+mn-lt"/>
              </a:rPr>
              <a:t>点击此处更换文本</a:t>
            </a:r>
            <a:r>
              <a:rPr lang="zh-CN" altLang="en-US" sz="1200" dirty="0">
                <a:solidFill>
                  <a:schemeClr val="tx1">
                    <a:lumMod val="65000"/>
                    <a:lumOff val="35000"/>
                  </a:schemeClr>
                </a:solidFill>
                <a:cs typeface="+mn-ea"/>
                <a:sym typeface="+mn-lt"/>
              </a:rPr>
              <a:t>替换文字</a:t>
            </a:r>
            <a:endParaRPr sz="1200" dirty="0">
              <a:solidFill>
                <a:schemeClr val="tx1">
                  <a:lumMod val="65000"/>
                  <a:lumOff val="35000"/>
                </a:schemeClr>
              </a:solidFill>
              <a:cs typeface="+mn-ea"/>
              <a:sym typeface="+mn-lt"/>
            </a:endParaRPr>
          </a:p>
        </p:txBody>
      </p:sp>
      <p:sp>
        <p:nvSpPr>
          <p:cNvPr id="4" name="矩形 3"/>
          <p:cNvSpPr/>
          <p:nvPr/>
        </p:nvSpPr>
        <p:spPr>
          <a:xfrm>
            <a:off x="4026186" y="4600548"/>
            <a:ext cx="1808480" cy="337185"/>
          </a:xfrm>
          <a:prstGeom prst="rect">
            <a:avLst/>
          </a:prstGeom>
        </p:spPr>
        <p:txBody>
          <a:bodyPr wrap="none">
            <a:spAutoFit/>
          </a:bodyPr>
          <a:lstStyle/>
          <a:p>
            <a:pPr algn="l"/>
            <a:r>
              <a:rPr lang="zh-CN" altLang="en-US" sz="1600" b="1">
                <a:solidFill>
                  <a:schemeClr val="tx1">
                    <a:lumMod val="65000"/>
                    <a:lumOff val="35000"/>
                  </a:schemeClr>
                </a:solidFill>
                <a:cs typeface="+mn-ea"/>
                <a:sym typeface="+mn-lt"/>
              </a:rPr>
              <a:t>单击此处输入标题</a:t>
            </a:r>
            <a:endParaRPr lang="zh-CN" altLang="en-US" sz="1600" b="1" dirty="0">
              <a:solidFill>
                <a:schemeClr val="tx1">
                  <a:lumMod val="65000"/>
                  <a:lumOff val="35000"/>
                </a:schemeClr>
              </a:solidFill>
              <a:cs typeface="+mn-ea"/>
              <a:sym typeface="+mn-lt"/>
            </a:endParaRPr>
          </a:p>
        </p:txBody>
      </p:sp>
      <p:sp>
        <p:nvSpPr>
          <p:cNvPr id="6" name="矩形 5"/>
          <p:cNvSpPr/>
          <p:nvPr/>
        </p:nvSpPr>
        <p:spPr>
          <a:xfrm>
            <a:off x="4025900" y="4937760"/>
            <a:ext cx="3045460" cy="613694"/>
          </a:xfrm>
          <a:prstGeom prst="rect">
            <a:avLst/>
          </a:prstGeom>
        </p:spPr>
        <p:txBody>
          <a:bodyPr wrap="square">
            <a:spAutoFit/>
          </a:bodyPr>
          <a:lstStyle/>
          <a:p>
            <a:pPr lvl="0" algn="l" fontAlgn="auto">
              <a:lnSpc>
                <a:spcPct val="150000"/>
              </a:lnSpc>
            </a:pPr>
            <a:r>
              <a:rPr sz="1200" dirty="0">
                <a:solidFill>
                  <a:schemeClr val="tx1">
                    <a:lumMod val="65000"/>
                    <a:lumOff val="35000"/>
                  </a:schemeClr>
                </a:solidFill>
                <a:cs typeface="+mn-ea"/>
                <a:sym typeface="+mn-lt"/>
              </a:rPr>
              <a:t>点击此处更换文本</a:t>
            </a:r>
            <a:r>
              <a:rPr lang="zh-CN" altLang="en-US" sz="1200" dirty="0">
                <a:solidFill>
                  <a:schemeClr val="tx1">
                    <a:lumMod val="65000"/>
                    <a:lumOff val="35000"/>
                  </a:schemeClr>
                </a:solidFill>
                <a:cs typeface="+mn-ea"/>
                <a:sym typeface="+mn-lt"/>
              </a:rPr>
              <a:t>替换文字</a:t>
            </a:r>
            <a:r>
              <a:rPr sz="1200" dirty="0">
                <a:solidFill>
                  <a:schemeClr val="tx1">
                    <a:lumMod val="65000"/>
                    <a:lumOff val="35000"/>
                  </a:schemeClr>
                </a:solidFill>
                <a:cs typeface="+mn-ea"/>
                <a:sym typeface="+mn-lt"/>
              </a:rPr>
              <a:t>点击此处更换文本</a:t>
            </a:r>
            <a:r>
              <a:rPr lang="zh-CN" altLang="en-US" sz="1200" dirty="0">
                <a:solidFill>
                  <a:schemeClr val="tx1">
                    <a:lumMod val="65000"/>
                    <a:lumOff val="35000"/>
                  </a:schemeClr>
                </a:solidFill>
                <a:cs typeface="+mn-ea"/>
                <a:sym typeface="+mn-lt"/>
              </a:rPr>
              <a:t>替换文字</a:t>
            </a:r>
            <a:r>
              <a:rPr sz="1200" dirty="0">
                <a:solidFill>
                  <a:schemeClr val="tx1">
                    <a:lumMod val="65000"/>
                    <a:lumOff val="35000"/>
                  </a:schemeClr>
                </a:solidFill>
                <a:cs typeface="+mn-ea"/>
                <a:sym typeface="+mn-lt"/>
              </a:rPr>
              <a:t>点击此处更换文本</a:t>
            </a:r>
            <a:r>
              <a:rPr lang="zh-CN" altLang="en-US" sz="1200" dirty="0">
                <a:solidFill>
                  <a:schemeClr val="tx1">
                    <a:lumMod val="65000"/>
                    <a:lumOff val="35000"/>
                  </a:schemeClr>
                </a:solidFill>
                <a:cs typeface="+mn-ea"/>
                <a:sym typeface="+mn-lt"/>
              </a:rPr>
              <a:t>替换文字</a:t>
            </a:r>
            <a:endParaRPr sz="1200" dirty="0">
              <a:solidFill>
                <a:schemeClr val="tx1">
                  <a:lumMod val="65000"/>
                  <a:lumOff val="35000"/>
                </a:schemeClr>
              </a:solidFill>
              <a:cs typeface="+mn-ea"/>
              <a:sym typeface="+mn-lt"/>
            </a:endParaRPr>
          </a:p>
        </p:txBody>
      </p:sp>
      <p:sp>
        <p:nvSpPr>
          <p:cNvPr id="3" name="矩形 2"/>
          <p:cNvSpPr/>
          <p:nvPr/>
        </p:nvSpPr>
        <p:spPr>
          <a:xfrm>
            <a:off x="7978426" y="1396338"/>
            <a:ext cx="1808480" cy="337185"/>
          </a:xfrm>
          <a:prstGeom prst="rect">
            <a:avLst/>
          </a:prstGeom>
        </p:spPr>
        <p:txBody>
          <a:bodyPr wrap="none">
            <a:spAutoFit/>
          </a:bodyPr>
          <a:lstStyle/>
          <a:p>
            <a:pPr algn="l"/>
            <a:r>
              <a:rPr lang="zh-CN" altLang="en-US" sz="1600" b="1">
                <a:solidFill>
                  <a:schemeClr val="tx1">
                    <a:lumMod val="65000"/>
                    <a:lumOff val="35000"/>
                  </a:schemeClr>
                </a:solidFill>
                <a:cs typeface="+mn-ea"/>
                <a:sym typeface="+mn-lt"/>
              </a:rPr>
              <a:t>单击此处输入标题</a:t>
            </a:r>
            <a:endParaRPr lang="zh-CN" altLang="en-US" sz="1600" b="1" dirty="0">
              <a:solidFill>
                <a:schemeClr val="tx1">
                  <a:lumMod val="65000"/>
                  <a:lumOff val="35000"/>
                </a:schemeClr>
              </a:solidFill>
              <a:cs typeface="+mn-ea"/>
              <a:sym typeface="+mn-lt"/>
            </a:endParaRPr>
          </a:p>
        </p:txBody>
      </p:sp>
      <p:sp>
        <p:nvSpPr>
          <p:cNvPr id="8" name="矩形 7"/>
          <p:cNvSpPr/>
          <p:nvPr/>
        </p:nvSpPr>
        <p:spPr>
          <a:xfrm>
            <a:off x="7978140" y="1733550"/>
            <a:ext cx="3045460" cy="613694"/>
          </a:xfrm>
          <a:prstGeom prst="rect">
            <a:avLst/>
          </a:prstGeom>
        </p:spPr>
        <p:txBody>
          <a:bodyPr wrap="square">
            <a:spAutoFit/>
          </a:bodyPr>
          <a:lstStyle/>
          <a:p>
            <a:pPr lvl="0" algn="l" fontAlgn="auto">
              <a:lnSpc>
                <a:spcPct val="150000"/>
              </a:lnSpc>
            </a:pPr>
            <a:r>
              <a:rPr sz="1200" dirty="0">
                <a:solidFill>
                  <a:schemeClr val="tx1">
                    <a:lumMod val="65000"/>
                    <a:lumOff val="35000"/>
                  </a:schemeClr>
                </a:solidFill>
                <a:cs typeface="+mn-ea"/>
                <a:sym typeface="+mn-lt"/>
              </a:rPr>
              <a:t>点击此处更换文本</a:t>
            </a:r>
            <a:r>
              <a:rPr lang="zh-CN" altLang="en-US" sz="1200" dirty="0">
                <a:solidFill>
                  <a:schemeClr val="tx1">
                    <a:lumMod val="65000"/>
                    <a:lumOff val="35000"/>
                  </a:schemeClr>
                </a:solidFill>
                <a:cs typeface="+mn-ea"/>
                <a:sym typeface="+mn-lt"/>
              </a:rPr>
              <a:t>替换文字</a:t>
            </a:r>
            <a:r>
              <a:rPr sz="1200" dirty="0">
                <a:solidFill>
                  <a:schemeClr val="tx1">
                    <a:lumMod val="65000"/>
                    <a:lumOff val="35000"/>
                  </a:schemeClr>
                </a:solidFill>
                <a:cs typeface="+mn-ea"/>
                <a:sym typeface="+mn-lt"/>
              </a:rPr>
              <a:t>点击此处更换文本</a:t>
            </a:r>
            <a:r>
              <a:rPr lang="zh-CN" altLang="en-US" sz="1200" dirty="0">
                <a:solidFill>
                  <a:schemeClr val="tx1">
                    <a:lumMod val="65000"/>
                    <a:lumOff val="35000"/>
                  </a:schemeClr>
                </a:solidFill>
                <a:cs typeface="+mn-ea"/>
                <a:sym typeface="+mn-lt"/>
              </a:rPr>
              <a:t>替换文字</a:t>
            </a:r>
            <a:r>
              <a:rPr sz="1200" dirty="0">
                <a:solidFill>
                  <a:schemeClr val="tx1">
                    <a:lumMod val="65000"/>
                    <a:lumOff val="35000"/>
                  </a:schemeClr>
                </a:solidFill>
                <a:cs typeface="+mn-ea"/>
                <a:sym typeface="+mn-lt"/>
              </a:rPr>
              <a:t>点击此处更换文本</a:t>
            </a:r>
            <a:r>
              <a:rPr lang="zh-CN" altLang="en-US" sz="1200" dirty="0">
                <a:solidFill>
                  <a:schemeClr val="tx1">
                    <a:lumMod val="65000"/>
                    <a:lumOff val="35000"/>
                  </a:schemeClr>
                </a:solidFill>
                <a:cs typeface="+mn-ea"/>
                <a:sym typeface="+mn-lt"/>
              </a:rPr>
              <a:t>替换文字</a:t>
            </a:r>
            <a:endParaRPr sz="1200" dirty="0">
              <a:solidFill>
                <a:schemeClr val="tx1">
                  <a:lumMod val="65000"/>
                  <a:lumOff val="35000"/>
                </a:schemeClr>
              </a:solidFill>
              <a:cs typeface="+mn-ea"/>
              <a:sym typeface="+mn-lt"/>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down)">
                                      <p:cBhvr>
                                        <p:cTn id="18" dur="500"/>
                                        <p:tgtEl>
                                          <p:spTgt spid="2"/>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08"/>
                                        </p:tgtEl>
                                        <p:attrNameLst>
                                          <p:attrName>style.visibility</p:attrName>
                                        </p:attrNameLst>
                                      </p:cBhvr>
                                      <p:to>
                                        <p:strVal val="visible"/>
                                      </p:to>
                                    </p:set>
                                    <p:animEffect transition="in" filter="wipe(left)">
                                      <p:cBhvr>
                                        <p:cTn id="22" dur="500"/>
                                        <p:tgtEl>
                                          <p:spTgt spid="10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09"/>
                                        </p:tgtEl>
                                        <p:attrNameLst>
                                          <p:attrName>style.visibility</p:attrName>
                                        </p:attrNameLst>
                                      </p:cBhvr>
                                      <p:to>
                                        <p:strVal val="visible"/>
                                      </p:to>
                                    </p:set>
                                    <p:animEffect transition="in" filter="wipe(left)">
                                      <p:cBhvr>
                                        <p:cTn id="25" dur="500"/>
                                        <p:tgtEl>
                                          <p:spTgt spid="109"/>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p:cTn id="33" dur="500" fill="hold"/>
                                        <p:tgtEl>
                                          <p:spTgt spid="21"/>
                                        </p:tgtEl>
                                        <p:attrNameLst>
                                          <p:attrName>ppt_w</p:attrName>
                                        </p:attrNameLst>
                                      </p:cBhvr>
                                      <p:tavLst>
                                        <p:tav tm="0">
                                          <p:val>
                                            <p:fltVal val="0"/>
                                          </p:val>
                                        </p:tav>
                                        <p:tav tm="100000">
                                          <p:val>
                                            <p:strVal val="#ppt_w"/>
                                          </p:val>
                                        </p:tav>
                                      </p:tavLst>
                                    </p:anim>
                                    <p:anim calcmode="lin" valueType="num">
                                      <p:cBhvr>
                                        <p:cTn id="34" dur="500" fill="hold"/>
                                        <p:tgtEl>
                                          <p:spTgt spid="21"/>
                                        </p:tgtEl>
                                        <p:attrNameLst>
                                          <p:attrName>ppt_h</p:attrName>
                                        </p:attrNameLst>
                                      </p:cBhvr>
                                      <p:tavLst>
                                        <p:tav tm="0">
                                          <p:val>
                                            <p:fltVal val="0"/>
                                          </p:val>
                                        </p:tav>
                                        <p:tav tm="100000">
                                          <p:val>
                                            <p:strVal val="#ppt_h"/>
                                          </p:val>
                                        </p:tav>
                                      </p:tavLst>
                                    </p:anim>
                                    <p:animEffect transition="in" filter="fade">
                                      <p:cBhvr>
                                        <p:cTn id="35" dur="500"/>
                                        <p:tgtEl>
                                          <p:spTgt spid="21"/>
                                        </p:tgtEl>
                                      </p:cBhvr>
                                    </p:animEffect>
                                  </p:childTnLst>
                                </p:cTn>
                              </p:par>
                            </p:childTnLst>
                          </p:cTn>
                        </p:par>
                        <p:par>
                          <p:cTn id="36" fill="hold">
                            <p:stCondLst>
                              <p:cond delay="3000"/>
                            </p:stCondLst>
                            <p:childTnLst>
                              <p:par>
                                <p:cTn id="37" presetID="22" presetClass="entr" presetSubtype="1" fill="hold" nodeType="after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wipe(up)">
                                      <p:cBhvr>
                                        <p:cTn id="39" dur="500"/>
                                        <p:tgtEl>
                                          <p:spTgt spid="60"/>
                                        </p:tgtEl>
                                      </p:cBhvr>
                                    </p:animEffect>
                                  </p:childTnLst>
                                </p:cTn>
                              </p:par>
                            </p:childTnLst>
                          </p:cTn>
                        </p:par>
                        <p:par>
                          <p:cTn id="40" fill="hold">
                            <p:stCondLst>
                              <p:cond delay="3500"/>
                            </p:stCondLst>
                            <p:childTnLst>
                              <p:par>
                                <p:cTn id="41" presetID="22" presetClass="entr" presetSubtype="8" fill="hold" grpId="0" nodeType="after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wipe(left)">
                                      <p:cBhvr>
                                        <p:cTn id="43" dur="500"/>
                                        <p:tgtEl>
                                          <p:spTgt spid="4"/>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left)">
                                      <p:cBhvr>
                                        <p:cTn id="46" dur="500"/>
                                        <p:tgtEl>
                                          <p:spTgt spid="6"/>
                                        </p:tgtEl>
                                      </p:cBhvr>
                                    </p:animEffect>
                                  </p:childTnLst>
                                </p:cTn>
                              </p:par>
                            </p:childTnLst>
                          </p:cTn>
                        </p:par>
                        <p:par>
                          <p:cTn id="47" fill="hold">
                            <p:stCondLst>
                              <p:cond delay="4000"/>
                            </p:stCondLst>
                            <p:childTnLst>
                              <p:par>
                                <p:cTn id="48" presetID="22" presetClass="entr" presetSubtype="8" fill="hold" grpId="0" nodeType="after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left)">
                                      <p:cBhvr>
                                        <p:cTn id="50" dur="500"/>
                                        <p:tgtEl>
                                          <p:spTgt spid="22"/>
                                        </p:tgtEl>
                                      </p:cBhvr>
                                    </p:animEffect>
                                  </p:childTnLst>
                                </p:cTn>
                              </p:par>
                            </p:childTnLst>
                          </p:cTn>
                        </p:par>
                        <p:par>
                          <p:cTn id="51" fill="hold">
                            <p:stCondLst>
                              <p:cond delay="4500"/>
                            </p:stCondLst>
                            <p:childTnLst>
                              <p:par>
                                <p:cTn id="52" presetID="53" presetClass="entr" presetSubtype="16" fill="hold" grpId="0" nodeType="afterEffect">
                                  <p:stCondLst>
                                    <p:cond delay="0"/>
                                  </p:stCondLst>
                                  <p:childTnLst>
                                    <p:set>
                                      <p:cBhvr>
                                        <p:cTn id="53" dur="1" fill="hold">
                                          <p:stCondLst>
                                            <p:cond delay="0"/>
                                          </p:stCondLst>
                                        </p:cTn>
                                        <p:tgtEl>
                                          <p:spTgt spid="23"/>
                                        </p:tgtEl>
                                        <p:attrNameLst>
                                          <p:attrName>style.visibility</p:attrName>
                                        </p:attrNameLst>
                                      </p:cBhvr>
                                      <p:to>
                                        <p:strVal val="visible"/>
                                      </p:to>
                                    </p:set>
                                    <p:anim calcmode="lin" valueType="num">
                                      <p:cBhvr>
                                        <p:cTn id="54" dur="500" fill="hold"/>
                                        <p:tgtEl>
                                          <p:spTgt spid="23"/>
                                        </p:tgtEl>
                                        <p:attrNameLst>
                                          <p:attrName>ppt_w</p:attrName>
                                        </p:attrNameLst>
                                      </p:cBhvr>
                                      <p:tavLst>
                                        <p:tav tm="0">
                                          <p:val>
                                            <p:fltVal val="0"/>
                                          </p:val>
                                        </p:tav>
                                        <p:tav tm="100000">
                                          <p:val>
                                            <p:strVal val="#ppt_w"/>
                                          </p:val>
                                        </p:tav>
                                      </p:tavLst>
                                    </p:anim>
                                    <p:anim calcmode="lin" valueType="num">
                                      <p:cBhvr>
                                        <p:cTn id="55" dur="500" fill="hold"/>
                                        <p:tgtEl>
                                          <p:spTgt spid="23"/>
                                        </p:tgtEl>
                                        <p:attrNameLst>
                                          <p:attrName>ppt_h</p:attrName>
                                        </p:attrNameLst>
                                      </p:cBhvr>
                                      <p:tavLst>
                                        <p:tav tm="0">
                                          <p:val>
                                            <p:fltVal val="0"/>
                                          </p:val>
                                        </p:tav>
                                        <p:tav tm="100000">
                                          <p:val>
                                            <p:strVal val="#ppt_h"/>
                                          </p:val>
                                        </p:tav>
                                      </p:tavLst>
                                    </p:anim>
                                    <p:animEffect transition="in" filter="fade">
                                      <p:cBhvr>
                                        <p:cTn id="56" dur="500"/>
                                        <p:tgtEl>
                                          <p:spTgt spid="23"/>
                                        </p:tgtEl>
                                      </p:cBhvr>
                                    </p:animEffect>
                                  </p:childTnLst>
                                </p:cTn>
                              </p:par>
                            </p:childTnLst>
                          </p:cTn>
                        </p:par>
                        <p:par>
                          <p:cTn id="57" fill="hold">
                            <p:stCondLst>
                              <p:cond delay="5000"/>
                            </p:stCondLst>
                            <p:childTnLst>
                              <p:par>
                                <p:cTn id="58" presetID="22" presetClass="entr" presetSubtype="8" fill="hold" grpId="0" nodeType="after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ipe(left)">
                                      <p:cBhvr>
                                        <p:cTn id="60" dur="500"/>
                                        <p:tgtEl>
                                          <p:spTgt spid="24"/>
                                        </p:tgtEl>
                                      </p:cBhvr>
                                    </p:animEffect>
                                  </p:childTnLst>
                                </p:cTn>
                              </p:par>
                            </p:childTnLst>
                          </p:cTn>
                        </p:par>
                        <p:par>
                          <p:cTn id="61" fill="hold">
                            <p:stCondLst>
                              <p:cond delay="5500"/>
                            </p:stCondLst>
                            <p:childTnLst>
                              <p:par>
                                <p:cTn id="62" presetID="53" presetClass="entr" presetSubtype="16" fill="hold" grpId="0" nodeType="afterEffect">
                                  <p:stCondLst>
                                    <p:cond delay="0"/>
                                  </p:stCondLst>
                                  <p:childTnLst>
                                    <p:set>
                                      <p:cBhvr>
                                        <p:cTn id="63" dur="1" fill="hold">
                                          <p:stCondLst>
                                            <p:cond delay="0"/>
                                          </p:stCondLst>
                                        </p:cTn>
                                        <p:tgtEl>
                                          <p:spTgt spid="25"/>
                                        </p:tgtEl>
                                        <p:attrNameLst>
                                          <p:attrName>style.visibility</p:attrName>
                                        </p:attrNameLst>
                                      </p:cBhvr>
                                      <p:to>
                                        <p:strVal val="visible"/>
                                      </p:to>
                                    </p:set>
                                    <p:anim calcmode="lin" valueType="num">
                                      <p:cBhvr>
                                        <p:cTn id="64" dur="500" fill="hold"/>
                                        <p:tgtEl>
                                          <p:spTgt spid="25"/>
                                        </p:tgtEl>
                                        <p:attrNameLst>
                                          <p:attrName>ppt_w</p:attrName>
                                        </p:attrNameLst>
                                      </p:cBhvr>
                                      <p:tavLst>
                                        <p:tav tm="0">
                                          <p:val>
                                            <p:fltVal val="0"/>
                                          </p:val>
                                        </p:tav>
                                        <p:tav tm="100000">
                                          <p:val>
                                            <p:strVal val="#ppt_w"/>
                                          </p:val>
                                        </p:tav>
                                      </p:tavLst>
                                    </p:anim>
                                    <p:anim calcmode="lin" valueType="num">
                                      <p:cBhvr>
                                        <p:cTn id="65" dur="500" fill="hold"/>
                                        <p:tgtEl>
                                          <p:spTgt spid="25"/>
                                        </p:tgtEl>
                                        <p:attrNameLst>
                                          <p:attrName>ppt_h</p:attrName>
                                        </p:attrNameLst>
                                      </p:cBhvr>
                                      <p:tavLst>
                                        <p:tav tm="0">
                                          <p:val>
                                            <p:fltVal val="0"/>
                                          </p:val>
                                        </p:tav>
                                        <p:tav tm="100000">
                                          <p:val>
                                            <p:strVal val="#ppt_h"/>
                                          </p:val>
                                        </p:tav>
                                      </p:tavLst>
                                    </p:anim>
                                    <p:animEffect transition="in" filter="fade">
                                      <p:cBhvr>
                                        <p:cTn id="66" dur="500"/>
                                        <p:tgtEl>
                                          <p:spTgt spid="25"/>
                                        </p:tgtEl>
                                      </p:cBhvr>
                                    </p:animEffect>
                                  </p:childTnLst>
                                </p:cTn>
                              </p:par>
                            </p:childTnLst>
                          </p:cTn>
                        </p:par>
                        <p:par>
                          <p:cTn id="67" fill="hold">
                            <p:stCondLst>
                              <p:cond delay="6000"/>
                            </p:stCondLst>
                            <p:childTnLst>
                              <p:par>
                                <p:cTn id="68" presetID="22" presetClass="entr" presetSubtype="4" fill="hold" nodeType="after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wipe(down)">
                                      <p:cBhvr>
                                        <p:cTn id="70" dur="500"/>
                                        <p:tgtEl>
                                          <p:spTgt spid="10"/>
                                        </p:tgtEl>
                                      </p:cBhvr>
                                    </p:animEffect>
                                  </p:childTnLst>
                                </p:cTn>
                              </p:par>
                            </p:childTnLst>
                          </p:cTn>
                        </p:par>
                        <p:par>
                          <p:cTn id="71" fill="hold">
                            <p:stCondLst>
                              <p:cond delay="6500"/>
                            </p:stCondLst>
                            <p:childTnLst>
                              <p:par>
                                <p:cTn id="72" presetID="22" presetClass="entr" presetSubtype="8" fill="hold" grpId="0" nodeType="after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wipe(left)">
                                      <p:cBhvr>
                                        <p:cTn id="74" dur="500"/>
                                        <p:tgtEl>
                                          <p:spTgt spid="3"/>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wipe(left)">
                                      <p:cBhvr>
                                        <p:cTn id="77" dur="500"/>
                                        <p:tgtEl>
                                          <p:spTgt spid="8"/>
                                        </p:tgtEl>
                                      </p:cBhvr>
                                    </p:animEffect>
                                  </p:childTnLst>
                                </p:cTn>
                              </p:par>
                            </p:childTnLst>
                          </p:cTn>
                        </p:par>
                        <p:par>
                          <p:cTn id="78" fill="hold">
                            <p:stCondLst>
                              <p:cond delay="7000"/>
                            </p:stCondLst>
                            <p:childTnLst>
                              <p:par>
                                <p:cTn id="79" presetID="22" presetClass="entr" presetSubtype="8" fill="hold" grpId="0" nodeType="after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wipe(left)">
                                      <p:cBhvr>
                                        <p:cTn id="81" dur="500"/>
                                        <p:tgtEl>
                                          <p:spTgt spid="27"/>
                                        </p:tgtEl>
                                      </p:cBhvr>
                                    </p:animEffect>
                                  </p:childTnLst>
                                </p:cTn>
                              </p:par>
                            </p:childTnLst>
                          </p:cTn>
                        </p:par>
                        <p:par>
                          <p:cTn id="82" fill="hold">
                            <p:stCondLst>
                              <p:cond delay="7500"/>
                            </p:stCondLst>
                            <p:childTnLst>
                              <p:par>
                                <p:cTn id="83" presetID="53" presetClass="entr" presetSubtype="16" fill="hold" grpId="0" nodeType="afterEffect">
                                  <p:stCondLst>
                                    <p:cond delay="0"/>
                                  </p:stCondLst>
                                  <p:childTnLst>
                                    <p:set>
                                      <p:cBhvr>
                                        <p:cTn id="84" dur="1" fill="hold">
                                          <p:stCondLst>
                                            <p:cond delay="0"/>
                                          </p:stCondLst>
                                        </p:cTn>
                                        <p:tgtEl>
                                          <p:spTgt spid="29"/>
                                        </p:tgtEl>
                                        <p:attrNameLst>
                                          <p:attrName>style.visibility</p:attrName>
                                        </p:attrNameLst>
                                      </p:cBhvr>
                                      <p:to>
                                        <p:strVal val="visible"/>
                                      </p:to>
                                    </p:set>
                                    <p:anim calcmode="lin" valueType="num">
                                      <p:cBhvr>
                                        <p:cTn id="85" dur="500" fill="hold"/>
                                        <p:tgtEl>
                                          <p:spTgt spid="29"/>
                                        </p:tgtEl>
                                        <p:attrNameLst>
                                          <p:attrName>ppt_w</p:attrName>
                                        </p:attrNameLst>
                                      </p:cBhvr>
                                      <p:tavLst>
                                        <p:tav tm="0">
                                          <p:val>
                                            <p:fltVal val="0"/>
                                          </p:val>
                                        </p:tav>
                                        <p:tav tm="100000">
                                          <p:val>
                                            <p:strVal val="#ppt_w"/>
                                          </p:val>
                                        </p:tav>
                                      </p:tavLst>
                                    </p:anim>
                                    <p:anim calcmode="lin" valueType="num">
                                      <p:cBhvr>
                                        <p:cTn id="86" dur="500" fill="hold"/>
                                        <p:tgtEl>
                                          <p:spTgt spid="29"/>
                                        </p:tgtEl>
                                        <p:attrNameLst>
                                          <p:attrName>ppt_h</p:attrName>
                                        </p:attrNameLst>
                                      </p:cBhvr>
                                      <p:tavLst>
                                        <p:tav tm="0">
                                          <p:val>
                                            <p:fltVal val="0"/>
                                          </p:val>
                                        </p:tav>
                                        <p:tav tm="100000">
                                          <p:val>
                                            <p:strVal val="#ppt_h"/>
                                          </p:val>
                                        </p:tav>
                                      </p:tavLst>
                                    </p:anim>
                                    <p:animEffect transition="in" filter="fade">
                                      <p:cBhvr>
                                        <p:cTn id="8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bldLvl="0" animBg="1"/>
      <p:bldP spid="20" grpId="0" bldLvl="0" animBg="1"/>
      <p:bldP spid="21" grpId="0" bldLvl="0" animBg="1"/>
      <p:bldP spid="22" grpId="0" bldLvl="0" animBg="1"/>
      <p:bldP spid="23" grpId="0" bldLvl="0" animBg="1"/>
      <p:bldP spid="24" grpId="0" bldLvl="0" animBg="1"/>
      <p:bldP spid="25" grpId="0" bldLvl="0" animBg="1"/>
      <p:bldP spid="27" grpId="0" bldLvl="0" animBg="1"/>
      <p:bldP spid="29" grpId="0" bldLvl="0" animBg="1"/>
      <p:bldP spid="108" grpId="0"/>
      <p:bldP spid="109" grpId="0"/>
      <p:bldP spid="4" grpId="0"/>
      <p:bldP spid="6" grpId="0"/>
      <p:bldP spid="3"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846320" y="622935"/>
            <a:ext cx="2499995" cy="368300"/>
          </a:xfrm>
          <a:prstGeom prst="rect">
            <a:avLst/>
          </a:prstGeom>
          <a:noFill/>
          <a:ln w="12700">
            <a:noFill/>
          </a:ln>
        </p:spPr>
        <p:txBody>
          <a:bodyPr wrap="square" rtlCol="0">
            <a:spAutoFit/>
          </a:bodyPr>
          <a:lstStyle/>
          <a:p>
            <a:pPr algn="ctr"/>
            <a:r>
              <a:rPr lang="zh-CN" altLang="en-US" b="1">
                <a:solidFill>
                  <a:schemeClr val="tx1">
                    <a:lumMod val="65000"/>
                    <a:lumOff val="35000"/>
                  </a:schemeClr>
                </a:solidFill>
                <a:cs typeface="+mn-ea"/>
                <a:sym typeface="+mn-lt"/>
              </a:rPr>
              <a:t>单击此处输入标题文本</a:t>
            </a:r>
          </a:p>
        </p:txBody>
      </p:sp>
      <p:grpSp>
        <p:nvGrpSpPr>
          <p:cNvPr id="3" name="组合 2"/>
          <p:cNvGrpSpPr/>
          <p:nvPr/>
        </p:nvGrpSpPr>
        <p:grpSpPr>
          <a:xfrm>
            <a:off x="1482725" y="1776730"/>
            <a:ext cx="571500" cy="571500"/>
            <a:chOff x="1978" y="3050"/>
            <a:chExt cx="900" cy="900"/>
          </a:xfrm>
        </p:grpSpPr>
        <p:sp>
          <p:nvSpPr>
            <p:cNvPr id="33794" name="Oval 12"/>
            <p:cNvSpPr/>
            <p:nvPr/>
          </p:nvSpPr>
          <p:spPr>
            <a:xfrm>
              <a:off x="1978" y="3050"/>
              <a:ext cx="900" cy="900"/>
            </a:xfrm>
            <a:prstGeom prst="ellipse">
              <a:avLst/>
            </a:prstGeom>
            <a:solidFill>
              <a:schemeClr val="accent2"/>
            </a:solidFill>
            <a:ln w="12700">
              <a:noFill/>
            </a:ln>
          </p:spPr>
          <p:txBody>
            <a:bodyPr anchor="ctr"/>
            <a:lstStyle/>
            <a:p>
              <a:pPr lvl="0" indent="0" algn="ctr">
                <a:buFont typeface="Arial" panose="020B0604020202020204" pitchFamily="34" charset="0"/>
                <a:buNone/>
              </a:pPr>
              <a:endParaRPr lang="en-US" altLang="zh-CN" dirty="0">
                <a:solidFill>
                  <a:schemeClr val="tx1">
                    <a:lumMod val="65000"/>
                    <a:lumOff val="35000"/>
                  </a:schemeClr>
                </a:solidFill>
                <a:cs typeface="+mn-ea"/>
                <a:sym typeface="+mn-lt"/>
              </a:endParaRPr>
            </a:p>
          </p:txBody>
        </p:sp>
        <p:sp>
          <p:nvSpPr>
            <p:cNvPr id="33813" name="Freeform 98"/>
            <p:cNvSpPr>
              <a:spLocks noEditPoints="1"/>
            </p:cNvSpPr>
            <p:nvPr/>
          </p:nvSpPr>
          <p:spPr>
            <a:xfrm>
              <a:off x="2163" y="3245"/>
              <a:ext cx="530" cy="510"/>
            </a:xfrm>
            <a:custGeom>
              <a:avLst/>
              <a:gdLst/>
              <a:ahLst/>
              <a:cxnLst>
                <a:cxn ang="0">
                  <a:pos x="745006564" y="360582856"/>
                </a:cxn>
                <a:cxn ang="0">
                  <a:pos x="672323573" y="333538922"/>
                </a:cxn>
                <a:cxn ang="0">
                  <a:pos x="672323573" y="180289962"/>
                </a:cxn>
                <a:cxn ang="0">
                  <a:pos x="745006564" y="144234315"/>
                </a:cxn>
                <a:cxn ang="0">
                  <a:pos x="826776405" y="180289962"/>
                </a:cxn>
                <a:cxn ang="0">
                  <a:pos x="826776405" y="333538922"/>
                </a:cxn>
                <a:cxn ang="0">
                  <a:pos x="745006564" y="360582856"/>
                </a:cxn>
                <a:cxn ang="0">
                  <a:pos x="717751918" y="0"/>
                </a:cxn>
                <a:cxn ang="0">
                  <a:pos x="508783890" y="81131802"/>
                </a:cxn>
                <a:cxn ang="0">
                  <a:pos x="18170747" y="567916752"/>
                </a:cxn>
                <a:cxn ang="0">
                  <a:pos x="18170747" y="640033910"/>
                </a:cxn>
                <a:cxn ang="0">
                  <a:pos x="363417908" y="973572832"/>
                </a:cxn>
                <a:cxn ang="0">
                  <a:pos x="390675506" y="991602122"/>
                </a:cxn>
                <a:cxn ang="0">
                  <a:pos x="427017001" y="973572832"/>
                </a:cxn>
                <a:cxn ang="0">
                  <a:pos x="917630144" y="486787882"/>
                </a:cxn>
                <a:cxn ang="0">
                  <a:pos x="917630144" y="81131802"/>
                </a:cxn>
                <a:cxn ang="0">
                  <a:pos x="717751918" y="0"/>
                </a:cxn>
              </a:cxnLst>
              <a:rect l="0" t="0" r="0" b="0"/>
              <a:pathLst>
                <a:path w="114" h="110">
                  <a:moveTo>
                    <a:pt x="82" y="40"/>
                  </a:moveTo>
                  <a:cubicBezTo>
                    <a:pt x="79" y="40"/>
                    <a:pt x="76" y="39"/>
                    <a:pt x="74" y="37"/>
                  </a:cubicBezTo>
                  <a:cubicBezTo>
                    <a:pt x="69" y="32"/>
                    <a:pt x="69" y="24"/>
                    <a:pt x="74" y="20"/>
                  </a:cubicBezTo>
                  <a:cubicBezTo>
                    <a:pt x="76" y="17"/>
                    <a:pt x="79" y="16"/>
                    <a:pt x="82" y="16"/>
                  </a:cubicBezTo>
                  <a:cubicBezTo>
                    <a:pt x="85" y="16"/>
                    <a:pt x="89" y="17"/>
                    <a:pt x="91" y="20"/>
                  </a:cubicBezTo>
                  <a:cubicBezTo>
                    <a:pt x="95" y="24"/>
                    <a:pt x="95" y="32"/>
                    <a:pt x="91" y="37"/>
                  </a:cubicBezTo>
                  <a:cubicBezTo>
                    <a:pt x="89" y="39"/>
                    <a:pt x="85" y="40"/>
                    <a:pt x="82" y="40"/>
                  </a:cubicBezTo>
                  <a:moveTo>
                    <a:pt x="79" y="0"/>
                  </a:moveTo>
                  <a:cubicBezTo>
                    <a:pt x="71" y="0"/>
                    <a:pt x="63" y="3"/>
                    <a:pt x="56" y="9"/>
                  </a:cubicBezTo>
                  <a:cubicBezTo>
                    <a:pt x="2" y="63"/>
                    <a:pt x="2" y="63"/>
                    <a:pt x="2" y="63"/>
                  </a:cubicBezTo>
                  <a:cubicBezTo>
                    <a:pt x="0" y="65"/>
                    <a:pt x="0" y="69"/>
                    <a:pt x="2" y="71"/>
                  </a:cubicBezTo>
                  <a:cubicBezTo>
                    <a:pt x="40" y="108"/>
                    <a:pt x="40" y="108"/>
                    <a:pt x="40" y="108"/>
                  </a:cubicBezTo>
                  <a:cubicBezTo>
                    <a:pt x="41" y="109"/>
                    <a:pt x="42" y="110"/>
                    <a:pt x="43" y="110"/>
                  </a:cubicBezTo>
                  <a:cubicBezTo>
                    <a:pt x="45" y="110"/>
                    <a:pt x="46" y="109"/>
                    <a:pt x="47" y="108"/>
                  </a:cubicBezTo>
                  <a:cubicBezTo>
                    <a:pt x="101" y="54"/>
                    <a:pt x="101" y="54"/>
                    <a:pt x="101" y="54"/>
                  </a:cubicBezTo>
                  <a:cubicBezTo>
                    <a:pt x="114" y="42"/>
                    <a:pt x="114" y="21"/>
                    <a:pt x="101" y="9"/>
                  </a:cubicBezTo>
                  <a:cubicBezTo>
                    <a:pt x="95" y="3"/>
                    <a:pt x="87" y="0"/>
                    <a:pt x="79" y="0"/>
                  </a:cubicBezTo>
                </a:path>
              </a:pathLst>
            </a:custGeom>
            <a:solidFill>
              <a:schemeClr val="bg1"/>
            </a:solidFill>
            <a:ln w="9525">
              <a:noFill/>
            </a:ln>
          </p:spPr>
          <p:txBody>
            <a:bodyPr/>
            <a:lstStyle/>
            <a:p>
              <a:endParaRPr lang="zh-CN" altLang="en-US">
                <a:solidFill>
                  <a:schemeClr val="tx1">
                    <a:lumMod val="65000"/>
                    <a:lumOff val="35000"/>
                  </a:schemeClr>
                </a:solidFill>
                <a:cs typeface="+mn-ea"/>
                <a:sym typeface="+mn-lt"/>
              </a:endParaRPr>
            </a:p>
          </p:txBody>
        </p:sp>
      </p:grpSp>
      <p:grpSp>
        <p:nvGrpSpPr>
          <p:cNvPr id="4" name="组合 3"/>
          <p:cNvGrpSpPr/>
          <p:nvPr/>
        </p:nvGrpSpPr>
        <p:grpSpPr>
          <a:xfrm>
            <a:off x="1468120" y="2848610"/>
            <a:ext cx="571500" cy="571500"/>
            <a:chOff x="1955" y="4738"/>
            <a:chExt cx="900" cy="900"/>
          </a:xfrm>
        </p:grpSpPr>
        <p:sp>
          <p:nvSpPr>
            <p:cNvPr id="33796" name="Oval 14"/>
            <p:cNvSpPr/>
            <p:nvPr/>
          </p:nvSpPr>
          <p:spPr>
            <a:xfrm>
              <a:off x="1955" y="4738"/>
              <a:ext cx="900" cy="900"/>
            </a:xfrm>
            <a:prstGeom prst="ellipse">
              <a:avLst/>
            </a:prstGeom>
            <a:solidFill>
              <a:schemeClr val="accent2"/>
            </a:solidFill>
            <a:ln w="12700">
              <a:noFill/>
            </a:ln>
          </p:spPr>
          <p:txBody>
            <a:bodyPr anchor="ctr"/>
            <a:lstStyle/>
            <a:p>
              <a:pPr lvl="0" indent="0" algn="ctr">
                <a:buFont typeface="Arial" panose="020B0604020202020204" pitchFamily="34" charset="0"/>
                <a:buNone/>
              </a:pPr>
              <a:endParaRPr lang="en-US" altLang="zh-CN" dirty="0">
                <a:solidFill>
                  <a:schemeClr val="tx1">
                    <a:lumMod val="65000"/>
                    <a:lumOff val="35000"/>
                  </a:schemeClr>
                </a:solidFill>
                <a:cs typeface="+mn-ea"/>
                <a:sym typeface="+mn-lt"/>
              </a:endParaRPr>
            </a:p>
          </p:txBody>
        </p:sp>
        <p:sp>
          <p:nvSpPr>
            <p:cNvPr id="33814" name="Freeform 15"/>
            <p:cNvSpPr>
              <a:spLocks noEditPoints="1"/>
            </p:cNvSpPr>
            <p:nvPr/>
          </p:nvSpPr>
          <p:spPr>
            <a:xfrm>
              <a:off x="2133" y="4940"/>
              <a:ext cx="537" cy="518"/>
            </a:xfrm>
            <a:custGeom>
              <a:avLst/>
              <a:gdLst/>
              <a:ahLst/>
              <a:cxnLst>
                <a:cxn ang="0">
                  <a:pos x="530221022" y="707533161"/>
                </a:cxn>
                <a:cxn ang="0">
                  <a:pos x="368851528" y="652255838"/>
                </a:cxn>
                <a:cxn ang="0">
                  <a:pos x="299692101" y="497485097"/>
                </a:cxn>
                <a:cxn ang="0">
                  <a:pos x="368851528" y="342710756"/>
                </a:cxn>
                <a:cxn ang="0">
                  <a:pos x="530221022" y="276379409"/>
                </a:cxn>
                <a:cxn ang="0">
                  <a:pos x="691594270" y="342710756"/>
                </a:cxn>
                <a:cxn ang="0">
                  <a:pos x="749224623" y="497485097"/>
                </a:cxn>
                <a:cxn ang="0">
                  <a:pos x="691594270" y="652255838"/>
                </a:cxn>
                <a:cxn ang="0">
                  <a:pos x="530221022" y="707533161"/>
                </a:cxn>
                <a:cxn ang="0">
                  <a:pos x="610905769" y="0"/>
                </a:cxn>
                <a:cxn ang="0">
                  <a:pos x="449536275" y="0"/>
                </a:cxn>
                <a:cxn ang="0">
                  <a:pos x="449536275" y="110551043"/>
                </a:cxn>
                <a:cxn ang="0">
                  <a:pos x="299692101" y="165828365"/>
                </a:cxn>
                <a:cxn ang="0">
                  <a:pos x="219003600" y="88442995"/>
                </a:cxn>
                <a:cxn ang="0">
                  <a:pos x="103739140" y="198994039"/>
                </a:cxn>
                <a:cxn ang="0">
                  <a:pos x="184423887" y="287437034"/>
                </a:cxn>
                <a:cxn ang="0">
                  <a:pos x="126793534" y="420099727"/>
                </a:cxn>
                <a:cxn ang="0">
                  <a:pos x="0" y="420099727"/>
                </a:cxn>
                <a:cxn ang="0">
                  <a:pos x="0" y="574870468"/>
                </a:cxn>
                <a:cxn ang="0">
                  <a:pos x="126793534" y="574870468"/>
                </a:cxn>
                <a:cxn ang="0">
                  <a:pos x="195952961" y="707533161"/>
                </a:cxn>
                <a:cxn ang="0">
                  <a:pos x="103739140" y="795976156"/>
                </a:cxn>
                <a:cxn ang="0">
                  <a:pos x="219003600" y="906527200"/>
                </a:cxn>
                <a:cxn ang="0">
                  <a:pos x="311217421" y="818084204"/>
                </a:cxn>
                <a:cxn ang="0">
                  <a:pos x="449536275" y="873361527"/>
                </a:cxn>
                <a:cxn ang="0">
                  <a:pos x="449536275" y="1006024219"/>
                </a:cxn>
                <a:cxn ang="0">
                  <a:pos x="610905769" y="1006024219"/>
                </a:cxn>
                <a:cxn ang="0">
                  <a:pos x="610905769" y="873361527"/>
                </a:cxn>
                <a:cxn ang="0">
                  <a:pos x="749224623" y="818084204"/>
                </a:cxn>
                <a:cxn ang="0">
                  <a:pos x="841438444" y="906527200"/>
                </a:cxn>
                <a:cxn ang="0">
                  <a:pos x="956702904" y="795976156"/>
                </a:cxn>
                <a:cxn ang="0">
                  <a:pos x="864492837" y="707533161"/>
                </a:cxn>
                <a:cxn ang="0">
                  <a:pos x="922123190" y="574870468"/>
                </a:cxn>
                <a:cxn ang="0">
                  <a:pos x="1048916725" y="574870468"/>
                </a:cxn>
                <a:cxn ang="0">
                  <a:pos x="1048916725" y="420099727"/>
                </a:cxn>
                <a:cxn ang="0">
                  <a:pos x="922123190" y="420099727"/>
                </a:cxn>
                <a:cxn ang="0">
                  <a:pos x="864492837" y="287437034"/>
                </a:cxn>
                <a:cxn ang="0">
                  <a:pos x="956702904" y="198994039"/>
                </a:cxn>
                <a:cxn ang="0">
                  <a:pos x="841438444" y="88442995"/>
                </a:cxn>
                <a:cxn ang="0">
                  <a:pos x="749224623" y="165828365"/>
                </a:cxn>
                <a:cxn ang="0">
                  <a:pos x="610905769" y="110551043"/>
                </a:cxn>
                <a:cxn ang="0">
                  <a:pos x="610905769" y="0"/>
                </a:cxn>
              </a:cxnLst>
              <a:rect l="0" t="0" r="0" b="0"/>
              <a:pathLst>
                <a:path w="91" h="91">
                  <a:moveTo>
                    <a:pt x="46" y="64"/>
                  </a:moveTo>
                  <a:cubicBezTo>
                    <a:pt x="40" y="64"/>
                    <a:pt x="36" y="62"/>
                    <a:pt x="32" y="59"/>
                  </a:cubicBezTo>
                  <a:cubicBezTo>
                    <a:pt x="29" y="55"/>
                    <a:pt x="26" y="50"/>
                    <a:pt x="26" y="45"/>
                  </a:cubicBezTo>
                  <a:cubicBezTo>
                    <a:pt x="26" y="39"/>
                    <a:pt x="29" y="35"/>
                    <a:pt x="32" y="31"/>
                  </a:cubicBezTo>
                  <a:cubicBezTo>
                    <a:pt x="36" y="27"/>
                    <a:pt x="40" y="25"/>
                    <a:pt x="46" y="25"/>
                  </a:cubicBezTo>
                  <a:cubicBezTo>
                    <a:pt x="51" y="25"/>
                    <a:pt x="56" y="27"/>
                    <a:pt x="60" y="31"/>
                  </a:cubicBezTo>
                  <a:cubicBezTo>
                    <a:pt x="63" y="35"/>
                    <a:pt x="65" y="39"/>
                    <a:pt x="65" y="45"/>
                  </a:cubicBezTo>
                  <a:cubicBezTo>
                    <a:pt x="65" y="50"/>
                    <a:pt x="63" y="55"/>
                    <a:pt x="60" y="59"/>
                  </a:cubicBezTo>
                  <a:cubicBezTo>
                    <a:pt x="56" y="62"/>
                    <a:pt x="51" y="64"/>
                    <a:pt x="46" y="64"/>
                  </a:cubicBezTo>
                  <a:moveTo>
                    <a:pt x="53" y="0"/>
                  </a:moveTo>
                  <a:cubicBezTo>
                    <a:pt x="39" y="0"/>
                    <a:pt x="39" y="0"/>
                    <a:pt x="39" y="0"/>
                  </a:cubicBezTo>
                  <a:cubicBezTo>
                    <a:pt x="39" y="10"/>
                    <a:pt x="39" y="10"/>
                    <a:pt x="39" y="10"/>
                  </a:cubicBezTo>
                  <a:cubicBezTo>
                    <a:pt x="34" y="11"/>
                    <a:pt x="30" y="13"/>
                    <a:pt x="26" y="15"/>
                  </a:cubicBezTo>
                  <a:cubicBezTo>
                    <a:pt x="19" y="8"/>
                    <a:pt x="19" y="8"/>
                    <a:pt x="19" y="8"/>
                  </a:cubicBezTo>
                  <a:cubicBezTo>
                    <a:pt x="9" y="18"/>
                    <a:pt x="9" y="18"/>
                    <a:pt x="9" y="18"/>
                  </a:cubicBezTo>
                  <a:cubicBezTo>
                    <a:pt x="16" y="26"/>
                    <a:pt x="16" y="26"/>
                    <a:pt x="16" y="26"/>
                  </a:cubicBezTo>
                  <a:cubicBezTo>
                    <a:pt x="14" y="29"/>
                    <a:pt x="12" y="34"/>
                    <a:pt x="11" y="38"/>
                  </a:cubicBezTo>
                  <a:cubicBezTo>
                    <a:pt x="0" y="38"/>
                    <a:pt x="0" y="38"/>
                    <a:pt x="0" y="38"/>
                  </a:cubicBezTo>
                  <a:cubicBezTo>
                    <a:pt x="0" y="52"/>
                    <a:pt x="0" y="52"/>
                    <a:pt x="0" y="52"/>
                  </a:cubicBezTo>
                  <a:cubicBezTo>
                    <a:pt x="11" y="52"/>
                    <a:pt x="11" y="52"/>
                    <a:pt x="11" y="52"/>
                  </a:cubicBezTo>
                  <a:cubicBezTo>
                    <a:pt x="12" y="57"/>
                    <a:pt x="14" y="61"/>
                    <a:pt x="17" y="64"/>
                  </a:cubicBezTo>
                  <a:cubicBezTo>
                    <a:pt x="9" y="72"/>
                    <a:pt x="9" y="72"/>
                    <a:pt x="9" y="72"/>
                  </a:cubicBezTo>
                  <a:cubicBezTo>
                    <a:pt x="19" y="82"/>
                    <a:pt x="19" y="82"/>
                    <a:pt x="19" y="82"/>
                  </a:cubicBezTo>
                  <a:cubicBezTo>
                    <a:pt x="27" y="74"/>
                    <a:pt x="27" y="74"/>
                    <a:pt x="27" y="74"/>
                  </a:cubicBezTo>
                  <a:cubicBezTo>
                    <a:pt x="30" y="77"/>
                    <a:pt x="34" y="78"/>
                    <a:pt x="39" y="79"/>
                  </a:cubicBezTo>
                  <a:cubicBezTo>
                    <a:pt x="39" y="91"/>
                    <a:pt x="39" y="91"/>
                    <a:pt x="39" y="91"/>
                  </a:cubicBezTo>
                  <a:cubicBezTo>
                    <a:pt x="53" y="91"/>
                    <a:pt x="53" y="91"/>
                    <a:pt x="53" y="91"/>
                  </a:cubicBezTo>
                  <a:cubicBezTo>
                    <a:pt x="53" y="79"/>
                    <a:pt x="53" y="79"/>
                    <a:pt x="53" y="79"/>
                  </a:cubicBezTo>
                  <a:cubicBezTo>
                    <a:pt x="57" y="78"/>
                    <a:pt x="61" y="77"/>
                    <a:pt x="65" y="74"/>
                  </a:cubicBezTo>
                  <a:cubicBezTo>
                    <a:pt x="73" y="82"/>
                    <a:pt x="73" y="82"/>
                    <a:pt x="73" y="82"/>
                  </a:cubicBezTo>
                  <a:cubicBezTo>
                    <a:pt x="83" y="72"/>
                    <a:pt x="83" y="72"/>
                    <a:pt x="83" y="72"/>
                  </a:cubicBezTo>
                  <a:cubicBezTo>
                    <a:pt x="75" y="64"/>
                    <a:pt x="75" y="64"/>
                    <a:pt x="75" y="64"/>
                  </a:cubicBezTo>
                  <a:cubicBezTo>
                    <a:pt x="78" y="61"/>
                    <a:pt x="79" y="57"/>
                    <a:pt x="80" y="52"/>
                  </a:cubicBezTo>
                  <a:cubicBezTo>
                    <a:pt x="91" y="52"/>
                    <a:pt x="91" y="52"/>
                    <a:pt x="91" y="52"/>
                  </a:cubicBezTo>
                  <a:cubicBezTo>
                    <a:pt x="91" y="38"/>
                    <a:pt x="91" y="38"/>
                    <a:pt x="91" y="38"/>
                  </a:cubicBezTo>
                  <a:cubicBezTo>
                    <a:pt x="80" y="38"/>
                    <a:pt x="80" y="38"/>
                    <a:pt x="80" y="38"/>
                  </a:cubicBezTo>
                  <a:cubicBezTo>
                    <a:pt x="80" y="34"/>
                    <a:pt x="78" y="29"/>
                    <a:pt x="75" y="26"/>
                  </a:cubicBezTo>
                  <a:cubicBezTo>
                    <a:pt x="83" y="18"/>
                    <a:pt x="83" y="18"/>
                    <a:pt x="83" y="18"/>
                  </a:cubicBezTo>
                  <a:cubicBezTo>
                    <a:pt x="73" y="8"/>
                    <a:pt x="73" y="8"/>
                    <a:pt x="73" y="8"/>
                  </a:cubicBezTo>
                  <a:cubicBezTo>
                    <a:pt x="65" y="15"/>
                    <a:pt x="65" y="15"/>
                    <a:pt x="65" y="15"/>
                  </a:cubicBezTo>
                  <a:cubicBezTo>
                    <a:pt x="62" y="13"/>
                    <a:pt x="58" y="11"/>
                    <a:pt x="53" y="10"/>
                  </a:cubicBezTo>
                  <a:cubicBezTo>
                    <a:pt x="53" y="0"/>
                    <a:pt x="53" y="0"/>
                    <a:pt x="53" y="0"/>
                  </a:cubicBezTo>
                </a:path>
              </a:pathLst>
            </a:custGeom>
            <a:solidFill>
              <a:schemeClr val="bg1"/>
            </a:solidFill>
            <a:ln w="9525">
              <a:noFill/>
            </a:ln>
          </p:spPr>
          <p:txBody>
            <a:bodyPr/>
            <a:lstStyle/>
            <a:p>
              <a:endParaRPr lang="zh-CN" altLang="en-US">
                <a:solidFill>
                  <a:schemeClr val="tx1">
                    <a:lumMod val="65000"/>
                    <a:lumOff val="35000"/>
                  </a:schemeClr>
                </a:solidFill>
                <a:cs typeface="+mn-ea"/>
                <a:sym typeface="+mn-lt"/>
              </a:endParaRPr>
            </a:p>
          </p:txBody>
        </p:sp>
      </p:grpSp>
      <p:grpSp>
        <p:nvGrpSpPr>
          <p:cNvPr id="6" name="组合 5"/>
          <p:cNvGrpSpPr/>
          <p:nvPr/>
        </p:nvGrpSpPr>
        <p:grpSpPr>
          <a:xfrm>
            <a:off x="1468120" y="3988435"/>
            <a:ext cx="571500" cy="571500"/>
            <a:chOff x="1955" y="6533"/>
            <a:chExt cx="900" cy="900"/>
          </a:xfrm>
        </p:grpSpPr>
        <p:sp>
          <p:nvSpPr>
            <p:cNvPr id="33798" name="Oval 16"/>
            <p:cNvSpPr/>
            <p:nvPr/>
          </p:nvSpPr>
          <p:spPr>
            <a:xfrm>
              <a:off x="1955" y="6533"/>
              <a:ext cx="900" cy="900"/>
            </a:xfrm>
            <a:prstGeom prst="ellipse">
              <a:avLst/>
            </a:prstGeom>
            <a:solidFill>
              <a:schemeClr val="accent2"/>
            </a:solidFill>
            <a:ln w="12700">
              <a:noFill/>
            </a:ln>
          </p:spPr>
          <p:txBody>
            <a:bodyPr anchor="ctr"/>
            <a:lstStyle/>
            <a:p>
              <a:pPr lvl="0" indent="0" algn="ctr">
                <a:buFont typeface="Arial" panose="020B0604020202020204" pitchFamily="34" charset="0"/>
                <a:buNone/>
              </a:pPr>
              <a:endParaRPr lang="en-US" altLang="zh-CN" dirty="0">
                <a:solidFill>
                  <a:schemeClr val="tx1">
                    <a:lumMod val="65000"/>
                    <a:lumOff val="35000"/>
                  </a:schemeClr>
                </a:solidFill>
                <a:cs typeface="+mn-ea"/>
                <a:sym typeface="+mn-lt"/>
              </a:endParaRPr>
            </a:p>
          </p:txBody>
        </p:sp>
        <p:sp>
          <p:nvSpPr>
            <p:cNvPr id="33815" name="Freeform 49"/>
            <p:cNvSpPr>
              <a:spLocks noEditPoints="1"/>
            </p:cNvSpPr>
            <p:nvPr/>
          </p:nvSpPr>
          <p:spPr>
            <a:xfrm>
              <a:off x="2138" y="6760"/>
              <a:ext cx="537" cy="420"/>
            </a:xfrm>
            <a:custGeom>
              <a:avLst/>
              <a:gdLst/>
              <a:ahLst/>
              <a:cxnLst>
                <a:cxn ang="0">
                  <a:pos x="300900332" y="415507490"/>
                </a:cxn>
                <a:cxn ang="0">
                  <a:pos x="268370995" y="449428719"/>
                </a:cxn>
                <a:cxn ang="0">
                  <a:pos x="268370995" y="788618957"/>
                </a:cxn>
                <a:cxn ang="0">
                  <a:pos x="300900332" y="822537430"/>
                </a:cxn>
                <a:cxn ang="0">
                  <a:pos x="341563325" y="788618957"/>
                </a:cxn>
                <a:cxn ang="0">
                  <a:pos x="341563325" y="449428719"/>
                </a:cxn>
                <a:cxn ang="0">
                  <a:pos x="300900332" y="415507490"/>
                </a:cxn>
                <a:cxn ang="0">
                  <a:pos x="740054311" y="415507490"/>
                </a:cxn>
                <a:cxn ang="0">
                  <a:pos x="707524974" y="449428719"/>
                </a:cxn>
                <a:cxn ang="0">
                  <a:pos x="707524974" y="788618957"/>
                </a:cxn>
                <a:cxn ang="0">
                  <a:pos x="740054311" y="822537430"/>
                </a:cxn>
                <a:cxn ang="0">
                  <a:pos x="780717304" y="788618957"/>
                </a:cxn>
                <a:cxn ang="0">
                  <a:pos x="780717304" y="449428719"/>
                </a:cxn>
                <a:cxn ang="0">
                  <a:pos x="740054311" y="415507490"/>
                </a:cxn>
                <a:cxn ang="0">
                  <a:pos x="520477321" y="0"/>
                </a:cxn>
                <a:cxn ang="0">
                  <a:pos x="89456998" y="449428719"/>
                </a:cxn>
                <a:cxn ang="0">
                  <a:pos x="0" y="619023838"/>
                </a:cxn>
                <a:cxn ang="0">
                  <a:pos x="219576989" y="822537430"/>
                </a:cxn>
                <a:cxn ang="0">
                  <a:pos x="235841658" y="822537430"/>
                </a:cxn>
                <a:cxn ang="0">
                  <a:pos x="235841658" y="407029939"/>
                </a:cxn>
                <a:cxn ang="0">
                  <a:pos x="219576989" y="407029939"/>
                </a:cxn>
                <a:cxn ang="0">
                  <a:pos x="162649328" y="415507490"/>
                </a:cxn>
                <a:cxn ang="0">
                  <a:pos x="520477321" y="76317252"/>
                </a:cxn>
                <a:cxn ang="0">
                  <a:pos x="878305315" y="415507490"/>
                </a:cxn>
                <a:cxn ang="0">
                  <a:pos x="829511309" y="407029939"/>
                </a:cxn>
                <a:cxn ang="0">
                  <a:pos x="813246641" y="407029939"/>
                </a:cxn>
                <a:cxn ang="0">
                  <a:pos x="813246641" y="822537430"/>
                </a:cxn>
                <a:cxn ang="0">
                  <a:pos x="829511309" y="822537430"/>
                </a:cxn>
                <a:cxn ang="0">
                  <a:pos x="1049088299" y="619023838"/>
                </a:cxn>
                <a:cxn ang="0">
                  <a:pos x="951497645" y="440948412"/>
                </a:cxn>
                <a:cxn ang="0">
                  <a:pos x="520477321" y="0"/>
                </a:cxn>
              </a:cxnLst>
              <a:rect l="0" t="0" r="0" b="0"/>
              <a:pathLst>
                <a:path w="129" h="97">
                  <a:moveTo>
                    <a:pt x="37" y="49"/>
                  </a:moveTo>
                  <a:cubicBezTo>
                    <a:pt x="35" y="49"/>
                    <a:pt x="33" y="51"/>
                    <a:pt x="33" y="53"/>
                  </a:cubicBezTo>
                  <a:cubicBezTo>
                    <a:pt x="33" y="93"/>
                    <a:pt x="33" y="93"/>
                    <a:pt x="33" y="93"/>
                  </a:cubicBezTo>
                  <a:cubicBezTo>
                    <a:pt x="33" y="95"/>
                    <a:pt x="35" y="97"/>
                    <a:pt x="37" y="97"/>
                  </a:cubicBezTo>
                  <a:cubicBezTo>
                    <a:pt x="40" y="97"/>
                    <a:pt x="42" y="95"/>
                    <a:pt x="42" y="93"/>
                  </a:cubicBezTo>
                  <a:cubicBezTo>
                    <a:pt x="42" y="53"/>
                    <a:pt x="42" y="53"/>
                    <a:pt x="42" y="53"/>
                  </a:cubicBezTo>
                  <a:cubicBezTo>
                    <a:pt x="42" y="51"/>
                    <a:pt x="40" y="49"/>
                    <a:pt x="37" y="49"/>
                  </a:cubicBezTo>
                  <a:moveTo>
                    <a:pt x="91" y="49"/>
                  </a:moveTo>
                  <a:cubicBezTo>
                    <a:pt x="89" y="49"/>
                    <a:pt x="87" y="51"/>
                    <a:pt x="87" y="53"/>
                  </a:cubicBezTo>
                  <a:cubicBezTo>
                    <a:pt x="87" y="93"/>
                    <a:pt x="87" y="93"/>
                    <a:pt x="87" y="93"/>
                  </a:cubicBezTo>
                  <a:cubicBezTo>
                    <a:pt x="87" y="95"/>
                    <a:pt x="89" y="97"/>
                    <a:pt x="91" y="97"/>
                  </a:cubicBezTo>
                  <a:cubicBezTo>
                    <a:pt x="94" y="97"/>
                    <a:pt x="96" y="95"/>
                    <a:pt x="96" y="93"/>
                  </a:cubicBezTo>
                  <a:cubicBezTo>
                    <a:pt x="96" y="53"/>
                    <a:pt x="96" y="53"/>
                    <a:pt x="96" y="53"/>
                  </a:cubicBezTo>
                  <a:cubicBezTo>
                    <a:pt x="96" y="51"/>
                    <a:pt x="94" y="49"/>
                    <a:pt x="91" y="49"/>
                  </a:cubicBezTo>
                  <a:moveTo>
                    <a:pt x="64" y="0"/>
                  </a:moveTo>
                  <a:cubicBezTo>
                    <a:pt x="35" y="0"/>
                    <a:pt x="12" y="24"/>
                    <a:pt x="11" y="53"/>
                  </a:cubicBezTo>
                  <a:cubicBezTo>
                    <a:pt x="4" y="58"/>
                    <a:pt x="0" y="65"/>
                    <a:pt x="0" y="73"/>
                  </a:cubicBezTo>
                  <a:cubicBezTo>
                    <a:pt x="0" y="86"/>
                    <a:pt x="12" y="97"/>
                    <a:pt x="27" y="97"/>
                  </a:cubicBezTo>
                  <a:cubicBezTo>
                    <a:pt x="28" y="97"/>
                    <a:pt x="28" y="97"/>
                    <a:pt x="29" y="97"/>
                  </a:cubicBezTo>
                  <a:cubicBezTo>
                    <a:pt x="29" y="48"/>
                    <a:pt x="29" y="48"/>
                    <a:pt x="29" y="48"/>
                  </a:cubicBezTo>
                  <a:cubicBezTo>
                    <a:pt x="28" y="48"/>
                    <a:pt x="28" y="48"/>
                    <a:pt x="27" y="48"/>
                  </a:cubicBezTo>
                  <a:cubicBezTo>
                    <a:pt x="24" y="48"/>
                    <a:pt x="22" y="49"/>
                    <a:pt x="20" y="49"/>
                  </a:cubicBezTo>
                  <a:cubicBezTo>
                    <a:pt x="23" y="26"/>
                    <a:pt x="41" y="9"/>
                    <a:pt x="64" y="9"/>
                  </a:cubicBezTo>
                  <a:cubicBezTo>
                    <a:pt x="86" y="9"/>
                    <a:pt x="105" y="26"/>
                    <a:pt x="108" y="49"/>
                  </a:cubicBezTo>
                  <a:cubicBezTo>
                    <a:pt x="106" y="49"/>
                    <a:pt x="104" y="48"/>
                    <a:pt x="102" y="48"/>
                  </a:cubicBezTo>
                  <a:cubicBezTo>
                    <a:pt x="101" y="48"/>
                    <a:pt x="100" y="48"/>
                    <a:pt x="100" y="48"/>
                  </a:cubicBezTo>
                  <a:cubicBezTo>
                    <a:pt x="100" y="97"/>
                    <a:pt x="100" y="97"/>
                    <a:pt x="100" y="97"/>
                  </a:cubicBezTo>
                  <a:cubicBezTo>
                    <a:pt x="100" y="97"/>
                    <a:pt x="101" y="97"/>
                    <a:pt x="102" y="97"/>
                  </a:cubicBezTo>
                  <a:cubicBezTo>
                    <a:pt x="117" y="97"/>
                    <a:pt x="129" y="86"/>
                    <a:pt x="129" y="73"/>
                  </a:cubicBezTo>
                  <a:cubicBezTo>
                    <a:pt x="129" y="64"/>
                    <a:pt x="124" y="57"/>
                    <a:pt x="117" y="52"/>
                  </a:cubicBezTo>
                  <a:cubicBezTo>
                    <a:pt x="115" y="23"/>
                    <a:pt x="92" y="0"/>
                    <a:pt x="64" y="0"/>
                  </a:cubicBezTo>
                </a:path>
              </a:pathLst>
            </a:custGeom>
            <a:solidFill>
              <a:schemeClr val="bg1"/>
            </a:solidFill>
            <a:ln w="9525">
              <a:noFill/>
            </a:ln>
          </p:spPr>
          <p:txBody>
            <a:bodyPr/>
            <a:lstStyle/>
            <a:p>
              <a:endParaRPr lang="zh-CN" altLang="en-US">
                <a:solidFill>
                  <a:schemeClr val="tx1">
                    <a:lumMod val="65000"/>
                    <a:lumOff val="35000"/>
                  </a:schemeClr>
                </a:solidFill>
                <a:cs typeface="+mn-ea"/>
                <a:sym typeface="+mn-lt"/>
              </a:endParaRPr>
            </a:p>
          </p:txBody>
        </p:sp>
      </p:grpSp>
      <p:grpSp>
        <p:nvGrpSpPr>
          <p:cNvPr id="2" name="组合 1"/>
          <p:cNvGrpSpPr/>
          <p:nvPr/>
        </p:nvGrpSpPr>
        <p:grpSpPr>
          <a:xfrm>
            <a:off x="1482725" y="5059680"/>
            <a:ext cx="571500" cy="571500"/>
            <a:chOff x="1978" y="8220"/>
            <a:chExt cx="900" cy="900"/>
          </a:xfrm>
        </p:grpSpPr>
        <p:sp>
          <p:nvSpPr>
            <p:cNvPr id="33799" name="Oval 18"/>
            <p:cNvSpPr/>
            <p:nvPr/>
          </p:nvSpPr>
          <p:spPr>
            <a:xfrm>
              <a:off x="1978" y="8220"/>
              <a:ext cx="900" cy="900"/>
            </a:xfrm>
            <a:prstGeom prst="ellipse">
              <a:avLst/>
            </a:prstGeom>
            <a:solidFill>
              <a:schemeClr val="accent2"/>
            </a:solidFill>
            <a:ln w="12700">
              <a:noFill/>
            </a:ln>
          </p:spPr>
          <p:txBody>
            <a:bodyPr anchor="ctr"/>
            <a:lstStyle/>
            <a:p>
              <a:pPr lvl="0" indent="0" algn="ctr">
                <a:buFont typeface="Arial" panose="020B0604020202020204" pitchFamily="34" charset="0"/>
                <a:buNone/>
              </a:pPr>
              <a:endParaRPr lang="en-US" altLang="zh-CN" dirty="0">
                <a:solidFill>
                  <a:schemeClr val="tx1">
                    <a:lumMod val="65000"/>
                    <a:lumOff val="35000"/>
                  </a:schemeClr>
                </a:solidFill>
                <a:cs typeface="+mn-ea"/>
                <a:sym typeface="+mn-lt"/>
              </a:endParaRPr>
            </a:p>
          </p:txBody>
        </p:sp>
        <p:sp>
          <p:nvSpPr>
            <p:cNvPr id="33816" name="Freeform 81"/>
            <p:cNvSpPr>
              <a:spLocks noEditPoints="1"/>
            </p:cNvSpPr>
            <p:nvPr/>
          </p:nvSpPr>
          <p:spPr>
            <a:xfrm>
              <a:off x="2140" y="8408"/>
              <a:ext cx="530" cy="522"/>
            </a:xfrm>
            <a:custGeom>
              <a:avLst/>
              <a:gdLst/>
              <a:ahLst/>
              <a:cxnLst>
                <a:cxn ang="0">
                  <a:pos x="458423701" y="892149392"/>
                </a:cxn>
                <a:cxn ang="0">
                  <a:pos x="157173110" y="655676649"/>
                </a:cxn>
                <a:cxn ang="0">
                  <a:pos x="157173110" y="397704477"/>
                </a:cxn>
                <a:cxn ang="0">
                  <a:pos x="890651884" y="397704477"/>
                </a:cxn>
                <a:cxn ang="0">
                  <a:pos x="890651884" y="655676649"/>
                </a:cxn>
                <a:cxn ang="0">
                  <a:pos x="589401293" y="892149392"/>
                </a:cxn>
                <a:cxn ang="0">
                  <a:pos x="589401293" y="730917659"/>
                </a:cxn>
                <a:cxn ang="0">
                  <a:pos x="681087737" y="612681287"/>
                </a:cxn>
                <a:cxn ang="0">
                  <a:pos x="523914627" y="483695201"/>
                </a:cxn>
                <a:cxn ang="0">
                  <a:pos x="366741517" y="612681287"/>
                </a:cxn>
                <a:cxn ang="0">
                  <a:pos x="458423701" y="730917659"/>
                </a:cxn>
                <a:cxn ang="0">
                  <a:pos x="458423701" y="892149392"/>
                </a:cxn>
                <a:cxn ang="0">
                  <a:pos x="340541738" y="279468105"/>
                </a:cxn>
                <a:cxn ang="0">
                  <a:pos x="523914627" y="128986086"/>
                </a:cxn>
                <a:cxn ang="0">
                  <a:pos x="694187626" y="279468105"/>
                </a:cxn>
                <a:cxn ang="0">
                  <a:pos x="340541738" y="279468105"/>
                </a:cxn>
                <a:cxn ang="0">
                  <a:pos x="523914627" y="0"/>
                </a:cxn>
                <a:cxn ang="0">
                  <a:pos x="196468517" y="279468105"/>
                </a:cxn>
                <a:cxn ang="0">
                  <a:pos x="78586555" y="279468105"/>
                </a:cxn>
                <a:cxn ang="0">
                  <a:pos x="26195518" y="290217819"/>
                </a:cxn>
                <a:cxn ang="0">
                  <a:pos x="0" y="333213181"/>
                </a:cxn>
                <a:cxn ang="0">
                  <a:pos x="0" y="655676649"/>
                </a:cxn>
                <a:cxn ang="0">
                  <a:pos x="458423701" y="1021135478"/>
                </a:cxn>
                <a:cxn ang="0">
                  <a:pos x="589401293" y="1021135478"/>
                </a:cxn>
                <a:cxn ang="0">
                  <a:pos x="1034729365" y="655676649"/>
                </a:cxn>
                <a:cxn ang="0">
                  <a:pos x="1034729365" y="333213181"/>
                </a:cxn>
                <a:cxn ang="0">
                  <a:pos x="1021629475" y="290217819"/>
                </a:cxn>
                <a:cxn ang="0">
                  <a:pos x="956142810" y="279468105"/>
                </a:cxn>
                <a:cxn ang="0">
                  <a:pos x="851360736" y="279468105"/>
                </a:cxn>
                <a:cxn ang="0">
                  <a:pos x="523914627" y="0"/>
                </a:cxn>
              </a:cxnLst>
              <a:rect l="0" t="0" r="0" b="0"/>
              <a:pathLst>
                <a:path w="79" h="95">
                  <a:moveTo>
                    <a:pt x="35" y="83"/>
                  </a:moveTo>
                  <a:cubicBezTo>
                    <a:pt x="22" y="83"/>
                    <a:pt x="12" y="73"/>
                    <a:pt x="12" y="61"/>
                  </a:cubicBezTo>
                  <a:cubicBezTo>
                    <a:pt x="12" y="37"/>
                    <a:pt x="12" y="37"/>
                    <a:pt x="12" y="37"/>
                  </a:cubicBezTo>
                  <a:cubicBezTo>
                    <a:pt x="68" y="37"/>
                    <a:pt x="68" y="37"/>
                    <a:pt x="68" y="37"/>
                  </a:cubicBezTo>
                  <a:cubicBezTo>
                    <a:pt x="68" y="61"/>
                    <a:pt x="68" y="61"/>
                    <a:pt x="68" y="61"/>
                  </a:cubicBezTo>
                  <a:cubicBezTo>
                    <a:pt x="68" y="73"/>
                    <a:pt x="57" y="83"/>
                    <a:pt x="45" y="83"/>
                  </a:cubicBezTo>
                  <a:cubicBezTo>
                    <a:pt x="45" y="68"/>
                    <a:pt x="45" y="68"/>
                    <a:pt x="45" y="68"/>
                  </a:cubicBezTo>
                  <a:cubicBezTo>
                    <a:pt x="49" y="67"/>
                    <a:pt x="52" y="62"/>
                    <a:pt x="52" y="57"/>
                  </a:cubicBezTo>
                  <a:cubicBezTo>
                    <a:pt x="52" y="51"/>
                    <a:pt x="46" y="45"/>
                    <a:pt x="40" y="45"/>
                  </a:cubicBezTo>
                  <a:cubicBezTo>
                    <a:pt x="33" y="45"/>
                    <a:pt x="28" y="51"/>
                    <a:pt x="28" y="57"/>
                  </a:cubicBezTo>
                  <a:cubicBezTo>
                    <a:pt x="28" y="62"/>
                    <a:pt x="31" y="67"/>
                    <a:pt x="35" y="68"/>
                  </a:cubicBezTo>
                  <a:cubicBezTo>
                    <a:pt x="35" y="83"/>
                    <a:pt x="35" y="83"/>
                    <a:pt x="35" y="83"/>
                  </a:cubicBezTo>
                  <a:moveTo>
                    <a:pt x="26" y="26"/>
                  </a:moveTo>
                  <a:cubicBezTo>
                    <a:pt x="26" y="18"/>
                    <a:pt x="33" y="12"/>
                    <a:pt x="40" y="12"/>
                  </a:cubicBezTo>
                  <a:cubicBezTo>
                    <a:pt x="47" y="12"/>
                    <a:pt x="53" y="18"/>
                    <a:pt x="53" y="26"/>
                  </a:cubicBezTo>
                  <a:cubicBezTo>
                    <a:pt x="26" y="26"/>
                    <a:pt x="26" y="26"/>
                    <a:pt x="26" y="26"/>
                  </a:cubicBezTo>
                  <a:moveTo>
                    <a:pt x="40" y="0"/>
                  </a:moveTo>
                  <a:cubicBezTo>
                    <a:pt x="26" y="0"/>
                    <a:pt x="15" y="11"/>
                    <a:pt x="15" y="26"/>
                  </a:cubicBezTo>
                  <a:cubicBezTo>
                    <a:pt x="6" y="26"/>
                    <a:pt x="6" y="26"/>
                    <a:pt x="6" y="26"/>
                  </a:cubicBezTo>
                  <a:cubicBezTo>
                    <a:pt x="4" y="26"/>
                    <a:pt x="3" y="26"/>
                    <a:pt x="2" y="27"/>
                  </a:cubicBezTo>
                  <a:cubicBezTo>
                    <a:pt x="1" y="28"/>
                    <a:pt x="0" y="30"/>
                    <a:pt x="0" y="31"/>
                  </a:cubicBezTo>
                  <a:cubicBezTo>
                    <a:pt x="0" y="61"/>
                    <a:pt x="0" y="61"/>
                    <a:pt x="0" y="61"/>
                  </a:cubicBezTo>
                  <a:cubicBezTo>
                    <a:pt x="0" y="80"/>
                    <a:pt x="16" y="95"/>
                    <a:pt x="35" y="95"/>
                  </a:cubicBezTo>
                  <a:cubicBezTo>
                    <a:pt x="45" y="95"/>
                    <a:pt x="45" y="95"/>
                    <a:pt x="45" y="95"/>
                  </a:cubicBezTo>
                  <a:cubicBezTo>
                    <a:pt x="64" y="95"/>
                    <a:pt x="79" y="80"/>
                    <a:pt x="79" y="61"/>
                  </a:cubicBezTo>
                  <a:cubicBezTo>
                    <a:pt x="79" y="31"/>
                    <a:pt x="79" y="31"/>
                    <a:pt x="79" y="31"/>
                  </a:cubicBezTo>
                  <a:cubicBezTo>
                    <a:pt x="79" y="30"/>
                    <a:pt x="79" y="28"/>
                    <a:pt x="78" y="27"/>
                  </a:cubicBezTo>
                  <a:cubicBezTo>
                    <a:pt x="77" y="26"/>
                    <a:pt x="75" y="26"/>
                    <a:pt x="73" y="26"/>
                  </a:cubicBezTo>
                  <a:cubicBezTo>
                    <a:pt x="65" y="26"/>
                    <a:pt x="65" y="26"/>
                    <a:pt x="65" y="26"/>
                  </a:cubicBezTo>
                  <a:cubicBezTo>
                    <a:pt x="65" y="11"/>
                    <a:pt x="54" y="0"/>
                    <a:pt x="40" y="0"/>
                  </a:cubicBezTo>
                </a:path>
              </a:pathLst>
            </a:custGeom>
            <a:solidFill>
              <a:schemeClr val="bg1"/>
            </a:solidFill>
            <a:ln w="9525">
              <a:noFill/>
            </a:ln>
          </p:spPr>
          <p:txBody>
            <a:bodyPr/>
            <a:lstStyle/>
            <a:p>
              <a:endParaRPr lang="zh-CN" altLang="en-US">
                <a:solidFill>
                  <a:schemeClr val="tx1">
                    <a:lumMod val="65000"/>
                    <a:lumOff val="35000"/>
                  </a:schemeClr>
                </a:solidFill>
                <a:cs typeface="+mn-ea"/>
                <a:sym typeface="+mn-lt"/>
              </a:endParaRPr>
            </a:p>
          </p:txBody>
        </p:sp>
      </p:grpSp>
      <p:sp>
        <p:nvSpPr>
          <p:cNvPr id="8" name="矩形 7"/>
          <p:cNvSpPr/>
          <p:nvPr/>
        </p:nvSpPr>
        <p:spPr>
          <a:xfrm>
            <a:off x="2191036" y="1715743"/>
            <a:ext cx="1808480" cy="337185"/>
          </a:xfrm>
          <a:prstGeom prst="rect">
            <a:avLst/>
          </a:prstGeom>
        </p:spPr>
        <p:txBody>
          <a:bodyPr wrap="none">
            <a:spAutoFit/>
          </a:bodyPr>
          <a:lstStyle/>
          <a:p>
            <a:pPr algn="r"/>
            <a:r>
              <a:rPr lang="zh-CN" altLang="en-US" sz="1600" b="1">
                <a:solidFill>
                  <a:schemeClr val="tx1">
                    <a:lumMod val="65000"/>
                    <a:lumOff val="35000"/>
                  </a:schemeClr>
                </a:solidFill>
                <a:cs typeface="+mn-ea"/>
                <a:sym typeface="+mn-lt"/>
              </a:rPr>
              <a:t>单击此处输入标题</a:t>
            </a:r>
            <a:endParaRPr lang="zh-CN" altLang="en-US" sz="1600" b="1" dirty="0">
              <a:solidFill>
                <a:schemeClr val="tx1">
                  <a:lumMod val="65000"/>
                  <a:lumOff val="35000"/>
                </a:schemeClr>
              </a:solidFill>
              <a:cs typeface="+mn-ea"/>
              <a:sym typeface="+mn-lt"/>
            </a:endParaRPr>
          </a:p>
        </p:txBody>
      </p:sp>
      <p:sp>
        <p:nvSpPr>
          <p:cNvPr id="10" name="矩形 9"/>
          <p:cNvSpPr/>
          <p:nvPr/>
        </p:nvSpPr>
        <p:spPr>
          <a:xfrm>
            <a:off x="2190750" y="1946275"/>
            <a:ext cx="3624580" cy="613694"/>
          </a:xfrm>
          <a:prstGeom prst="rect">
            <a:avLst/>
          </a:prstGeom>
        </p:spPr>
        <p:txBody>
          <a:bodyPr wrap="square">
            <a:spAutoFit/>
          </a:bodyPr>
          <a:lstStyle/>
          <a:p>
            <a:pPr lvl="0" algn="l" fontAlgn="auto">
              <a:lnSpc>
                <a:spcPct val="150000"/>
              </a:lnSpc>
            </a:pPr>
            <a:r>
              <a:rPr sz="1200" dirty="0">
                <a:solidFill>
                  <a:schemeClr val="tx1">
                    <a:lumMod val="65000"/>
                    <a:lumOff val="35000"/>
                  </a:schemeClr>
                </a:solidFill>
                <a:cs typeface="+mn-ea"/>
                <a:sym typeface="+mn-lt"/>
              </a:rPr>
              <a:t>点击此处更换文本</a:t>
            </a:r>
            <a:r>
              <a:rPr lang="zh-CN" altLang="en-US" sz="1200" dirty="0">
                <a:solidFill>
                  <a:schemeClr val="tx1">
                    <a:lumMod val="65000"/>
                    <a:lumOff val="35000"/>
                  </a:schemeClr>
                </a:solidFill>
                <a:cs typeface="+mn-ea"/>
                <a:sym typeface="+mn-lt"/>
              </a:rPr>
              <a:t>替换文字</a:t>
            </a:r>
            <a:r>
              <a:rPr sz="1200" dirty="0">
                <a:solidFill>
                  <a:schemeClr val="tx1">
                    <a:lumMod val="65000"/>
                    <a:lumOff val="35000"/>
                  </a:schemeClr>
                </a:solidFill>
                <a:cs typeface="+mn-ea"/>
                <a:sym typeface="+mn-lt"/>
              </a:rPr>
              <a:t>点击此处更换文本</a:t>
            </a:r>
            <a:r>
              <a:rPr lang="zh-CN" altLang="en-US" sz="1200" dirty="0">
                <a:solidFill>
                  <a:schemeClr val="tx1">
                    <a:lumMod val="65000"/>
                    <a:lumOff val="35000"/>
                  </a:schemeClr>
                </a:solidFill>
                <a:cs typeface="+mn-ea"/>
                <a:sym typeface="+mn-lt"/>
              </a:rPr>
              <a:t>替换文字</a:t>
            </a:r>
            <a:r>
              <a:rPr sz="1200" dirty="0">
                <a:solidFill>
                  <a:schemeClr val="tx1">
                    <a:lumMod val="65000"/>
                    <a:lumOff val="35000"/>
                  </a:schemeClr>
                </a:solidFill>
                <a:cs typeface="+mn-ea"/>
                <a:sym typeface="+mn-lt"/>
              </a:rPr>
              <a:t>点击此处更换文本</a:t>
            </a:r>
            <a:r>
              <a:rPr lang="zh-CN" altLang="en-US" sz="1200" dirty="0">
                <a:solidFill>
                  <a:schemeClr val="tx1">
                    <a:lumMod val="65000"/>
                    <a:lumOff val="35000"/>
                  </a:schemeClr>
                </a:solidFill>
                <a:cs typeface="+mn-ea"/>
                <a:sym typeface="+mn-lt"/>
              </a:rPr>
              <a:t>替换文字</a:t>
            </a:r>
            <a:endParaRPr sz="1200" dirty="0">
              <a:solidFill>
                <a:schemeClr val="tx1">
                  <a:lumMod val="65000"/>
                  <a:lumOff val="35000"/>
                </a:schemeClr>
              </a:solidFill>
              <a:cs typeface="+mn-ea"/>
              <a:sym typeface="+mn-lt"/>
            </a:endParaRPr>
          </a:p>
        </p:txBody>
      </p:sp>
      <p:sp>
        <p:nvSpPr>
          <p:cNvPr id="11" name="矩形 10"/>
          <p:cNvSpPr/>
          <p:nvPr/>
        </p:nvSpPr>
        <p:spPr>
          <a:xfrm>
            <a:off x="2191036" y="2787623"/>
            <a:ext cx="1808480" cy="337185"/>
          </a:xfrm>
          <a:prstGeom prst="rect">
            <a:avLst/>
          </a:prstGeom>
        </p:spPr>
        <p:txBody>
          <a:bodyPr wrap="none">
            <a:spAutoFit/>
          </a:bodyPr>
          <a:lstStyle/>
          <a:p>
            <a:pPr algn="r"/>
            <a:r>
              <a:rPr lang="zh-CN" altLang="en-US" sz="1600" b="1">
                <a:solidFill>
                  <a:schemeClr val="tx1">
                    <a:lumMod val="65000"/>
                    <a:lumOff val="35000"/>
                  </a:schemeClr>
                </a:solidFill>
                <a:cs typeface="+mn-ea"/>
                <a:sym typeface="+mn-lt"/>
              </a:rPr>
              <a:t>单击此处输入标题</a:t>
            </a:r>
            <a:endParaRPr lang="zh-CN" altLang="en-US" sz="1600" b="1" dirty="0">
              <a:solidFill>
                <a:schemeClr val="tx1">
                  <a:lumMod val="65000"/>
                  <a:lumOff val="35000"/>
                </a:schemeClr>
              </a:solidFill>
              <a:cs typeface="+mn-ea"/>
              <a:sym typeface="+mn-lt"/>
            </a:endParaRPr>
          </a:p>
        </p:txBody>
      </p:sp>
      <p:sp>
        <p:nvSpPr>
          <p:cNvPr id="12" name="矩形 11"/>
          <p:cNvSpPr/>
          <p:nvPr/>
        </p:nvSpPr>
        <p:spPr>
          <a:xfrm>
            <a:off x="2190750" y="3018155"/>
            <a:ext cx="3624580" cy="613694"/>
          </a:xfrm>
          <a:prstGeom prst="rect">
            <a:avLst/>
          </a:prstGeom>
        </p:spPr>
        <p:txBody>
          <a:bodyPr wrap="square">
            <a:spAutoFit/>
          </a:bodyPr>
          <a:lstStyle/>
          <a:p>
            <a:pPr lvl="0" algn="l" fontAlgn="auto">
              <a:lnSpc>
                <a:spcPct val="150000"/>
              </a:lnSpc>
            </a:pPr>
            <a:r>
              <a:rPr sz="1200" dirty="0">
                <a:solidFill>
                  <a:schemeClr val="tx1">
                    <a:lumMod val="65000"/>
                    <a:lumOff val="35000"/>
                  </a:schemeClr>
                </a:solidFill>
                <a:cs typeface="+mn-ea"/>
                <a:sym typeface="+mn-lt"/>
              </a:rPr>
              <a:t>点击此处更换文本</a:t>
            </a:r>
            <a:r>
              <a:rPr lang="zh-CN" altLang="en-US" sz="1200" dirty="0">
                <a:solidFill>
                  <a:schemeClr val="tx1">
                    <a:lumMod val="65000"/>
                    <a:lumOff val="35000"/>
                  </a:schemeClr>
                </a:solidFill>
                <a:cs typeface="+mn-ea"/>
                <a:sym typeface="+mn-lt"/>
              </a:rPr>
              <a:t>替换文字</a:t>
            </a:r>
            <a:r>
              <a:rPr sz="1200" dirty="0">
                <a:solidFill>
                  <a:schemeClr val="tx1">
                    <a:lumMod val="65000"/>
                    <a:lumOff val="35000"/>
                  </a:schemeClr>
                </a:solidFill>
                <a:cs typeface="+mn-ea"/>
                <a:sym typeface="+mn-lt"/>
              </a:rPr>
              <a:t>点击此处更换文本</a:t>
            </a:r>
            <a:r>
              <a:rPr lang="zh-CN" altLang="en-US" sz="1200" dirty="0">
                <a:solidFill>
                  <a:schemeClr val="tx1">
                    <a:lumMod val="65000"/>
                    <a:lumOff val="35000"/>
                  </a:schemeClr>
                </a:solidFill>
                <a:cs typeface="+mn-ea"/>
                <a:sym typeface="+mn-lt"/>
              </a:rPr>
              <a:t>替换文字</a:t>
            </a:r>
            <a:r>
              <a:rPr sz="1200" dirty="0">
                <a:solidFill>
                  <a:schemeClr val="tx1">
                    <a:lumMod val="65000"/>
                    <a:lumOff val="35000"/>
                  </a:schemeClr>
                </a:solidFill>
                <a:cs typeface="+mn-ea"/>
                <a:sym typeface="+mn-lt"/>
              </a:rPr>
              <a:t>点击此处更换文本</a:t>
            </a:r>
            <a:r>
              <a:rPr lang="zh-CN" altLang="en-US" sz="1200" dirty="0">
                <a:solidFill>
                  <a:schemeClr val="tx1">
                    <a:lumMod val="65000"/>
                    <a:lumOff val="35000"/>
                  </a:schemeClr>
                </a:solidFill>
                <a:cs typeface="+mn-ea"/>
                <a:sym typeface="+mn-lt"/>
              </a:rPr>
              <a:t>替换文字</a:t>
            </a:r>
            <a:endParaRPr sz="1200" dirty="0">
              <a:solidFill>
                <a:schemeClr val="tx1">
                  <a:lumMod val="65000"/>
                  <a:lumOff val="35000"/>
                </a:schemeClr>
              </a:solidFill>
              <a:cs typeface="+mn-ea"/>
              <a:sym typeface="+mn-lt"/>
            </a:endParaRPr>
          </a:p>
        </p:txBody>
      </p:sp>
      <p:sp>
        <p:nvSpPr>
          <p:cNvPr id="13" name="矩形 12"/>
          <p:cNvSpPr/>
          <p:nvPr/>
        </p:nvSpPr>
        <p:spPr>
          <a:xfrm>
            <a:off x="2191036" y="3927448"/>
            <a:ext cx="1808480" cy="337185"/>
          </a:xfrm>
          <a:prstGeom prst="rect">
            <a:avLst/>
          </a:prstGeom>
        </p:spPr>
        <p:txBody>
          <a:bodyPr wrap="none">
            <a:spAutoFit/>
          </a:bodyPr>
          <a:lstStyle/>
          <a:p>
            <a:pPr algn="r"/>
            <a:r>
              <a:rPr lang="zh-CN" altLang="en-US" sz="1600" b="1">
                <a:solidFill>
                  <a:schemeClr val="tx1">
                    <a:lumMod val="65000"/>
                    <a:lumOff val="35000"/>
                  </a:schemeClr>
                </a:solidFill>
                <a:cs typeface="+mn-ea"/>
                <a:sym typeface="+mn-lt"/>
              </a:rPr>
              <a:t>单击此处输入标题</a:t>
            </a:r>
            <a:endParaRPr lang="zh-CN" altLang="en-US" sz="1600" b="1" dirty="0">
              <a:solidFill>
                <a:schemeClr val="tx1">
                  <a:lumMod val="65000"/>
                  <a:lumOff val="35000"/>
                </a:schemeClr>
              </a:solidFill>
              <a:cs typeface="+mn-ea"/>
              <a:sym typeface="+mn-lt"/>
            </a:endParaRPr>
          </a:p>
        </p:txBody>
      </p:sp>
      <p:sp>
        <p:nvSpPr>
          <p:cNvPr id="14" name="矩形 13"/>
          <p:cNvSpPr/>
          <p:nvPr/>
        </p:nvSpPr>
        <p:spPr>
          <a:xfrm>
            <a:off x="2190750" y="4157980"/>
            <a:ext cx="3624580" cy="613694"/>
          </a:xfrm>
          <a:prstGeom prst="rect">
            <a:avLst/>
          </a:prstGeom>
        </p:spPr>
        <p:txBody>
          <a:bodyPr wrap="square">
            <a:spAutoFit/>
          </a:bodyPr>
          <a:lstStyle/>
          <a:p>
            <a:pPr lvl="0" algn="l" fontAlgn="auto">
              <a:lnSpc>
                <a:spcPct val="150000"/>
              </a:lnSpc>
            </a:pPr>
            <a:r>
              <a:rPr sz="1200" dirty="0">
                <a:solidFill>
                  <a:schemeClr val="tx1">
                    <a:lumMod val="65000"/>
                    <a:lumOff val="35000"/>
                  </a:schemeClr>
                </a:solidFill>
                <a:cs typeface="+mn-ea"/>
                <a:sym typeface="+mn-lt"/>
              </a:rPr>
              <a:t>点击此处更换文本</a:t>
            </a:r>
            <a:r>
              <a:rPr lang="zh-CN" altLang="en-US" sz="1200" dirty="0">
                <a:solidFill>
                  <a:schemeClr val="tx1">
                    <a:lumMod val="65000"/>
                    <a:lumOff val="35000"/>
                  </a:schemeClr>
                </a:solidFill>
                <a:cs typeface="+mn-ea"/>
                <a:sym typeface="+mn-lt"/>
              </a:rPr>
              <a:t>替换文字</a:t>
            </a:r>
            <a:r>
              <a:rPr sz="1200" dirty="0">
                <a:solidFill>
                  <a:schemeClr val="tx1">
                    <a:lumMod val="65000"/>
                    <a:lumOff val="35000"/>
                  </a:schemeClr>
                </a:solidFill>
                <a:cs typeface="+mn-ea"/>
                <a:sym typeface="+mn-lt"/>
              </a:rPr>
              <a:t>点击此处更换文本</a:t>
            </a:r>
            <a:r>
              <a:rPr lang="zh-CN" altLang="en-US" sz="1200" dirty="0">
                <a:solidFill>
                  <a:schemeClr val="tx1">
                    <a:lumMod val="65000"/>
                    <a:lumOff val="35000"/>
                  </a:schemeClr>
                </a:solidFill>
                <a:cs typeface="+mn-ea"/>
                <a:sym typeface="+mn-lt"/>
              </a:rPr>
              <a:t>替换文字</a:t>
            </a:r>
            <a:r>
              <a:rPr sz="1200" dirty="0">
                <a:solidFill>
                  <a:schemeClr val="tx1">
                    <a:lumMod val="65000"/>
                    <a:lumOff val="35000"/>
                  </a:schemeClr>
                </a:solidFill>
                <a:cs typeface="+mn-ea"/>
                <a:sym typeface="+mn-lt"/>
              </a:rPr>
              <a:t>点击此处更换文本</a:t>
            </a:r>
            <a:r>
              <a:rPr lang="zh-CN" altLang="en-US" sz="1200" dirty="0">
                <a:solidFill>
                  <a:schemeClr val="tx1">
                    <a:lumMod val="65000"/>
                    <a:lumOff val="35000"/>
                  </a:schemeClr>
                </a:solidFill>
                <a:cs typeface="+mn-ea"/>
                <a:sym typeface="+mn-lt"/>
              </a:rPr>
              <a:t>替换文字</a:t>
            </a:r>
            <a:endParaRPr sz="1200" dirty="0">
              <a:solidFill>
                <a:schemeClr val="tx1">
                  <a:lumMod val="65000"/>
                  <a:lumOff val="35000"/>
                </a:schemeClr>
              </a:solidFill>
              <a:cs typeface="+mn-ea"/>
              <a:sym typeface="+mn-lt"/>
            </a:endParaRPr>
          </a:p>
        </p:txBody>
      </p:sp>
      <p:sp>
        <p:nvSpPr>
          <p:cNvPr id="15" name="矩形 14"/>
          <p:cNvSpPr/>
          <p:nvPr/>
        </p:nvSpPr>
        <p:spPr>
          <a:xfrm>
            <a:off x="2191036" y="4998693"/>
            <a:ext cx="1808480" cy="337185"/>
          </a:xfrm>
          <a:prstGeom prst="rect">
            <a:avLst/>
          </a:prstGeom>
        </p:spPr>
        <p:txBody>
          <a:bodyPr wrap="none">
            <a:spAutoFit/>
          </a:bodyPr>
          <a:lstStyle/>
          <a:p>
            <a:pPr algn="r"/>
            <a:r>
              <a:rPr lang="zh-CN" altLang="en-US" sz="1600" b="1">
                <a:solidFill>
                  <a:schemeClr val="tx1">
                    <a:lumMod val="65000"/>
                    <a:lumOff val="35000"/>
                  </a:schemeClr>
                </a:solidFill>
                <a:cs typeface="+mn-ea"/>
                <a:sym typeface="+mn-lt"/>
              </a:rPr>
              <a:t>单击此处输入标题</a:t>
            </a:r>
            <a:endParaRPr lang="zh-CN" altLang="en-US" sz="1600" b="1" dirty="0">
              <a:solidFill>
                <a:schemeClr val="tx1">
                  <a:lumMod val="65000"/>
                  <a:lumOff val="35000"/>
                </a:schemeClr>
              </a:solidFill>
              <a:cs typeface="+mn-ea"/>
              <a:sym typeface="+mn-lt"/>
            </a:endParaRPr>
          </a:p>
        </p:txBody>
      </p:sp>
      <p:sp>
        <p:nvSpPr>
          <p:cNvPr id="16" name="矩形 15"/>
          <p:cNvSpPr/>
          <p:nvPr/>
        </p:nvSpPr>
        <p:spPr>
          <a:xfrm>
            <a:off x="2190750" y="5229225"/>
            <a:ext cx="3624580" cy="613694"/>
          </a:xfrm>
          <a:prstGeom prst="rect">
            <a:avLst/>
          </a:prstGeom>
        </p:spPr>
        <p:txBody>
          <a:bodyPr wrap="square">
            <a:spAutoFit/>
          </a:bodyPr>
          <a:lstStyle/>
          <a:p>
            <a:pPr lvl="0" algn="l" fontAlgn="auto">
              <a:lnSpc>
                <a:spcPct val="150000"/>
              </a:lnSpc>
            </a:pPr>
            <a:r>
              <a:rPr sz="1200" dirty="0">
                <a:solidFill>
                  <a:schemeClr val="tx1">
                    <a:lumMod val="65000"/>
                    <a:lumOff val="35000"/>
                  </a:schemeClr>
                </a:solidFill>
                <a:cs typeface="+mn-ea"/>
                <a:sym typeface="+mn-lt"/>
              </a:rPr>
              <a:t>点击此处更换文本</a:t>
            </a:r>
            <a:r>
              <a:rPr lang="zh-CN" altLang="en-US" sz="1200" dirty="0">
                <a:solidFill>
                  <a:schemeClr val="tx1">
                    <a:lumMod val="65000"/>
                    <a:lumOff val="35000"/>
                  </a:schemeClr>
                </a:solidFill>
                <a:cs typeface="+mn-ea"/>
                <a:sym typeface="+mn-lt"/>
              </a:rPr>
              <a:t>替换文字</a:t>
            </a:r>
            <a:r>
              <a:rPr sz="1200" dirty="0">
                <a:solidFill>
                  <a:schemeClr val="tx1">
                    <a:lumMod val="65000"/>
                    <a:lumOff val="35000"/>
                  </a:schemeClr>
                </a:solidFill>
                <a:cs typeface="+mn-ea"/>
                <a:sym typeface="+mn-lt"/>
              </a:rPr>
              <a:t>点击此处更换文本</a:t>
            </a:r>
            <a:r>
              <a:rPr lang="zh-CN" altLang="en-US" sz="1200" dirty="0">
                <a:solidFill>
                  <a:schemeClr val="tx1">
                    <a:lumMod val="65000"/>
                    <a:lumOff val="35000"/>
                  </a:schemeClr>
                </a:solidFill>
                <a:cs typeface="+mn-ea"/>
                <a:sym typeface="+mn-lt"/>
              </a:rPr>
              <a:t>替换文字</a:t>
            </a:r>
            <a:r>
              <a:rPr sz="1200" dirty="0">
                <a:solidFill>
                  <a:schemeClr val="tx1">
                    <a:lumMod val="65000"/>
                    <a:lumOff val="35000"/>
                  </a:schemeClr>
                </a:solidFill>
                <a:cs typeface="+mn-ea"/>
                <a:sym typeface="+mn-lt"/>
              </a:rPr>
              <a:t>点击此处更换文本</a:t>
            </a:r>
            <a:r>
              <a:rPr lang="zh-CN" altLang="en-US" sz="1200" dirty="0">
                <a:solidFill>
                  <a:schemeClr val="tx1">
                    <a:lumMod val="65000"/>
                    <a:lumOff val="35000"/>
                  </a:schemeClr>
                </a:solidFill>
                <a:cs typeface="+mn-ea"/>
                <a:sym typeface="+mn-lt"/>
              </a:rPr>
              <a:t>替换文字</a:t>
            </a:r>
            <a:endParaRPr sz="1200" dirty="0">
              <a:solidFill>
                <a:schemeClr val="tx1">
                  <a:lumMod val="65000"/>
                  <a:lumOff val="35000"/>
                </a:schemeClr>
              </a:solidFill>
              <a:cs typeface="+mn-ea"/>
              <a:sym typeface="+mn-lt"/>
            </a:endParaRPr>
          </a:p>
        </p:txBody>
      </p:sp>
      <p:sp>
        <p:nvSpPr>
          <p:cNvPr id="17" name="矩形 16"/>
          <p:cNvSpPr/>
          <p:nvPr/>
        </p:nvSpPr>
        <p:spPr>
          <a:xfrm>
            <a:off x="6621431" y="4712308"/>
            <a:ext cx="1808480" cy="337185"/>
          </a:xfrm>
          <a:prstGeom prst="rect">
            <a:avLst/>
          </a:prstGeom>
        </p:spPr>
        <p:txBody>
          <a:bodyPr wrap="none">
            <a:spAutoFit/>
          </a:bodyPr>
          <a:lstStyle/>
          <a:p>
            <a:pPr algn="l"/>
            <a:r>
              <a:rPr lang="zh-CN" altLang="en-US" sz="1600" b="1">
                <a:solidFill>
                  <a:schemeClr val="tx1">
                    <a:lumMod val="65000"/>
                    <a:lumOff val="35000"/>
                  </a:schemeClr>
                </a:solidFill>
                <a:cs typeface="+mn-ea"/>
                <a:sym typeface="+mn-lt"/>
              </a:rPr>
              <a:t>单击此处输入标题</a:t>
            </a:r>
            <a:endParaRPr lang="zh-CN" altLang="en-US" sz="1600" b="1" dirty="0">
              <a:solidFill>
                <a:schemeClr val="tx1">
                  <a:lumMod val="65000"/>
                  <a:lumOff val="35000"/>
                </a:schemeClr>
              </a:solidFill>
              <a:cs typeface="+mn-ea"/>
              <a:sym typeface="+mn-lt"/>
            </a:endParaRPr>
          </a:p>
        </p:txBody>
      </p:sp>
      <p:sp>
        <p:nvSpPr>
          <p:cNvPr id="18" name="矩形 17"/>
          <p:cNvSpPr/>
          <p:nvPr/>
        </p:nvSpPr>
        <p:spPr>
          <a:xfrm>
            <a:off x="6621145" y="5049520"/>
            <a:ext cx="4191000" cy="613694"/>
          </a:xfrm>
          <a:prstGeom prst="rect">
            <a:avLst/>
          </a:prstGeom>
        </p:spPr>
        <p:txBody>
          <a:bodyPr wrap="square">
            <a:spAutoFit/>
          </a:bodyPr>
          <a:lstStyle/>
          <a:p>
            <a:pPr lvl="0" algn="l" fontAlgn="auto">
              <a:lnSpc>
                <a:spcPct val="150000"/>
              </a:lnSpc>
            </a:pPr>
            <a:r>
              <a:rPr sz="1200" dirty="0">
                <a:solidFill>
                  <a:schemeClr val="tx1">
                    <a:lumMod val="65000"/>
                    <a:lumOff val="35000"/>
                  </a:schemeClr>
                </a:solidFill>
                <a:cs typeface="+mn-ea"/>
                <a:sym typeface="+mn-lt"/>
              </a:rPr>
              <a:t>点击此处更换文本</a:t>
            </a:r>
            <a:r>
              <a:rPr lang="zh-CN" altLang="en-US" sz="1200" dirty="0">
                <a:solidFill>
                  <a:schemeClr val="tx1">
                    <a:lumMod val="65000"/>
                    <a:lumOff val="35000"/>
                  </a:schemeClr>
                </a:solidFill>
                <a:cs typeface="+mn-ea"/>
                <a:sym typeface="+mn-lt"/>
              </a:rPr>
              <a:t>替换文字</a:t>
            </a:r>
            <a:r>
              <a:rPr sz="1200" dirty="0">
                <a:solidFill>
                  <a:schemeClr val="tx1">
                    <a:lumMod val="65000"/>
                    <a:lumOff val="35000"/>
                  </a:schemeClr>
                </a:solidFill>
                <a:cs typeface="+mn-ea"/>
                <a:sym typeface="+mn-lt"/>
              </a:rPr>
              <a:t>点击此处更换文本</a:t>
            </a:r>
            <a:r>
              <a:rPr lang="zh-CN" altLang="en-US" sz="1200" dirty="0">
                <a:solidFill>
                  <a:schemeClr val="tx1">
                    <a:lumMod val="65000"/>
                    <a:lumOff val="35000"/>
                  </a:schemeClr>
                </a:solidFill>
                <a:cs typeface="+mn-ea"/>
                <a:sym typeface="+mn-lt"/>
              </a:rPr>
              <a:t>替换文字</a:t>
            </a:r>
            <a:r>
              <a:rPr sz="1200" dirty="0">
                <a:solidFill>
                  <a:schemeClr val="tx1">
                    <a:lumMod val="65000"/>
                    <a:lumOff val="35000"/>
                  </a:schemeClr>
                </a:solidFill>
                <a:cs typeface="+mn-ea"/>
                <a:sym typeface="+mn-lt"/>
              </a:rPr>
              <a:t>点击此处更换文本</a:t>
            </a:r>
            <a:r>
              <a:rPr lang="zh-CN" altLang="en-US" sz="1200" dirty="0">
                <a:solidFill>
                  <a:schemeClr val="tx1">
                    <a:lumMod val="65000"/>
                    <a:lumOff val="35000"/>
                  </a:schemeClr>
                </a:solidFill>
                <a:cs typeface="+mn-ea"/>
                <a:sym typeface="+mn-lt"/>
              </a:rPr>
              <a:t>替换文字</a:t>
            </a:r>
            <a:endParaRPr sz="1200" dirty="0">
              <a:solidFill>
                <a:schemeClr val="tx1">
                  <a:lumMod val="65000"/>
                  <a:lumOff val="35000"/>
                </a:schemeClr>
              </a:solidFill>
              <a:cs typeface="+mn-ea"/>
              <a:sym typeface="+mn-lt"/>
            </a:endParaRPr>
          </a:p>
        </p:txBody>
      </p:sp>
      <p:pic>
        <p:nvPicPr>
          <p:cNvPr id="20" name="图片 19">
            <a:extLst>
              <a:ext uri="{FF2B5EF4-FFF2-40B4-BE49-F238E27FC236}">
                <a16:creationId xmlns:a16="http://schemas.microsoft.com/office/drawing/2014/main" xmlns="" id="{D46461F8-E185-43A3-A5EB-936620A3B73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621145" y="1688395"/>
            <a:ext cx="3889661" cy="2535639"/>
          </a:xfrm>
          <a:prstGeom prst="rect">
            <a:avLst/>
          </a:prstGeo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par>
                          <p:cTn id="9" fill="hold">
                            <p:stCondLst>
                              <p:cond delay="500"/>
                            </p:stCondLst>
                            <p:childTnLst>
                              <p:par>
                                <p:cTn id="10" presetID="35"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style.rotation</p:attrName>
                                        </p:attrNameLst>
                                      </p:cBhvr>
                                      <p:tavLst>
                                        <p:tav tm="0">
                                          <p:val>
                                            <p:fltVal val="720"/>
                                          </p:val>
                                        </p:tav>
                                        <p:tav tm="100000">
                                          <p:val>
                                            <p:fltVal val="0"/>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 calcmode="lin" valueType="num">
                                      <p:cBhvr>
                                        <p:cTn id="15" dur="500" fill="hold"/>
                                        <p:tgtEl>
                                          <p:spTgt spid="3"/>
                                        </p:tgtEl>
                                        <p:attrNameLst>
                                          <p:attrName>ppt_w</p:attrName>
                                        </p:attrNameLst>
                                      </p:cBhvr>
                                      <p:tavLst>
                                        <p:tav tm="0">
                                          <p:val>
                                            <p:fltVal val="0"/>
                                          </p:val>
                                        </p:tav>
                                        <p:tav tm="100000">
                                          <p:val>
                                            <p:strVal val="#ppt_w"/>
                                          </p:val>
                                        </p:tav>
                                      </p:tavLst>
                                    </p:anim>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par>
                          <p:cTn id="23" fill="hold">
                            <p:stCondLst>
                              <p:cond delay="1500"/>
                            </p:stCondLst>
                            <p:childTnLst>
                              <p:par>
                                <p:cTn id="24" presetID="35" presetClass="entr" presetSubtype="0"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anim calcmode="lin" valueType="num">
                                      <p:cBhvr>
                                        <p:cTn id="27" dur="500" fill="hold"/>
                                        <p:tgtEl>
                                          <p:spTgt spid="4"/>
                                        </p:tgtEl>
                                        <p:attrNameLst>
                                          <p:attrName>style.rotation</p:attrName>
                                        </p:attrNameLst>
                                      </p:cBhvr>
                                      <p:tavLst>
                                        <p:tav tm="0">
                                          <p:val>
                                            <p:fltVal val="720"/>
                                          </p:val>
                                        </p:tav>
                                        <p:tav tm="100000">
                                          <p:val>
                                            <p:fltVal val="0"/>
                                          </p:val>
                                        </p:tav>
                                      </p:tavLst>
                                    </p:anim>
                                    <p:anim calcmode="lin" valueType="num">
                                      <p:cBhvr>
                                        <p:cTn id="28" dur="500" fill="hold"/>
                                        <p:tgtEl>
                                          <p:spTgt spid="4"/>
                                        </p:tgtEl>
                                        <p:attrNameLst>
                                          <p:attrName>ppt_h</p:attrName>
                                        </p:attrNameLst>
                                      </p:cBhvr>
                                      <p:tavLst>
                                        <p:tav tm="0">
                                          <p:val>
                                            <p:fltVal val="0"/>
                                          </p:val>
                                        </p:tav>
                                        <p:tav tm="100000">
                                          <p:val>
                                            <p:strVal val="#ppt_h"/>
                                          </p:val>
                                        </p:tav>
                                      </p:tavLst>
                                    </p:anim>
                                    <p:anim calcmode="lin" valueType="num">
                                      <p:cBhvr>
                                        <p:cTn id="29" dur="500" fill="hold"/>
                                        <p:tgtEl>
                                          <p:spTgt spid="4"/>
                                        </p:tgtEl>
                                        <p:attrNameLst>
                                          <p:attrName>ppt_w</p:attrName>
                                        </p:attrNameLst>
                                      </p:cBhvr>
                                      <p:tavLst>
                                        <p:tav tm="0">
                                          <p:val>
                                            <p:fltVal val="0"/>
                                          </p:val>
                                        </p:tav>
                                        <p:tav tm="100000">
                                          <p:val>
                                            <p:strVal val="#ppt_w"/>
                                          </p:val>
                                        </p:tav>
                                      </p:tavLst>
                                    </p:anim>
                                  </p:childTnLst>
                                </p:cTn>
                              </p:par>
                            </p:childTnLst>
                          </p:cTn>
                        </p:par>
                        <p:par>
                          <p:cTn id="30" fill="hold">
                            <p:stCondLst>
                              <p:cond delay="2000"/>
                            </p:stCondLst>
                            <p:childTnLst>
                              <p:par>
                                <p:cTn id="31" presetID="22" presetClass="entr" presetSubtype="8"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left)">
                                      <p:cBhvr>
                                        <p:cTn id="33" dur="500"/>
                                        <p:tgtEl>
                                          <p:spTgt spid="11"/>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childTnLst>
                          </p:cTn>
                        </p:par>
                        <p:par>
                          <p:cTn id="37" fill="hold">
                            <p:stCondLst>
                              <p:cond delay="2500"/>
                            </p:stCondLst>
                            <p:childTnLst>
                              <p:par>
                                <p:cTn id="38" presetID="35" presetClass="entr" presetSubtype="0"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anim calcmode="lin" valueType="num">
                                      <p:cBhvr>
                                        <p:cTn id="41" dur="500" fill="hold"/>
                                        <p:tgtEl>
                                          <p:spTgt spid="6"/>
                                        </p:tgtEl>
                                        <p:attrNameLst>
                                          <p:attrName>style.rotation</p:attrName>
                                        </p:attrNameLst>
                                      </p:cBhvr>
                                      <p:tavLst>
                                        <p:tav tm="0">
                                          <p:val>
                                            <p:fltVal val="720"/>
                                          </p:val>
                                        </p:tav>
                                        <p:tav tm="100000">
                                          <p:val>
                                            <p:fltVal val="0"/>
                                          </p:val>
                                        </p:tav>
                                      </p:tavLst>
                                    </p:anim>
                                    <p:anim calcmode="lin" valueType="num">
                                      <p:cBhvr>
                                        <p:cTn id="42" dur="500" fill="hold"/>
                                        <p:tgtEl>
                                          <p:spTgt spid="6"/>
                                        </p:tgtEl>
                                        <p:attrNameLst>
                                          <p:attrName>ppt_h</p:attrName>
                                        </p:attrNameLst>
                                      </p:cBhvr>
                                      <p:tavLst>
                                        <p:tav tm="0">
                                          <p:val>
                                            <p:fltVal val="0"/>
                                          </p:val>
                                        </p:tav>
                                        <p:tav tm="100000">
                                          <p:val>
                                            <p:strVal val="#ppt_h"/>
                                          </p:val>
                                        </p:tav>
                                      </p:tavLst>
                                    </p:anim>
                                    <p:anim calcmode="lin" valueType="num">
                                      <p:cBhvr>
                                        <p:cTn id="43" dur="500" fill="hold"/>
                                        <p:tgtEl>
                                          <p:spTgt spid="6"/>
                                        </p:tgtEl>
                                        <p:attrNameLst>
                                          <p:attrName>ppt_w</p:attrName>
                                        </p:attrNameLst>
                                      </p:cBhvr>
                                      <p:tavLst>
                                        <p:tav tm="0">
                                          <p:val>
                                            <p:fltVal val="0"/>
                                          </p:val>
                                        </p:tav>
                                        <p:tav tm="100000">
                                          <p:val>
                                            <p:strVal val="#ppt_w"/>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left)">
                                      <p:cBhvr>
                                        <p:cTn id="47" dur="500"/>
                                        <p:tgtEl>
                                          <p:spTgt spid="13"/>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500"/>
                                        <p:tgtEl>
                                          <p:spTgt spid="14"/>
                                        </p:tgtEl>
                                      </p:cBhvr>
                                    </p:animEffect>
                                  </p:childTnLst>
                                </p:cTn>
                              </p:par>
                            </p:childTnLst>
                          </p:cTn>
                        </p:par>
                        <p:par>
                          <p:cTn id="51" fill="hold">
                            <p:stCondLst>
                              <p:cond delay="3500"/>
                            </p:stCondLst>
                            <p:childTnLst>
                              <p:par>
                                <p:cTn id="52" presetID="35" presetClass="entr" presetSubtype="0" fill="hold" nodeType="after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fade">
                                      <p:cBhvr>
                                        <p:cTn id="54" dur="500"/>
                                        <p:tgtEl>
                                          <p:spTgt spid="2"/>
                                        </p:tgtEl>
                                      </p:cBhvr>
                                    </p:animEffect>
                                    <p:anim calcmode="lin" valueType="num">
                                      <p:cBhvr>
                                        <p:cTn id="55" dur="500" fill="hold"/>
                                        <p:tgtEl>
                                          <p:spTgt spid="2"/>
                                        </p:tgtEl>
                                        <p:attrNameLst>
                                          <p:attrName>style.rotation</p:attrName>
                                        </p:attrNameLst>
                                      </p:cBhvr>
                                      <p:tavLst>
                                        <p:tav tm="0">
                                          <p:val>
                                            <p:fltVal val="720"/>
                                          </p:val>
                                        </p:tav>
                                        <p:tav tm="100000">
                                          <p:val>
                                            <p:fltVal val="0"/>
                                          </p:val>
                                        </p:tav>
                                      </p:tavLst>
                                    </p:anim>
                                    <p:anim calcmode="lin" valueType="num">
                                      <p:cBhvr>
                                        <p:cTn id="56" dur="500" fill="hold"/>
                                        <p:tgtEl>
                                          <p:spTgt spid="2"/>
                                        </p:tgtEl>
                                        <p:attrNameLst>
                                          <p:attrName>ppt_h</p:attrName>
                                        </p:attrNameLst>
                                      </p:cBhvr>
                                      <p:tavLst>
                                        <p:tav tm="0">
                                          <p:val>
                                            <p:fltVal val="0"/>
                                          </p:val>
                                        </p:tav>
                                        <p:tav tm="100000">
                                          <p:val>
                                            <p:strVal val="#ppt_h"/>
                                          </p:val>
                                        </p:tav>
                                      </p:tavLst>
                                    </p:anim>
                                    <p:anim calcmode="lin" valueType="num">
                                      <p:cBhvr>
                                        <p:cTn id="57" dur="500" fill="hold"/>
                                        <p:tgtEl>
                                          <p:spTgt spid="2"/>
                                        </p:tgtEl>
                                        <p:attrNameLst>
                                          <p:attrName>ppt_w</p:attrName>
                                        </p:attrNameLst>
                                      </p:cBhvr>
                                      <p:tavLst>
                                        <p:tav tm="0">
                                          <p:val>
                                            <p:fltVal val="0"/>
                                          </p:val>
                                        </p:tav>
                                        <p:tav tm="100000">
                                          <p:val>
                                            <p:strVal val="#ppt_w"/>
                                          </p:val>
                                        </p:tav>
                                      </p:tavLst>
                                    </p:anim>
                                  </p:childTnLst>
                                </p:cTn>
                              </p:par>
                            </p:childTnLst>
                          </p:cTn>
                        </p:par>
                        <p:par>
                          <p:cTn id="58" fill="hold">
                            <p:stCondLst>
                              <p:cond delay="4000"/>
                            </p:stCondLst>
                            <p:childTnLst>
                              <p:par>
                                <p:cTn id="59" presetID="22" presetClass="entr" presetSubtype="8" fill="hold" grpId="0" nodeType="after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wipe(left)">
                                      <p:cBhvr>
                                        <p:cTn id="61" dur="500"/>
                                        <p:tgtEl>
                                          <p:spTgt spid="15"/>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wipe(left)">
                                      <p:cBhvr>
                                        <p:cTn id="64" dur="500"/>
                                        <p:tgtEl>
                                          <p:spTgt spid="16"/>
                                        </p:tgtEl>
                                      </p:cBhvr>
                                    </p:animEffect>
                                  </p:childTnLst>
                                </p:cTn>
                              </p:par>
                            </p:childTnLst>
                          </p:cTn>
                        </p:par>
                        <p:par>
                          <p:cTn id="65" fill="hold">
                            <p:stCondLst>
                              <p:cond delay="4500"/>
                            </p:stCondLst>
                            <p:childTnLst>
                              <p:par>
                                <p:cTn id="66" presetID="12" presetClass="entr" presetSubtype="4" fill="hold" grpId="0" nodeType="after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additive="base">
                                        <p:cTn id="68" dur="500"/>
                                        <p:tgtEl>
                                          <p:spTgt spid="17"/>
                                        </p:tgtEl>
                                        <p:attrNameLst>
                                          <p:attrName>ppt_y</p:attrName>
                                        </p:attrNameLst>
                                      </p:cBhvr>
                                      <p:tavLst>
                                        <p:tav tm="0">
                                          <p:val>
                                            <p:strVal val="#ppt_y+#ppt_h*1.125000"/>
                                          </p:val>
                                        </p:tav>
                                        <p:tav tm="100000">
                                          <p:val>
                                            <p:strVal val="#ppt_y"/>
                                          </p:val>
                                        </p:tav>
                                      </p:tavLst>
                                    </p:anim>
                                    <p:animEffect transition="in" filter="wipe(up)">
                                      <p:cBhvr>
                                        <p:cTn id="69" dur="500"/>
                                        <p:tgtEl>
                                          <p:spTgt spid="17"/>
                                        </p:tgtEl>
                                      </p:cBhvr>
                                    </p:animEffect>
                                  </p:childTnLst>
                                </p:cTn>
                              </p:par>
                              <p:par>
                                <p:cTn id="70" presetID="12" presetClass="entr" presetSubtype="4"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anim calcmode="lin" valueType="num">
                                      <p:cBhvr additive="base">
                                        <p:cTn id="72" dur="500"/>
                                        <p:tgtEl>
                                          <p:spTgt spid="18"/>
                                        </p:tgtEl>
                                        <p:attrNameLst>
                                          <p:attrName>ppt_y</p:attrName>
                                        </p:attrNameLst>
                                      </p:cBhvr>
                                      <p:tavLst>
                                        <p:tav tm="0">
                                          <p:val>
                                            <p:strVal val="#ppt_y+#ppt_h*1.125000"/>
                                          </p:val>
                                        </p:tav>
                                        <p:tav tm="100000">
                                          <p:val>
                                            <p:strVal val="#ppt_y"/>
                                          </p:val>
                                        </p:tav>
                                      </p:tavLst>
                                    </p:anim>
                                    <p:animEffect transition="in" filter="wipe(up)">
                                      <p:cBhvr>
                                        <p:cTn id="73" dur="500"/>
                                        <p:tgtEl>
                                          <p:spTgt spid="18"/>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ntr" presetSubtype="10" fill="hold" nodeType="click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randombar(horizontal)">
                                      <p:cBhvr>
                                        <p:cTn id="7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P spid="10" grpId="0"/>
      <p:bldP spid="11" grpId="0"/>
      <p:bldP spid="12" grpId="0"/>
      <p:bldP spid="13" grpId="0"/>
      <p:bldP spid="14" grpId="0"/>
      <p:bldP spid="15" grpId="0"/>
      <p:bldP spid="16" grpId="0"/>
      <p:bldP spid="17" grpId="0"/>
      <p:bldP spid="1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846320" y="622935"/>
            <a:ext cx="2499995" cy="368300"/>
          </a:xfrm>
          <a:prstGeom prst="rect">
            <a:avLst/>
          </a:prstGeom>
          <a:noFill/>
          <a:ln w="12700">
            <a:noFill/>
          </a:ln>
        </p:spPr>
        <p:txBody>
          <a:bodyPr wrap="square" rtlCol="0">
            <a:spAutoFit/>
          </a:bodyPr>
          <a:lstStyle/>
          <a:p>
            <a:pPr algn="ctr"/>
            <a:r>
              <a:rPr lang="zh-CN" altLang="en-US" b="1">
                <a:solidFill>
                  <a:schemeClr val="tx1">
                    <a:lumMod val="65000"/>
                    <a:lumOff val="35000"/>
                  </a:schemeClr>
                </a:solidFill>
                <a:cs typeface="+mn-ea"/>
                <a:sym typeface="+mn-lt"/>
              </a:rPr>
              <a:t>单击此处输入标题文本</a:t>
            </a:r>
          </a:p>
        </p:txBody>
      </p:sp>
      <p:sp>
        <p:nvSpPr>
          <p:cNvPr id="224" name="Freeform 9"/>
          <p:cNvSpPr/>
          <p:nvPr/>
        </p:nvSpPr>
        <p:spPr bwMode="auto">
          <a:xfrm>
            <a:off x="2423626" y="2002082"/>
            <a:ext cx="659196" cy="789321"/>
          </a:xfrm>
          <a:custGeom>
            <a:avLst/>
            <a:gdLst>
              <a:gd name="T0" fmla="*/ 0 w 433"/>
              <a:gd name="T1" fmla="*/ 595 h 595"/>
              <a:gd name="T2" fmla="*/ 433 w 433"/>
              <a:gd name="T3" fmla="*/ 450 h 595"/>
              <a:gd name="T4" fmla="*/ 433 w 433"/>
              <a:gd name="T5" fmla="*/ 0 h 595"/>
              <a:gd name="T6" fmla="*/ 0 w 433"/>
              <a:gd name="T7" fmla="*/ 321 h 595"/>
              <a:gd name="T8" fmla="*/ 0 w 433"/>
              <a:gd name="T9" fmla="*/ 595 h 595"/>
            </a:gdLst>
            <a:ahLst/>
            <a:cxnLst>
              <a:cxn ang="0">
                <a:pos x="T0" y="T1"/>
              </a:cxn>
              <a:cxn ang="0">
                <a:pos x="T2" y="T3"/>
              </a:cxn>
              <a:cxn ang="0">
                <a:pos x="T4" y="T5"/>
              </a:cxn>
              <a:cxn ang="0">
                <a:pos x="T6" y="T7"/>
              </a:cxn>
              <a:cxn ang="0">
                <a:pos x="T8" y="T9"/>
              </a:cxn>
            </a:cxnLst>
            <a:rect l="0" t="0" r="r" b="b"/>
            <a:pathLst>
              <a:path w="433" h="595">
                <a:moveTo>
                  <a:pt x="0" y="595"/>
                </a:moveTo>
                <a:lnTo>
                  <a:pt x="433" y="450"/>
                </a:lnTo>
                <a:lnTo>
                  <a:pt x="433" y="0"/>
                </a:lnTo>
                <a:lnTo>
                  <a:pt x="0" y="321"/>
                </a:lnTo>
                <a:lnTo>
                  <a:pt x="0" y="595"/>
                </a:lnTo>
                <a:close/>
              </a:path>
            </a:pathLst>
          </a:custGeom>
          <a:solidFill>
            <a:schemeClr val="accent2"/>
          </a:solidFill>
          <a:ln>
            <a:noFill/>
          </a:ln>
        </p:spPr>
        <p:txBody>
          <a:bodyPr vert="horz" wrap="square" lIns="78182" tIns="39092" rIns="78182" bIns="39092" numCol="1" anchor="t" anchorCtr="0" compatLnSpc="1"/>
          <a:lstStyle/>
          <a:p>
            <a:pPr defTabSz="725170">
              <a:defRPr/>
            </a:pPr>
            <a:endParaRPr lang="id-ID" sz="1420" kern="0" dirty="0">
              <a:solidFill>
                <a:sysClr val="windowText" lastClr="000000"/>
              </a:solidFill>
              <a:cs typeface="+mn-ea"/>
              <a:sym typeface="+mn-lt"/>
            </a:endParaRPr>
          </a:p>
        </p:txBody>
      </p:sp>
      <p:sp>
        <p:nvSpPr>
          <p:cNvPr id="225" name="Freeform 10"/>
          <p:cNvSpPr/>
          <p:nvPr/>
        </p:nvSpPr>
        <p:spPr bwMode="auto">
          <a:xfrm>
            <a:off x="2423626" y="2827595"/>
            <a:ext cx="659196" cy="704420"/>
          </a:xfrm>
          <a:custGeom>
            <a:avLst/>
            <a:gdLst>
              <a:gd name="T0" fmla="*/ 0 w 433"/>
              <a:gd name="T1" fmla="*/ 418 h 531"/>
              <a:gd name="T2" fmla="*/ 433 w 433"/>
              <a:gd name="T3" fmla="*/ 531 h 531"/>
              <a:gd name="T4" fmla="*/ 433 w 433"/>
              <a:gd name="T5" fmla="*/ 0 h 531"/>
              <a:gd name="T6" fmla="*/ 0 w 433"/>
              <a:gd name="T7" fmla="*/ 145 h 531"/>
              <a:gd name="T8" fmla="*/ 0 w 433"/>
              <a:gd name="T9" fmla="*/ 418 h 531"/>
            </a:gdLst>
            <a:ahLst/>
            <a:cxnLst>
              <a:cxn ang="0">
                <a:pos x="T0" y="T1"/>
              </a:cxn>
              <a:cxn ang="0">
                <a:pos x="T2" y="T3"/>
              </a:cxn>
              <a:cxn ang="0">
                <a:pos x="T4" y="T5"/>
              </a:cxn>
              <a:cxn ang="0">
                <a:pos x="T6" y="T7"/>
              </a:cxn>
              <a:cxn ang="0">
                <a:pos x="T8" y="T9"/>
              </a:cxn>
            </a:cxnLst>
            <a:rect l="0" t="0" r="r" b="b"/>
            <a:pathLst>
              <a:path w="433" h="531">
                <a:moveTo>
                  <a:pt x="0" y="418"/>
                </a:moveTo>
                <a:lnTo>
                  <a:pt x="433" y="531"/>
                </a:lnTo>
                <a:lnTo>
                  <a:pt x="433" y="0"/>
                </a:lnTo>
                <a:lnTo>
                  <a:pt x="0" y="145"/>
                </a:lnTo>
                <a:lnTo>
                  <a:pt x="0" y="418"/>
                </a:lnTo>
                <a:close/>
              </a:path>
            </a:pathLst>
          </a:custGeom>
          <a:solidFill>
            <a:schemeClr val="accent2"/>
          </a:solidFill>
          <a:ln>
            <a:noFill/>
          </a:ln>
        </p:spPr>
        <p:txBody>
          <a:bodyPr vert="horz" wrap="square" lIns="78182" tIns="39092" rIns="78182" bIns="39092" numCol="1" anchor="t" anchorCtr="0" compatLnSpc="1"/>
          <a:lstStyle/>
          <a:p>
            <a:pPr defTabSz="725170">
              <a:defRPr/>
            </a:pPr>
            <a:endParaRPr lang="id-ID" sz="1420" kern="0" dirty="0">
              <a:solidFill>
                <a:sysClr val="windowText" lastClr="000000"/>
              </a:solidFill>
              <a:cs typeface="+mn-ea"/>
              <a:sym typeface="+mn-lt"/>
            </a:endParaRPr>
          </a:p>
        </p:txBody>
      </p:sp>
      <p:sp>
        <p:nvSpPr>
          <p:cNvPr id="226" name="Freeform 11"/>
          <p:cNvSpPr/>
          <p:nvPr/>
        </p:nvSpPr>
        <p:spPr bwMode="auto">
          <a:xfrm>
            <a:off x="2423626" y="3610659"/>
            <a:ext cx="659196" cy="789321"/>
          </a:xfrm>
          <a:custGeom>
            <a:avLst/>
            <a:gdLst>
              <a:gd name="T0" fmla="*/ 0 w 433"/>
              <a:gd name="T1" fmla="*/ 274 h 595"/>
              <a:gd name="T2" fmla="*/ 433 w 433"/>
              <a:gd name="T3" fmla="*/ 595 h 595"/>
              <a:gd name="T4" fmla="*/ 433 w 433"/>
              <a:gd name="T5" fmla="*/ 113 h 595"/>
              <a:gd name="T6" fmla="*/ 0 w 433"/>
              <a:gd name="T7" fmla="*/ 0 h 595"/>
              <a:gd name="T8" fmla="*/ 0 w 433"/>
              <a:gd name="T9" fmla="*/ 274 h 595"/>
            </a:gdLst>
            <a:ahLst/>
            <a:cxnLst>
              <a:cxn ang="0">
                <a:pos x="T0" y="T1"/>
              </a:cxn>
              <a:cxn ang="0">
                <a:pos x="T2" y="T3"/>
              </a:cxn>
              <a:cxn ang="0">
                <a:pos x="T4" y="T5"/>
              </a:cxn>
              <a:cxn ang="0">
                <a:pos x="T6" y="T7"/>
              </a:cxn>
              <a:cxn ang="0">
                <a:pos x="T8" y="T9"/>
              </a:cxn>
            </a:cxnLst>
            <a:rect l="0" t="0" r="r" b="b"/>
            <a:pathLst>
              <a:path w="433" h="595">
                <a:moveTo>
                  <a:pt x="0" y="274"/>
                </a:moveTo>
                <a:lnTo>
                  <a:pt x="433" y="595"/>
                </a:lnTo>
                <a:lnTo>
                  <a:pt x="433" y="113"/>
                </a:lnTo>
                <a:lnTo>
                  <a:pt x="0" y="0"/>
                </a:lnTo>
                <a:lnTo>
                  <a:pt x="0" y="274"/>
                </a:lnTo>
                <a:close/>
              </a:path>
            </a:pathLst>
          </a:custGeom>
          <a:solidFill>
            <a:schemeClr val="accent2"/>
          </a:solidFill>
          <a:ln>
            <a:noFill/>
          </a:ln>
        </p:spPr>
        <p:txBody>
          <a:bodyPr vert="horz" wrap="square" lIns="78182" tIns="39092" rIns="78182" bIns="39092" numCol="1" anchor="t" anchorCtr="0" compatLnSpc="1"/>
          <a:lstStyle/>
          <a:p>
            <a:pPr defTabSz="725170">
              <a:defRPr/>
            </a:pPr>
            <a:endParaRPr lang="id-ID" sz="1420" kern="0" dirty="0">
              <a:solidFill>
                <a:sysClr val="windowText" lastClr="000000"/>
              </a:solidFill>
              <a:cs typeface="+mn-ea"/>
              <a:sym typeface="+mn-lt"/>
            </a:endParaRPr>
          </a:p>
        </p:txBody>
      </p:sp>
      <p:sp>
        <p:nvSpPr>
          <p:cNvPr id="227" name="Freeform 12"/>
          <p:cNvSpPr/>
          <p:nvPr/>
        </p:nvSpPr>
        <p:spPr bwMode="auto">
          <a:xfrm>
            <a:off x="2423626" y="4202694"/>
            <a:ext cx="659196" cy="1001575"/>
          </a:xfrm>
          <a:custGeom>
            <a:avLst/>
            <a:gdLst>
              <a:gd name="T0" fmla="*/ 0 w 433"/>
              <a:gd name="T1" fmla="*/ 273 h 755"/>
              <a:gd name="T2" fmla="*/ 433 w 433"/>
              <a:gd name="T3" fmla="*/ 755 h 755"/>
              <a:gd name="T4" fmla="*/ 433 w 433"/>
              <a:gd name="T5" fmla="*/ 321 h 755"/>
              <a:gd name="T6" fmla="*/ 0 w 433"/>
              <a:gd name="T7" fmla="*/ 0 h 755"/>
              <a:gd name="T8" fmla="*/ 0 w 433"/>
              <a:gd name="T9" fmla="*/ 273 h 755"/>
            </a:gdLst>
            <a:ahLst/>
            <a:cxnLst>
              <a:cxn ang="0">
                <a:pos x="T0" y="T1"/>
              </a:cxn>
              <a:cxn ang="0">
                <a:pos x="T2" y="T3"/>
              </a:cxn>
              <a:cxn ang="0">
                <a:pos x="T4" y="T5"/>
              </a:cxn>
              <a:cxn ang="0">
                <a:pos x="T6" y="T7"/>
              </a:cxn>
              <a:cxn ang="0">
                <a:pos x="T8" y="T9"/>
              </a:cxn>
            </a:cxnLst>
            <a:rect l="0" t="0" r="r" b="b"/>
            <a:pathLst>
              <a:path w="433" h="755">
                <a:moveTo>
                  <a:pt x="0" y="273"/>
                </a:moveTo>
                <a:lnTo>
                  <a:pt x="433" y="755"/>
                </a:lnTo>
                <a:lnTo>
                  <a:pt x="433" y="321"/>
                </a:lnTo>
                <a:lnTo>
                  <a:pt x="0" y="0"/>
                </a:lnTo>
                <a:lnTo>
                  <a:pt x="0" y="273"/>
                </a:lnTo>
                <a:close/>
              </a:path>
            </a:pathLst>
          </a:custGeom>
          <a:solidFill>
            <a:schemeClr val="accent2"/>
          </a:solidFill>
          <a:ln>
            <a:noFill/>
          </a:ln>
        </p:spPr>
        <p:txBody>
          <a:bodyPr vert="horz" wrap="square" lIns="78182" tIns="39092" rIns="78182" bIns="39092" numCol="1" anchor="t" anchorCtr="0" compatLnSpc="1"/>
          <a:lstStyle/>
          <a:p>
            <a:pPr defTabSz="725170"/>
            <a:endParaRPr lang="id-ID" sz="1420" kern="0" dirty="0">
              <a:solidFill>
                <a:sysClr val="windowText" lastClr="000000"/>
              </a:solidFill>
              <a:cs typeface="+mn-ea"/>
              <a:sym typeface="+mn-lt"/>
            </a:endParaRPr>
          </a:p>
        </p:txBody>
      </p:sp>
      <p:sp>
        <p:nvSpPr>
          <p:cNvPr id="229" name="Rectangle 5"/>
          <p:cNvSpPr>
            <a:spLocks noChangeArrowheads="1"/>
          </p:cNvSpPr>
          <p:nvPr/>
        </p:nvSpPr>
        <p:spPr bwMode="auto">
          <a:xfrm>
            <a:off x="1740924" y="2427919"/>
            <a:ext cx="655452" cy="363485"/>
          </a:xfrm>
          <a:prstGeom prst="rect">
            <a:avLst/>
          </a:prstGeom>
          <a:solidFill>
            <a:schemeClr val="accent2"/>
          </a:solidFill>
          <a:ln>
            <a:noFill/>
          </a:ln>
        </p:spPr>
        <p:txBody>
          <a:bodyPr vert="horz" wrap="square" lIns="78182" tIns="39092" rIns="78182" bIns="39092" numCol="1" anchor="t" anchorCtr="0" compatLnSpc="1"/>
          <a:lstStyle/>
          <a:p>
            <a:pPr defTabSz="725170">
              <a:defRPr/>
            </a:pPr>
            <a:endParaRPr lang="id-ID" sz="1420" kern="0" dirty="0">
              <a:solidFill>
                <a:sysClr val="windowText" lastClr="000000"/>
              </a:solidFill>
              <a:cs typeface="+mn-ea"/>
              <a:sym typeface="+mn-lt"/>
            </a:endParaRPr>
          </a:p>
        </p:txBody>
      </p:sp>
      <p:sp>
        <p:nvSpPr>
          <p:cNvPr id="230" name="Rectangle 6"/>
          <p:cNvSpPr>
            <a:spLocks noChangeArrowheads="1"/>
          </p:cNvSpPr>
          <p:nvPr/>
        </p:nvSpPr>
        <p:spPr bwMode="auto">
          <a:xfrm>
            <a:off x="1740924" y="3019954"/>
            <a:ext cx="655452" cy="362160"/>
          </a:xfrm>
          <a:prstGeom prst="rect">
            <a:avLst/>
          </a:prstGeom>
          <a:solidFill>
            <a:schemeClr val="accent2"/>
          </a:solidFill>
          <a:ln>
            <a:noFill/>
          </a:ln>
        </p:spPr>
        <p:txBody>
          <a:bodyPr vert="horz" wrap="square" lIns="78182" tIns="39092" rIns="78182" bIns="39092" numCol="1" anchor="t" anchorCtr="0" compatLnSpc="1"/>
          <a:lstStyle/>
          <a:p>
            <a:pPr defTabSz="725170">
              <a:defRPr/>
            </a:pPr>
            <a:endParaRPr lang="id-ID" sz="1420" kern="0" dirty="0">
              <a:solidFill>
                <a:sysClr val="windowText" lastClr="000000"/>
              </a:solidFill>
              <a:cs typeface="+mn-ea"/>
              <a:sym typeface="+mn-lt"/>
            </a:endParaRPr>
          </a:p>
        </p:txBody>
      </p:sp>
      <p:sp>
        <p:nvSpPr>
          <p:cNvPr id="231" name="Rectangle 7"/>
          <p:cNvSpPr>
            <a:spLocks noChangeArrowheads="1"/>
          </p:cNvSpPr>
          <p:nvPr/>
        </p:nvSpPr>
        <p:spPr bwMode="auto">
          <a:xfrm>
            <a:off x="1740924" y="3610658"/>
            <a:ext cx="655452" cy="363485"/>
          </a:xfrm>
          <a:prstGeom prst="rect">
            <a:avLst/>
          </a:prstGeom>
          <a:solidFill>
            <a:schemeClr val="accent2"/>
          </a:solidFill>
          <a:ln>
            <a:noFill/>
          </a:ln>
        </p:spPr>
        <p:txBody>
          <a:bodyPr vert="horz" wrap="square" lIns="78182" tIns="39092" rIns="78182" bIns="39092" numCol="1" anchor="t" anchorCtr="0" compatLnSpc="1"/>
          <a:lstStyle/>
          <a:p>
            <a:pPr defTabSz="725170">
              <a:defRPr/>
            </a:pPr>
            <a:endParaRPr lang="id-ID" sz="1420" kern="0" dirty="0">
              <a:solidFill>
                <a:sysClr val="windowText" lastClr="000000"/>
              </a:solidFill>
              <a:cs typeface="+mn-ea"/>
              <a:sym typeface="+mn-lt"/>
            </a:endParaRPr>
          </a:p>
        </p:txBody>
      </p:sp>
      <p:sp>
        <p:nvSpPr>
          <p:cNvPr id="232" name="Rectangle 8"/>
          <p:cNvSpPr>
            <a:spLocks noChangeArrowheads="1"/>
          </p:cNvSpPr>
          <p:nvPr/>
        </p:nvSpPr>
        <p:spPr bwMode="auto">
          <a:xfrm>
            <a:off x="1740924" y="4202694"/>
            <a:ext cx="655452" cy="362160"/>
          </a:xfrm>
          <a:prstGeom prst="rect">
            <a:avLst/>
          </a:prstGeom>
          <a:solidFill>
            <a:schemeClr val="accent2"/>
          </a:solidFill>
          <a:ln>
            <a:noFill/>
          </a:ln>
        </p:spPr>
        <p:txBody>
          <a:bodyPr vert="horz" wrap="square" lIns="78182" tIns="39092" rIns="78182" bIns="39092" numCol="1" anchor="t" anchorCtr="0" compatLnSpc="1"/>
          <a:lstStyle/>
          <a:p>
            <a:pPr defTabSz="725170"/>
            <a:endParaRPr lang="id-ID" sz="1420" kern="0" dirty="0">
              <a:solidFill>
                <a:sysClr val="windowText" lastClr="000000"/>
              </a:solidFill>
              <a:cs typeface="+mn-ea"/>
              <a:sym typeface="+mn-lt"/>
            </a:endParaRPr>
          </a:p>
        </p:txBody>
      </p:sp>
      <p:sp>
        <p:nvSpPr>
          <p:cNvPr id="233" name="Freeform 13"/>
          <p:cNvSpPr/>
          <p:nvPr/>
        </p:nvSpPr>
        <p:spPr bwMode="auto">
          <a:xfrm>
            <a:off x="3114004" y="2002082"/>
            <a:ext cx="2547900" cy="596966"/>
          </a:xfrm>
          <a:custGeom>
            <a:avLst/>
            <a:gdLst>
              <a:gd name="T0" fmla="*/ 0 w 2053"/>
              <a:gd name="T1" fmla="*/ 450 h 450"/>
              <a:gd name="T2" fmla="*/ 0 w 2053"/>
              <a:gd name="T3" fmla="*/ 0 h 450"/>
              <a:gd name="T4" fmla="*/ 1893 w 2053"/>
              <a:gd name="T5" fmla="*/ 0 h 450"/>
              <a:gd name="T6" fmla="*/ 2053 w 2053"/>
              <a:gd name="T7" fmla="*/ 225 h 450"/>
              <a:gd name="T8" fmla="*/ 1893 w 2053"/>
              <a:gd name="T9" fmla="*/ 450 h 450"/>
              <a:gd name="T10" fmla="*/ 0 w 2053"/>
              <a:gd name="T11" fmla="*/ 450 h 450"/>
            </a:gdLst>
            <a:ahLst/>
            <a:cxnLst>
              <a:cxn ang="0">
                <a:pos x="T0" y="T1"/>
              </a:cxn>
              <a:cxn ang="0">
                <a:pos x="T2" y="T3"/>
              </a:cxn>
              <a:cxn ang="0">
                <a:pos x="T4" y="T5"/>
              </a:cxn>
              <a:cxn ang="0">
                <a:pos x="T6" y="T7"/>
              </a:cxn>
              <a:cxn ang="0">
                <a:pos x="T8" y="T9"/>
              </a:cxn>
              <a:cxn ang="0">
                <a:pos x="T10" y="T11"/>
              </a:cxn>
            </a:cxnLst>
            <a:rect l="0" t="0" r="r" b="b"/>
            <a:pathLst>
              <a:path w="2053" h="450">
                <a:moveTo>
                  <a:pt x="0" y="450"/>
                </a:moveTo>
                <a:lnTo>
                  <a:pt x="0" y="0"/>
                </a:lnTo>
                <a:lnTo>
                  <a:pt x="1893" y="0"/>
                </a:lnTo>
                <a:lnTo>
                  <a:pt x="2053" y="225"/>
                </a:lnTo>
                <a:lnTo>
                  <a:pt x="1893" y="450"/>
                </a:lnTo>
                <a:lnTo>
                  <a:pt x="0" y="450"/>
                </a:lnTo>
                <a:close/>
              </a:path>
            </a:pathLst>
          </a:custGeom>
          <a:solidFill>
            <a:schemeClr val="accent2"/>
          </a:solidFill>
          <a:ln>
            <a:noFill/>
          </a:ln>
        </p:spPr>
        <p:txBody>
          <a:bodyPr vert="horz" wrap="square" lIns="78182" tIns="39092" rIns="78182" bIns="39092" numCol="1" anchor="t" anchorCtr="0" compatLnSpc="1"/>
          <a:lstStyle/>
          <a:p>
            <a:pPr defTabSz="725170">
              <a:defRPr/>
            </a:pPr>
            <a:endParaRPr lang="id-ID" sz="1420" kern="0" dirty="0">
              <a:solidFill>
                <a:sysClr val="windowText" lastClr="000000"/>
              </a:solidFill>
              <a:cs typeface="+mn-ea"/>
              <a:sym typeface="+mn-lt"/>
            </a:endParaRPr>
          </a:p>
        </p:txBody>
      </p:sp>
      <p:sp>
        <p:nvSpPr>
          <p:cNvPr id="234" name="Rectangle 63"/>
          <p:cNvSpPr/>
          <p:nvPr/>
        </p:nvSpPr>
        <p:spPr>
          <a:xfrm>
            <a:off x="3395160" y="2123325"/>
            <a:ext cx="2004550" cy="355946"/>
          </a:xfrm>
          <a:prstGeom prst="rect">
            <a:avLst/>
          </a:prstGeom>
        </p:spPr>
        <p:txBody>
          <a:bodyPr wrap="none" lIns="78182" tIns="39092" rIns="78182" bIns="39092">
            <a:spAutoFit/>
          </a:bodyPr>
          <a:lstStyle/>
          <a:p>
            <a:pPr defTabSz="725170">
              <a:defRPr/>
            </a:pPr>
            <a:r>
              <a:rPr lang="zh-CN" altLang="en-US" b="1" kern="0" dirty="0">
                <a:solidFill>
                  <a:srgbClr val="FFFFFF"/>
                </a:solidFill>
                <a:cs typeface="+mn-ea"/>
                <a:sym typeface="+mn-lt"/>
              </a:rPr>
              <a:t>单击此次输入标题</a:t>
            </a:r>
          </a:p>
        </p:txBody>
      </p:sp>
      <p:sp>
        <p:nvSpPr>
          <p:cNvPr id="236" name="Freeform 14"/>
          <p:cNvSpPr/>
          <p:nvPr/>
        </p:nvSpPr>
        <p:spPr bwMode="auto">
          <a:xfrm>
            <a:off x="3114004" y="2827595"/>
            <a:ext cx="2547900" cy="704420"/>
          </a:xfrm>
          <a:custGeom>
            <a:avLst/>
            <a:gdLst>
              <a:gd name="T0" fmla="*/ 0 w 2053"/>
              <a:gd name="T1" fmla="*/ 0 h 531"/>
              <a:gd name="T2" fmla="*/ 0 w 2053"/>
              <a:gd name="T3" fmla="*/ 531 h 531"/>
              <a:gd name="T4" fmla="*/ 1893 w 2053"/>
              <a:gd name="T5" fmla="*/ 531 h 531"/>
              <a:gd name="T6" fmla="*/ 2053 w 2053"/>
              <a:gd name="T7" fmla="*/ 273 h 531"/>
              <a:gd name="T8" fmla="*/ 1893 w 2053"/>
              <a:gd name="T9" fmla="*/ 0 h 531"/>
              <a:gd name="T10" fmla="*/ 0 w 2053"/>
              <a:gd name="T11" fmla="*/ 0 h 531"/>
            </a:gdLst>
            <a:ahLst/>
            <a:cxnLst>
              <a:cxn ang="0">
                <a:pos x="T0" y="T1"/>
              </a:cxn>
              <a:cxn ang="0">
                <a:pos x="T2" y="T3"/>
              </a:cxn>
              <a:cxn ang="0">
                <a:pos x="T4" y="T5"/>
              </a:cxn>
              <a:cxn ang="0">
                <a:pos x="T6" y="T7"/>
              </a:cxn>
              <a:cxn ang="0">
                <a:pos x="T8" y="T9"/>
              </a:cxn>
              <a:cxn ang="0">
                <a:pos x="T10" y="T11"/>
              </a:cxn>
            </a:cxnLst>
            <a:rect l="0" t="0" r="r" b="b"/>
            <a:pathLst>
              <a:path w="2053" h="531">
                <a:moveTo>
                  <a:pt x="0" y="0"/>
                </a:moveTo>
                <a:lnTo>
                  <a:pt x="0" y="531"/>
                </a:lnTo>
                <a:lnTo>
                  <a:pt x="1893" y="531"/>
                </a:lnTo>
                <a:lnTo>
                  <a:pt x="2053" y="273"/>
                </a:lnTo>
                <a:lnTo>
                  <a:pt x="1893" y="0"/>
                </a:lnTo>
                <a:lnTo>
                  <a:pt x="0" y="0"/>
                </a:lnTo>
                <a:close/>
              </a:path>
            </a:pathLst>
          </a:custGeom>
          <a:solidFill>
            <a:schemeClr val="accent2"/>
          </a:solidFill>
          <a:ln>
            <a:noFill/>
          </a:ln>
        </p:spPr>
        <p:txBody>
          <a:bodyPr vert="horz" wrap="square" lIns="78182" tIns="39092" rIns="78182" bIns="39092" numCol="1" anchor="t" anchorCtr="0" compatLnSpc="1"/>
          <a:lstStyle/>
          <a:p>
            <a:pPr defTabSz="725170">
              <a:defRPr/>
            </a:pPr>
            <a:endParaRPr lang="id-ID" sz="1420" kern="0" dirty="0">
              <a:solidFill>
                <a:sysClr val="windowText" lastClr="000000"/>
              </a:solidFill>
              <a:cs typeface="+mn-ea"/>
              <a:sym typeface="+mn-lt"/>
            </a:endParaRPr>
          </a:p>
        </p:txBody>
      </p:sp>
      <p:sp>
        <p:nvSpPr>
          <p:cNvPr id="237" name="Rectangle 67"/>
          <p:cNvSpPr/>
          <p:nvPr/>
        </p:nvSpPr>
        <p:spPr>
          <a:xfrm>
            <a:off x="3395160" y="3002401"/>
            <a:ext cx="2004550" cy="355946"/>
          </a:xfrm>
          <a:prstGeom prst="rect">
            <a:avLst/>
          </a:prstGeom>
        </p:spPr>
        <p:txBody>
          <a:bodyPr wrap="none" lIns="78182" tIns="39092" rIns="78182" bIns="39092">
            <a:spAutoFit/>
          </a:bodyPr>
          <a:lstStyle/>
          <a:p>
            <a:pPr algn="l" defTabSz="725170">
              <a:defRPr/>
            </a:pPr>
            <a:r>
              <a:rPr lang="zh-CN" altLang="en-US" b="1" kern="0" dirty="0">
                <a:solidFill>
                  <a:srgbClr val="FFFFFF"/>
                </a:solidFill>
                <a:cs typeface="+mn-ea"/>
                <a:sym typeface="+mn-lt"/>
              </a:rPr>
              <a:t>单击此次输入标题</a:t>
            </a:r>
            <a:endParaRPr lang="id-ID" sz="3130" b="1" kern="0" dirty="0">
              <a:solidFill>
                <a:srgbClr val="FFFFFF"/>
              </a:solidFill>
              <a:cs typeface="+mn-ea"/>
              <a:sym typeface="+mn-lt"/>
            </a:endParaRPr>
          </a:p>
        </p:txBody>
      </p:sp>
      <p:sp>
        <p:nvSpPr>
          <p:cNvPr id="239" name="Freeform 16"/>
          <p:cNvSpPr/>
          <p:nvPr/>
        </p:nvSpPr>
        <p:spPr bwMode="auto">
          <a:xfrm>
            <a:off x="3114004" y="3760562"/>
            <a:ext cx="2547900" cy="639417"/>
          </a:xfrm>
          <a:custGeom>
            <a:avLst/>
            <a:gdLst>
              <a:gd name="T0" fmla="*/ 0 w 2053"/>
              <a:gd name="T1" fmla="*/ 482 h 482"/>
              <a:gd name="T2" fmla="*/ 0 w 2053"/>
              <a:gd name="T3" fmla="*/ 0 h 482"/>
              <a:gd name="T4" fmla="*/ 1893 w 2053"/>
              <a:gd name="T5" fmla="*/ 0 h 482"/>
              <a:gd name="T6" fmla="*/ 2053 w 2053"/>
              <a:gd name="T7" fmla="*/ 241 h 482"/>
              <a:gd name="T8" fmla="*/ 1893 w 2053"/>
              <a:gd name="T9" fmla="*/ 482 h 482"/>
              <a:gd name="T10" fmla="*/ 0 w 2053"/>
              <a:gd name="T11" fmla="*/ 482 h 482"/>
            </a:gdLst>
            <a:ahLst/>
            <a:cxnLst>
              <a:cxn ang="0">
                <a:pos x="T0" y="T1"/>
              </a:cxn>
              <a:cxn ang="0">
                <a:pos x="T2" y="T3"/>
              </a:cxn>
              <a:cxn ang="0">
                <a:pos x="T4" y="T5"/>
              </a:cxn>
              <a:cxn ang="0">
                <a:pos x="T6" y="T7"/>
              </a:cxn>
              <a:cxn ang="0">
                <a:pos x="T8" y="T9"/>
              </a:cxn>
              <a:cxn ang="0">
                <a:pos x="T10" y="T11"/>
              </a:cxn>
            </a:cxnLst>
            <a:rect l="0" t="0" r="r" b="b"/>
            <a:pathLst>
              <a:path w="2053" h="482">
                <a:moveTo>
                  <a:pt x="0" y="482"/>
                </a:moveTo>
                <a:lnTo>
                  <a:pt x="0" y="0"/>
                </a:lnTo>
                <a:lnTo>
                  <a:pt x="1893" y="0"/>
                </a:lnTo>
                <a:lnTo>
                  <a:pt x="2053" y="241"/>
                </a:lnTo>
                <a:lnTo>
                  <a:pt x="1893" y="482"/>
                </a:lnTo>
                <a:lnTo>
                  <a:pt x="0" y="482"/>
                </a:lnTo>
                <a:close/>
              </a:path>
            </a:pathLst>
          </a:custGeom>
          <a:solidFill>
            <a:schemeClr val="accent2"/>
          </a:solidFill>
          <a:ln>
            <a:noFill/>
          </a:ln>
        </p:spPr>
        <p:txBody>
          <a:bodyPr vert="horz" wrap="square" lIns="78182" tIns="39092" rIns="78182" bIns="39092" numCol="1" anchor="t" anchorCtr="0" compatLnSpc="1"/>
          <a:lstStyle/>
          <a:p>
            <a:pPr defTabSz="725170">
              <a:defRPr/>
            </a:pPr>
            <a:endParaRPr lang="id-ID" sz="1420" kern="0" dirty="0">
              <a:solidFill>
                <a:sysClr val="windowText" lastClr="000000"/>
              </a:solidFill>
              <a:cs typeface="+mn-ea"/>
              <a:sym typeface="+mn-lt"/>
            </a:endParaRPr>
          </a:p>
        </p:txBody>
      </p:sp>
      <p:sp>
        <p:nvSpPr>
          <p:cNvPr id="240" name="Rectangle 71"/>
          <p:cNvSpPr/>
          <p:nvPr/>
        </p:nvSpPr>
        <p:spPr>
          <a:xfrm>
            <a:off x="3395160" y="3903033"/>
            <a:ext cx="2004550" cy="355946"/>
          </a:xfrm>
          <a:prstGeom prst="rect">
            <a:avLst/>
          </a:prstGeom>
        </p:spPr>
        <p:txBody>
          <a:bodyPr wrap="none" lIns="78182" tIns="39092" rIns="78182" bIns="39092">
            <a:spAutoFit/>
          </a:bodyPr>
          <a:lstStyle/>
          <a:p>
            <a:pPr algn="l" defTabSz="725170">
              <a:defRPr/>
            </a:pPr>
            <a:r>
              <a:rPr lang="zh-CN" altLang="en-US" b="1" kern="0" dirty="0">
                <a:solidFill>
                  <a:srgbClr val="FFFFFF"/>
                </a:solidFill>
                <a:cs typeface="+mn-ea"/>
                <a:sym typeface="+mn-lt"/>
              </a:rPr>
              <a:t>单击此次输入标题</a:t>
            </a:r>
            <a:endParaRPr lang="id-ID" sz="3130" b="1" kern="0" dirty="0">
              <a:solidFill>
                <a:srgbClr val="FFFFFF"/>
              </a:solidFill>
              <a:cs typeface="+mn-ea"/>
              <a:sym typeface="+mn-lt"/>
            </a:endParaRPr>
          </a:p>
        </p:txBody>
      </p:sp>
      <p:sp>
        <p:nvSpPr>
          <p:cNvPr id="242" name="Freeform 18"/>
          <p:cNvSpPr/>
          <p:nvPr/>
        </p:nvSpPr>
        <p:spPr bwMode="auto">
          <a:xfrm>
            <a:off x="3114004" y="4628530"/>
            <a:ext cx="2547900" cy="575740"/>
          </a:xfrm>
          <a:custGeom>
            <a:avLst/>
            <a:gdLst>
              <a:gd name="T0" fmla="*/ 0 w 2053"/>
              <a:gd name="T1" fmla="*/ 0 h 434"/>
              <a:gd name="T2" fmla="*/ 0 w 2053"/>
              <a:gd name="T3" fmla="*/ 434 h 434"/>
              <a:gd name="T4" fmla="*/ 1893 w 2053"/>
              <a:gd name="T5" fmla="*/ 434 h 434"/>
              <a:gd name="T6" fmla="*/ 2053 w 2053"/>
              <a:gd name="T7" fmla="*/ 225 h 434"/>
              <a:gd name="T8" fmla="*/ 1893 w 2053"/>
              <a:gd name="T9" fmla="*/ 0 h 434"/>
              <a:gd name="T10" fmla="*/ 0 w 2053"/>
              <a:gd name="T11" fmla="*/ 0 h 434"/>
            </a:gdLst>
            <a:ahLst/>
            <a:cxnLst>
              <a:cxn ang="0">
                <a:pos x="T0" y="T1"/>
              </a:cxn>
              <a:cxn ang="0">
                <a:pos x="T2" y="T3"/>
              </a:cxn>
              <a:cxn ang="0">
                <a:pos x="T4" y="T5"/>
              </a:cxn>
              <a:cxn ang="0">
                <a:pos x="T6" y="T7"/>
              </a:cxn>
              <a:cxn ang="0">
                <a:pos x="T8" y="T9"/>
              </a:cxn>
              <a:cxn ang="0">
                <a:pos x="T10" y="T11"/>
              </a:cxn>
            </a:cxnLst>
            <a:rect l="0" t="0" r="r" b="b"/>
            <a:pathLst>
              <a:path w="2053" h="434">
                <a:moveTo>
                  <a:pt x="0" y="0"/>
                </a:moveTo>
                <a:lnTo>
                  <a:pt x="0" y="434"/>
                </a:lnTo>
                <a:lnTo>
                  <a:pt x="1893" y="434"/>
                </a:lnTo>
                <a:lnTo>
                  <a:pt x="2053" y="225"/>
                </a:lnTo>
                <a:lnTo>
                  <a:pt x="1893" y="0"/>
                </a:lnTo>
                <a:lnTo>
                  <a:pt x="0" y="0"/>
                </a:lnTo>
                <a:close/>
              </a:path>
            </a:pathLst>
          </a:custGeom>
          <a:solidFill>
            <a:schemeClr val="accent2"/>
          </a:solidFill>
          <a:ln>
            <a:noFill/>
          </a:ln>
        </p:spPr>
        <p:txBody>
          <a:bodyPr vert="horz" wrap="square" lIns="78182" tIns="39092" rIns="78182" bIns="39092" numCol="1" anchor="t" anchorCtr="0" compatLnSpc="1"/>
          <a:lstStyle/>
          <a:p>
            <a:pPr defTabSz="725170"/>
            <a:endParaRPr lang="id-ID" sz="1420" kern="0" dirty="0">
              <a:solidFill>
                <a:sysClr val="windowText" lastClr="000000"/>
              </a:solidFill>
              <a:cs typeface="+mn-ea"/>
              <a:sym typeface="+mn-lt"/>
            </a:endParaRPr>
          </a:p>
        </p:txBody>
      </p:sp>
      <p:sp>
        <p:nvSpPr>
          <p:cNvPr id="243" name="Rectangle 75"/>
          <p:cNvSpPr/>
          <p:nvPr/>
        </p:nvSpPr>
        <p:spPr>
          <a:xfrm>
            <a:off x="3395160" y="4738940"/>
            <a:ext cx="2004550" cy="355946"/>
          </a:xfrm>
          <a:prstGeom prst="rect">
            <a:avLst/>
          </a:prstGeom>
        </p:spPr>
        <p:txBody>
          <a:bodyPr wrap="none" lIns="78182" tIns="39092" rIns="78182" bIns="39092">
            <a:spAutoFit/>
          </a:bodyPr>
          <a:lstStyle/>
          <a:p>
            <a:pPr algn="l" defTabSz="725170">
              <a:defRPr/>
            </a:pPr>
            <a:r>
              <a:rPr lang="zh-CN" altLang="en-US" b="1" kern="0" dirty="0">
                <a:solidFill>
                  <a:srgbClr val="FFFFFF"/>
                </a:solidFill>
                <a:cs typeface="+mn-ea"/>
                <a:sym typeface="+mn-lt"/>
              </a:rPr>
              <a:t>单击此次输入标题</a:t>
            </a:r>
            <a:endParaRPr lang="id-ID" sz="3130" b="1" kern="0" dirty="0">
              <a:solidFill>
                <a:srgbClr val="FFFFFF"/>
              </a:solidFill>
              <a:cs typeface="+mn-ea"/>
              <a:sym typeface="+mn-lt"/>
            </a:endParaRPr>
          </a:p>
        </p:txBody>
      </p:sp>
      <p:sp>
        <p:nvSpPr>
          <p:cNvPr id="258" name="Rectangle 109"/>
          <p:cNvSpPr/>
          <p:nvPr/>
        </p:nvSpPr>
        <p:spPr>
          <a:xfrm>
            <a:off x="1849884" y="2431933"/>
            <a:ext cx="443226" cy="355946"/>
          </a:xfrm>
          <a:prstGeom prst="rect">
            <a:avLst/>
          </a:prstGeom>
        </p:spPr>
        <p:txBody>
          <a:bodyPr wrap="none" lIns="78182" tIns="39092" rIns="78182" bIns="39092">
            <a:spAutoFit/>
          </a:bodyPr>
          <a:lstStyle/>
          <a:p>
            <a:pPr defTabSz="725170">
              <a:defRPr/>
            </a:pPr>
            <a:r>
              <a:rPr lang="id-ID" b="1" kern="0" dirty="0">
                <a:solidFill>
                  <a:srgbClr val="FFFFFF"/>
                </a:solidFill>
                <a:cs typeface="+mn-ea"/>
                <a:sym typeface="+mn-lt"/>
              </a:rPr>
              <a:t>01</a:t>
            </a:r>
          </a:p>
        </p:txBody>
      </p:sp>
      <p:sp>
        <p:nvSpPr>
          <p:cNvPr id="259" name="Rectangle 110"/>
          <p:cNvSpPr/>
          <p:nvPr/>
        </p:nvSpPr>
        <p:spPr>
          <a:xfrm>
            <a:off x="1837833" y="3003192"/>
            <a:ext cx="443226" cy="355946"/>
          </a:xfrm>
          <a:prstGeom prst="rect">
            <a:avLst/>
          </a:prstGeom>
        </p:spPr>
        <p:txBody>
          <a:bodyPr wrap="none" lIns="78182" tIns="39092" rIns="78182" bIns="39092">
            <a:spAutoFit/>
          </a:bodyPr>
          <a:lstStyle/>
          <a:p>
            <a:pPr defTabSz="725170">
              <a:defRPr/>
            </a:pPr>
            <a:r>
              <a:rPr lang="id-ID" b="1" kern="0" dirty="0">
                <a:solidFill>
                  <a:srgbClr val="FFFFFF"/>
                </a:solidFill>
                <a:cs typeface="+mn-ea"/>
                <a:sym typeface="+mn-lt"/>
              </a:rPr>
              <a:t>02</a:t>
            </a:r>
          </a:p>
        </p:txBody>
      </p:sp>
      <p:sp>
        <p:nvSpPr>
          <p:cNvPr id="260" name="Rectangle 111"/>
          <p:cNvSpPr/>
          <p:nvPr/>
        </p:nvSpPr>
        <p:spPr>
          <a:xfrm>
            <a:off x="1837915" y="3610809"/>
            <a:ext cx="443226" cy="355946"/>
          </a:xfrm>
          <a:prstGeom prst="rect">
            <a:avLst/>
          </a:prstGeom>
        </p:spPr>
        <p:txBody>
          <a:bodyPr wrap="none" lIns="78182" tIns="39092" rIns="78182" bIns="39092">
            <a:spAutoFit/>
          </a:bodyPr>
          <a:lstStyle/>
          <a:p>
            <a:pPr defTabSz="725170">
              <a:defRPr/>
            </a:pPr>
            <a:r>
              <a:rPr lang="id-ID" b="1" kern="0" dirty="0">
                <a:solidFill>
                  <a:srgbClr val="FFFFFF"/>
                </a:solidFill>
                <a:cs typeface="+mn-ea"/>
                <a:sym typeface="+mn-lt"/>
              </a:rPr>
              <a:t>03</a:t>
            </a:r>
          </a:p>
        </p:txBody>
      </p:sp>
      <p:sp>
        <p:nvSpPr>
          <p:cNvPr id="261" name="Rectangle 112"/>
          <p:cNvSpPr/>
          <p:nvPr/>
        </p:nvSpPr>
        <p:spPr>
          <a:xfrm>
            <a:off x="1837874" y="4210009"/>
            <a:ext cx="443226" cy="355946"/>
          </a:xfrm>
          <a:prstGeom prst="rect">
            <a:avLst/>
          </a:prstGeom>
        </p:spPr>
        <p:txBody>
          <a:bodyPr wrap="none" lIns="78182" tIns="39092" rIns="78182" bIns="39092">
            <a:spAutoFit/>
          </a:bodyPr>
          <a:lstStyle/>
          <a:p>
            <a:pPr defTabSz="725170">
              <a:defRPr/>
            </a:pPr>
            <a:r>
              <a:rPr lang="id-ID" b="1" kern="0" dirty="0">
                <a:solidFill>
                  <a:srgbClr val="FFFFFF"/>
                </a:solidFill>
                <a:cs typeface="+mn-ea"/>
                <a:sym typeface="+mn-lt"/>
              </a:rPr>
              <a:t>04</a:t>
            </a:r>
          </a:p>
        </p:txBody>
      </p:sp>
      <p:sp>
        <p:nvSpPr>
          <p:cNvPr id="58" name="矩形 57"/>
          <p:cNvSpPr/>
          <p:nvPr/>
        </p:nvSpPr>
        <p:spPr>
          <a:xfrm>
            <a:off x="5990590" y="1978025"/>
            <a:ext cx="4579620" cy="613694"/>
          </a:xfrm>
          <a:prstGeom prst="rect">
            <a:avLst/>
          </a:prstGeom>
        </p:spPr>
        <p:txBody>
          <a:bodyPr wrap="square">
            <a:spAutoFit/>
          </a:bodyPr>
          <a:lstStyle/>
          <a:p>
            <a:pPr algn="l">
              <a:lnSpc>
                <a:spcPct val="150000"/>
              </a:lnSpc>
            </a:pPr>
            <a:r>
              <a:rPr lang="zh-CN" altLang="en-US" sz="1200" dirty="0">
                <a:solidFill>
                  <a:schemeClr val="tx1">
                    <a:lumMod val="65000"/>
                    <a:lumOff val="35000"/>
                  </a:schemeClr>
                </a:solidFill>
                <a:cs typeface="+mn-ea"/>
                <a:sym typeface="+mn-lt"/>
              </a:rPr>
              <a:t>点击此处更换文本替换文字点击此处更换文本替换文字点击此处更换文本替换文字</a:t>
            </a:r>
          </a:p>
        </p:txBody>
      </p:sp>
      <p:sp>
        <p:nvSpPr>
          <p:cNvPr id="13" name="矩形 12"/>
          <p:cNvSpPr/>
          <p:nvPr/>
        </p:nvSpPr>
        <p:spPr>
          <a:xfrm>
            <a:off x="5990590" y="2856865"/>
            <a:ext cx="4579620" cy="613694"/>
          </a:xfrm>
          <a:prstGeom prst="rect">
            <a:avLst/>
          </a:prstGeom>
        </p:spPr>
        <p:txBody>
          <a:bodyPr wrap="square">
            <a:spAutoFit/>
          </a:bodyPr>
          <a:lstStyle/>
          <a:p>
            <a:pPr algn="l">
              <a:lnSpc>
                <a:spcPct val="150000"/>
              </a:lnSpc>
            </a:pPr>
            <a:r>
              <a:rPr lang="zh-CN" altLang="en-US" sz="1200" dirty="0">
                <a:solidFill>
                  <a:schemeClr val="tx1">
                    <a:lumMod val="65000"/>
                    <a:lumOff val="35000"/>
                  </a:schemeClr>
                </a:solidFill>
                <a:cs typeface="+mn-ea"/>
                <a:sym typeface="+mn-lt"/>
              </a:rPr>
              <a:t>点击此处更换文本替换文字点击此处更换文本替换文字点击此处更换文本替换文字</a:t>
            </a:r>
          </a:p>
        </p:txBody>
      </p:sp>
      <p:sp>
        <p:nvSpPr>
          <p:cNvPr id="14" name="矩形 13"/>
          <p:cNvSpPr/>
          <p:nvPr/>
        </p:nvSpPr>
        <p:spPr>
          <a:xfrm>
            <a:off x="5990590" y="3754755"/>
            <a:ext cx="4579620" cy="613694"/>
          </a:xfrm>
          <a:prstGeom prst="rect">
            <a:avLst/>
          </a:prstGeom>
        </p:spPr>
        <p:txBody>
          <a:bodyPr wrap="square">
            <a:spAutoFit/>
          </a:bodyPr>
          <a:lstStyle/>
          <a:p>
            <a:pPr algn="l">
              <a:lnSpc>
                <a:spcPct val="150000"/>
              </a:lnSpc>
            </a:pPr>
            <a:r>
              <a:rPr lang="zh-CN" altLang="en-US" sz="1200" dirty="0">
                <a:solidFill>
                  <a:schemeClr val="tx1">
                    <a:lumMod val="65000"/>
                    <a:lumOff val="35000"/>
                  </a:schemeClr>
                </a:solidFill>
                <a:cs typeface="+mn-ea"/>
                <a:sym typeface="+mn-lt"/>
              </a:rPr>
              <a:t>点击此处更换文本替换文字点击此处更换文本替换文字点击此处更换文本替换文字</a:t>
            </a:r>
          </a:p>
        </p:txBody>
      </p:sp>
      <p:sp>
        <p:nvSpPr>
          <p:cNvPr id="15" name="矩形 14"/>
          <p:cNvSpPr/>
          <p:nvPr/>
        </p:nvSpPr>
        <p:spPr>
          <a:xfrm>
            <a:off x="5990590" y="4593590"/>
            <a:ext cx="4579620" cy="613694"/>
          </a:xfrm>
          <a:prstGeom prst="rect">
            <a:avLst/>
          </a:prstGeom>
        </p:spPr>
        <p:txBody>
          <a:bodyPr wrap="square">
            <a:spAutoFit/>
          </a:bodyPr>
          <a:lstStyle/>
          <a:p>
            <a:pPr algn="l">
              <a:lnSpc>
                <a:spcPct val="150000"/>
              </a:lnSpc>
            </a:pPr>
            <a:r>
              <a:rPr lang="zh-CN" altLang="en-US" sz="1200" dirty="0">
                <a:solidFill>
                  <a:schemeClr val="tx1">
                    <a:lumMod val="65000"/>
                    <a:lumOff val="35000"/>
                  </a:schemeClr>
                </a:solidFill>
                <a:cs typeface="+mn-ea"/>
                <a:sym typeface="+mn-lt"/>
              </a:rPr>
              <a:t>点击此处更换文本替换文字点击此处更换文本替换文字点击此处更换文本替换文字</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29"/>
                                        </p:tgtEl>
                                        <p:attrNameLst>
                                          <p:attrName>style.visibility</p:attrName>
                                        </p:attrNameLst>
                                      </p:cBhvr>
                                      <p:to>
                                        <p:strVal val="visible"/>
                                      </p:to>
                                    </p:set>
                                    <p:animEffect transition="in" filter="wipe(left)">
                                      <p:cBhvr>
                                        <p:cTn id="12" dur="300"/>
                                        <p:tgtEl>
                                          <p:spTgt spid="229"/>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30"/>
                                        </p:tgtEl>
                                        <p:attrNameLst>
                                          <p:attrName>style.visibility</p:attrName>
                                        </p:attrNameLst>
                                      </p:cBhvr>
                                      <p:to>
                                        <p:strVal val="visible"/>
                                      </p:to>
                                    </p:set>
                                    <p:animEffect transition="in" filter="wipe(left)">
                                      <p:cBhvr>
                                        <p:cTn id="15" dur="300"/>
                                        <p:tgtEl>
                                          <p:spTgt spid="230"/>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31"/>
                                        </p:tgtEl>
                                        <p:attrNameLst>
                                          <p:attrName>style.visibility</p:attrName>
                                        </p:attrNameLst>
                                      </p:cBhvr>
                                      <p:to>
                                        <p:strVal val="visible"/>
                                      </p:to>
                                    </p:set>
                                    <p:animEffect transition="in" filter="wipe(left)">
                                      <p:cBhvr>
                                        <p:cTn id="18" dur="300"/>
                                        <p:tgtEl>
                                          <p:spTgt spid="231"/>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32"/>
                                        </p:tgtEl>
                                        <p:attrNameLst>
                                          <p:attrName>style.visibility</p:attrName>
                                        </p:attrNameLst>
                                      </p:cBhvr>
                                      <p:to>
                                        <p:strVal val="visible"/>
                                      </p:to>
                                    </p:set>
                                    <p:animEffect transition="in" filter="wipe(left)">
                                      <p:cBhvr>
                                        <p:cTn id="21" dur="300"/>
                                        <p:tgtEl>
                                          <p:spTgt spid="2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8"/>
                                        </p:tgtEl>
                                        <p:attrNameLst>
                                          <p:attrName>style.visibility</p:attrName>
                                        </p:attrNameLst>
                                      </p:cBhvr>
                                      <p:to>
                                        <p:strVal val="visible"/>
                                      </p:to>
                                    </p:set>
                                    <p:animEffect transition="in" filter="fade">
                                      <p:cBhvr>
                                        <p:cTn id="24" dur="300"/>
                                        <p:tgtEl>
                                          <p:spTgt spid="25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59"/>
                                        </p:tgtEl>
                                        <p:attrNameLst>
                                          <p:attrName>style.visibility</p:attrName>
                                        </p:attrNameLst>
                                      </p:cBhvr>
                                      <p:to>
                                        <p:strVal val="visible"/>
                                      </p:to>
                                    </p:set>
                                    <p:animEffect transition="in" filter="fade">
                                      <p:cBhvr>
                                        <p:cTn id="27" dur="300"/>
                                        <p:tgtEl>
                                          <p:spTgt spid="25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0"/>
                                        </p:tgtEl>
                                        <p:attrNameLst>
                                          <p:attrName>style.visibility</p:attrName>
                                        </p:attrNameLst>
                                      </p:cBhvr>
                                      <p:to>
                                        <p:strVal val="visible"/>
                                      </p:to>
                                    </p:set>
                                    <p:animEffect transition="in" filter="fade">
                                      <p:cBhvr>
                                        <p:cTn id="30" dur="300"/>
                                        <p:tgtEl>
                                          <p:spTgt spid="26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61"/>
                                        </p:tgtEl>
                                        <p:attrNameLst>
                                          <p:attrName>style.visibility</p:attrName>
                                        </p:attrNameLst>
                                      </p:cBhvr>
                                      <p:to>
                                        <p:strVal val="visible"/>
                                      </p:to>
                                    </p:set>
                                    <p:animEffect transition="in" filter="fade">
                                      <p:cBhvr>
                                        <p:cTn id="33" dur="300"/>
                                        <p:tgtEl>
                                          <p:spTgt spid="261"/>
                                        </p:tgtEl>
                                      </p:cBhvr>
                                    </p:animEffect>
                                  </p:childTnLst>
                                </p:cTn>
                              </p:par>
                            </p:childTnLst>
                          </p:cTn>
                        </p:par>
                        <p:par>
                          <p:cTn id="34" fill="hold">
                            <p:stCondLst>
                              <p:cond delay="800"/>
                            </p:stCondLst>
                            <p:childTnLst>
                              <p:par>
                                <p:cTn id="35" presetID="22" presetClass="entr" presetSubtype="8" fill="hold" grpId="0" nodeType="afterEffect">
                                  <p:stCondLst>
                                    <p:cond delay="0"/>
                                  </p:stCondLst>
                                  <p:childTnLst>
                                    <p:set>
                                      <p:cBhvr>
                                        <p:cTn id="36" dur="1" fill="hold">
                                          <p:stCondLst>
                                            <p:cond delay="0"/>
                                          </p:stCondLst>
                                        </p:cTn>
                                        <p:tgtEl>
                                          <p:spTgt spid="224"/>
                                        </p:tgtEl>
                                        <p:attrNameLst>
                                          <p:attrName>style.visibility</p:attrName>
                                        </p:attrNameLst>
                                      </p:cBhvr>
                                      <p:to>
                                        <p:strVal val="visible"/>
                                      </p:to>
                                    </p:set>
                                    <p:animEffect transition="in" filter="wipe(left)">
                                      <p:cBhvr>
                                        <p:cTn id="37" dur="300"/>
                                        <p:tgtEl>
                                          <p:spTgt spid="224"/>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25"/>
                                        </p:tgtEl>
                                        <p:attrNameLst>
                                          <p:attrName>style.visibility</p:attrName>
                                        </p:attrNameLst>
                                      </p:cBhvr>
                                      <p:to>
                                        <p:strVal val="visible"/>
                                      </p:to>
                                    </p:set>
                                    <p:animEffect transition="in" filter="wipe(left)">
                                      <p:cBhvr>
                                        <p:cTn id="40" dur="300"/>
                                        <p:tgtEl>
                                          <p:spTgt spid="225"/>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26"/>
                                        </p:tgtEl>
                                        <p:attrNameLst>
                                          <p:attrName>style.visibility</p:attrName>
                                        </p:attrNameLst>
                                      </p:cBhvr>
                                      <p:to>
                                        <p:strVal val="visible"/>
                                      </p:to>
                                    </p:set>
                                    <p:animEffect transition="in" filter="wipe(left)">
                                      <p:cBhvr>
                                        <p:cTn id="43" dur="300"/>
                                        <p:tgtEl>
                                          <p:spTgt spid="226"/>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27"/>
                                        </p:tgtEl>
                                        <p:attrNameLst>
                                          <p:attrName>style.visibility</p:attrName>
                                        </p:attrNameLst>
                                      </p:cBhvr>
                                      <p:to>
                                        <p:strVal val="visible"/>
                                      </p:to>
                                    </p:set>
                                    <p:animEffect transition="in" filter="wipe(left)">
                                      <p:cBhvr>
                                        <p:cTn id="46" dur="300"/>
                                        <p:tgtEl>
                                          <p:spTgt spid="227"/>
                                        </p:tgtEl>
                                      </p:cBhvr>
                                    </p:animEffect>
                                  </p:childTnLst>
                                </p:cTn>
                              </p:par>
                            </p:childTnLst>
                          </p:cTn>
                        </p:par>
                        <p:par>
                          <p:cTn id="47" fill="hold">
                            <p:stCondLst>
                              <p:cond delay="1100"/>
                            </p:stCondLst>
                            <p:childTnLst>
                              <p:par>
                                <p:cTn id="48" presetID="22" presetClass="entr" presetSubtype="8" fill="hold" grpId="0" nodeType="afterEffect">
                                  <p:stCondLst>
                                    <p:cond delay="0"/>
                                  </p:stCondLst>
                                  <p:childTnLst>
                                    <p:set>
                                      <p:cBhvr>
                                        <p:cTn id="49" dur="1" fill="hold">
                                          <p:stCondLst>
                                            <p:cond delay="0"/>
                                          </p:stCondLst>
                                        </p:cTn>
                                        <p:tgtEl>
                                          <p:spTgt spid="233"/>
                                        </p:tgtEl>
                                        <p:attrNameLst>
                                          <p:attrName>style.visibility</p:attrName>
                                        </p:attrNameLst>
                                      </p:cBhvr>
                                      <p:to>
                                        <p:strVal val="visible"/>
                                      </p:to>
                                    </p:set>
                                    <p:animEffect transition="in" filter="wipe(left)">
                                      <p:cBhvr>
                                        <p:cTn id="50" dur="300"/>
                                        <p:tgtEl>
                                          <p:spTgt spid="23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36"/>
                                        </p:tgtEl>
                                        <p:attrNameLst>
                                          <p:attrName>style.visibility</p:attrName>
                                        </p:attrNameLst>
                                      </p:cBhvr>
                                      <p:to>
                                        <p:strVal val="visible"/>
                                      </p:to>
                                    </p:set>
                                    <p:animEffect transition="in" filter="wipe(left)">
                                      <p:cBhvr>
                                        <p:cTn id="53" dur="300"/>
                                        <p:tgtEl>
                                          <p:spTgt spid="236"/>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239"/>
                                        </p:tgtEl>
                                        <p:attrNameLst>
                                          <p:attrName>style.visibility</p:attrName>
                                        </p:attrNameLst>
                                      </p:cBhvr>
                                      <p:to>
                                        <p:strVal val="visible"/>
                                      </p:to>
                                    </p:set>
                                    <p:animEffect transition="in" filter="wipe(left)">
                                      <p:cBhvr>
                                        <p:cTn id="56" dur="300"/>
                                        <p:tgtEl>
                                          <p:spTgt spid="239"/>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42"/>
                                        </p:tgtEl>
                                        <p:attrNameLst>
                                          <p:attrName>style.visibility</p:attrName>
                                        </p:attrNameLst>
                                      </p:cBhvr>
                                      <p:to>
                                        <p:strVal val="visible"/>
                                      </p:to>
                                    </p:set>
                                    <p:animEffect transition="in" filter="wipe(left)">
                                      <p:cBhvr>
                                        <p:cTn id="59" dur="300"/>
                                        <p:tgtEl>
                                          <p:spTgt spid="24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34"/>
                                        </p:tgtEl>
                                        <p:attrNameLst>
                                          <p:attrName>style.visibility</p:attrName>
                                        </p:attrNameLst>
                                      </p:cBhvr>
                                      <p:to>
                                        <p:strVal val="visible"/>
                                      </p:to>
                                    </p:set>
                                    <p:animEffect transition="in" filter="fade">
                                      <p:cBhvr>
                                        <p:cTn id="62" dur="300"/>
                                        <p:tgtEl>
                                          <p:spTgt spid="23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37"/>
                                        </p:tgtEl>
                                        <p:attrNameLst>
                                          <p:attrName>style.visibility</p:attrName>
                                        </p:attrNameLst>
                                      </p:cBhvr>
                                      <p:to>
                                        <p:strVal val="visible"/>
                                      </p:to>
                                    </p:set>
                                    <p:animEffect transition="in" filter="fade">
                                      <p:cBhvr>
                                        <p:cTn id="65" dur="300"/>
                                        <p:tgtEl>
                                          <p:spTgt spid="23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40"/>
                                        </p:tgtEl>
                                        <p:attrNameLst>
                                          <p:attrName>style.visibility</p:attrName>
                                        </p:attrNameLst>
                                      </p:cBhvr>
                                      <p:to>
                                        <p:strVal val="visible"/>
                                      </p:to>
                                    </p:set>
                                    <p:animEffect transition="in" filter="fade">
                                      <p:cBhvr>
                                        <p:cTn id="68" dur="300"/>
                                        <p:tgtEl>
                                          <p:spTgt spid="24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43"/>
                                        </p:tgtEl>
                                        <p:attrNameLst>
                                          <p:attrName>style.visibility</p:attrName>
                                        </p:attrNameLst>
                                      </p:cBhvr>
                                      <p:to>
                                        <p:strVal val="visible"/>
                                      </p:to>
                                    </p:set>
                                    <p:animEffect transition="in" filter="fade">
                                      <p:cBhvr>
                                        <p:cTn id="71" dur="300"/>
                                        <p:tgtEl>
                                          <p:spTgt spid="243"/>
                                        </p:tgtEl>
                                      </p:cBhvr>
                                    </p:animEffect>
                                  </p:childTnLst>
                                </p:cTn>
                              </p:par>
                            </p:childTnLst>
                          </p:cTn>
                        </p:par>
                        <p:par>
                          <p:cTn id="72" fill="hold">
                            <p:stCondLst>
                              <p:cond delay="1400"/>
                            </p:stCondLst>
                            <p:childTnLst>
                              <p:par>
                                <p:cTn id="73" presetID="42" presetClass="entr" presetSubtype="0" fill="hold" grpId="0" nodeType="after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fade">
                                      <p:cBhvr>
                                        <p:cTn id="75" dur="500"/>
                                        <p:tgtEl>
                                          <p:spTgt spid="58"/>
                                        </p:tgtEl>
                                      </p:cBhvr>
                                    </p:animEffect>
                                    <p:anim calcmode="lin" valueType="num">
                                      <p:cBhvr>
                                        <p:cTn id="76" dur="500" fill="hold"/>
                                        <p:tgtEl>
                                          <p:spTgt spid="58"/>
                                        </p:tgtEl>
                                        <p:attrNameLst>
                                          <p:attrName>ppt_x</p:attrName>
                                        </p:attrNameLst>
                                      </p:cBhvr>
                                      <p:tavLst>
                                        <p:tav tm="0">
                                          <p:val>
                                            <p:strVal val="#ppt_x"/>
                                          </p:val>
                                        </p:tav>
                                        <p:tav tm="100000">
                                          <p:val>
                                            <p:strVal val="#ppt_x"/>
                                          </p:val>
                                        </p:tav>
                                      </p:tavLst>
                                    </p:anim>
                                    <p:anim calcmode="lin" valueType="num">
                                      <p:cBhvr>
                                        <p:cTn id="77" dur="500" fill="hold"/>
                                        <p:tgtEl>
                                          <p:spTgt spid="58"/>
                                        </p:tgtEl>
                                        <p:attrNameLst>
                                          <p:attrName>ppt_y</p:attrName>
                                        </p:attrNameLst>
                                      </p:cBhvr>
                                      <p:tavLst>
                                        <p:tav tm="0">
                                          <p:val>
                                            <p:strVal val="#ppt_y+.1"/>
                                          </p:val>
                                        </p:tav>
                                        <p:tav tm="100000">
                                          <p:val>
                                            <p:strVal val="#ppt_y"/>
                                          </p:val>
                                        </p:tav>
                                      </p:tavLst>
                                    </p:anim>
                                  </p:childTnLst>
                                </p:cTn>
                              </p:par>
                            </p:childTnLst>
                          </p:cTn>
                        </p:par>
                        <p:par>
                          <p:cTn id="78" fill="hold">
                            <p:stCondLst>
                              <p:cond delay="1900"/>
                            </p:stCondLst>
                            <p:childTnLst>
                              <p:par>
                                <p:cTn id="79" presetID="42" presetClass="entr" presetSubtype="0" fill="hold" grpId="0" nodeType="after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500"/>
                                        <p:tgtEl>
                                          <p:spTgt spid="13"/>
                                        </p:tgtEl>
                                      </p:cBhvr>
                                    </p:animEffect>
                                    <p:anim calcmode="lin" valueType="num">
                                      <p:cBhvr>
                                        <p:cTn id="82" dur="500" fill="hold"/>
                                        <p:tgtEl>
                                          <p:spTgt spid="13"/>
                                        </p:tgtEl>
                                        <p:attrNameLst>
                                          <p:attrName>ppt_x</p:attrName>
                                        </p:attrNameLst>
                                      </p:cBhvr>
                                      <p:tavLst>
                                        <p:tav tm="0">
                                          <p:val>
                                            <p:strVal val="#ppt_x"/>
                                          </p:val>
                                        </p:tav>
                                        <p:tav tm="100000">
                                          <p:val>
                                            <p:strVal val="#ppt_x"/>
                                          </p:val>
                                        </p:tav>
                                      </p:tavLst>
                                    </p:anim>
                                    <p:anim calcmode="lin" valueType="num">
                                      <p:cBhvr>
                                        <p:cTn id="83" dur="500" fill="hold"/>
                                        <p:tgtEl>
                                          <p:spTgt spid="13"/>
                                        </p:tgtEl>
                                        <p:attrNameLst>
                                          <p:attrName>ppt_y</p:attrName>
                                        </p:attrNameLst>
                                      </p:cBhvr>
                                      <p:tavLst>
                                        <p:tav tm="0">
                                          <p:val>
                                            <p:strVal val="#ppt_y+.1"/>
                                          </p:val>
                                        </p:tav>
                                        <p:tav tm="100000">
                                          <p:val>
                                            <p:strVal val="#ppt_y"/>
                                          </p:val>
                                        </p:tav>
                                      </p:tavLst>
                                    </p:anim>
                                  </p:childTnLst>
                                </p:cTn>
                              </p:par>
                            </p:childTnLst>
                          </p:cTn>
                        </p:par>
                        <p:par>
                          <p:cTn id="84" fill="hold">
                            <p:stCondLst>
                              <p:cond delay="2400"/>
                            </p:stCondLst>
                            <p:childTnLst>
                              <p:par>
                                <p:cTn id="85" presetID="42" presetClass="entr" presetSubtype="0" fill="hold" grpId="0" nodeType="afterEffect">
                                  <p:stCondLst>
                                    <p:cond delay="0"/>
                                  </p:stCondLst>
                                  <p:childTnLst>
                                    <p:set>
                                      <p:cBhvr>
                                        <p:cTn id="86" dur="1" fill="hold">
                                          <p:stCondLst>
                                            <p:cond delay="0"/>
                                          </p:stCondLst>
                                        </p:cTn>
                                        <p:tgtEl>
                                          <p:spTgt spid="14"/>
                                        </p:tgtEl>
                                        <p:attrNameLst>
                                          <p:attrName>style.visibility</p:attrName>
                                        </p:attrNameLst>
                                      </p:cBhvr>
                                      <p:to>
                                        <p:strVal val="visible"/>
                                      </p:to>
                                    </p:set>
                                    <p:animEffect transition="in" filter="fade">
                                      <p:cBhvr>
                                        <p:cTn id="87" dur="500"/>
                                        <p:tgtEl>
                                          <p:spTgt spid="14"/>
                                        </p:tgtEl>
                                      </p:cBhvr>
                                    </p:animEffect>
                                    <p:anim calcmode="lin" valueType="num">
                                      <p:cBhvr>
                                        <p:cTn id="88" dur="500" fill="hold"/>
                                        <p:tgtEl>
                                          <p:spTgt spid="14"/>
                                        </p:tgtEl>
                                        <p:attrNameLst>
                                          <p:attrName>ppt_x</p:attrName>
                                        </p:attrNameLst>
                                      </p:cBhvr>
                                      <p:tavLst>
                                        <p:tav tm="0">
                                          <p:val>
                                            <p:strVal val="#ppt_x"/>
                                          </p:val>
                                        </p:tav>
                                        <p:tav tm="100000">
                                          <p:val>
                                            <p:strVal val="#ppt_x"/>
                                          </p:val>
                                        </p:tav>
                                      </p:tavLst>
                                    </p:anim>
                                    <p:anim calcmode="lin" valueType="num">
                                      <p:cBhvr>
                                        <p:cTn id="89" dur="500" fill="hold"/>
                                        <p:tgtEl>
                                          <p:spTgt spid="14"/>
                                        </p:tgtEl>
                                        <p:attrNameLst>
                                          <p:attrName>ppt_y</p:attrName>
                                        </p:attrNameLst>
                                      </p:cBhvr>
                                      <p:tavLst>
                                        <p:tav tm="0">
                                          <p:val>
                                            <p:strVal val="#ppt_y+.1"/>
                                          </p:val>
                                        </p:tav>
                                        <p:tav tm="100000">
                                          <p:val>
                                            <p:strVal val="#ppt_y"/>
                                          </p:val>
                                        </p:tav>
                                      </p:tavLst>
                                    </p:anim>
                                  </p:childTnLst>
                                </p:cTn>
                              </p:par>
                            </p:childTnLst>
                          </p:cTn>
                        </p:par>
                        <p:par>
                          <p:cTn id="90" fill="hold">
                            <p:stCondLst>
                              <p:cond delay="2900"/>
                            </p:stCondLst>
                            <p:childTnLst>
                              <p:par>
                                <p:cTn id="91" presetID="42" presetClass="entr" presetSubtype="0" fill="hold" grpId="0" nodeType="afterEffect">
                                  <p:stCondLst>
                                    <p:cond delay="0"/>
                                  </p:stCondLst>
                                  <p:childTnLst>
                                    <p:set>
                                      <p:cBhvr>
                                        <p:cTn id="92" dur="1" fill="hold">
                                          <p:stCondLst>
                                            <p:cond delay="0"/>
                                          </p:stCondLst>
                                        </p:cTn>
                                        <p:tgtEl>
                                          <p:spTgt spid="15"/>
                                        </p:tgtEl>
                                        <p:attrNameLst>
                                          <p:attrName>style.visibility</p:attrName>
                                        </p:attrNameLst>
                                      </p:cBhvr>
                                      <p:to>
                                        <p:strVal val="visible"/>
                                      </p:to>
                                    </p:set>
                                    <p:animEffect transition="in" filter="fade">
                                      <p:cBhvr>
                                        <p:cTn id="93" dur="500"/>
                                        <p:tgtEl>
                                          <p:spTgt spid="15"/>
                                        </p:tgtEl>
                                      </p:cBhvr>
                                    </p:animEffect>
                                    <p:anim calcmode="lin" valueType="num">
                                      <p:cBhvr>
                                        <p:cTn id="94" dur="500" fill="hold"/>
                                        <p:tgtEl>
                                          <p:spTgt spid="15"/>
                                        </p:tgtEl>
                                        <p:attrNameLst>
                                          <p:attrName>ppt_x</p:attrName>
                                        </p:attrNameLst>
                                      </p:cBhvr>
                                      <p:tavLst>
                                        <p:tav tm="0">
                                          <p:val>
                                            <p:strVal val="#ppt_x"/>
                                          </p:val>
                                        </p:tav>
                                        <p:tav tm="100000">
                                          <p:val>
                                            <p:strVal val="#ppt_x"/>
                                          </p:val>
                                        </p:tav>
                                      </p:tavLst>
                                    </p:anim>
                                    <p:anim calcmode="lin" valueType="num">
                                      <p:cBhvr>
                                        <p:cTn id="95"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24" grpId="0" bldLvl="0" animBg="1"/>
      <p:bldP spid="225" grpId="0" bldLvl="0" animBg="1"/>
      <p:bldP spid="226" grpId="0" bldLvl="0" animBg="1"/>
      <p:bldP spid="227" grpId="0" bldLvl="0" animBg="1"/>
      <p:bldP spid="229" grpId="0" bldLvl="0" animBg="1"/>
      <p:bldP spid="230" grpId="0" bldLvl="0" animBg="1"/>
      <p:bldP spid="231" grpId="0" bldLvl="0" animBg="1"/>
      <p:bldP spid="232" grpId="0" bldLvl="0" animBg="1"/>
      <p:bldP spid="233" grpId="0" bldLvl="0" animBg="1"/>
      <p:bldP spid="234" grpId="0"/>
      <p:bldP spid="236" grpId="0" bldLvl="0" animBg="1"/>
      <p:bldP spid="237" grpId="0"/>
      <p:bldP spid="239" grpId="0" bldLvl="0" animBg="1"/>
      <p:bldP spid="240" grpId="0"/>
      <p:bldP spid="242" grpId="0" bldLvl="0" animBg="1"/>
      <p:bldP spid="243" grpId="0"/>
      <p:bldP spid="258" grpId="0"/>
      <p:bldP spid="259" grpId="0"/>
      <p:bldP spid="260" grpId="0"/>
      <p:bldP spid="261" grpId="0"/>
      <p:bldP spid="58" grpId="0"/>
      <p:bldP spid="13" grpId="0"/>
      <p:bldP spid="14" grpId="0"/>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xmlns="" id="{44311F95-51AB-4D37-BDD2-4AE932E2FD5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5652" y="-388620"/>
            <a:ext cx="12227652" cy="8153400"/>
          </a:xfrm>
          <a:prstGeom prst="rect">
            <a:avLst/>
          </a:prstGeom>
        </p:spPr>
      </p:pic>
      <p:sp>
        <p:nvSpPr>
          <p:cNvPr id="6" name="文本框 5">
            <a:extLst>
              <a:ext uri="{FF2B5EF4-FFF2-40B4-BE49-F238E27FC236}">
                <a16:creationId xmlns:a16="http://schemas.microsoft.com/office/drawing/2014/main" xmlns="" id="{17A3E11A-2867-4CA6-AD21-D1CFFA389390}"/>
              </a:ext>
            </a:extLst>
          </p:cNvPr>
          <p:cNvSpPr txBox="1"/>
          <p:nvPr/>
        </p:nvSpPr>
        <p:spPr>
          <a:xfrm>
            <a:off x="2569210" y="2381250"/>
            <a:ext cx="7052310" cy="1015663"/>
          </a:xfrm>
          <a:prstGeom prst="rect">
            <a:avLst/>
          </a:prstGeom>
          <a:noFill/>
        </p:spPr>
        <p:txBody>
          <a:bodyPr wrap="square" rtlCol="0">
            <a:spAutoFit/>
          </a:bodyPr>
          <a:lstStyle/>
          <a:p>
            <a:pPr algn="ctr"/>
            <a:r>
              <a:rPr lang="zh-CN" altLang="en-US" sz="6000" dirty="0">
                <a:solidFill>
                  <a:schemeClr val="tx1">
                    <a:lumMod val="65000"/>
                    <a:lumOff val="35000"/>
                  </a:schemeClr>
                </a:solidFill>
                <a:cs typeface="+mn-ea"/>
                <a:sym typeface="+mn-lt"/>
              </a:rPr>
              <a:t>感  谢  您  的  聆  听</a:t>
            </a:r>
          </a:p>
        </p:txBody>
      </p:sp>
      <p:sp>
        <p:nvSpPr>
          <p:cNvPr id="7" name="矩形 6">
            <a:extLst>
              <a:ext uri="{FF2B5EF4-FFF2-40B4-BE49-F238E27FC236}">
                <a16:creationId xmlns:a16="http://schemas.microsoft.com/office/drawing/2014/main" xmlns="" id="{48C16D1F-0B39-45BE-BCBC-7959EDBDD58F}"/>
              </a:ext>
            </a:extLst>
          </p:cNvPr>
          <p:cNvSpPr/>
          <p:nvPr/>
        </p:nvSpPr>
        <p:spPr>
          <a:xfrm>
            <a:off x="3382645" y="3642995"/>
            <a:ext cx="5426075" cy="613694"/>
          </a:xfrm>
          <a:prstGeom prst="rect">
            <a:avLst/>
          </a:prstGeom>
        </p:spPr>
        <p:txBody>
          <a:bodyPr wrap="square">
            <a:spAutoFit/>
          </a:bodyPr>
          <a:lstStyle/>
          <a:p>
            <a:pPr algn="ctr" fontAlgn="auto">
              <a:lnSpc>
                <a:spcPct val="150000"/>
              </a:lnSpc>
            </a:pPr>
            <a:r>
              <a:rPr lang="zh-CN" altLang="en-US" sz="1200" dirty="0">
                <a:solidFill>
                  <a:schemeClr val="tx1">
                    <a:lumMod val="65000"/>
                    <a:lumOff val="35000"/>
                  </a:schemeClr>
                </a:solidFill>
                <a:cs typeface="+mn-ea"/>
                <a:sym typeface="+mn-lt"/>
              </a:rPr>
              <a:t>Good love makes you see the whole world from one person while bad love makes you abandon the whole world for one person.</a:t>
            </a:r>
          </a:p>
        </p:txBody>
      </p:sp>
      <p:cxnSp>
        <p:nvCxnSpPr>
          <p:cNvPr id="8" name="直接连接符 7">
            <a:extLst>
              <a:ext uri="{FF2B5EF4-FFF2-40B4-BE49-F238E27FC236}">
                <a16:creationId xmlns:a16="http://schemas.microsoft.com/office/drawing/2014/main" xmlns="" id="{5FBBCE59-6A9D-45DF-9DDC-29B239866539}"/>
              </a:ext>
            </a:extLst>
          </p:cNvPr>
          <p:cNvCxnSpPr>
            <a:cxnSpLocks/>
          </p:cNvCxnSpPr>
          <p:nvPr/>
        </p:nvCxnSpPr>
        <p:spPr>
          <a:xfrm>
            <a:off x="2781300" y="3531235"/>
            <a:ext cx="6629400" cy="0"/>
          </a:xfrm>
          <a:prstGeom prst="line">
            <a:avLst/>
          </a:prstGeom>
          <a:ln w="285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xmlns="" id="{D695DC22-198D-4951-879D-83474888C71F}"/>
              </a:ext>
            </a:extLst>
          </p:cNvPr>
          <p:cNvSpPr txBox="1"/>
          <p:nvPr/>
        </p:nvSpPr>
        <p:spPr>
          <a:xfrm>
            <a:off x="4155447" y="4503317"/>
            <a:ext cx="3875934" cy="369332"/>
          </a:xfrm>
          <a:prstGeom prst="rect">
            <a:avLst/>
          </a:prstGeom>
          <a:noFill/>
        </p:spPr>
        <p:txBody>
          <a:bodyPr wrap="none" rtlCol="0">
            <a:spAutoFit/>
          </a:bodyPr>
          <a:lstStyle/>
          <a:p>
            <a:pPr algn="ctr"/>
            <a:r>
              <a:rPr lang="zh-CN" altLang="en-US" dirty="0">
                <a:solidFill>
                  <a:schemeClr val="tx1">
                    <a:lumMod val="65000"/>
                    <a:lumOff val="35000"/>
                  </a:schemeClr>
                </a:solidFill>
                <a:cs typeface="+mn-ea"/>
                <a:sym typeface="+mn-lt"/>
              </a:rPr>
              <a:t>汇报人</a:t>
            </a:r>
            <a:r>
              <a:rPr lang="zh-CN" altLang="en-US" dirty="0" smtClean="0">
                <a:solidFill>
                  <a:schemeClr val="tx1">
                    <a:lumMod val="65000"/>
                    <a:lumOff val="35000"/>
                  </a:schemeClr>
                </a:solidFill>
                <a:cs typeface="+mn-ea"/>
                <a:sym typeface="+mn-lt"/>
              </a:rPr>
              <a:t>：第一</a:t>
            </a:r>
            <a:r>
              <a:rPr lang="en-US" altLang="zh-CN" dirty="0" smtClean="0">
                <a:solidFill>
                  <a:schemeClr val="tx1">
                    <a:lumMod val="65000"/>
                    <a:lumOff val="35000"/>
                  </a:schemeClr>
                </a:solidFill>
                <a:cs typeface="+mn-ea"/>
                <a:sym typeface="+mn-lt"/>
              </a:rPr>
              <a:t>PPT</a:t>
            </a:r>
            <a:r>
              <a:rPr lang="zh-CN" altLang="en-US" dirty="0" smtClean="0">
                <a:solidFill>
                  <a:schemeClr val="tx1">
                    <a:lumMod val="65000"/>
                    <a:lumOff val="35000"/>
                  </a:schemeClr>
                </a:solidFill>
                <a:cs typeface="+mn-ea"/>
                <a:sym typeface="+mn-lt"/>
              </a:rPr>
              <a:t>   </a:t>
            </a:r>
            <a:r>
              <a:rPr lang="zh-CN" altLang="en-US" dirty="0">
                <a:solidFill>
                  <a:schemeClr val="tx1">
                    <a:lumMod val="65000"/>
                    <a:lumOff val="35000"/>
                  </a:schemeClr>
                </a:solidFill>
                <a:cs typeface="+mn-ea"/>
                <a:sym typeface="+mn-lt"/>
              </a:rPr>
              <a:t>时间：</a:t>
            </a:r>
            <a:r>
              <a:rPr lang="en-US" altLang="zh-CN" dirty="0">
                <a:solidFill>
                  <a:schemeClr val="tx1">
                    <a:lumMod val="65000"/>
                    <a:lumOff val="35000"/>
                  </a:schemeClr>
                </a:solidFill>
                <a:cs typeface="+mn-ea"/>
                <a:sym typeface="+mn-lt"/>
              </a:rPr>
              <a:t>20XX.X.X</a:t>
            </a:r>
            <a:endParaRPr lang="zh-CN" altLang="en-US" dirty="0">
              <a:solidFill>
                <a:schemeClr val="tx1">
                  <a:lumMod val="65000"/>
                  <a:lumOff val="35000"/>
                </a:schemeClr>
              </a:solidFill>
              <a:cs typeface="+mn-ea"/>
              <a:sym typeface="+mn-lt"/>
            </a:endParaRPr>
          </a:p>
        </p:txBody>
      </p:sp>
    </p:spTree>
    <p:extLst>
      <p:ext uri="{BB962C8B-B14F-4D97-AF65-F5344CB8AC3E}">
        <p14:creationId xmlns:p14="http://schemas.microsoft.com/office/powerpoint/2010/main" val="79881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2"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by="(-#ppt_w*2)" calcmode="lin" valueType="num">
                                      <p:cBhvr rctx="PPT">
                                        <p:cTn id="7" dur="250" autoRev="1" fill="hold">
                                          <p:stCondLst>
                                            <p:cond delay="0"/>
                                          </p:stCondLst>
                                        </p:cTn>
                                        <p:tgtEl>
                                          <p:spTgt spid="6"/>
                                        </p:tgtEl>
                                        <p:attrNameLst>
                                          <p:attrName>ppt_w</p:attrName>
                                        </p:attrNameLst>
                                      </p:cBhvr>
                                    </p:anim>
                                    <p:anim by="(#ppt_w*0.50)" calcmode="lin" valueType="num">
                                      <p:cBhvr>
                                        <p:cTn id="8" dur="250" decel="50000" autoRev="1" fill="hold">
                                          <p:stCondLst>
                                            <p:cond delay="0"/>
                                          </p:stCondLst>
                                        </p:cTn>
                                        <p:tgtEl>
                                          <p:spTgt spid="6"/>
                                        </p:tgtEl>
                                        <p:attrNameLst>
                                          <p:attrName>ppt_x</p:attrName>
                                        </p:attrNameLst>
                                      </p:cBhvr>
                                    </p:anim>
                                    <p:anim from="(-#ppt_h/2)" to="(#ppt_y)" calcmode="lin" valueType="num">
                                      <p:cBhvr>
                                        <p:cTn id="9" dur="500" fill="hold">
                                          <p:stCondLst>
                                            <p:cond delay="0"/>
                                          </p:stCondLst>
                                        </p:cTn>
                                        <p:tgtEl>
                                          <p:spTgt spid="6"/>
                                        </p:tgtEl>
                                        <p:attrNameLst>
                                          <p:attrName>ppt_y</p:attrName>
                                        </p:attrNameLst>
                                      </p:cBhvr>
                                    </p:anim>
                                    <p:animRot by="21600000">
                                      <p:cBhvr>
                                        <p:cTn id="10" dur="500" fill="hold">
                                          <p:stCondLst>
                                            <p:cond delay="0"/>
                                          </p:stCondLst>
                                        </p:cTn>
                                        <p:tgtEl>
                                          <p:spTgt spid="6"/>
                                        </p:tgtEl>
                                        <p:attrNameLst>
                                          <p:attrName>r</p:attrName>
                                        </p:attrNameLst>
                                      </p:cBhvr>
                                    </p:animRot>
                                  </p:childTnLst>
                                </p:cTn>
                              </p:par>
                            </p:childTnLst>
                          </p:cTn>
                        </p:par>
                        <p:par>
                          <p:cTn id="11" fill="hold">
                            <p:stCondLst>
                              <p:cond delay="750"/>
                            </p:stCondLst>
                            <p:childTnLst>
                              <p:par>
                                <p:cTn id="12" presetID="22" presetClass="entr" presetSubtype="8"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par>
                          <p:cTn id="15" fill="hold">
                            <p:stCondLst>
                              <p:cond delay="1250"/>
                            </p:stCondLst>
                            <p:childTnLst>
                              <p:par>
                                <p:cTn id="16" presetID="12" presetClass="entr" presetSubtype="4"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p:tgtEl>
                                          <p:spTgt spid="7"/>
                                        </p:tgtEl>
                                        <p:attrNameLst>
                                          <p:attrName>ppt_y</p:attrName>
                                        </p:attrNameLst>
                                      </p:cBhvr>
                                      <p:tavLst>
                                        <p:tav tm="0">
                                          <p:val>
                                            <p:strVal val="#ppt_y+#ppt_h*1.125000"/>
                                          </p:val>
                                        </p:tav>
                                        <p:tav tm="100000">
                                          <p:val>
                                            <p:strVal val="#ppt_y"/>
                                          </p:val>
                                        </p:tav>
                                      </p:tavLst>
                                    </p:anim>
                                    <p:animEffect transition="in" filter="wipe(up)">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P spid="7"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板：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材：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5"/>
              </a:rPr>
              <a:t>www.1ppt.com/sucai</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表：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件：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试</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题</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a:t>
            </a:r>
            <a:r>
              <a:rPr lang="zh-CN" altLang="en-US" sz="1200" kern="0" dirty="0" smtClean="0">
                <a:solidFill>
                  <a:prstClr val="white"/>
                </a:solidFill>
                <a:latin typeface="微软雅黑" pitchFamily="34" charset="-122"/>
                <a:ea typeface="微软雅黑" pitchFamily="34" charset="-122"/>
              </a:rPr>
              <a:t>人学习、研究。</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网</a:t>
            </a:r>
            <a:r>
              <a:rPr lang="zh-CN" altLang="en-US" sz="1200" kern="0" dirty="0" smtClean="0">
                <a:solidFill>
                  <a:prstClr val="white"/>
                </a:solidFill>
                <a:latin typeface="微软雅黑" pitchFamily="34" charset="-122"/>
                <a:ea typeface="微软雅黑" pitchFamily="34" charset="-122"/>
              </a:rPr>
              <a:t>络转</a:t>
            </a:r>
            <a:r>
              <a:rPr lang="zh-CN" altLang="en-US" sz="1200" kern="0" smtClean="0">
                <a:solidFill>
                  <a:prstClr val="white"/>
                </a:solidFill>
                <a:latin typeface="微软雅黑" pitchFamily="34" charset="-122"/>
                <a:ea typeface="微软雅黑" pitchFamily="34" charset="-122"/>
              </a:rPr>
              <a:t>载、线上线下传</a:t>
            </a:r>
            <a:r>
              <a:rPr lang="zh-CN" altLang="en-US" sz="1200" kern="0" dirty="0" smtClean="0">
                <a:solidFill>
                  <a:prstClr val="white"/>
                </a:solidFill>
                <a:latin typeface="微软雅黑" pitchFamily="34" charset="-122"/>
                <a:ea typeface="微软雅黑" pitchFamily="34" charset="-122"/>
              </a:rPr>
              <a:t>播。</a:t>
            </a:r>
            <a:endParaRPr lang="zh-CN" altLang="en-GB" sz="1200" kern="0" dirty="0" smtClean="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47369" y="356248"/>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1707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66615" y="1806575"/>
            <a:ext cx="2858135" cy="768350"/>
          </a:xfrm>
          <a:prstGeom prst="rect">
            <a:avLst/>
          </a:prstGeom>
          <a:noFill/>
        </p:spPr>
        <p:txBody>
          <a:bodyPr wrap="square" rtlCol="0">
            <a:spAutoFit/>
          </a:bodyPr>
          <a:lstStyle/>
          <a:p>
            <a:pPr algn="dist"/>
            <a:r>
              <a:rPr lang="en-US" altLang="zh-CN" sz="4400">
                <a:solidFill>
                  <a:schemeClr val="tx1">
                    <a:lumMod val="65000"/>
                    <a:lumOff val="35000"/>
                  </a:schemeClr>
                </a:solidFill>
                <a:cs typeface="+mn-ea"/>
                <a:sym typeface="+mn-lt"/>
              </a:rPr>
              <a:t>PART.01</a:t>
            </a:r>
          </a:p>
        </p:txBody>
      </p:sp>
      <p:cxnSp>
        <p:nvCxnSpPr>
          <p:cNvPr id="5" name="直接连接符 4"/>
          <p:cNvCxnSpPr/>
          <p:nvPr/>
        </p:nvCxnSpPr>
        <p:spPr>
          <a:xfrm>
            <a:off x="3994785" y="2743835"/>
            <a:ext cx="420243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994785" y="3883025"/>
            <a:ext cx="420243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994785" y="2990850"/>
            <a:ext cx="4203065" cy="645160"/>
          </a:xfrm>
          <a:prstGeom prst="rect">
            <a:avLst/>
          </a:prstGeom>
          <a:noFill/>
        </p:spPr>
        <p:txBody>
          <a:bodyPr wrap="square" rtlCol="0">
            <a:spAutoFit/>
          </a:bodyPr>
          <a:lstStyle/>
          <a:p>
            <a:pPr algn="dist"/>
            <a:r>
              <a:rPr lang="zh-CN" altLang="en-US" sz="3600" b="1">
                <a:solidFill>
                  <a:schemeClr val="tx1">
                    <a:lumMod val="65000"/>
                    <a:lumOff val="35000"/>
                  </a:schemeClr>
                </a:solidFill>
                <a:cs typeface="+mn-ea"/>
                <a:sym typeface="+mn-lt"/>
              </a:rPr>
              <a:t>单击此处输入标题</a:t>
            </a:r>
          </a:p>
        </p:txBody>
      </p:sp>
      <p:sp>
        <p:nvSpPr>
          <p:cNvPr id="23" name="矩形 22"/>
          <p:cNvSpPr/>
          <p:nvPr/>
        </p:nvSpPr>
        <p:spPr>
          <a:xfrm>
            <a:off x="3994785" y="4083685"/>
            <a:ext cx="4203065" cy="922020"/>
          </a:xfrm>
          <a:prstGeom prst="rect">
            <a:avLst/>
          </a:prstGeom>
        </p:spPr>
        <p:txBody>
          <a:bodyPr wrap="square">
            <a:spAutoFit/>
          </a:bodyPr>
          <a:lstStyle/>
          <a:p>
            <a:pPr algn="ctr">
              <a:lnSpc>
                <a:spcPct val="150000"/>
              </a:lnSpc>
            </a:pPr>
            <a:r>
              <a:rPr lang="zh-CN" altLang="en-US" sz="1200" dirty="0">
                <a:solidFill>
                  <a:schemeClr val="tx1">
                    <a:lumMod val="65000"/>
                    <a:lumOff val="35000"/>
                  </a:schemeClr>
                </a:solidFill>
                <a:cs typeface="+mn-ea"/>
                <a:sym typeface="+mn-lt"/>
              </a:rPr>
              <a:t>点击此处更换文本替换文字点击此处更换文本替换文字点击此处更换文本替换文字点击此处更换文本替换文字点击此处更换文本替换文字点击此处更换文本替换文字</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500"/>
                                        <p:tgtEl>
                                          <p:spTgt spid="4"/>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2"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right)">
                                      <p:cBhvr>
                                        <p:cTn id="16" dur="500"/>
                                        <p:tgtEl>
                                          <p:spTgt spid="9"/>
                                        </p:tgtEl>
                                      </p:cBhvr>
                                    </p:animEffect>
                                  </p:childTnLst>
                                </p:cTn>
                              </p:par>
                            </p:childTnLst>
                          </p:cTn>
                        </p:par>
                        <p:par>
                          <p:cTn id="17" fill="hold">
                            <p:stCondLst>
                              <p:cond delay="1000"/>
                            </p:stCondLst>
                            <p:childTnLst>
                              <p:par>
                                <p:cTn id="18" presetID="12" presetClass="entr" presetSubtype="4"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p:tgtEl>
                                          <p:spTgt spid="15"/>
                                        </p:tgtEl>
                                        <p:attrNameLst>
                                          <p:attrName>ppt_y</p:attrName>
                                        </p:attrNameLst>
                                      </p:cBhvr>
                                      <p:tavLst>
                                        <p:tav tm="0">
                                          <p:val>
                                            <p:strVal val="#ppt_y+#ppt_h*1.125000"/>
                                          </p:val>
                                        </p:tav>
                                        <p:tav tm="100000">
                                          <p:val>
                                            <p:strVal val="#ppt_y"/>
                                          </p:val>
                                        </p:tav>
                                      </p:tavLst>
                                    </p:anim>
                                    <p:animEffect transition="in" filter="wipe(up)">
                                      <p:cBhvr>
                                        <p:cTn id="21" dur="500"/>
                                        <p:tgtEl>
                                          <p:spTgt spid="15"/>
                                        </p:tgtEl>
                                      </p:cBhvr>
                                    </p:animEffect>
                                  </p:childTnLst>
                                </p:cTn>
                              </p:par>
                            </p:childTnLst>
                          </p:cTn>
                        </p:par>
                        <p:par>
                          <p:cTn id="22" fill="hold">
                            <p:stCondLst>
                              <p:cond delay="1500"/>
                            </p:stCondLst>
                            <p:childTnLst>
                              <p:par>
                                <p:cTn id="23" presetID="6" presetClass="entr" presetSubtype="16"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circle(in)">
                                      <p:cBhvr>
                                        <p:cTn id="2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846320" y="622935"/>
            <a:ext cx="2499995" cy="368300"/>
          </a:xfrm>
          <a:prstGeom prst="rect">
            <a:avLst/>
          </a:prstGeom>
          <a:noFill/>
          <a:ln w="12700">
            <a:noFill/>
          </a:ln>
        </p:spPr>
        <p:txBody>
          <a:bodyPr wrap="square" rtlCol="0">
            <a:spAutoFit/>
          </a:bodyPr>
          <a:lstStyle/>
          <a:p>
            <a:pPr algn="ctr"/>
            <a:r>
              <a:rPr lang="zh-CN" altLang="en-US" b="1">
                <a:solidFill>
                  <a:schemeClr val="tx1">
                    <a:lumMod val="65000"/>
                    <a:lumOff val="35000"/>
                  </a:schemeClr>
                </a:solidFill>
                <a:cs typeface="+mn-ea"/>
                <a:sym typeface="+mn-lt"/>
              </a:rPr>
              <a:t>单击此处输入标题文本</a:t>
            </a:r>
          </a:p>
        </p:txBody>
      </p:sp>
      <p:sp>
        <p:nvSpPr>
          <p:cNvPr id="2050" name="折线柱形图"/>
          <p:cNvSpPr/>
          <p:nvPr/>
        </p:nvSpPr>
        <p:spPr bwMode="auto">
          <a:xfrm>
            <a:off x="2592070" y="1804670"/>
            <a:ext cx="548640" cy="548640"/>
          </a:xfrm>
          <a:custGeom>
            <a:avLst/>
            <a:gdLst>
              <a:gd name="T0" fmla="*/ 269770 w 11301413"/>
              <a:gd name="T1" fmla="*/ 1200927 h 11718926"/>
              <a:gd name="T2" fmla="*/ 408539 w 11301413"/>
              <a:gd name="T3" fmla="*/ 1208278 h 11718926"/>
              <a:gd name="T4" fmla="*/ 479976 w 11301413"/>
              <a:gd name="T5" fmla="*/ 1297067 h 11718926"/>
              <a:gd name="T6" fmla="*/ 479976 w 11301413"/>
              <a:gd name="T7" fmla="*/ 1710455 h 11718926"/>
              <a:gd name="T8" fmla="*/ 401049 w 11301413"/>
              <a:gd name="T9" fmla="*/ 1800397 h 11718926"/>
              <a:gd name="T10" fmla="*/ 138923 w 11301413"/>
              <a:gd name="T11" fmla="*/ 1800397 h 11718926"/>
              <a:gd name="T12" fmla="*/ 59997 w 11301413"/>
              <a:gd name="T13" fmla="*/ 1710455 h 11718926"/>
              <a:gd name="T14" fmla="*/ 59997 w 11301413"/>
              <a:gd name="T15" fmla="*/ 1297643 h 11718926"/>
              <a:gd name="T16" fmla="*/ 131434 w 11301413"/>
              <a:gd name="T17" fmla="*/ 1208278 h 11718926"/>
              <a:gd name="T18" fmla="*/ 269770 w 11301413"/>
              <a:gd name="T19" fmla="*/ 1200927 h 11718926"/>
              <a:gd name="T20" fmla="*/ 869740 w 11301413"/>
              <a:gd name="T21" fmla="*/ 1021179 h 11718926"/>
              <a:gd name="T22" fmla="*/ 1008508 w 11301413"/>
              <a:gd name="T23" fmla="*/ 1028529 h 11718926"/>
              <a:gd name="T24" fmla="*/ 1079945 w 11301413"/>
              <a:gd name="T25" fmla="*/ 1117879 h 11718926"/>
              <a:gd name="T26" fmla="*/ 1079945 w 11301413"/>
              <a:gd name="T27" fmla="*/ 1710471 h 11718926"/>
              <a:gd name="T28" fmla="*/ 1001019 w 11301413"/>
              <a:gd name="T29" fmla="*/ 1800397 h 11718926"/>
              <a:gd name="T30" fmla="*/ 738892 w 11301413"/>
              <a:gd name="T31" fmla="*/ 1800397 h 11718926"/>
              <a:gd name="T32" fmla="*/ 659966 w 11301413"/>
              <a:gd name="T33" fmla="*/ 1710471 h 11718926"/>
              <a:gd name="T34" fmla="*/ 659966 w 11301413"/>
              <a:gd name="T35" fmla="*/ 1117879 h 11718926"/>
              <a:gd name="T36" fmla="*/ 731403 w 11301413"/>
              <a:gd name="T37" fmla="*/ 1028529 h 11718926"/>
              <a:gd name="T38" fmla="*/ 869740 w 11301413"/>
              <a:gd name="T39" fmla="*/ 1021179 h 11718926"/>
              <a:gd name="T40" fmla="*/ 1469559 w 11301413"/>
              <a:gd name="T41" fmla="*/ 720707 h 11718926"/>
              <a:gd name="T42" fmla="*/ 1608510 w 11301413"/>
              <a:gd name="T43" fmla="*/ 728058 h 11718926"/>
              <a:gd name="T44" fmla="*/ 1679427 w 11301413"/>
              <a:gd name="T45" fmla="*/ 817996 h 11718926"/>
              <a:gd name="T46" fmla="*/ 1679427 w 11301413"/>
              <a:gd name="T47" fmla="*/ 1710459 h 11718926"/>
              <a:gd name="T48" fmla="*/ 1601015 w 11301413"/>
              <a:gd name="T49" fmla="*/ 1800397 h 11718926"/>
              <a:gd name="T50" fmla="*/ 1338104 w 11301413"/>
              <a:gd name="T51" fmla="*/ 1800397 h 11718926"/>
              <a:gd name="T52" fmla="*/ 1259692 w 11301413"/>
              <a:gd name="T53" fmla="*/ 1710459 h 11718926"/>
              <a:gd name="T54" fmla="*/ 1259692 w 11301413"/>
              <a:gd name="T55" fmla="*/ 817996 h 11718926"/>
              <a:gd name="T56" fmla="*/ 1330609 w 11301413"/>
              <a:gd name="T57" fmla="*/ 728058 h 11718926"/>
              <a:gd name="T58" fmla="*/ 1469559 w 11301413"/>
              <a:gd name="T59" fmla="*/ 720707 h 11718926"/>
              <a:gd name="T60" fmla="*/ 1527073 w 11301413"/>
              <a:gd name="T61" fmla="*/ 0 h 11718926"/>
              <a:gd name="T62" fmla="*/ 1736253 w 11301413"/>
              <a:gd name="T63" fmla="*/ 210420 h 11718926"/>
              <a:gd name="T64" fmla="*/ 1527073 w 11301413"/>
              <a:gd name="T65" fmla="*/ 420264 h 11718926"/>
              <a:gd name="T66" fmla="*/ 1462532 w 11301413"/>
              <a:gd name="T67" fmla="*/ 409311 h 11718926"/>
              <a:gd name="T68" fmla="*/ 970988 w 11301413"/>
              <a:gd name="T69" fmla="*/ 779997 h 11718926"/>
              <a:gd name="T70" fmla="*/ 810213 w 11301413"/>
              <a:gd name="T71" fmla="*/ 765008 h 11718926"/>
              <a:gd name="T72" fmla="*/ 595270 w 11301413"/>
              <a:gd name="T73" fmla="*/ 528645 h 11718926"/>
              <a:gd name="T74" fmla="*/ 415479 w 11301413"/>
              <a:gd name="T75" fmla="*/ 711970 h 11718926"/>
              <a:gd name="T76" fmla="*/ 418937 w 11301413"/>
              <a:gd name="T77" fmla="*/ 750019 h 11718926"/>
              <a:gd name="T78" fmla="*/ 209756 w 11301413"/>
              <a:gd name="T79" fmla="*/ 960439 h 11718926"/>
              <a:gd name="T80" fmla="*/ 0 w 11301413"/>
              <a:gd name="T81" fmla="*/ 750019 h 11718926"/>
              <a:gd name="T82" fmla="*/ 209756 w 11301413"/>
              <a:gd name="T83" fmla="*/ 540175 h 11718926"/>
              <a:gd name="T84" fmla="*/ 244332 w 11301413"/>
              <a:gd name="T85" fmla="*/ 543634 h 11718926"/>
              <a:gd name="T86" fmla="*/ 513442 w 11301413"/>
              <a:gd name="T87" fmla="*/ 276141 h 11718926"/>
              <a:gd name="T88" fmla="*/ 601033 w 11301413"/>
              <a:gd name="T89" fmla="*/ 240398 h 11718926"/>
              <a:gd name="T90" fmla="*/ 687471 w 11301413"/>
              <a:gd name="T91" fmla="*/ 279600 h 11718926"/>
              <a:gd name="T92" fmla="*/ 913939 w 11301413"/>
              <a:gd name="T93" fmla="*/ 522304 h 11718926"/>
              <a:gd name="T94" fmla="*/ 1317893 w 11301413"/>
              <a:gd name="T95" fmla="*/ 217338 h 11718926"/>
              <a:gd name="T96" fmla="*/ 1317316 w 11301413"/>
              <a:gd name="T97" fmla="*/ 210420 h 11718926"/>
              <a:gd name="T98" fmla="*/ 1527073 w 11301413"/>
              <a:gd name="T99" fmla="*/ 0 h 117189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1301413" h="11718926">
                <a:moveTo>
                  <a:pt x="1755956" y="7816926"/>
                </a:moveTo>
                <a:cubicBezTo>
                  <a:pt x="2057354" y="7816926"/>
                  <a:pt x="2359221" y="7832876"/>
                  <a:pt x="2659213" y="7864774"/>
                </a:cubicBezTo>
                <a:cubicBezTo>
                  <a:pt x="2921705" y="7894796"/>
                  <a:pt x="3124200" y="8142484"/>
                  <a:pt x="3124200" y="8442710"/>
                </a:cubicBezTo>
                <a:cubicBezTo>
                  <a:pt x="3124200" y="8442710"/>
                  <a:pt x="3124200" y="8442710"/>
                  <a:pt x="3124200" y="11133486"/>
                </a:cubicBezTo>
                <a:cubicBezTo>
                  <a:pt x="3124200" y="11456228"/>
                  <a:pt x="2895456" y="11718926"/>
                  <a:pt x="2610464" y="11718926"/>
                </a:cubicBezTo>
                <a:cubicBezTo>
                  <a:pt x="2610464" y="11718926"/>
                  <a:pt x="2610464" y="11718926"/>
                  <a:pt x="904261" y="11718926"/>
                </a:cubicBezTo>
                <a:cubicBezTo>
                  <a:pt x="619269" y="11718926"/>
                  <a:pt x="390525" y="11456228"/>
                  <a:pt x="390525" y="11133486"/>
                </a:cubicBezTo>
                <a:cubicBezTo>
                  <a:pt x="390525" y="11133486"/>
                  <a:pt x="390525" y="11133486"/>
                  <a:pt x="390525" y="8446462"/>
                </a:cubicBezTo>
                <a:cubicBezTo>
                  <a:pt x="390525" y="8146236"/>
                  <a:pt x="593019" y="7894796"/>
                  <a:pt x="855512" y="7864774"/>
                </a:cubicBezTo>
                <a:cubicBezTo>
                  <a:pt x="1153629" y="7832876"/>
                  <a:pt x="1454558" y="7816926"/>
                  <a:pt x="1755956" y="7816926"/>
                </a:cubicBezTo>
                <a:close/>
                <a:moveTo>
                  <a:pt x="5661206" y="6646934"/>
                </a:moveTo>
                <a:cubicBezTo>
                  <a:pt x="5962604" y="6646934"/>
                  <a:pt x="6264471" y="6662880"/>
                  <a:pt x="6564463" y="6694774"/>
                </a:cubicBezTo>
                <a:cubicBezTo>
                  <a:pt x="6826955" y="6721040"/>
                  <a:pt x="7029450" y="6976188"/>
                  <a:pt x="7029450" y="7276360"/>
                </a:cubicBezTo>
                <a:cubicBezTo>
                  <a:pt x="7029450" y="7276360"/>
                  <a:pt x="7029450" y="7276360"/>
                  <a:pt x="7029450" y="11133588"/>
                </a:cubicBezTo>
                <a:cubicBezTo>
                  <a:pt x="7029450" y="11456274"/>
                  <a:pt x="6796957" y="11718926"/>
                  <a:pt x="6515714" y="11718926"/>
                </a:cubicBezTo>
                <a:cubicBezTo>
                  <a:pt x="6515714" y="11718926"/>
                  <a:pt x="6515714" y="11718926"/>
                  <a:pt x="4809511" y="11718926"/>
                </a:cubicBezTo>
                <a:cubicBezTo>
                  <a:pt x="4524519" y="11718926"/>
                  <a:pt x="4295775" y="11456274"/>
                  <a:pt x="4295775" y="11133588"/>
                </a:cubicBezTo>
                <a:cubicBezTo>
                  <a:pt x="4295775" y="11133588"/>
                  <a:pt x="4295775" y="11133588"/>
                  <a:pt x="4295775" y="7276360"/>
                </a:cubicBezTo>
                <a:cubicBezTo>
                  <a:pt x="4295775" y="6976188"/>
                  <a:pt x="4498269" y="6721040"/>
                  <a:pt x="4760762" y="6694774"/>
                </a:cubicBezTo>
                <a:cubicBezTo>
                  <a:pt x="5058879" y="6662880"/>
                  <a:pt x="5359808" y="6646934"/>
                  <a:pt x="5661206" y="6646934"/>
                </a:cubicBezTo>
                <a:close/>
                <a:moveTo>
                  <a:pt x="9565481" y="4691138"/>
                </a:moveTo>
                <a:cubicBezTo>
                  <a:pt x="9867587" y="4691138"/>
                  <a:pt x="10169692" y="4707086"/>
                  <a:pt x="10469922" y="4738984"/>
                </a:cubicBezTo>
                <a:cubicBezTo>
                  <a:pt x="10732623" y="4769004"/>
                  <a:pt x="10931525" y="5020432"/>
                  <a:pt x="10931525" y="5324398"/>
                </a:cubicBezTo>
                <a:cubicBezTo>
                  <a:pt x="10931525" y="5324398"/>
                  <a:pt x="10931525" y="5324398"/>
                  <a:pt x="10931525" y="11133512"/>
                </a:cubicBezTo>
                <a:cubicBezTo>
                  <a:pt x="10931525" y="11456240"/>
                  <a:pt x="10702600" y="11718926"/>
                  <a:pt x="10421135" y="11718926"/>
                </a:cubicBezTo>
                <a:cubicBezTo>
                  <a:pt x="10421135" y="11718926"/>
                  <a:pt x="10421135" y="11718926"/>
                  <a:pt x="8709827" y="11718926"/>
                </a:cubicBezTo>
                <a:cubicBezTo>
                  <a:pt x="8428362" y="11718926"/>
                  <a:pt x="8199437" y="11456240"/>
                  <a:pt x="8199437" y="11133512"/>
                </a:cubicBezTo>
                <a:cubicBezTo>
                  <a:pt x="8199437" y="11133512"/>
                  <a:pt x="8199437" y="11133512"/>
                  <a:pt x="8199437" y="5324398"/>
                </a:cubicBezTo>
                <a:cubicBezTo>
                  <a:pt x="8199437" y="5020432"/>
                  <a:pt x="8398339" y="4769004"/>
                  <a:pt x="8661040" y="4738984"/>
                </a:cubicBezTo>
                <a:cubicBezTo>
                  <a:pt x="8961270" y="4707086"/>
                  <a:pt x="9263375" y="4691138"/>
                  <a:pt x="9565481" y="4691138"/>
                </a:cubicBezTo>
                <a:close/>
                <a:moveTo>
                  <a:pt x="9939842" y="0"/>
                </a:moveTo>
                <a:cubicBezTo>
                  <a:pt x="10693770" y="0"/>
                  <a:pt x="11301413" y="611648"/>
                  <a:pt x="11301413" y="1369642"/>
                </a:cubicBezTo>
                <a:cubicBezTo>
                  <a:pt x="11301413" y="2123884"/>
                  <a:pt x="10693770" y="2735532"/>
                  <a:pt x="9939842" y="2735532"/>
                </a:cubicBezTo>
                <a:cubicBezTo>
                  <a:pt x="9789807" y="2735532"/>
                  <a:pt x="9651024" y="2705514"/>
                  <a:pt x="9519743" y="2664236"/>
                </a:cubicBezTo>
                <a:cubicBezTo>
                  <a:pt x="9519743" y="2664236"/>
                  <a:pt x="9519743" y="2664236"/>
                  <a:pt x="6320239" y="5077060"/>
                </a:cubicBezTo>
                <a:cubicBezTo>
                  <a:pt x="5997663" y="5320968"/>
                  <a:pt x="5543807" y="5275940"/>
                  <a:pt x="5273743" y="4979496"/>
                </a:cubicBezTo>
                <a:cubicBezTo>
                  <a:pt x="5273743" y="4979496"/>
                  <a:pt x="5273743" y="4979496"/>
                  <a:pt x="3874663" y="3440992"/>
                </a:cubicBezTo>
                <a:cubicBezTo>
                  <a:pt x="3874663" y="3440992"/>
                  <a:pt x="3874663" y="3440992"/>
                  <a:pt x="2704387" y="4634272"/>
                </a:cubicBezTo>
                <a:cubicBezTo>
                  <a:pt x="2719391" y="4716824"/>
                  <a:pt x="2726893" y="4799378"/>
                  <a:pt x="2726893" y="4881932"/>
                </a:cubicBezTo>
                <a:cubicBezTo>
                  <a:pt x="2726893" y="5639926"/>
                  <a:pt x="2119249" y="6251576"/>
                  <a:pt x="1365322" y="6251576"/>
                </a:cubicBezTo>
                <a:cubicBezTo>
                  <a:pt x="611394" y="6251576"/>
                  <a:pt x="0" y="5639926"/>
                  <a:pt x="0" y="4881932"/>
                </a:cubicBezTo>
                <a:cubicBezTo>
                  <a:pt x="0" y="4127690"/>
                  <a:pt x="611394" y="3516042"/>
                  <a:pt x="1365322" y="3516042"/>
                </a:cubicBezTo>
                <a:cubicBezTo>
                  <a:pt x="1440339" y="3516042"/>
                  <a:pt x="1515357" y="3527300"/>
                  <a:pt x="1590375" y="3538556"/>
                </a:cubicBezTo>
                <a:cubicBezTo>
                  <a:pt x="1590375" y="3538556"/>
                  <a:pt x="1590375" y="3538556"/>
                  <a:pt x="3342037" y="1797422"/>
                </a:cubicBezTo>
                <a:cubicBezTo>
                  <a:pt x="3492073" y="1647324"/>
                  <a:pt x="3702122" y="1557266"/>
                  <a:pt x="3912172" y="1564770"/>
                </a:cubicBezTo>
                <a:cubicBezTo>
                  <a:pt x="4125972" y="1572274"/>
                  <a:pt x="4328520" y="1662334"/>
                  <a:pt x="4474805" y="1819936"/>
                </a:cubicBezTo>
                <a:cubicBezTo>
                  <a:pt x="4474805" y="1819936"/>
                  <a:pt x="4474805" y="1819936"/>
                  <a:pt x="5948902" y="3399716"/>
                </a:cubicBezTo>
                <a:cubicBezTo>
                  <a:pt x="5948902" y="3399716"/>
                  <a:pt x="5948902" y="3399716"/>
                  <a:pt x="8578271" y="1414672"/>
                </a:cubicBezTo>
                <a:cubicBezTo>
                  <a:pt x="8578271" y="1399662"/>
                  <a:pt x="8574520" y="1384652"/>
                  <a:pt x="8574520" y="1369642"/>
                </a:cubicBezTo>
                <a:cubicBezTo>
                  <a:pt x="8574520" y="611648"/>
                  <a:pt x="9185915" y="0"/>
                  <a:pt x="9939842" y="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solidFill>
                <a:schemeClr val="tx1">
                  <a:lumMod val="65000"/>
                  <a:lumOff val="35000"/>
                </a:schemeClr>
              </a:solidFill>
              <a:latin typeface="+mn-lt"/>
              <a:ea typeface="+mn-ea"/>
              <a:cs typeface="+mn-ea"/>
              <a:sym typeface="+mn-lt"/>
            </a:endParaRPr>
          </a:p>
        </p:txBody>
      </p:sp>
      <p:sp>
        <p:nvSpPr>
          <p:cNvPr id="2" name="四项箭头"/>
          <p:cNvSpPr/>
          <p:nvPr/>
        </p:nvSpPr>
        <p:spPr bwMode="auto">
          <a:xfrm>
            <a:off x="9051290" y="1804670"/>
            <a:ext cx="548640" cy="548640"/>
          </a:xfrm>
          <a:custGeom>
            <a:avLst/>
            <a:gdLst>
              <a:gd name="T0" fmla="*/ 1330672 w 2775"/>
              <a:gd name="T1" fmla="*/ 1049154 h 2774"/>
              <a:gd name="T2" fmla="*/ 1143171 w 2775"/>
              <a:gd name="T3" fmla="*/ 1055643 h 2774"/>
              <a:gd name="T4" fmla="*/ 1136034 w 2775"/>
              <a:gd name="T5" fmla="*/ 1065375 h 2774"/>
              <a:gd name="T6" fmla="*/ 1126951 w 2775"/>
              <a:gd name="T7" fmla="*/ 1077703 h 2774"/>
              <a:gd name="T8" fmla="*/ 1119166 w 2775"/>
              <a:gd name="T9" fmla="*/ 1086786 h 2774"/>
              <a:gd name="T10" fmla="*/ 1108785 w 2775"/>
              <a:gd name="T11" fmla="*/ 1098465 h 2774"/>
              <a:gd name="T12" fmla="*/ 1100351 w 2775"/>
              <a:gd name="T13" fmla="*/ 1106900 h 2774"/>
              <a:gd name="T14" fmla="*/ 1095160 w 2775"/>
              <a:gd name="T15" fmla="*/ 1112091 h 2774"/>
              <a:gd name="T16" fmla="*/ 1084780 w 2775"/>
              <a:gd name="T17" fmla="*/ 1121174 h 2774"/>
              <a:gd name="T18" fmla="*/ 1074399 w 2775"/>
              <a:gd name="T19" fmla="*/ 1128960 h 2774"/>
              <a:gd name="T20" fmla="*/ 1056882 w 2775"/>
              <a:gd name="T21" fmla="*/ 1138044 h 2774"/>
              <a:gd name="T22" fmla="*/ 1046501 w 2775"/>
              <a:gd name="T23" fmla="*/ 1144532 h 2774"/>
              <a:gd name="T24" fmla="*/ 1261251 w 2775"/>
              <a:gd name="T25" fmla="*/ 1339180 h 2774"/>
              <a:gd name="T26" fmla="*/ 757140 w 2775"/>
              <a:gd name="T27" fmla="*/ 1339180 h 2774"/>
              <a:gd name="T28" fmla="*/ 750003 w 2775"/>
              <a:gd name="T29" fmla="*/ 1143234 h 2774"/>
              <a:gd name="T30" fmla="*/ 739623 w 2775"/>
              <a:gd name="T31" fmla="*/ 1136746 h 2774"/>
              <a:gd name="T32" fmla="*/ 721456 w 2775"/>
              <a:gd name="T33" fmla="*/ 1127663 h 2774"/>
              <a:gd name="T34" fmla="*/ 711725 w 2775"/>
              <a:gd name="T35" fmla="*/ 1119877 h 2774"/>
              <a:gd name="T36" fmla="*/ 701344 w 2775"/>
              <a:gd name="T37" fmla="*/ 1110144 h 2774"/>
              <a:gd name="T38" fmla="*/ 691612 w 2775"/>
              <a:gd name="T39" fmla="*/ 1101061 h 2774"/>
              <a:gd name="T40" fmla="*/ 682529 w 2775"/>
              <a:gd name="T41" fmla="*/ 1090679 h 2774"/>
              <a:gd name="T42" fmla="*/ 673446 w 2775"/>
              <a:gd name="T43" fmla="*/ 1080298 h 2774"/>
              <a:gd name="T44" fmla="*/ 665012 w 2775"/>
              <a:gd name="T45" fmla="*/ 1069268 h 2774"/>
              <a:gd name="T46" fmla="*/ 657226 w 2775"/>
              <a:gd name="T47" fmla="*/ 1058238 h 2774"/>
              <a:gd name="T48" fmla="*/ 652036 w 2775"/>
              <a:gd name="T49" fmla="*/ 1049154 h 2774"/>
              <a:gd name="T50" fmla="*/ 0 w 2775"/>
              <a:gd name="T51" fmla="*/ 899924 h 2774"/>
              <a:gd name="T52" fmla="*/ 652036 w 2775"/>
              <a:gd name="T53" fmla="*/ 759128 h 2774"/>
              <a:gd name="T54" fmla="*/ 657226 w 2775"/>
              <a:gd name="T55" fmla="*/ 741610 h 2774"/>
              <a:gd name="T56" fmla="*/ 665012 w 2775"/>
              <a:gd name="T57" fmla="*/ 730580 h 2774"/>
              <a:gd name="T58" fmla="*/ 673446 w 2775"/>
              <a:gd name="T59" fmla="*/ 719550 h 2774"/>
              <a:gd name="T60" fmla="*/ 682529 w 2775"/>
              <a:gd name="T61" fmla="*/ 709169 h 2774"/>
              <a:gd name="T62" fmla="*/ 691612 w 2775"/>
              <a:gd name="T63" fmla="*/ 698787 h 2774"/>
              <a:gd name="T64" fmla="*/ 696802 w 2775"/>
              <a:gd name="T65" fmla="*/ 693597 h 2774"/>
              <a:gd name="T66" fmla="*/ 699397 w 2775"/>
              <a:gd name="T67" fmla="*/ 691650 h 2774"/>
              <a:gd name="T68" fmla="*/ 705237 w 2775"/>
              <a:gd name="T69" fmla="*/ 685811 h 2774"/>
              <a:gd name="T70" fmla="*/ 717564 w 2775"/>
              <a:gd name="T71" fmla="*/ 675430 h 2774"/>
              <a:gd name="T72" fmla="*/ 726647 w 2775"/>
              <a:gd name="T73" fmla="*/ 667644 h 2774"/>
              <a:gd name="T74" fmla="*/ 745462 w 2775"/>
              <a:gd name="T75" fmla="*/ 658560 h 2774"/>
              <a:gd name="T76" fmla="*/ 755194 w 2775"/>
              <a:gd name="T77" fmla="*/ 652072 h 2774"/>
              <a:gd name="T78" fmla="*/ 539795 w 2775"/>
              <a:gd name="T79" fmla="*/ 472347 h 2774"/>
              <a:gd name="T80" fmla="*/ 1043906 w 2775"/>
              <a:gd name="T81" fmla="*/ 472347 h 2774"/>
              <a:gd name="T82" fmla="*/ 1048447 w 2775"/>
              <a:gd name="T83" fmla="*/ 654018 h 2774"/>
              <a:gd name="T84" fmla="*/ 1061423 w 2775"/>
              <a:gd name="T85" fmla="*/ 663102 h 2774"/>
              <a:gd name="T86" fmla="*/ 1071155 w 2775"/>
              <a:gd name="T87" fmla="*/ 670239 h 2774"/>
              <a:gd name="T88" fmla="*/ 1089321 w 2775"/>
              <a:gd name="T89" fmla="*/ 679971 h 2774"/>
              <a:gd name="T90" fmla="*/ 1097756 w 2775"/>
              <a:gd name="T91" fmla="*/ 687757 h 2774"/>
              <a:gd name="T92" fmla="*/ 1108785 w 2775"/>
              <a:gd name="T93" fmla="*/ 698787 h 2774"/>
              <a:gd name="T94" fmla="*/ 1117219 w 2775"/>
              <a:gd name="T95" fmla="*/ 707871 h 2774"/>
              <a:gd name="T96" fmla="*/ 1126302 w 2775"/>
              <a:gd name="T97" fmla="*/ 718901 h 2774"/>
              <a:gd name="T98" fmla="*/ 1134088 w 2775"/>
              <a:gd name="T99" fmla="*/ 729282 h 2774"/>
              <a:gd name="T100" fmla="*/ 1142522 w 2775"/>
              <a:gd name="T101" fmla="*/ 740961 h 2774"/>
              <a:gd name="T102" fmla="*/ 1148361 w 2775"/>
              <a:gd name="T103" fmla="*/ 759128 h 2774"/>
              <a:gd name="T104" fmla="*/ 1800397 w 2775"/>
              <a:gd name="T105" fmla="*/ 899924 h 2774"/>
              <a:gd name="T106" fmla="*/ 1000437 w 2775"/>
              <a:gd name="T107" fmla="*/ 1000492 h 2774"/>
              <a:gd name="T108" fmla="*/ 799311 w 2775"/>
              <a:gd name="T109" fmla="*/ 798058 h 277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75" h="2774">
                <a:moveTo>
                  <a:pt x="2775" y="1387"/>
                </a:moveTo>
                <a:cubicBezTo>
                  <a:pt x="2051" y="1943"/>
                  <a:pt x="2051" y="1943"/>
                  <a:pt x="2051" y="1943"/>
                </a:cubicBezTo>
                <a:cubicBezTo>
                  <a:pt x="2051" y="1617"/>
                  <a:pt x="2051" y="1617"/>
                  <a:pt x="2051" y="1617"/>
                </a:cubicBezTo>
                <a:cubicBezTo>
                  <a:pt x="1767" y="1617"/>
                  <a:pt x="1767" y="1617"/>
                  <a:pt x="1767" y="1617"/>
                </a:cubicBezTo>
                <a:cubicBezTo>
                  <a:pt x="1767" y="1619"/>
                  <a:pt x="1766" y="1620"/>
                  <a:pt x="1765" y="1621"/>
                </a:cubicBezTo>
                <a:cubicBezTo>
                  <a:pt x="1764" y="1623"/>
                  <a:pt x="1763" y="1625"/>
                  <a:pt x="1762" y="1627"/>
                </a:cubicBezTo>
                <a:cubicBezTo>
                  <a:pt x="1760" y="1628"/>
                  <a:pt x="1759" y="1630"/>
                  <a:pt x="1758" y="1632"/>
                </a:cubicBezTo>
                <a:cubicBezTo>
                  <a:pt x="1757" y="1634"/>
                  <a:pt x="1756" y="1635"/>
                  <a:pt x="1754" y="1637"/>
                </a:cubicBezTo>
                <a:cubicBezTo>
                  <a:pt x="1753" y="1639"/>
                  <a:pt x="1752" y="1641"/>
                  <a:pt x="1751" y="1642"/>
                </a:cubicBezTo>
                <a:cubicBezTo>
                  <a:pt x="1749" y="1645"/>
                  <a:pt x="1747" y="1648"/>
                  <a:pt x="1744" y="1651"/>
                </a:cubicBezTo>
                <a:cubicBezTo>
                  <a:pt x="1743" y="1653"/>
                  <a:pt x="1742" y="1654"/>
                  <a:pt x="1741" y="1656"/>
                </a:cubicBezTo>
                <a:cubicBezTo>
                  <a:pt x="1740" y="1657"/>
                  <a:pt x="1738" y="1659"/>
                  <a:pt x="1737" y="1661"/>
                </a:cubicBezTo>
                <a:cubicBezTo>
                  <a:pt x="1736" y="1663"/>
                  <a:pt x="1734" y="1664"/>
                  <a:pt x="1733" y="1666"/>
                </a:cubicBezTo>
                <a:cubicBezTo>
                  <a:pt x="1732" y="1668"/>
                  <a:pt x="1730" y="1669"/>
                  <a:pt x="1729" y="1671"/>
                </a:cubicBezTo>
                <a:cubicBezTo>
                  <a:pt x="1728" y="1672"/>
                  <a:pt x="1726" y="1674"/>
                  <a:pt x="1725" y="1675"/>
                </a:cubicBezTo>
                <a:cubicBezTo>
                  <a:pt x="1723" y="1677"/>
                  <a:pt x="1721" y="1680"/>
                  <a:pt x="1720" y="1682"/>
                </a:cubicBezTo>
                <a:cubicBezTo>
                  <a:pt x="1718" y="1684"/>
                  <a:pt x="1716" y="1685"/>
                  <a:pt x="1714" y="1687"/>
                </a:cubicBezTo>
                <a:cubicBezTo>
                  <a:pt x="1713" y="1689"/>
                  <a:pt x="1711" y="1691"/>
                  <a:pt x="1709" y="1693"/>
                </a:cubicBezTo>
                <a:cubicBezTo>
                  <a:pt x="1708" y="1694"/>
                  <a:pt x="1706" y="1696"/>
                  <a:pt x="1705" y="1697"/>
                </a:cubicBezTo>
                <a:cubicBezTo>
                  <a:pt x="1703" y="1699"/>
                  <a:pt x="1702" y="1700"/>
                  <a:pt x="1700" y="1702"/>
                </a:cubicBezTo>
                <a:cubicBezTo>
                  <a:pt x="1699" y="1703"/>
                  <a:pt x="1697" y="1705"/>
                  <a:pt x="1696" y="1706"/>
                </a:cubicBezTo>
                <a:cubicBezTo>
                  <a:pt x="1696" y="1706"/>
                  <a:pt x="1696" y="1706"/>
                  <a:pt x="1696" y="1706"/>
                </a:cubicBezTo>
                <a:cubicBezTo>
                  <a:pt x="1695" y="1707"/>
                  <a:pt x="1694" y="1708"/>
                  <a:pt x="1694" y="1708"/>
                </a:cubicBezTo>
                <a:cubicBezTo>
                  <a:pt x="1692" y="1710"/>
                  <a:pt x="1690" y="1712"/>
                  <a:pt x="1688" y="1714"/>
                </a:cubicBezTo>
                <a:cubicBezTo>
                  <a:pt x="1686" y="1715"/>
                  <a:pt x="1684" y="1717"/>
                  <a:pt x="1682" y="1719"/>
                </a:cubicBezTo>
                <a:cubicBezTo>
                  <a:pt x="1680" y="1721"/>
                  <a:pt x="1678" y="1722"/>
                  <a:pt x="1676" y="1724"/>
                </a:cubicBezTo>
                <a:cubicBezTo>
                  <a:pt x="1675" y="1726"/>
                  <a:pt x="1673" y="1727"/>
                  <a:pt x="1672" y="1728"/>
                </a:cubicBezTo>
                <a:cubicBezTo>
                  <a:pt x="1670" y="1729"/>
                  <a:pt x="1668" y="1731"/>
                  <a:pt x="1667" y="1732"/>
                </a:cubicBezTo>
                <a:cubicBezTo>
                  <a:pt x="1665" y="1733"/>
                  <a:pt x="1663" y="1735"/>
                  <a:pt x="1662" y="1736"/>
                </a:cubicBezTo>
                <a:cubicBezTo>
                  <a:pt x="1660" y="1737"/>
                  <a:pt x="1658" y="1739"/>
                  <a:pt x="1656" y="1740"/>
                </a:cubicBezTo>
                <a:cubicBezTo>
                  <a:pt x="1655" y="1741"/>
                  <a:pt x="1644" y="1743"/>
                  <a:pt x="1643" y="1744"/>
                </a:cubicBezTo>
                <a:cubicBezTo>
                  <a:pt x="1640" y="1746"/>
                  <a:pt x="1637" y="1748"/>
                  <a:pt x="1634" y="1750"/>
                </a:cubicBezTo>
                <a:cubicBezTo>
                  <a:pt x="1632" y="1751"/>
                  <a:pt x="1630" y="1752"/>
                  <a:pt x="1629" y="1754"/>
                </a:cubicBezTo>
                <a:cubicBezTo>
                  <a:pt x="1627" y="1755"/>
                  <a:pt x="1625" y="1756"/>
                  <a:pt x="1623" y="1757"/>
                </a:cubicBezTo>
                <a:cubicBezTo>
                  <a:pt x="1622" y="1758"/>
                  <a:pt x="1620" y="1760"/>
                  <a:pt x="1618" y="1761"/>
                </a:cubicBezTo>
                <a:cubicBezTo>
                  <a:pt x="1616" y="1762"/>
                  <a:pt x="1614" y="1763"/>
                  <a:pt x="1613" y="1764"/>
                </a:cubicBezTo>
                <a:cubicBezTo>
                  <a:pt x="1611" y="1765"/>
                  <a:pt x="1610" y="1766"/>
                  <a:pt x="1609" y="1767"/>
                </a:cubicBezTo>
                <a:cubicBezTo>
                  <a:pt x="1609" y="2064"/>
                  <a:pt x="1609" y="2064"/>
                  <a:pt x="1609" y="2064"/>
                </a:cubicBezTo>
                <a:cubicBezTo>
                  <a:pt x="1944" y="2064"/>
                  <a:pt x="1944" y="2064"/>
                  <a:pt x="1944" y="2064"/>
                </a:cubicBezTo>
                <a:cubicBezTo>
                  <a:pt x="1388" y="2774"/>
                  <a:pt x="1388" y="2774"/>
                  <a:pt x="1388" y="2774"/>
                </a:cubicBezTo>
                <a:cubicBezTo>
                  <a:pt x="832" y="2064"/>
                  <a:pt x="832" y="2064"/>
                  <a:pt x="832" y="2064"/>
                </a:cubicBezTo>
                <a:cubicBezTo>
                  <a:pt x="1167" y="2064"/>
                  <a:pt x="1167" y="2064"/>
                  <a:pt x="1167" y="2064"/>
                </a:cubicBezTo>
                <a:cubicBezTo>
                  <a:pt x="1167" y="1769"/>
                  <a:pt x="1167" y="1769"/>
                  <a:pt x="1167" y="1769"/>
                </a:cubicBezTo>
                <a:cubicBezTo>
                  <a:pt x="1166" y="1769"/>
                  <a:pt x="1166" y="1769"/>
                  <a:pt x="1165" y="1768"/>
                </a:cubicBezTo>
                <a:cubicBezTo>
                  <a:pt x="1162" y="1766"/>
                  <a:pt x="1159" y="1764"/>
                  <a:pt x="1156" y="1762"/>
                </a:cubicBezTo>
                <a:cubicBezTo>
                  <a:pt x="1154" y="1762"/>
                  <a:pt x="1153" y="1761"/>
                  <a:pt x="1152" y="1760"/>
                </a:cubicBezTo>
                <a:cubicBezTo>
                  <a:pt x="1149" y="1758"/>
                  <a:pt x="1147" y="1757"/>
                  <a:pt x="1144" y="1755"/>
                </a:cubicBezTo>
                <a:cubicBezTo>
                  <a:pt x="1143" y="1754"/>
                  <a:pt x="1142" y="1753"/>
                  <a:pt x="1140" y="1752"/>
                </a:cubicBezTo>
                <a:cubicBezTo>
                  <a:pt x="1138" y="1751"/>
                  <a:pt x="1136" y="1749"/>
                  <a:pt x="1134" y="1748"/>
                </a:cubicBezTo>
                <a:cubicBezTo>
                  <a:pt x="1133" y="1747"/>
                  <a:pt x="1131" y="1745"/>
                  <a:pt x="1130" y="1744"/>
                </a:cubicBezTo>
                <a:cubicBezTo>
                  <a:pt x="1127" y="1742"/>
                  <a:pt x="1115" y="1740"/>
                  <a:pt x="1112" y="1738"/>
                </a:cubicBezTo>
                <a:cubicBezTo>
                  <a:pt x="1111" y="1737"/>
                  <a:pt x="1110" y="1736"/>
                  <a:pt x="1109" y="1735"/>
                </a:cubicBezTo>
                <a:cubicBezTo>
                  <a:pt x="1106" y="1733"/>
                  <a:pt x="1104" y="1731"/>
                  <a:pt x="1101" y="1729"/>
                </a:cubicBezTo>
                <a:cubicBezTo>
                  <a:pt x="1100" y="1728"/>
                  <a:pt x="1099" y="1727"/>
                  <a:pt x="1097" y="1726"/>
                </a:cubicBezTo>
                <a:cubicBezTo>
                  <a:pt x="1095" y="1724"/>
                  <a:pt x="1093" y="1723"/>
                  <a:pt x="1091" y="1721"/>
                </a:cubicBezTo>
                <a:cubicBezTo>
                  <a:pt x="1090" y="1720"/>
                  <a:pt x="1089" y="1719"/>
                  <a:pt x="1088" y="1718"/>
                </a:cubicBezTo>
                <a:cubicBezTo>
                  <a:pt x="1085" y="1715"/>
                  <a:pt x="1083" y="1713"/>
                  <a:pt x="1081" y="1711"/>
                </a:cubicBezTo>
                <a:cubicBezTo>
                  <a:pt x="1080" y="1710"/>
                  <a:pt x="1078" y="1709"/>
                  <a:pt x="1077" y="1708"/>
                </a:cubicBezTo>
                <a:cubicBezTo>
                  <a:pt x="1075" y="1706"/>
                  <a:pt x="1072" y="1703"/>
                  <a:pt x="1070" y="1701"/>
                </a:cubicBezTo>
                <a:cubicBezTo>
                  <a:pt x="1069" y="1699"/>
                  <a:pt x="1068" y="1698"/>
                  <a:pt x="1066" y="1697"/>
                </a:cubicBezTo>
                <a:cubicBezTo>
                  <a:pt x="1065" y="1695"/>
                  <a:pt x="1063" y="1693"/>
                  <a:pt x="1061" y="1691"/>
                </a:cubicBezTo>
                <a:cubicBezTo>
                  <a:pt x="1060" y="1690"/>
                  <a:pt x="1059" y="1689"/>
                  <a:pt x="1058" y="1688"/>
                </a:cubicBezTo>
                <a:cubicBezTo>
                  <a:pt x="1055" y="1686"/>
                  <a:pt x="1054" y="1683"/>
                  <a:pt x="1052" y="1681"/>
                </a:cubicBezTo>
                <a:cubicBezTo>
                  <a:pt x="1051" y="1680"/>
                  <a:pt x="1050" y="1679"/>
                  <a:pt x="1049" y="1678"/>
                </a:cubicBezTo>
                <a:cubicBezTo>
                  <a:pt x="1046" y="1675"/>
                  <a:pt x="1044" y="1672"/>
                  <a:pt x="1041" y="1669"/>
                </a:cubicBezTo>
                <a:cubicBezTo>
                  <a:pt x="1040" y="1668"/>
                  <a:pt x="1039" y="1666"/>
                  <a:pt x="1038" y="1665"/>
                </a:cubicBezTo>
                <a:cubicBezTo>
                  <a:pt x="1037" y="1663"/>
                  <a:pt x="1035" y="1661"/>
                  <a:pt x="1033" y="1659"/>
                </a:cubicBezTo>
                <a:cubicBezTo>
                  <a:pt x="1032" y="1658"/>
                  <a:pt x="1031" y="1656"/>
                  <a:pt x="1030" y="1655"/>
                </a:cubicBezTo>
                <a:cubicBezTo>
                  <a:pt x="1029" y="1653"/>
                  <a:pt x="1027" y="1651"/>
                  <a:pt x="1025" y="1648"/>
                </a:cubicBezTo>
                <a:cubicBezTo>
                  <a:pt x="1024" y="1647"/>
                  <a:pt x="1024" y="1646"/>
                  <a:pt x="1023" y="1645"/>
                </a:cubicBezTo>
                <a:cubicBezTo>
                  <a:pt x="1020" y="1642"/>
                  <a:pt x="1018" y="1638"/>
                  <a:pt x="1016" y="1635"/>
                </a:cubicBezTo>
                <a:cubicBezTo>
                  <a:pt x="1015" y="1634"/>
                  <a:pt x="1014" y="1632"/>
                  <a:pt x="1013" y="1631"/>
                </a:cubicBezTo>
                <a:cubicBezTo>
                  <a:pt x="1012" y="1629"/>
                  <a:pt x="1010" y="1627"/>
                  <a:pt x="1009" y="1624"/>
                </a:cubicBezTo>
                <a:cubicBezTo>
                  <a:pt x="1008" y="1623"/>
                  <a:pt x="1007" y="1621"/>
                  <a:pt x="1006" y="1620"/>
                </a:cubicBezTo>
                <a:cubicBezTo>
                  <a:pt x="1006" y="1619"/>
                  <a:pt x="1005" y="1618"/>
                  <a:pt x="1005" y="1617"/>
                </a:cubicBezTo>
                <a:cubicBezTo>
                  <a:pt x="724" y="1617"/>
                  <a:pt x="724" y="1617"/>
                  <a:pt x="724" y="1617"/>
                </a:cubicBezTo>
                <a:cubicBezTo>
                  <a:pt x="724" y="1943"/>
                  <a:pt x="724" y="1943"/>
                  <a:pt x="724" y="1943"/>
                </a:cubicBezTo>
                <a:cubicBezTo>
                  <a:pt x="0" y="1387"/>
                  <a:pt x="0" y="1387"/>
                  <a:pt x="0" y="1387"/>
                </a:cubicBezTo>
                <a:cubicBezTo>
                  <a:pt x="724" y="831"/>
                  <a:pt x="724" y="831"/>
                  <a:pt x="724" y="831"/>
                </a:cubicBezTo>
                <a:cubicBezTo>
                  <a:pt x="724" y="1170"/>
                  <a:pt x="724" y="1170"/>
                  <a:pt x="724" y="1170"/>
                </a:cubicBezTo>
                <a:cubicBezTo>
                  <a:pt x="1005" y="1170"/>
                  <a:pt x="1005" y="1170"/>
                  <a:pt x="1005" y="1170"/>
                </a:cubicBezTo>
                <a:cubicBezTo>
                  <a:pt x="1005" y="1170"/>
                  <a:pt x="1006" y="1169"/>
                  <a:pt x="1006" y="1168"/>
                </a:cubicBezTo>
                <a:cubicBezTo>
                  <a:pt x="1007" y="1166"/>
                  <a:pt x="1008" y="1165"/>
                  <a:pt x="1009" y="1163"/>
                </a:cubicBezTo>
                <a:cubicBezTo>
                  <a:pt x="1010" y="1161"/>
                  <a:pt x="1012" y="1145"/>
                  <a:pt x="1013" y="1143"/>
                </a:cubicBezTo>
                <a:cubicBezTo>
                  <a:pt x="1014" y="1142"/>
                  <a:pt x="1015" y="1140"/>
                  <a:pt x="1016" y="1139"/>
                </a:cubicBezTo>
                <a:cubicBezTo>
                  <a:pt x="1018" y="1136"/>
                  <a:pt x="1020" y="1132"/>
                  <a:pt x="1023" y="1129"/>
                </a:cubicBezTo>
                <a:cubicBezTo>
                  <a:pt x="1024" y="1128"/>
                  <a:pt x="1024" y="1127"/>
                  <a:pt x="1025" y="1126"/>
                </a:cubicBezTo>
                <a:cubicBezTo>
                  <a:pt x="1027" y="1123"/>
                  <a:pt x="1029" y="1121"/>
                  <a:pt x="1030" y="1119"/>
                </a:cubicBezTo>
                <a:cubicBezTo>
                  <a:pt x="1031" y="1118"/>
                  <a:pt x="1032" y="1116"/>
                  <a:pt x="1033" y="1115"/>
                </a:cubicBezTo>
                <a:cubicBezTo>
                  <a:pt x="1035" y="1113"/>
                  <a:pt x="1037" y="1111"/>
                  <a:pt x="1038" y="1109"/>
                </a:cubicBezTo>
                <a:cubicBezTo>
                  <a:pt x="1039" y="1107"/>
                  <a:pt x="1040" y="1106"/>
                  <a:pt x="1041" y="1105"/>
                </a:cubicBezTo>
                <a:cubicBezTo>
                  <a:pt x="1044" y="1102"/>
                  <a:pt x="1046" y="1099"/>
                  <a:pt x="1049" y="1096"/>
                </a:cubicBezTo>
                <a:cubicBezTo>
                  <a:pt x="1050" y="1095"/>
                  <a:pt x="1051" y="1094"/>
                  <a:pt x="1052" y="1093"/>
                </a:cubicBezTo>
                <a:cubicBezTo>
                  <a:pt x="1054" y="1091"/>
                  <a:pt x="1055" y="1088"/>
                  <a:pt x="1058" y="1086"/>
                </a:cubicBezTo>
                <a:cubicBezTo>
                  <a:pt x="1059" y="1085"/>
                  <a:pt x="1060" y="1084"/>
                  <a:pt x="1061" y="1082"/>
                </a:cubicBezTo>
                <a:cubicBezTo>
                  <a:pt x="1063" y="1080"/>
                  <a:pt x="1065" y="1079"/>
                  <a:pt x="1066" y="1077"/>
                </a:cubicBezTo>
                <a:cubicBezTo>
                  <a:pt x="1068" y="1076"/>
                  <a:pt x="1069" y="1074"/>
                  <a:pt x="1070" y="1073"/>
                </a:cubicBezTo>
                <a:cubicBezTo>
                  <a:pt x="1071" y="1072"/>
                  <a:pt x="1072" y="1071"/>
                  <a:pt x="1074" y="1070"/>
                </a:cubicBezTo>
                <a:cubicBezTo>
                  <a:pt x="1074" y="1069"/>
                  <a:pt x="1074" y="1069"/>
                  <a:pt x="1074" y="1069"/>
                </a:cubicBezTo>
                <a:cubicBezTo>
                  <a:pt x="1075" y="1068"/>
                  <a:pt x="1075" y="1068"/>
                  <a:pt x="1076" y="1067"/>
                </a:cubicBezTo>
                <a:cubicBezTo>
                  <a:pt x="1077" y="1067"/>
                  <a:pt x="1077" y="1066"/>
                  <a:pt x="1077" y="1066"/>
                </a:cubicBezTo>
                <a:cubicBezTo>
                  <a:pt x="1077" y="1066"/>
                  <a:pt x="1078" y="1066"/>
                  <a:pt x="1078" y="1066"/>
                </a:cubicBezTo>
                <a:cubicBezTo>
                  <a:pt x="1078" y="1066"/>
                  <a:pt x="1078" y="1066"/>
                  <a:pt x="1078" y="1066"/>
                </a:cubicBezTo>
                <a:cubicBezTo>
                  <a:pt x="1079" y="1064"/>
                  <a:pt x="1081" y="1062"/>
                  <a:pt x="1083" y="1060"/>
                </a:cubicBezTo>
                <a:cubicBezTo>
                  <a:pt x="1085" y="1059"/>
                  <a:pt x="1086" y="1058"/>
                  <a:pt x="1087" y="1057"/>
                </a:cubicBezTo>
                <a:cubicBezTo>
                  <a:pt x="1089" y="1055"/>
                  <a:pt x="1091" y="1053"/>
                  <a:pt x="1094" y="1051"/>
                </a:cubicBezTo>
                <a:cubicBezTo>
                  <a:pt x="1095" y="1050"/>
                  <a:pt x="1096" y="1049"/>
                  <a:pt x="1096" y="1048"/>
                </a:cubicBezTo>
                <a:cubicBezTo>
                  <a:pt x="1099" y="1046"/>
                  <a:pt x="1102" y="1043"/>
                  <a:pt x="1106" y="1041"/>
                </a:cubicBezTo>
                <a:cubicBezTo>
                  <a:pt x="1107" y="1040"/>
                  <a:pt x="1108" y="1038"/>
                  <a:pt x="1109" y="1038"/>
                </a:cubicBezTo>
                <a:cubicBezTo>
                  <a:pt x="1111" y="1036"/>
                  <a:pt x="1114" y="1034"/>
                  <a:pt x="1116" y="1033"/>
                </a:cubicBezTo>
                <a:cubicBezTo>
                  <a:pt x="1117" y="1032"/>
                  <a:pt x="1118" y="1031"/>
                  <a:pt x="1120" y="1029"/>
                </a:cubicBezTo>
                <a:cubicBezTo>
                  <a:pt x="1122" y="1028"/>
                  <a:pt x="1124" y="1026"/>
                  <a:pt x="1127" y="1024"/>
                </a:cubicBezTo>
                <a:cubicBezTo>
                  <a:pt x="1128" y="1024"/>
                  <a:pt x="1129" y="1023"/>
                  <a:pt x="1130" y="1022"/>
                </a:cubicBezTo>
                <a:cubicBezTo>
                  <a:pt x="1133" y="1020"/>
                  <a:pt x="1146" y="1017"/>
                  <a:pt x="1149" y="1015"/>
                </a:cubicBezTo>
                <a:cubicBezTo>
                  <a:pt x="1150" y="1014"/>
                  <a:pt x="1152" y="1013"/>
                  <a:pt x="1153" y="1013"/>
                </a:cubicBezTo>
                <a:cubicBezTo>
                  <a:pt x="1155" y="1011"/>
                  <a:pt x="1157" y="1010"/>
                  <a:pt x="1160" y="1008"/>
                </a:cubicBezTo>
                <a:cubicBezTo>
                  <a:pt x="1161" y="1007"/>
                  <a:pt x="1163" y="1006"/>
                  <a:pt x="1164" y="1005"/>
                </a:cubicBezTo>
                <a:cubicBezTo>
                  <a:pt x="1165" y="1005"/>
                  <a:pt x="1166" y="1005"/>
                  <a:pt x="1167" y="1004"/>
                </a:cubicBezTo>
                <a:cubicBezTo>
                  <a:pt x="1167" y="728"/>
                  <a:pt x="1167" y="728"/>
                  <a:pt x="1167" y="728"/>
                </a:cubicBezTo>
                <a:cubicBezTo>
                  <a:pt x="832" y="728"/>
                  <a:pt x="832" y="728"/>
                  <a:pt x="832" y="728"/>
                </a:cubicBezTo>
                <a:cubicBezTo>
                  <a:pt x="1388" y="0"/>
                  <a:pt x="1388" y="0"/>
                  <a:pt x="1388" y="0"/>
                </a:cubicBezTo>
                <a:cubicBezTo>
                  <a:pt x="1944" y="728"/>
                  <a:pt x="1944" y="728"/>
                  <a:pt x="1944" y="728"/>
                </a:cubicBezTo>
                <a:cubicBezTo>
                  <a:pt x="1609" y="728"/>
                  <a:pt x="1609" y="728"/>
                  <a:pt x="1609" y="728"/>
                </a:cubicBezTo>
                <a:cubicBezTo>
                  <a:pt x="1609" y="1004"/>
                  <a:pt x="1609" y="1004"/>
                  <a:pt x="1609" y="1004"/>
                </a:cubicBezTo>
                <a:cubicBezTo>
                  <a:pt x="1610" y="1004"/>
                  <a:pt x="1611" y="1005"/>
                  <a:pt x="1611" y="1005"/>
                </a:cubicBezTo>
                <a:cubicBezTo>
                  <a:pt x="1613" y="1006"/>
                  <a:pt x="1614" y="1007"/>
                  <a:pt x="1616" y="1008"/>
                </a:cubicBezTo>
                <a:cubicBezTo>
                  <a:pt x="1618" y="1010"/>
                  <a:pt x="1620" y="1011"/>
                  <a:pt x="1623" y="1013"/>
                </a:cubicBezTo>
                <a:cubicBezTo>
                  <a:pt x="1624" y="1013"/>
                  <a:pt x="1625" y="1014"/>
                  <a:pt x="1627" y="1015"/>
                </a:cubicBezTo>
                <a:cubicBezTo>
                  <a:pt x="1630" y="1017"/>
                  <a:pt x="1633" y="1020"/>
                  <a:pt x="1636" y="1022"/>
                </a:cubicBezTo>
                <a:cubicBezTo>
                  <a:pt x="1637" y="1023"/>
                  <a:pt x="1639" y="1024"/>
                  <a:pt x="1640" y="1024"/>
                </a:cubicBezTo>
                <a:cubicBezTo>
                  <a:pt x="1642" y="1026"/>
                  <a:pt x="1644" y="1028"/>
                  <a:pt x="1647" y="1029"/>
                </a:cubicBezTo>
                <a:cubicBezTo>
                  <a:pt x="1648" y="1031"/>
                  <a:pt x="1649" y="1032"/>
                  <a:pt x="1651" y="1033"/>
                </a:cubicBezTo>
                <a:cubicBezTo>
                  <a:pt x="1653" y="1034"/>
                  <a:pt x="1655" y="1036"/>
                  <a:pt x="1657" y="1038"/>
                </a:cubicBezTo>
                <a:cubicBezTo>
                  <a:pt x="1658" y="1038"/>
                  <a:pt x="1659" y="1040"/>
                  <a:pt x="1661" y="1041"/>
                </a:cubicBezTo>
                <a:cubicBezTo>
                  <a:pt x="1664" y="1043"/>
                  <a:pt x="1676" y="1046"/>
                  <a:pt x="1679" y="1048"/>
                </a:cubicBezTo>
                <a:cubicBezTo>
                  <a:pt x="1680" y="1049"/>
                  <a:pt x="1681" y="1050"/>
                  <a:pt x="1682" y="1051"/>
                </a:cubicBezTo>
                <a:cubicBezTo>
                  <a:pt x="1684" y="1053"/>
                  <a:pt x="1686" y="1055"/>
                  <a:pt x="1688" y="1057"/>
                </a:cubicBezTo>
                <a:cubicBezTo>
                  <a:pt x="1690" y="1058"/>
                  <a:pt x="1691" y="1059"/>
                  <a:pt x="1692" y="1060"/>
                </a:cubicBezTo>
                <a:cubicBezTo>
                  <a:pt x="1694" y="1062"/>
                  <a:pt x="1696" y="1064"/>
                  <a:pt x="1698" y="1066"/>
                </a:cubicBezTo>
                <a:cubicBezTo>
                  <a:pt x="1699" y="1067"/>
                  <a:pt x="1700" y="1068"/>
                  <a:pt x="1701" y="1069"/>
                </a:cubicBezTo>
                <a:cubicBezTo>
                  <a:pt x="1704" y="1072"/>
                  <a:pt x="1706" y="1074"/>
                  <a:pt x="1709" y="1077"/>
                </a:cubicBezTo>
                <a:cubicBezTo>
                  <a:pt x="1710" y="1078"/>
                  <a:pt x="1711" y="1079"/>
                  <a:pt x="1712" y="1080"/>
                </a:cubicBezTo>
                <a:cubicBezTo>
                  <a:pt x="1714" y="1082"/>
                  <a:pt x="1716" y="1084"/>
                  <a:pt x="1718" y="1087"/>
                </a:cubicBezTo>
                <a:cubicBezTo>
                  <a:pt x="1720" y="1088"/>
                  <a:pt x="1721" y="1089"/>
                  <a:pt x="1722" y="1091"/>
                </a:cubicBezTo>
                <a:cubicBezTo>
                  <a:pt x="1724" y="1093"/>
                  <a:pt x="1725" y="1095"/>
                  <a:pt x="1727" y="1097"/>
                </a:cubicBezTo>
                <a:cubicBezTo>
                  <a:pt x="1728" y="1098"/>
                  <a:pt x="1729" y="1099"/>
                  <a:pt x="1730" y="1101"/>
                </a:cubicBezTo>
                <a:cubicBezTo>
                  <a:pt x="1732" y="1103"/>
                  <a:pt x="1734" y="1105"/>
                  <a:pt x="1736" y="1108"/>
                </a:cubicBezTo>
                <a:cubicBezTo>
                  <a:pt x="1737" y="1109"/>
                  <a:pt x="1738" y="1110"/>
                  <a:pt x="1739" y="1111"/>
                </a:cubicBezTo>
                <a:cubicBezTo>
                  <a:pt x="1741" y="1114"/>
                  <a:pt x="1743" y="1117"/>
                  <a:pt x="1745" y="1120"/>
                </a:cubicBezTo>
                <a:cubicBezTo>
                  <a:pt x="1746" y="1121"/>
                  <a:pt x="1747" y="1122"/>
                  <a:pt x="1748" y="1124"/>
                </a:cubicBezTo>
                <a:cubicBezTo>
                  <a:pt x="1750" y="1126"/>
                  <a:pt x="1751" y="1128"/>
                  <a:pt x="1753" y="1130"/>
                </a:cubicBezTo>
                <a:cubicBezTo>
                  <a:pt x="1754" y="1132"/>
                  <a:pt x="1755" y="1133"/>
                  <a:pt x="1756" y="1134"/>
                </a:cubicBezTo>
                <a:cubicBezTo>
                  <a:pt x="1757" y="1137"/>
                  <a:pt x="1759" y="1139"/>
                  <a:pt x="1761" y="1142"/>
                </a:cubicBezTo>
                <a:cubicBezTo>
                  <a:pt x="1762" y="1143"/>
                  <a:pt x="1762" y="1144"/>
                  <a:pt x="1763" y="1146"/>
                </a:cubicBezTo>
                <a:cubicBezTo>
                  <a:pt x="1765" y="1149"/>
                  <a:pt x="1767" y="1166"/>
                  <a:pt x="1769" y="1169"/>
                </a:cubicBezTo>
                <a:cubicBezTo>
                  <a:pt x="1769" y="1169"/>
                  <a:pt x="1770" y="1170"/>
                  <a:pt x="1770" y="1170"/>
                </a:cubicBezTo>
                <a:cubicBezTo>
                  <a:pt x="2051" y="1170"/>
                  <a:pt x="2051" y="1170"/>
                  <a:pt x="2051" y="1170"/>
                </a:cubicBezTo>
                <a:cubicBezTo>
                  <a:pt x="2051" y="831"/>
                  <a:pt x="2051" y="831"/>
                  <a:pt x="2051" y="831"/>
                </a:cubicBezTo>
                <a:lnTo>
                  <a:pt x="2775" y="1387"/>
                </a:lnTo>
                <a:close/>
                <a:moveTo>
                  <a:pt x="1168" y="1385"/>
                </a:moveTo>
                <a:cubicBezTo>
                  <a:pt x="1168" y="1506"/>
                  <a:pt x="1266" y="1605"/>
                  <a:pt x="1388" y="1605"/>
                </a:cubicBezTo>
                <a:cubicBezTo>
                  <a:pt x="1448" y="1605"/>
                  <a:pt x="1502" y="1581"/>
                  <a:pt x="1542" y="1542"/>
                </a:cubicBezTo>
                <a:cubicBezTo>
                  <a:pt x="1581" y="1502"/>
                  <a:pt x="1606" y="1447"/>
                  <a:pt x="1606" y="1387"/>
                </a:cubicBezTo>
                <a:cubicBezTo>
                  <a:pt x="1606" y="1265"/>
                  <a:pt x="1507" y="1167"/>
                  <a:pt x="1386" y="1167"/>
                </a:cubicBezTo>
                <a:cubicBezTo>
                  <a:pt x="1326" y="1167"/>
                  <a:pt x="1271" y="1191"/>
                  <a:pt x="1232" y="1230"/>
                </a:cubicBezTo>
                <a:cubicBezTo>
                  <a:pt x="1192" y="1270"/>
                  <a:pt x="1168" y="1324"/>
                  <a:pt x="1168" y="1385"/>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solidFill>
                <a:schemeClr val="tx1">
                  <a:lumMod val="65000"/>
                  <a:lumOff val="35000"/>
                </a:schemeClr>
              </a:solidFill>
              <a:latin typeface="+mn-lt"/>
              <a:ea typeface="+mn-ea"/>
              <a:cs typeface="+mn-ea"/>
              <a:sym typeface="+mn-lt"/>
            </a:endParaRPr>
          </a:p>
        </p:txBody>
      </p:sp>
      <p:sp>
        <p:nvSpPr>
          <p:cNvPr id="8" name="循环箭头"/>
          <p:cNvSpPr/>
          <p:nvPr/>
        </p:nvSpPr>
        <p:spPr bwMode="auto">
          <a:xfrm>
            <a:off x="2592705" y="3742690"/>
            <a:ext cx="548640" cy="548640"/>
          </a:xfrm>
          <a:custGeom>
            <a:avLst/>
            <a:gdLst/>
            <a:ahLst/>
            <a:cxnLst/>
            <a:rect l="0" t="0" r="r" b="b"/>
            <a:pathLst>
              <a:path w="11316632" h="11327810">
                <a:moveTo>
                  <a:pt x="9851561" y="3907555"/>
                </a:moveTo>
                <a:cubicBezTo>
                  <a:pt x="10012569" y="3901911"/>
                  <a:pt x="10172296" y="3961139"/>
                  <a:pt x="10289527" y="4076079"/>
                </a:cubicBezTo>
                <a:cubicBezTo>
                  <a:pt x="10289527" y="4076079"/>
                  <a:pt x="10289527" y="4076079"/>
                  <a:pt x="10390814" y="4177413"/>
                </a:cubicBezTo>
                <a:cubicBezTo>
                  <a:pt x="10390814" y="4177413"/>
                  <a:pt x="10420825" y="4203685"/>
                  <a:pt x="10477095" y="4259983"/>
                </a:cubicBezTo>
                <a:cubicBezTo>
                  <a:pt x="10529615" y="4312527"/>
                  <a:pt x="10612145" y="4395095"/>
                  <a:pt x="10705929" y="4515195"/>
                </a:cubicBezTo>
                <a:cubicBezTo>
                  <a:pt x="10882244" y="4751643"/>
                  <a:pt x="11122332" y="5126957"/>
                  <a:pt x="11253630" y="5663657"/>
                </a:cubicBezTo>
                <a:cubicBezTo>
                  <a:pt x="11366171" y="6196603"/>
                  <a:pt x="11347414" y="6890933"/>
                  <a:pt x="11036050" y="7581511"/>
                </a:cubicBezTo>
                <a:cubicBezTo>
                  <a:pt x="10889746" y="7926799"/>
                  <a:pt x="10649659" y="8249569"/>
                  <a:pt x="10360803" y="8534807"/>
                </a:cubicBezTo>
                <a:cubicBezTo>
                  <a:pt x="10068196" y="8827553"/>
                  <a:pt x="9715566" y="9067753"/>
                  <a:pt x="9332926" y="9236645"/>
                </a:cubicBezTo>
                <a:cubicBezTo>
                  <a:pt x="8950286" y="9413043"/>
                  <a:pt x="8541386" y="9525637"/>
                  <a:pt x="8139989" y="9585687"/>
                </a:cubicBezTo>
                <a:cubicBezTo>
                  <a:pt x="7798614" y="9619465"/>
                  <a:pt x="7460990" y="9653243"/>
                  <a:pt x="7138372" y="9687021"/>
                </a:cubicBezTo>
                <a:cubicBezTo>
                  <a:pt x="6530649" y="9735811"/>
                  <a:pt x="5967943" y="9758331"/>
                  <a:pt x="5484016" y="9765837"/>
                </a:cubicBezTo>
                <a:cubicBezTo>
                  <a:pt x="5337712" y="9769591"/>
                  <a:pt x="5202663" y="9765837"/>
                  <a:pt x="5071365" y="9762083"/>
                </a:cubicBezTo>
                <a:cubicBezTo>
                  <a:pt x="5071365" y="9762083"/>
                  <a:pt x="5071365" y="9762083"/>
                  <a:pt x="5071365" y="10981855"/>
                </a:cubicBezTo>
                <a:cubicBezTo>
                  <a:pt x="5071365" y="11120721"/>
                  <a:pt x="4992586" y="11244575"/>
                  <a:pt x="4865039" y="11297119"/>
                </a:cubicBezTo>
                <a:cubicBezTo>
                  <a:pt x="4741244" y="11353415"/>
                  <a:pt x="4594940" y="11330895"/>
                  <a:pt x="4493653" y="11240821"/>
                </a:cubicBezTo>
                <a:cubicBezTo>
                  <a:pt x="3424511" y="10291277"/>
                  <a:pt x="2471662" y="8947653"/>
                  <a:pt x="2374126" y="8741231"/>
                </a:cubicBezTo>
                <a:cubicBezTo>
                  <a:pt x="2325358" y="8647401"/>
                  <a:pt x="2329110" y="8534807"/>
                  <a:pt x="2374126" y="8440979"/>
                </a:cubicBezTo>
                <a:cubicBezTo>
                  <a:pt x="2475413" y="8238309"/>
                  <a:pt x="3428262" y="6898439"/>
                  <a:pt x="4493653" y="5948895"/>
                </a:cubicBezTo>
                <a:cubicBezTo>
                  <a:pt x="4557426" y="5892597"/>
                  <a:pt x="4639957" y="5862573"/>
                  <a:pt x="4722487" y="5862573"/>
                </a:cubicBezTo>
                <a:cubicBezTo>
                  <a:pt x="4771255" y="5862573"/>
                  <a:pt x="4820023" y="5870079"/>
                  <a:pt x="4865039" y="5892597"/>
                </a:cubicBezTo>
                <a:cubicBezTo>
                  <a:pt x="4992586" y="5945141"/>
                  <a:pt x="5071365" y="6068995"/>
                  <a:pt x="5071365" y="6207861"/>
                </a:cubicBezTo>
                <a:cubicBezTo>
                  <a:pt x="5071365" y="6207861"/>
                  <a:pt x="5071365" y="6207861"/>
                  <a:pt x="5071365" y="7461409"/>
                </a:cubicBezTo>
                <a:cubicBezTo>
                  <a:pt x="5202663" y="7461409"/>
                  <a:pt x="5337712" y="7461409"/>
                  <a:pt x="5484016" y="7461409"/>
                </a:cubicBezTo>
                <a:cubicBezTo>
                  <a:pt x="5967943" y="7461409"/>
                  <a:pt x="6530649" y="7461409"/>
                  <a:pt x="7138372" y="7461409"/>
                </a:cubicBezTo>
                <a:cubicBezTo>
                  <a:pt x="7288427" y="7461409"/>
                  <a:pt x="7442233" y="7461409"/>
                  <a:pt x="7599791" y="7461409"/>
                </a:cubicBezTo>
                <a:cubicBezTo>
                  <a:pt x="7599791" y="7461409"/>
                  <a:pt x="7599791" y="7461409"/>
                  <a:pt x="7824874" y="7461409"/>
                </a:cubicBezTo>
                <a:cubicBezTo>
                  <a:pt x="7824874" y="7461409"/>
                  <a:pt x="7824874" y="7461409"/>
                  <a:pt x="7993685" y="7453903"/>
                </a:cubicBezTo>
                <a:cubicBezTo>
                  <a:pt x="8215017" y="7438891"/>
                  <a:pt x="8428845" y="7397607"/>
                  <a:pt x="8620165" y="7330051"/>
                </a:cubicBezTo>
                <a:cubicBezTo>
                  <a:pt x="9002805" y="7194937"/>
                  <a:pt x="9302915" y="6947229"/>
                  <a:pt x="9482981" y="6654485"/>
                </a:cubicBezTo>
                <a:cubicBezTo>
                  <a:pt x="9666799" y="6357987"/>
                  <a:pt x="9730572" y="6027711"/>
                  <a:pt x="9711815" y="5746225"/>
                </a:cubicBezTo>
                <a:cubicBezTo>
                  <a:pt x="9696810" y="5460987"/>
                  <a:pt x="9606777" y="5220785"/>
                  <a:pt x="9531749" y="5059401"/>
                </a:cubicBezTo>
                <a:cubicBezTo>
                  <a:pt x="9516744" y="5029375"/>
                  <a:pt x="9501738" y="5003103"/>
                  <a:pt x="9490484" y="4976831"/>
                </a:cubicBezTo>
                <a:cubicBezTo>
                  <a:pt x="9482981" y="4961819"/>
                  <a:pt x="9445467" y="4901769"/>
                  <a:pt x="9430462" y="4875497"/>
                </a:cubicBezTo>
                <a:cubicBezTo>
                  <a:pt x="9389197" y="4811693"/>
                  <a:pt x="9370440" y="4777915"/>
                  <a:pt x="9370440" y="4777915"/>
                </a:cubicBezTo>
                <a:cubicBezTo>
                  <a:pt x="9201628" y="4507689"/>
                  <a:pt x="9291661" y="4151141"/>
                  <a:pt x="9569263" y="3989757"/>
                </a:cubicBezTo>
                <a:cubicBezTo>
                  <a:pt x="9657889" y="3937683"/>
                  <a:pt x="9754956" y="3910941"/>
                  <a:pt x="9851561" y="3907555"/>
                </a:cubicBezTo>
                <a:close/>
                <a:moveTo>
                  <a:pt x="6546440" y="2947"/>
                </a:moveTo>
                <a:cubicBezTo>
                  <a:pt x="6646151" y="-10071"/>
                  <a:pt x="6747445" y="20187"/>
                  <a:pt x="6823415" y="90553"/>
                </a:cubicBezTo>
                <a:cubicBezTo>
                  <a:pt x="7892625" y="1040023"/>
                  <a:pt x="8841783" y="2383543"/>
                  <a:pt x="8943077" y="2586197"/>
                </a:cubicBezTo>
                <a:cubicBezTo>
                  <a:pt x="8988096" y="2683771"/>
                  <a:pt x="8988096" y="2792605"/>
                  <a:pt x="8943077" y="2890179"/>
                </a:cubicBezTo>
                <a:cubicBezTo>
                  <a:pt x="8841783" y="3092833"/>
                  <a:pt x="7888873" y="4432599"/>
                  <a:pt x="6823415" y="5382071"/>
                </a:cubicBezTo>
                <a:cubicBezTo>
                  <a:pt x="6759638" y="5438363"/>
                  <a:pt x="6677102" y="5468387"/>
                  <a:pt x="6590815" y="5468387"/>
                </a:cubicBezTo>
                <a:cubicBezTo>
                  <a:pt x="6542044" y="5468387"/>
                  <a:pt x="6493273" y="5460881"/>
                  <a:pt x="6448254" y="5438363"/>
                </a:cubicBezTo>
                <a:cubicBezTo>
                  <a:pt x="6324450" y="5385823"/>
                  <a:pt x="6245666" y="5258227"/>
                  <a:pt x="6245666" y="5123123"/>
                </a:cubicBezTo>
                <a:cubicBezTo>
                  <a:pt x="6245666" y="5123123"/>
                  <a:pt x="6245666" y="5123123"/>
                  <a:pt x="6245666" y="3869673"/>
                </a:cubicBezTo>
                <a:cubicBezTo>
                  <a:pt x="6114360" y="3869673"/>
                  <a:pt x="5979302" y="3869673"/>
                  <a:pt x="5832989" y="3869673"/>
                </a:cubicBezTo>
                <a:cubicBezTo>
                  <a:pt x="5349031" y="3869673"/>
                  <a:pt x="4782537" y="3869673"/>
                  <a:pt x="4178527" y="3869673"/>
                </a:cubicBezTo>
                <a:cubicBezTo>
                  <a:pt x="4028463" y="3869673"/>
                  <a:pt x="3874647" y="3869673"/>
                  <a:pt x="3717079" y="3869673"/>
                </a:cubicBezTo>
                <a:cubicBezTo>
                  <a:pt x="3717079" y="3869673"/>
                  <a:pt x="3717079" y="3869673"/>
                  <a:pt x="3488230" y="3869673"/>
                </a:cubicBezTo>
                <a:cubicBezTo>
                  <a:pt x="3488230" y="3869673"/>
                  <a:pt x="3488230" y="3869673"/>
                  <a:pt x="3319407" y="3873425"/>
                </a:cubicBezTo>
                <a:cubicBezTo>
                  <a:pt x="3098062" y="3888437"/>
                  <a:pt x="2887972" y="3933471"/>
                  <a:pt x="2696640" y="4001023"/>
                </a:cubicBezTo>
                <a:cubicBezTo>
                  <a:pt x="2310223" y="4136125"/>
                  <a:pt x="2013845" y="4383813"/>
                  <a:pt x="1830016" y="4676535"/>
                </a:cubicBezTo>
                <a:cubicBezTo>
                  <a:pt x="1646187" y="4969257"/>
                  <a:pt x="1582410" y="5299507"/>
                  <a:pt x="1601168" y="5584725"/>
                </a:cubicBezTo>
                <a:cubicBezTo>
                  <a:pt x="1616174" y="5869941"/>
                  <a:pt x="1706213" y="6110123"/>
                  <a:pt x="1784997" y="6271497"/>
                </a:cubicBezTo>
                <a:cubicBezTo>
                  <a:pt x="1800003" y="6301519"/>
                  <a:pt x="1815010" y="6327789"/>
                  <a:pt x="1826265" y="6354059"/>
                </a:cubicBezTo>
                <a:cubicBezTo>
                  <a:pt x="1830016" y="6369071"/>
                  <a:pt x="1871284" y="6429115"/>
                  <a:pt x="1886291" y="6455387"/>
                </a:cubicBezTo>
                <a:cubicBezTo>
                  <a:pt x="1923807" y="6519185"/>
                  <a:pt x="1946316" y="6552959"/>
                  <a:pt x="1946316" y="6552959"/>
                </a:cubicBezTo>
                <a:cubicBezTo>
                  <a:pt x="2111388" y="6823165"/>
                  <a:pt x="2021349" y="7175933"/>
                  <a:pt x="1743729" y="7341059"/>
                </a:cubicBezTo>
                <a:cubicBezTo>
                  <a:pt x="1507378" y="7479915"/>
                  <a:pt x="1214752" y="7438633"/>
                  <a:pt x="1027171" y="7254743"/>
                </a:cubicBezTo>
                <a:cubicBezTo>
                  <a:pt x="1027171" y="7254743"/>
                  <a:pt x="1027171" y="7254743"/>
                  <a:pt x="925877" y="7153415"/>
                </a:cubicBezTo>
                <a:cubicBezTo>
                  <a:pt x="925877" y="7153415"/>
                  <a:pt x="895864" y="7123393"/>
                  <a:pt x="839590" y="7070853"/>
                </a:cubicBezTo>
                <a:cubicBezTo>
                  <a:pt x="783316" y="7018313"/>
                  <a:pt x="704532" y="6931999"/>
                  <a:pt x="606990" y="6815659"/>
                </a:cubicBezTo>
                <a:cubicBezTo>
                  <a:pt x="430664" y="6579231"/>
                  <a:pt x="194313" y="6203945"/>
                  <a:pt x="63006" y="5667287"/>
                </a:cubicBezTo>
                <a:cubicBezTo>
                  <a:pt x="-49542" y="5134383"/>
                  <a:pt x="-30784" y="4440105"/>
                  <a:pt x="280600" y="3749581"/>
                </a:cubicBezTo>
                <a:cubicBezTo>
                  <a:pt x="426913" y="3404319"/>
                  <a:pt x="667016" y="3081573"/>
                  <a:pt x="955890" y="2792605"/>
                </a:cubicBezTo>
                <a:cubicBezTo>
                  <a:pt x="1244765" y="2503635"/>
                  <a:pt x="1601168" y="2263453"/>
                  <a:pt x="1983833" y="2090821"/>
                </a:cubicBezTo>
                <a:cubicBezTo>
                  <a:pt x="2366498" y="1918191"/>
                  <a:pt x="2775423" y="1805605"/>
                  <a:pt x="3176846" y="1741807"/>
                </a:cubicBezTo>
                <a:cubicBezTo>
                  <a:pt x="3518243" y="1708031"/>
                  <a:pt x="3852137" y="1678007"/>
                  <a:pt x="4178527" y="1644233"/>
                </a:cubicBezTo>
                <a:cubicBezTo>
                  <a:pt x="4782537" y="1595445"/>
                  <a:pt x="5349031" y="1572929"/>
                  <a:pt x="5832989" y="1565423"/>
                </a:cubicBezTo>
                <a:cubicBezTo>
                  <a:pt x="5979302" y="1561669"/>
                  <a:pt x="6114360" y="1565423"/>
                  <a:pt x="6245666" y="1565423"/>
                </a:cubicBezTo>
                <a:cubicBezTo>
                  <a:pt x="6245666" y="1565423"/>
                  <a:pt x="6245666" y="1565423"/>
                  <a:pt x="6245666" y="345747"/>
                </a:cubicBezTo>
                <a:cubicBezTo>
                  <a:pt x="6245666" y="210643"/>
                  <a:pt x="6324450" y="86799"/>
                  <a:pt x="6448254" y="30507"/>
                </a:cubicBezTo>
                <a:cubicBezTo>
                  <a:pt x="6480142" y="16435"/>
                  <a:pt x="6513203" y="7287"/>
                  <a:pt x="6546440" y="2947"/>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solidFill>
                <a:schemeClr val="tx1">
                  <a:lumMod val="65000"/>
                  <a:lumOff val="35000"/>
                </a:schemeClr>
              </a:solidFill>
              <a:latin typeface="+mn-lt"/>
              <a:ea typeface="+mn-ea"/>
              <a:cs typeface="+mn-ea"/>
              <a:sym typeface="+mn-lt"/>
            </a:endParaRPr>
          </a:p>
        </p:txBody>
      </p:sp>
      <p:sp>
        <p:nvSpPr>
          <p:cNvPr id="10" name="向下箭头"/>
          <p:cNvSpPr/>
          <p:nvPr/>
        </p:nvSpPr>
        <p:spPr bwMode="auto">
          <a:xfrm>
            <a:off x="9050655" y="3742690"/>
            <a:ext cx="548640" cy="548640"/>
          </a:xfrm>
          <a:custGeom>
            <a:avLst/>
            <a:gdLst>
              <a:gd name="T0" fmla="*/ 1594573 w 2388"/>
              <a:gd name="T1" fmla="*/ 674161 h 2152"/>
              <a:gd name="T2" fmla="*/ 1605128 w 2388"/>
              <a:gd name="T3" fmla="*/ 564817 h 2152"/>
              <a:gd name="T4" fmla="*/ 1076619 w 2388"/>
              <a:gd name="T5" fmla="*/ 0 h 2152"/>
              <a:gd name="T6" fmla="*/ 592593 w 2388"/>
              <a:gd name="T7" fmla="*/ 279769 h 2152"/>
              <a:gd name="T8" fmla="*/ 542079 w 2388"/>
              <a:gd name="T9" fmla="*/ 275999 h 2152"/>
              <a:gd name="T10" fmla="*/ 189238 w 2388"/>
              <a:gd name="T11" fmla="*/ 628161 h 2152"/>
              <a:gd name="T12" fmla="*/ 193761 w 2388"/>
              <a:gd name="T13" fmla="*/ 680194 h 2152"/>
              <a:gd name="T14" fmla="*/ 0 w 2388"/>
              <a:gd name="T15" fmla="*/ 1073831 h 2152"/>
              <a:gd name="T16" fmla="*/ 477241 w 2388"/>
              <a:gd name="T17" fmla="*/ 1596419 h 2152"/>
              <a:gd name="T18" fmla="*/ 1317879 w 2388"/>
              <a:gd name="T19" fmla="*/ 1596419 h 2152"/>
              <a:gd name="T20" fmla="*/ 1800397 w 2388"/>
              <a:gd name="T21" fmla="*/ 1073831 h 2152"/>
              <a:gd name="T22" fmla="*/ 1594573 w 2388"/>
              <a:gd name="T23" fmla="*/ 674161 h 2152"/>
              <a:gd name="T24" fmla="*/ 937141 w 2388"/>
              <a:gd name="T25" fmla="*/ 1368682 h 2152"/>
              <a:gd name="T26" fmla="*/ 900199 w 2388"/>
              <a:gd name="T27" fmla="*/ 1381502 h 2152"/>
              <a:gd name="T28" fmla="*/ 862502 w 2388"/>
              <a:gd name="T29" fmla="*/ 1368682 h 2152"/>
              <a:gd name="T30" fmla="*/ 441052 w 2388"/>
              <a:gd name="T31" fmla="*/ 921504 h 2152"/>
              <a:gd name="T32" fmla="*/ 438036 w 2388"/>
              <a:gd name="T33" fmla="*/ 860422 h 2152"/>
              <a:gd name="T34" fmla="*/ 491566 w 2388"/>
              <a:gd name="T35" fmla="*/ 827996 h 2152"/>
              <a:gd name="T36" fmla="*/ 701160 w 2388"/>
              <a:gd name="T37" fmla="*/ 827996 h 2152"/>
              <a:gd name="T38" fmla="*/ 779569 w 2388"/>
              <a:gd name="T39" fmla="*/ 522588 h 2152"/>
              <a:gd name="T40" fmla="*/ 899445 w 2388"/>
              <a:gd name="T41" fmla="*/ 469801 h 2152"/>
              <a:gd name="T42" fmla="*/ 1020074 w 2388"/>
              <a:gd name="T43" fmla="*/ 522588 h 2152"/>
              <a:gd name="T44" fmla="*/ 1098483 w 2388"/>
              <a:gd name="T45" fmla="*/ 827996 h 2152"/>
              <a:gd name="T46" fmla="*/ 1308831 w 2388"/>
              <a:gd name="T47" fmla="*/ 827996 h 2152"/>
              <a:gd name="T48" fmla="*/ 1361607 w 2388"/>
              <a:gd name="T49" fmla="*/ 860422 h 2152"/>
              <a:gd name="T50" fmla="*/ 1358591 w 2388"/>
              <a:gd name="T51" fmla="*/ 921504 h 2152"/>
              <a:gd name="T52" fmla="*/ 937141 w 2388"/>
              <a:gd name="T53" fmla="*/ 1368682 h 215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388" h="2152">
                <a:moveTo>
                  <a:pt x="2115" y="894"/>
                </a:moveTo>
                <a:cubicBezTo>
                  <a:pt x="2124" y="847"/>
                  <a:pt x="2129" y="799"/>
                  <a:pt x="2129" y="749"/>
                </a:cubicBezTo>
                <a:cubicBezTo>
                  <a:pt x="2129" y="349"/>
                  <a:pt x="1828" y="0"/>
                  <a:pt x="1428" y="0"/>
                </a:cubicBezTo>
                <a:cubicBezTo>
                  <a:pt x="1166" y="0"/>
                  <a:pt x="913" y="163"/>
                  <a:pt x="786" y="371"/>
                </a:cubicBezTo>
                <a:cubicBezTo>
                  <a:pt x="764" y="367"/>
                  <a:pt x="742" y="366"/>
                  <a:pt x="719" y="366"/>
                </a:cubicBezTo>
                <a:cubicBezTo>
                  <a:pt x="461" y="366"/>
                  <a:pt x="251" y="575"/>
                  <a:pt x="251" y="833"/>
                </a:cubicBezTo>
                <a:cubicBezTo>
                  <a:pt x="251" y="857"/>
                  <a:pt x="253" y="880"/>
                  <a:pt x="257" y="902"/>
                </a:cubicBezTo>
                <a:cubicBezTo>
                  <a:pt x="98" y="1038"/>
                  <a:pt x="0" y="1234"/>
                  <a:pt x="0" y="1424"/>
                </a:cubicBezTo>
                <a:cubicBezTo>
                  <a:pt x="0" y="1739"/>
                  <a:pt x="278" y="2073"/>
                  <a:pt x="633" y="2117"/>
                </a:cubicBezTo>
                <a:cubicBezTo>
                  <a:pt x="1004" y="2152"/>
                  <a:pt x="1377" y="2152"/>
                  <a:pt x="1748" y="2117"/>
                </a:cubicBezTo>
                <a:cubicBezTo>
                  <a:pt x="2103" y="2073"/>
                  <a:pt x="2388" y="1739"/>
                  <a:pt x="2388" y="1424"/>
                </a:cubicBezTo>
                <a:cubicBezTo>
                  <a:pt x="2388" y="1230"/>
                  <a:pt x="2280" y="1030"/>
                  <a:pt x="2115" y="894"/>
                </a:cubicBezTo>
                <a:close/>
                <a:moveTo>
                  <a:pt x="1243" y="1815"/>
                </a:moveTo>
                <a:cubicBezTo>
                  <a:pt x="1229" y="1827"/>
                  <a:pt x="1211" y="1832"/>
                  <a:pt x="1194" y="1832"/>
                </a:cubicBezTo>
                <a:cubicBezTo>
                  <a:pt x="1176" y="1832"/>
                  <a:pt x="1159" y="1827"/>
                  <a:pt x="1144" y="1815"/>
                </a:cubicBezTo>
                <a:cubicBezTo>
                  <a:pt x="1130" y="1804"/>
                  <a:pt x="798" y="1539"/>
                  <a:pt x="585" y="1222"/>
                </a:cubicBezTo>
                <a:cubicBezTo>
                  <a:pt x="569" y="1198"/>
                  <a:pt x="567" y="1167"/>
                  <a:pt x="581" y="1141"/>
                </a:cubicBezTo>
                <a:cubicBezTo>
                  <a:pt x="595" y="1115"/>
                  <a:pt x="622" y="1098"/>
                  <a:pt x="652" y="1098"/>
                </a:cubicBezTo>
                <a:cubicBezTo>
                  <a:pt x="930" y="1098"/>
                  <a:pt x="930" y="1098"/>
                  <a:pt x="930" y="1098"/>
                </a:cubicBezTo>
                <a:cubicBezTo>
                  <a:pt x="959" y="925"/>
                  <a:pt x="1014" y="722"/>
                  <a:pt x="1034" y="693"/>
                </a:cubicBezTo>
                <a:cubicBezTo>
                  <a:pt x="1064" y="651"/>
                  <a:pt x="1113" y="623"/>
                  <a:pt x="1193" y="623"/>
                </a:cubicBezTo>
                <a:cubicBezTo>
                  <a:pt x="1273" y="623"/>
                  <a:pt x="1323" y="651"/>
                  <a:pt x="1353" y="693"/>
                </a:cubicBezTo>
                <a:cubicBezTo>
                  <a:pt x="1373" y="722"/>
                  <a:pt x="1428" y="925"/>
                  <a:pt x="1457" y="1098"/>
                </a:cubicBezTo>
                <a:cubicBezTo>
                  <a:pt x="1736" y="1098"/>
                  <a:pt x="1736" y="1098"/>
                  <a:pt x="1736" y="1098"/>
                </a:cubicBezTo>
                <a:cubicBezTo>
                  <a:pt x="1765" y="1098"/>
                  <a:pt x="1792" y="1115"/>
                  <a:pt x="1806" y="1141"/>
                </a:cubicBezTo>
                <a:cubicBezTo>
                  <a:pt x="1820" y="1167"/>
                  <a:pt x="1818" y="1198"/>
                  <a:pt x="1802" y="1222"/>
                </a:cubicBezTo>
                <a:cubicBezTo>
                  <a:pt x="1589" y="1539"/>
                  <a:pt x="1257" y="1804"/>
                  <a:pt x="1243" y="1815"/>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solidFill>
                <a:schemeClr val="tx1">
                  <a:lumMod val="65000"/>
                  <a:lumOff val="35000"/>
                </a:schemeClr>
              </a:solidFill>
              <a:latin typeface="+mn-lt"/>
              <a:ea typeface="+mn-ea"/>
              <a:cs typeface="+mn-ea"/>
              <a:sym typeface="+mn-lt"/>
            </a:endParaRPr>
          </a:p>
        </p:txBody>
      </p:sp>
      <p:sp>
        <p:nvSpPr>
          <p:cNvPr id="74" name="TextBox 73"/>
          <p:cNvSpPr txBox="1"/>
          <p:nvPr/>
        </p:nvSpPr>
        <p:spPr>
          <a:xfrm>
            <a:off x="1471930" y="2459990"/>
            <a:ext cx="2787650" cy="922019"/>
          </a:xfrm>
          <a:prstGeom prst="roundRect">
            <a:avLst>
              <a:gd name="adj" fmla="val 0"/>
            </a:avLst>
          </a:prstGeom>
          <a:noFill/>
        </p:spPr>
        <p:txBody>
          <a:bodyPr wrap="square" rtlCol="0">
            <a:spAutoFit/>
          </a:bodyPr>
          <a:lstStyle/>
          <a:p>
            <a:pPr algn="ctr">
              <a:lnSpc>
                <a:spcPct val="150000"/>
              </a:lnSpc>
            </a:pPr>
            <a:r>
              <a:rPr lang="zh-CN" altLang="en-US" sz="1200" dirty="0">
                <a:solidFill>
                  <a:schemeClr val="tx1">
                    <a:lumMod val="65000"/>
                    <a:lumOff val="35000"/>
                  </a:schemeClr>
                </a:solidFill>
                <a:cs typeface="+mn-ea"/>
                <a:sym typeface="+mn-lt"/>
              </a:rPr>
              <a:t>点击此处更换文本替换文字点击此处更换文本替换文字点击此处更换文本替换文字</a:t>
            </a:r>
            <a:endParaRPr lang="zh-CN" altLang="en-US" sz="900" dirty="0">
              <a:solidFill>
                <a:schemeClr val="tx1">
                  <a:lumMod val="65000"/>
                  <a:lumOff val="35000"/>
                </a:schemeClr>
              </a:solidFill>
              <a:cs typeface="+mn-ea"/>
              <a:sym typeface="+mn-lt"/>
            </a:endParaRPr>
          </a:p>
        </p:txBody>
      </p:sp>
      <p:sp>
        <p:nvSpPr>
          <p:cNvPr id="13" name="TextBox 73"/>
          <p:cNvSpPr txBox="1"/>
          <p:nvPr/>
        </p:nvSpPr>
        <p:spPr>
          <a:xfrm>
            <a:off x="1472565" y="4385310"/>
            <a:ext cx="2786380" cy="922019"/>
          </a:xfrm>
          <a:prstGeom prst="roundRect">
            <a:avLst>
              <a:gd name="adj" fmla="val 0"/>
            </a:avLst>
          </a:prstGeom>
          <a:noFill/>
        </p:spPr>
        <p:txBody>
          <a:bodyPr wrap="square" rtlCol="0">
            <a:spAutoFit/>
          </a:bodyPr>
          <a:lstStyle/>
          <a:p>
            <a:pPr algn="ctr">
              <a:lnSpc>
                <a:spcPct val="150000"/>
              </a:lnSpc>
            </a:pPr>
            <a:r>
              <a:rPr lang="zh-CN" altLang="en-US" sz="1200" dirty="0">
                <a:solidFill>
                  <a:schemeClr val="tx1">
                    <a:lumMod val="65000"/>
                    <a:lumOff val="35000"/>
                  </a:schemeClr>
                </a:solidFill>
                <a:cs typeface="+mn-ea"/>
                <a:sym typeface="+mn-lt"/>
              </a:rPr>
              <a:t>点击此处更换文本替换文字点击此处更换文本替换文字点击此处更换文本替换文字</a:t>
            </a:r>
            <a:endParaRPr lang="zh-CN" altLang="en-US" sz="900" dirty="0">
              <a:solidFill>
                <a:schemeClr val="tx1">
                  <a:lumMod val="65000"/>
                  <a:lumOff val="35000"/>
                </a:schemeClr>
              </a:solidFill>
              <a:cs typeface="+mn-ea"/>
              <a:sym typeface="+mn-lt"/>
            </a:endParaRPr>
          </a:p>
        </p:txBody>
      </p:sp>
      <p:sp>
        <p:nvSpPr>
          <p:cNvPr id="14" name="TextBox 73"/>
          <p:cNvSpPr txBox="1"/>
          <p:nvPr/>
        </p:nvSpPr>
        <p:spPr>
          <a:xfrm>
            <a:off x="7870190" y="2459990"/>
            <a:ext cx="2908935" cy="922019"/>
          </a:xfrm>
          <a:prstGeom prst="roundRect">
            <a:avLst>
              <a:gd name="adj" fmla="val 0"/>
            </a:avLst>
          </a:prstGeom>
          <a:noFill/>
        </p:spPr>
        <p:txBody>
          <a:bodyPr wrap="square" rtlCol="0">
            <a:spAutoFit/>
          </a:bodyPr>
          <a:lstStyle/>
          <a:p>
            <a:pPr algn="ctr">
              <a:lnSpc>
                <a:spcPct val="150000"/>
              </a:lnSpc>
            </a:pPr>
            <a:r>
              <a:rPr lang="zh-CN" altLang="en-US" sz="1200" dirty="0">
                <a:solidFill>
                  <a:schemeClr val="tx1">
                    <a:lumMod val="65000"/>
                    <a:lumOff val="35000"/>
                  </a:schemeClr>
                </a:solidFill>
                <a:cs typeface="+mn-ea"/>
                <a:sym typeface="+mn-lt"/>
              </a:rPr>
              <a:t>点击此处更换文本替换文字点击此处更换文本替换文字点击此处更换文本替换文字</a:t>
            </a:r>
            <a:endParaRPr lang="zh-CN" altLang="en-US" sz="900" dirty="0">
              <a:solidFill>
                <a:schemeClr val="tx1">
                  <a:lumMod val="65000"/>
                  <a:lumOff val="35000"/>
                </a:schemeClr>
              </a:solidFill>
              <a:cs typeface="+mn-ea"/>
              <a:sym typeface="+mn-lt"/>
            </a:endParaRPr>
          </a:p>
        </p:txBody>
      </p:sp>
      <p:sp>
        <p:nvSpPr>
          <p:cNvPr id="15" name="TextBox 73"/>
          <p:cNvSpPr txBox="1"/>
          <p:nvPr/>
        </p:nvSpPr>
        <p:spPr>
          <a:xfrm>
            <a:off x="7869555" y="4385310"/>
            <a:ext cx="2909570" cy="922019"/>
          </a:xfrm>
          <a:prstGeom prst="roundRect">
            <a:avLst>
              <a:gd name="adj" fmla="val 0"/>
            </a:avLst>
          </a:prstGeom>
          <a:noFill/>
        </p:spPr>
        <p:txBody>
          <a:bodyPr wrap="square" rtlCol="0">
            <a:spAutoFit/>
          </a:bodyPr>
          <a:lstStyle/>
          <a:p>
            <a:pPr algn="ctr">
              <a:lnSpc>
                <a:spcPct val="150000"/>
              </a:lnSpc>
            </a:pPr>
            <a:r>
              <a:rPr lang="zh-CN" altLang="en-US" sz="1200" dirty="0">
                <a:solidFill>
                  <a:schemeClr val="tx1">
                    <a:lumMod val="65000"/>
                    <a:lumOff val="35000"/>
                  </a:schemeClr>
                </a:solidFill>
                <a:cs typeface="+mn-ea"/>
                <a:sym typeface="+mn-lt"/>
              </a:rPr>
              <a:t>点击此处更换文本替换文字点击此处更换文本替换文字点击此处更换文本替换文字</a:t>
            </a:r>
            <a:endParaRPr lang="zh-CN" altLang="en-US" sz="900" dirty="0">
              <a:solidFill>
                <a:schemeClr val="tx1">
                  <a:lumMod val="65000"/>
                  <a:lumOff val="35000"/>
                </a:schemeClr>
              </a:solidFill>
              <a:cs typeface="+mn-ea"/>
              <a:sym typeface="+mn-lt"/>
            </a:endParaRPr>
          </a:p>
        </p:txBody>
      </p:sp>
      <p:pic>
        <p:nvPicPr>
          <p:cNvPr id="4" name="图片 3">
            <a:extLst>
              <a:ext uri="{FF2B5EF4-FFF2-40B4-BE49-F238E27FC236}">
                <a16:creationId xmlns:a16="http://schemas.microsoft.com/office/drawing/2014/main" xmlns="" id="{83418316-64A3-40DC-B453-76CED6627A2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50080" y="2015489"/>
            <a:ext cx="3291840" cy="3291840"/>
          </a:xfrm>
          <a:prstGeom prst="rect">
            <a:avLst/>
          </a:prstGeo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2050"/>
                                        </p:tgtEl>
                                        <p:attrNameLst>
                                          <p:attrName>style.visibility</p:attrName>
                                        </p:attrNameLst>
                                      </p:cBhvr>
                                      <p:to>
                                        <p:strVal val="visible"/>
                                      </p:to>
                                    </p:set>
                                    <p:anim calcmode="lin" valueType="num">
                                      <p:cBhvr additive="base">
                                        <p:cTn id="12" dur="500"/>
                                        <p:tgtEl>
                                          <p:spTgt spid="2050"/>
                                        </p:tgtEl>
                                        <p:attrNameLst>
                                          <p:attrName>ppt_y</p:attrName>
                                        </p:attrNameLst>
                                      </p:cBhvr>
                                      <p:tavLst>
                                        <p:tav tm="0">
                                          <p:val>
                                            <p:strVal val="#ppt_y+#ppt_h*1.125000"/>
                                          </p:val>
                                        </p:tav>
                                        <p:tav tm="100000">
                                          <p:val>
                                            <p:strVal val="#ppt_y"/>
                                          </p:val>
                                        </p:tav>
                                      </p:tavLst>
                                    </p:anim>
                                    <p:animEffect transition="in" filter="wipe(up)">
                                      <p:cBhvr>
                                        <p:cTn id="13" dur="500"/>
                                        <p:tgtEl>
                                          <p:spTgt spid="2050"/>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fade">
                                      <p:cBhvr>
                                        <p:cTn id="17" dur="500"/>
                                        <p:tgtEl>
                                          <p:spTgt spid="74"/>
                                        </p:tgtEl>
                                      </p:cBhvr>
                                    </p:animEffect>
                                    <p:anim calcmode="lin" valueType="num">
                                      <p:cBhvr>
                                        <p:cTn id="18" dur="500" fill="hold"/>
                                        <p:tgtEl>
                                          <p:spTgt spid="74"/>
                                        </p:tgtEl>
                                        <p:attrNameLst>
                                          <p:attrName>ppt_x</p:attrName>
                                        </p:attrNameLst>
                                      </p:cBhvr>
                                      <p:tavLst>
                                        <p:tav tm="0">
                                          <p:val>
                                            <p:strVal val="#ppt_x"/>
                                          </p:val>
                                        </p:tav>
                                        <p:tav tm="100000">
                                          <p:val>
                                            <p:strVal val="#ppt_x"/>
                                          </p:val>
                                        </p:tav>
                                      </p:tavLst>
                                    </p:anim>
                                    <p:anim calcmode="lin" valueType="num">
                                      <p:cBhvr>
                                        <p:cTn id="19" dur="500" fill="hold"/>
                                        <p:tgtEl>
                                          <p:spTgt spid="74"/>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12" presetClass="entr" presetSubtype="4"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p:tgtEl>
                                          <p:spTgt spid="2"/>
                                        </p:tgtEl>
                                        <p:attrNameLst>
                                          <p:attrName>ppt_y</p:attrName>
                                        </p:attrNameLst>
                                      </p:cBhvr>
                                      <p:tavLst>
                                        <p:tav tm="0">
                                          <p:val>
                                            <p:strVal val="#ppt_y+#ppt_h*1.125000"/>
                                          </p:val>
                                        </p:tav>
                                        <p:tav tm="100000">
                                          <p:val>
                                            <p:strVal val="#ppt_y"/>
                                          </p:val>
                                        </p:tav>
                                      </p:tavLst>
                                    </p:anim>
                                    <p:animEffect transition="in" filter="wipe(up)">
                                      <p:cBhvr>
                                        <p:cTn id="24" dur="500"/>
                                        <p:tgtEl>
                                          <p:spTgt spid="2"/>
                                        </p:tgtEl>
                                      </p:cBhvr>
                                    </p:animEffect>
                                  </p:childTnLst>
                                </p:cTn>
                              </p:par>
                            </p:childTnLst>
                          </p:cTn>
                        </p:par>
                        <p:par>
                          <p:cTn id="25" fill="hold">
                            <p:stCondLst>
                              <p:cond delay="2000"/>
                            </p:stCondLst>
                            <p:childTnLst>
                              <p:par>
                                <p:cTn id="26" presetID="42" presetClass="entr" presetSubtype="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anim calcmode="lin" valueType="num">
                                      <p:cBhvr>
                                        <p:cTn id="29" dur="500" fill="hold"/>
                                        <p:tgtEl>
                                          <p:spTgt spid="14"/>
                                        </p:tgtEl>
                                        <p:attrNameLst>
                                          <p:attrName>ppt_x</p:attrName>
                                        </p:attrNameLst>
                                      </p:cBhvr>
                                      <p:tavLst>
                                        <p:tav tm="0">
                                          <p:val>
                                            <p:strVal val="#ppt_x"/>
                                          </p:val>
                                        </p:tav>
                                        <p:tav tm="100000">
                                          <p:val>
                                            <p:strVal val="#ppt_x"/>
                                          </p:val>
                                        </p:tav>
                                      </p:tavLst>
                                    </p:anim>
                                    <p:anim calcmode="lin" valueType="num">
                                      <p:cBhvr>
                                        <p:cTn id="30" dur="500" fill="hold"/>
                                        <p:tgtEl>
                                          <p:spTgt spid="14"/>
                                        </p:tgtEl>
                                        <p:attrNameLst>
                                          <p:attrName>ppt_y</p:attrName>
                                        </p:attrNameLst>
                                      </p:cBhvr>
                                      <p:tavLst>
                                        <p:tav tm="0">
                                          <p:val>
                                            <p:strVal val="#ppt_y+.1"/>
                                          </p:val>
                                        </p:tav>
                                        <p:tav tm="100000">
                                          <p:val>
                                            <p:strVal val="#ppt_y"/>
                                          </p:val>
                                        </p:tav>
                                      </p:tavLst>
                                    </p:anim>
                                  </p:childTnLst>
                                </p:cTn>
                              </p:par>
                            </p:childTnLst>
                          </p:cTn>
                        </p:par>
                        <p:par>
                          <p:cTn id="31" fill="hold">
                            <p:stCondLst>
                              <p:cond delay="2500"/>
                            </p:stCondLst>
                            <p:childTnLst>
                              <p:par>
                                <p:cTn id="32" presetID="12" presetClass="entr" presetSubtype="4"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p:tgtEl>
                                          <p:spTgt spid="8"/>
                                        </p:tgtEl>
                                        <p:attrNameLst>
                                          <p:attrName>ppt_y</p:attrName>
                                        </p:attrNameLst>
                                      </p:cBhvr>
                                      <p:tavLst>
                                        <p:tav tm="0">
                                          <p:val>
                                            <p:strVal val="#ppt_y+#ppt_h*1.125000"/>
                                          </p:val>
                                        </p:tav>
                                        <p:tav tm="100000">
                                          <p:val>
                                            <p:strVal val="#ppt_y"/>
                                          </p:val>
                                        </p:tav>
                                      </p:tavLst>
                                    </p:anim>
                                    <p:animEffect transition="in" filter="wipe(up)">
                                      <p:cBhvr>
                                        <p:cTn id="35" dur="500"/>
                                        <p:tgtEl>
                                          <p:spTgt spid="8"/>
                                        </p:tgtEl>
                                      </p:cBhvr>
                                    </p:animEffect>
                                  </p:childTnLst>
                                </p:cTn>
                              </p:par>
                            </p:childTnLst>
                          </p:cTn>
                        </p:par>
                        <p:par>
                          <p:cTn id="36" fill="hold">
                            <p:stCondLst>
                              <p:cond delay="3000"/>
                            </p:stCondLst>
                            <p:childTnLst>
                              <p:par>
                                <p:cTn id="37" presetID="42"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anim calcmode="lin" valueType="num">
                                      <p:cBhvr>
                                        <p:cTn id="40" dur="500" fill="hold"/>
                                        <p:tgtEl>
                                          <p:spTgt spid="13"/>
                                        </p:tgtEl>
                                        <p:attrNameLst>
                                          <p:attrName>ppt_x</p:attrName>
                                        </p:attrNameLst>
                                      </p:cBhvr>
                                      <p:tavLst>
                                        <p:tav tm="0">
                                          <p:val>
                                            <p:strVal val="#ppt_x"/>
                                          </p:val>
                                        </p:tav>
                                        <p:tav tm="100000">
                                          <p:val>
                                            <p:strVal val="#ppt_x"/>
                                          </p:val>
                                        </p:tav>
                                      </p:tavLst>
                                    </p:anim>
                                    <p:anim calcmode="lin" valueType="num">
                                      <p:cBhvr>
                                        <p:cTn id="41" dur="500" fill="hold"/>
                                        <p:tgtEl>
                                          <p:spTgt spid="13"/>
                                        </p:tgtEl>
                                        <p:attrNameLst>
                                          <p:attrName>ppt_y</p:attrName>
                                        </p:attrNameLst>
                                      </p:cBhvr>
                                      <p:tavLst>
                                        <p:tav tm="0">
                                          <p:val>
                                            <p:strVal val="#ppt_y+.1"/>
                                          </p:val>
                                        </p:tav>
                                        <p:tav tm="100000">
                                          <p:val>
                                            <p:strVal val="#ppt_y"/>
                                          </p:val>
                                        </p:tav>
                                      </p:tavLst>
                                    </p:anim>
                                  </p:childTnLst>
                                </p:cTn>
                              </p:par>
                            </p:childTnLst>
                          </p:cTn>
                        </p:par>
                        <p:par>
                          <p:cTn id="42" fill="hold">
                            <p:stCondLst>
                              <p:cond delay="3500"/>
                            </p:stCondLst>
                            <p:childTnLst>
                              <p:par>
                                <p:cTn id="43" presetID="12" presetClass="entr" presetSubtype="4"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500"/>
                                        <p:tgtEl>
                                          <p:spTgt spid="10"/>
                                        </p:tgtEl>
                                        <p:attrNameLst>
                                          <p:attrName>ppt_y</p:attrName>
                                        </p:attrNameLst>
                                      </p:cBhvr>
                                      <p:tavLst>
                                        <p:tav tm="0">
                                          <p:val>
                                            <p:strVal val="#ppt_y+#ppt_h*1.125000"/>
                                          </p:val>
                                        </p:tav>
                                        <p:tav tm="100000">
                                          <p:val>
                                            <p:strVal val="#ppt_y"/>
                                          </p:val>
                                        </p:tav>
                                      </p:tavLst>
                                    </p:anim>
                                    <p:animEffect transition="in" filter="wipe(up)">
                                      <p:cBhvr>
                                        <p:cTn id="46" dur="500"/>
                                        <p:tgtEl>
                                          <p:spTgt spid="10"/>
                                        </p:tgtEl>
                                      </p:cBhvr>
                                    </p:animEffect>
                                  </p:childTnLst>
                                </p:cTn>
                              </p:par>
                            </p:childTnLst>
                          </p:cTn>
                        </p:par>
                        <p:par>
                          <p:cTn id="47" fill="hold">
                            <p:stCondLst>
                              <p:cond delay="4000"/>
                            </p:stCondLst>
                            <p:childTnLst>
                              <p:par>
                                <p:cTn id="48" presetID="42" presetClass="entr" presetSubtype="0"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anim calcmode="lin" valueType="num">
                                      <p:cBhvr>
                                        <p:cTn id="51" dur="500" fill="hold"/>
                                        <p:tgtEl>
                                          <p:spTgt spid="15"/>
                                        </p:tgtEl>
                                        <p:attrNameLst>
                                          <p:attrName>ppt_x</p:attrName>
                                        </p:attrNameLst>
                                      </p:cBhvr>
                                      <p:tavLst>
                                        <p:tav tm="0">
                                          <p:val>
                                            <p:strVal val="#ppt_x"/>
                                          </p:val>
                                        </p:tav>
                                        <p:tav tm="100000">
                                          <p:val>
                                            <p:strVal val="#ppt_x"/>
                                          </p:val>
                                        </p:tav>
                                      </p:tavLst>
                                    </p:anim>
                                    <p:anim calcmode="lin" valueType="num">
                                      <p:cBhvr>
                                        <p:cTn id="52"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barn(inVertical)">
                                      <p:cBhvr>
                                        <p:cTn id="5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050" grpId="0" bldLvl="0" animBg="1"/>
      <p:bldP spid="2" grpId="0" bldLvl="0" animBg="1"/>
      <p:bldP spid="8" grpId="0" bldLvl="0" animBg="1"/>
      <p:bldP spid="10" grpId="0" bldLvl="0" animBg="1"/>
      <p:bldP spid="74" grpId="0"/>
      <p:bldP spid="13" grpId="0"/>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846320" y="622935"/>
            <a:ext cx="2499995" cy="368300"/>
          </a:xfrm>
          <a:prstGeom prst="rect">
            <a:avLst/>
          </a:prstGeom>
          <a:noFill/>
          <a:ln w="12700">
            <a:noFill/>
          </a:ln>
        </p:spPr>
        <p:txBody>
          <a:bodyPr wrap="square" rtlCol="0">
            <a:spAutoFit/>
          </a:bodyPr>
          <a:lstStyle/>
          <a:p>
            <a:pPr algn="ctr"/>
            <a:r>
              <a:rPr lang="zh-CN" altLang="en-US" b="1">
                <a:solidFill>
                  <a:schemeClr val="tx1">
                    <a:lumMod val="65000"/>
                    <a:lumOff val="35000"/>
                  </a:schemeClr>
                </a:solidFill>
                <a:cs typeface="+mn-ea"/>
                <a:sym typeface="+mn-lt"/>
              </a:rPr>
              <a:t>单击此处输入标题文本</a:t>
            </a:r>
          </a:p>
        </p:txBody>
      </p:sp>
      <p:cxnSp>
        <p:nvCxnSpPr>
          <p:cNvPr id="14" name="肘形连接符 13"/>
          <p:cNvCxnSpPr/>
          <p:nvPr/>
        </p:nvCxnSpPr>
        <p:spPr>
          <a:xfrm flipV="1">
            <a:off x="3401060" y="2354580"/>
            <a:ext cx="2771775" cy="721995"/>
          </a:xfrm>
          <a:prstGeom prst="bentConnector3">
            <a:avLst>
              <a:gd name="adj1" fmla="val 62381"/>
            </a:avLst>
          </a:prstGeom>
          <a:ln w="9525" cap="rnd">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15" name="肘形连接符 14"/>
          <p:cNvCxnSpPr/>
          <p:nvPr/>
        </p:nvCxnSpPr>
        <p:spPr>
          <a:xfrm>
            <a:off x="3401060" y="3381375"/>
            <a:ext cx="2949575" cy="774700"/>
          </a:xfrm>
          <a:prstGeom prst="bentConnector3">
            <a:avLst>
              <a:gd name="adj1" fmla="val 50000"/>
            </a:avLst>
          </a:prstGeom>
          <a:ln w="9525">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6172200" y="2035810"/>
            <a:ext cx="521335" cy="521335"/>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r>
              <a:rPr lang="en-US" altLang="zh-CN" b="1">
                <a:solidFill>
                  <a:schemeClr val="tx1">
                    <a:lumMod val="65000"/>
                    <a:lumOff val="35000"/>
                  </a:schemeClr>
                </a:solidFill>
                <a:cs typeface="+mn-ea"/>
                <a:sym typeface="+mn-lt"/>
              </a:rPr>
              <a:t>01</a:t>
            </a:r>
          </a:p>
        </p:txBody>
      </p:sp>
      <p:cxnSp>
        <p:nvCxnSpPr>
          <p:cNvPr id="18" name="肘形连接符 17"/>
          <p:cNvCxnSpPr/>
          <p:nvPr/>
        </p:nvCxnSpPr>
        <p:spPr>
          <a:xfrm flipV="1">
            <a:off x="3990340" y="3296285"/>
            <a:ext cx="2868295" cy="741045"/>
          </a:xfrm>
          <a:prstGeom prst="bentConnector3">
            <a:avLst>
              <a:gd name="adj1" fmla="val 50000"/>
            </a:avLst>
          </a:prstGeom>
          <a:ln w="952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19" name="肘形连接符 18"/>
          <p:cNvCxnSpPr/>
          <p:nvPr/>
        </p:nvCxnSpPr>
        <p:spPr>
          <a:xfrm>
            <a:off x="3949700" y="4323080"/>
            <a:ext cx="2949575" cy="774700"/>
          </a:xfrm>
          <a:prstGeom prst="bentConnector3">
            <a:avLst>
              <a:gd name="adj1" fmla="val 55369"/>
            </a:avLst>
          </a:prstGeom>
          <a:ln w="9525">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6858635" y="2997200"/>
            <a:ext cx="521335" cy="521335"/>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r>
              <a:rPr lang="en-US" altLang="zh-CN" b="1">
                <a:solidFill>
                  <a:schemeClr val="tx1">
                    <a:lumMod val="65000"/>
                    <a:lumOff val="35000"/>
                  </a:schemeClr>
                </a:solidFill>
                <a:cs typeface="+mn-ea"/>
                <a:sym typeface="+mn-lt"/>
              </a:rPr>
              <a:t>02</a:t>
            </a:r>
            <a:endParaRPr lang="zh-CN" altLang="en-US" sz="1200">
              <a:solidFill>
                <a:schemeClr val="tx1">
                  <a:lumMod val="65000"/>
                  <a:lumOff val="35000"/>
                </a:schemeClr>
              </a:solidFill>
              <a:cs typeface="+mn-ea"/>
              <a:sym typeface="+mn-lt"/>
            </a:endParaRPr>
          </a:p>
        </p:txBody>
      </p:sp>
      <p:sp>
        <p:nvSpPr>
          <p:cNvPr id="22" name="椭圆 21"/>
          <p:cNvSpPr/>
          <p:nvPr/>
        </p:nvSpPr>
        <p:spPr>
          <a:xfrm>
            <a:off x="6103620" y="3861435"/>
            <a:ext cx="521335" cy="521335"/>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r>
              <a:rPr lang="en-US" altLang="zh-CN" b="1">
                <a:solidFill>
                  <a:schemeClr val="tx1">
                    <a:lumMod val="65000"/>
                    <a:lumOff val="35000"/>
                  </a:schemeClr>
                </a:solidFill>
                <a:cs typeface="+mn-ea"/>
                <a:sym typeface="+mn-lt"/>
              </a:rPr>
              <a:t>03</a:t>
            </a:r>
            <a:endParaRPr lang="zh-CN" altLang="en-US">
              <a:solidFill>
                <a:schemeClr val="tx1">
                  <a:lumMod val="65000"/>
                  <a:lumOff val="35000"/>
                </a:schemeClr>
              </a:solidFill>
              <a:cs typeface="+mn-ea"/>
              <a:sym typeface="+mn-lt"/>
            </a:endParaRPr>
          </a:p>
        </p:txBody>
      </p:sp>
      <p:sp>
        <p:nvSpPr>
          <p:cNvPr id="24" name="椭圆 23"/>
          <p:cNvSpPr/>
          <p:nvPr/>
        </p:nvSpPr>
        <p:spPr>
          <a:xfrm>
            <a:off x="6790055" y="4822825"/>
            <a:ext cx="521335" cy="521335"/>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r>
              <a:rPr lang="en-US" altLang="zh-CN" b="1">
                <a:solidFill>
                  <a:schemeClr val="tx1">
                    <a:lumMod val="65000"/>
                    <a:lumOff val="35000"/>
                  </a:schemeClr>
                </a:solidFill>
                <a:cs typeface="+mn-ea"/>
                <a:sym typeface="+mn-lt"/>
              </a:rPr>
              <a:t>04</a:t>
            </a:r>
            <a:endParaRPr lang="zh-CN" altLang="en-US" sz="1200">
              <a:solidFill>
                <a:schemeClr val="tx1">
                  <a:lumMod val="65000"/>
                  <a:lumOff val="35000"/>
                </a:schemeClr>
              </a:solidFill>
              <a:cs typeface="+mn-ea"/>
              <a:sym typeface="+mn-lt"/>
            </a:endParaRPr>
          </a:p>
        </p:txBody>
      </p:sp>
      <p:sp>
        <p:nvSpPr>
          <p:cNvPr id="26" name="Freeform 9"/>
          <p:cNvSpPr/>
          <p:nvPr/>
        </p:nvSpPr>
        <p:spPr bwMode="auto">
          <a:xfrm flipH="1">
            <a:off x="1424305" y="2626360"/>
            <a:ext cx="2812415" cy="1757680"/>
          </a:xfrm>
          <a:custGeom>
            <a:avLst/>
            <a:gdLst>
              <a:gd name="T0" fmla="*/ 262 w 320"/>
              <a:gd name="T1" fmla="*/ 70 h 200"/>
              <a:gd name="T2" fmla="*/ 163 w 320"/>
              <a:gd name="T3" fmla="*/ 0 h 200"/>
              <a:gd name="T4" fmla="*/ 63 w 320"/>
              <a:gd name="T5" fmla="*/ 94 h 200"/>
              <a:gd name="T6" fmla="*/ 54 w 320"/>
              <a:gd name="T7" fmla="*/ 93 h 200"/>
              <a:gd name="T8" fmla="*/ 0 w 320"/>
              <a:gd name="T9" fmla="*/ 146 h 200"/>
              <a:gd name="T10" fmla="*/ 43 w 320"/>
              <a:gd name="T11" fmla="*/ 200 h 200"/>
              <a:gd name="T12" fmla="*/ 251 w 320"/>
              <a:gd name="T13" fmla="*/ 200 h 200"/>
              <a:gd name="T14" fmla="*/ 320 w 320"/>
              <a:gd name="T15" fmla="*/ 134 h 200"/>
              <a:gd name="T16" fmla="*/ 262 w 320"/>
              <a:gd name="T17" fmla="*/ 7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200">
                <a:moveTo>
                  <a:pt x="262" y="70"/>
                </a:moveTo>
                <a:cubicBezTo>
                  <a:pt x="249" y="29"/>
                  <a:pt x="209" y="0"/>
                  <a:pt x="163" y="0"/>
                </a:cubicBezTo>
                <a:cubicBezTo>
                  <a:pt x="108" y="0"/>
                  <a:pt x="66" y="41"/>
                  <a:pt x="63" y="94"/>
                </a:cubicBezTo>
                <a:cubicBezTo>
                  <a:pt x="60" y="94"/>
                  <a:pt x="57" y="93"/>
                  <a:pt x="54" y="93"/>
                </a:cubicBezTo>
                <a:cubicBezTo>
                  <a:pt x="24" y="93"/>
                  <a:pt x="0" y="117"/>
                  <a:pt x="0" y="146"/>
                </a:cubicBezTo>
                <a:cubicBezTo>
                  <a:pt x="0" y="171"/>
                  <a:pt x="19" y="195"/>
                  <a:pt x="43" y="200"/>
                </a:cubicBezTo>
                <a:cubicBezTo>
                  <a:pt x="251" y="200"/>
                  <a:pt x="251" y="200"/>
                  <a:pt x="251" y="200"/>
                </a:cubicBezTo>
                <a:cubicBezTo>
                  <a:pt x="287" y="200"/>
                  <a:pt x="320" y="170"/>
                  <a:pt x="320" y="134"/>
                </a:cubicBezTo>
                <a:cubicBezTo>
                  <a:pt x="320" y="101"/>
                  <a:pt x="295" y="74"/>
                  <a:pt x="262" y="70"/>
                </a:cubicBezTo>
                <a:close/>
              </a:path>
            </a:pathLst>
          </a:custGeom>
          <a:solidFill>
            <a:schemeClr val="accent2"/>
          </a:solidFill>
          <a:ln>
            <a:noFill/>
          </a:ln>
          <a:effectLst/>
        </p:spPr>
        <p:txBody>
          <a:bodyPr vert="horz" wrap="square" lIns="56632" tIns="28316" rIns="56632" bIns="2831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65785">
              <a:defRPr/>
            </a:pPr>
            <a:endParaRPr lang="zh-CN" altLang="en-US" sz="1100" dirty="0">
              <a:solidFill>
                <a:schemeClr val="tx1">
                  <a:lumMod val="65000"/>
                  <a:lumOff val="35000"/>
                </a:schemeClr>
              </a:solidFill>
              <a:cs typeface="+mn-ea"/>
              <a:sym typeface="+mn-lt"/>
            </a:endParaRPr>
          </a:p>
        </p:txBody>
      </p:sp>
      <p:sp>
        <p:nvSpPr>
          <p:cNvPr id="33" name="KSO_Shape"/>
          <p:cNvSpPr/>
          <p:nvPr/>
        </p:nvSpPr>
        <p:spPr bwMode="auto">
          <a:xfrm>
            <a:off x="2411730" y="3016885"/>
            <a:ext cx="604520" cy="604520"/>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a:effectLst/>
        </p:spPr>
        <p:txBody>
          <a:bodyPr lIns="68571" tIns="34285" rIns="68571" bIns="34285" anchor="ctr">
            <a:scene3d>
              <a:camera prst="orthographicFront"/>
              <a:lightRig rig="threePt" dir="t"/>
            </a:scene3d>
            <a:sp3d>
              <a:contourClr>
                <a:srgbClr val="FFFFFF"/>
              </a:contourClr>
            </a:sp3d>
          </a:bodyPr>
          <a:lstStyle/>
          <a:p>
            <a:pPr algn="ctr">
              <a:defRPr/>
            </a:pPr>
            <a:endParaRPr lang="zh-CN" altLang="en-US" sz="1500" dirty="0">
              <a:solidFill>
                <a:schemeClr val="tx1">
                  <a:lumMod val="65000"/>
                  <a:lumOff val="35000"/>
                </a:schemeClr>
              </a:solidFill>
              <a:cs typeface="+mn-ea"/>
              <a:sym typeface="+mn-lt"/>
            </a:endParaRPr>
          </a:p>
        </p:txBody>
      </p:sp>
      <p:sp>
        <p:nvSpPr>
          <p:cNvPr id="34" name="矩形 33"/>
          <p:cNvSpPr/>
          <p:nvPr/>
        </p:nvSpPr>
        <p:spPr>
          <a:xfrm>
            <a:off x="1835785" y="3802380"/>
            <a:ext cx="1988820" cy="313055"/>
          </a:xfrm>
          <a:prstGeom prst="rect">
            <a:avLst/>
          </a:prstGeom>
        </p:spPr>
        <p:txBody>
          <a:bodyPr wrap="square" lIns="68564" tIns="34282" rIns="68564" bIns="34282">
            <a:spAutoFit/>
          </a:bodyPr>
          <a:lstStyle/>
          <a:p>
            <a:pPr algn="ctr">
              <a:spcBef>
                <a:spcPct val="0"/>
              </a:spcBef>
              <a:buFont typeface="Arial" panose="020B0604020202020204" pitchFamily="34" charset="0"/>
              <a:buNone/>
            </a:pPr>
            <a:r>
              <a:rPr lang="zh-CN" altLang="en-US" sz="1600" b="1" dirty="0">
                <a:solidFill>
                  <a:schemeClr val="tx1">
                    <a:lumMod val="65000"/>
                    <a:lumOff val="35000"/>
                  </a:schemeClr>
                </a:solidFill>
                <a:cs typeface="+mn-ea"/>
                <a:sym typeface="+mn-lt"/>
              </a:rPr>
              <a:t>单击此处输入标题</a:t>
            </a:r>
          </a:p>
        </p:txBody>
      </p:sp>
      <p:sp>
        <p:nvSpPr>
          <p:cNvPr id="35" name="矩形 34"/>
          <p:cNvSpPr>
            <a:spLocks noChangeArrowheads="1"/>
          </p:cNvSpPr>
          <p:nvPr/>
        </p:nvSpPr>
        <p:spPr bwMode="auto">
          <a:xfrm>
            <a:off x="1423670" y="4505325"/>
            <a:ext cx="2813685" cy="897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indent="0" algn="ctr">
              <a:lnSpc>
                <a:spcPct val="150000"/>
              </a:lnSpc>
              <a:buNone/>
            </a:pPr>
            <a:r>
              <a:rPr lang="zh-CN" altLang="en-US" sz="1200" dirty="0">
                <a:solidFill>
                  <a:schemeClr val="tx1">
                    <a:lumMod val="65000"/>
                    <a:lumOff val="35000"/>
                  </a:schemeClr>
                </a:solidFill>
                <a:latin typeface="+mn-lt"/>
                <a:ea typeface="+mn-ea"/>
                <a:cs typeface="+mn-ea"/>
                <a:sym typeface="+mn-lt"/>
              </a:rPr>
              <a:t>点击此处更换文本替换文字点击此处更换文本替换文字点击此处更换文本替换文字</a:t>
            </a:r>
            <a:endParaRPr lang="zh-CN" altLang="en-US" sz="900" dirty="0">
              <a:solidFill>
                <a:schemeClr val="tx1">
                  <a:lumMod val="65000"/>
                  <a:lumOff val="35000"/>
                </a:schemeClr>
              </a:solidFill>
              <a:latin typeface="+mn-lt"/>
              <a:ea typeface="+mn-ea"/>
              <a:cs typeface="+mn-ea"/>
              <a:sym typeface="+mn-lt"/>
            </a:endParaRPr>
          </a:p>
        </p:txBody>
      </p:sp>
      <p:sp>
        <p:nvSpPr>
          <p:cNvPr id="36" name="矩形 35"/>
          <p:cNvSpPr/>
          <p:nvPr/>
        </p:nvSpPr>
        <p:spPr>
          <a:xfrm>
            <a:off x="6858635" y="1768475"/>
            <a:ext cx="2627630" cy="313055"/>
          </a:xfrm>
          <a:prstGeom prst="rect">
            <a:avLst/>
          </a:prstGeom>
        </p:spPr>
        <p:txBody>
          <a:bodyPr wrap="square" lIns="68564" tIns="34282" rIns="68564" bIns="34282">
            <a:spAutoFit/>
          </a:bodyPr>
          <a:lstStyle/>
          <a:p>
            <a:pPr>
              <a:spcBef>
                <a:spcPct val="0"/>
              </a:spcBef>
              <a:buFont typeface="Arial" panose="020B0604020202020204" pitchFamily="34" charset="0"/>
              <a:buNone/>
            </a:pPr>
            <a:r>
              <a:rPr lang="zh-CN" altLang="en-US" sz="1600" b="1" dirty="0">
                <a:solidFill>
                  <a:schemeClr val="tx1">
                    <a:lumMod val="65000"/>
                    <a:lumOff val="35000"/>
                  </a:schemeClr>
                </a:solidFill>
                <a:cs typeface="+mn-ea"/>
                <a:sym typeface="+mn-lt"/>
              </a:rPr>
              <a:t>单击此处输入标题</a:t>
            </a:r>
            <a:endParaRPr lang="zh-CN" altLang="en-US" sz="1200" dirty="0">
              <a:solidFill>
                <a:schemeClr val="tx1">
                  <a:lumMod val="65000"/>
                  <a:lumOff val="35000"/>
                </a:schemeClr>
              </a:solidFill>
              <a:cs typeface="+mn-ea"/>
              <a:sym typeface="+mn-lt"/>
            </a:endParaRPr>
          </a:p>
        </p:txBody>
      </p:sp>
      <p:sp>
        <p:nvSpPr>
          <p:cNvPr id="37" name="矩形 47"/>
          <p:cNvSpPr>
            <a:spLocks noChangeArrowheads="1"/>
          </p:cNvSpPr>
          <p:nvPr/>
        </p:nvSpPr>
        <p:spPr bwMode="auto">
          <a:xfrm>
            <a:off x="6858000" y="2005330"/>
            <a:ext cx="4145280" cy="590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indent="0" algn="l">
              <a:lnSpc>
                <a:spcPct val="150000"/>
              </a:lnSpc>
              <a:buNone/>
            </a:pPr>
            <a:r>
              <a:rPr lang="zh-CN" altLang="en-US" sz="1200" dirty="0">
                <a:solidFill>
                  <a:schemeClr val="tx1">
                    <a:lumMod val="65000"/>
                    <a:lumOff val="35000"/>
                  </a:schemeClr>
                </a:solidFill>
                <a:latin typeface="+mn-lt"/>
                <a:ea typeface="+mn-ea"/>
                <a:cs typeface="+mn-ea"/>
                <a:sym typeface="+mn-lt"/>
              </a:rPr>
              <a:t>点击此处更换文本替换文字点击此处更换文本替换文字点击此处更换文本替换文字</a:t>
            </a:r>
            <a:endParaRPr lang="zh-CN" altLang="en-US" sz="900" dirty="0">
              <a:solidFill>
                <a:schemeClr val="tx1">
                  <a:lumMod val="65000"/>
                  <a:lumOff val="35000"/>
                </a:schemeClr>
              </a:solidFill>
              <a:latin typeface="+mn-lt"/>
              <a:ea typeface="+mn-ea"/>
              <a:cs typeface="+mn-ea"/>
              <a:sym typeface="+mn-lt"/>
            </a:endParaRPr>
          </a:p>
        </p:txBody>
      </p:sp>
      <p:sp>
        <p:nvSpPr>
          <p:cNvPr id="38" name="矩形 47"/>
          <p:cNvSpPr>
            <a:spLocks noChangeArrowheads="1"/>
          </p:cNvSpPr>
          <p:nvPr/>
        </p:nvSpPr>
        <p:spPr bwMode="auto">
          <a:xfrm>
            <a:off x="7585710" y="2941320"/>
            <a:ext cx="3726815" cy="590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l">
              <a:lnSpc>
                <a:spcPct val="150000"/>
              </a:lnSpc>
              <a:spcBef>
                <a:spcPct val="20000"/>
              </a:spcBef>
              <a:buNone/>
            </a:pPr>
            <a:r>
              <a:rPr lang="zh-CN" altLang="en-US" sz="1200" dirty="0">
                <a:solidFill>
                  <a:schemeClr val="tx1">
                    <a:lumMod val="65000"/>
                    <a:lumOff val="35000"/>
                  </a:schemeClr>
                </a:solidFill>
                <a:latin typeface="+mn-lt"/>
                <a:ea typeface="+mn-ea"/>
                <a:cs typeface="+mn-ea"/>
                <a:sym typeface="+mn-lt"/>
              </a:rPr>
              <a:t>点击此处更换文本替换文字点击此处更换文本替换文字点击此处更换文本替换文字</a:t>
            </a:r>
            <a:endParaRPr lang="zh-CN" altLang="en-US" sz="900" dirty="0">
              <a:solidFill>
                <a:schemeClr val="tx1">
                  <a:lumMod val="65000"/>
                  <a:lumOff val="35000"/>
                </a:schemeClr>
              </a:solidFill>
              <a:latin typeface="+mn-lt"/>
              <a:ea typeface="+mn-ea"/>
              <a:cs typeface="+mn-ea"/>
              <a:sym typeface="+mn-lt"/>
            </a:endParaRPr>
          </a:p>
        </p:txBody>
      </p:sp>
      <p:sp>
        <p:nvSpPr>
          <p:cNvPr id="39" name="矩形 38"/>
          <p:cNvSpPr/>
          <p:nvPr/>
        </p:nvSpPr>
        <p:spPr>
          <a:xfrm>
            <a:off x="6858635" y="3624580"/>
            <a:ext cx="2022475" cy="313055"/>
          </a:xfrm>
          <a:prstGeom prst="rect">
            <a:avLst/>
          </a:prstGeom>
        </p:spPr>
        <p:txBody>
          <a:bodyPr wrap="square" lIns="68564" tIns="34282" rIns="68564" bIns="34282">
            <a:spAutoFit/>
          </a:bodyPr>
          <a:lstStyle/>
          <a:p>
            <a:pPr>
              <a:spcBef>
                <a:spcPct val="0"/>
              </a:spcBef>
              <a:buFont typeface="Arial" panose="020B0604020202020204" pitchFamily="34" charset="0"/>
              <a:buNone/>
            </a:pPr>
            <a:r>
              <a:rPr lang="zh-CN" altLang="en-US" sz="1600" b="1" dirty="0">
                <a:solidFill>
                  <a:schemeClr val="tx1">
                    <a:lumMod val="65000"/>
                    <a:lumOff val="35000"/>
                  </a:schemeClr>
                </a:solidFill>
                <a:cs typeface="+mn-ea"/>
                <a:sym typeface="+mn-lt"/>
              </a:rPr>
              <a:t>单击此处输入标题</a:t>
            </a:r>
            <a:endParaRPr lang="zh-CN" altLang="en-US" sz="1200" dirty="0">
              <a:solidFill>
                <a:schemeClr val="tx1">
                  <a:lumMod val="65000"/>
                  <a:lumOff val="35000"/>
                </a:schemeClr>
              </a:solidFill>
              <a:cs typeface="+mn-ea"/>
              <a:sym typeface="+mn-lt"/>
            </a:endParaRPr>
          </a:p>
        </p:txBody>
      </p:sp>
      <p:sp>
        <p:nvSpPr>
          <p:cNvPr id="40" name="矩形 47"/>
          <p:cNvSpPr>
            <a:spLocks noChangeArrowheads="1"/>
          </p:cNvSpPr>
          <p:nvPr/>
        </p:nvSpPr>
        <p:spPr bwMode="auto">
          <a:xfrm>
            <a:off x="6858000" y="3859530"/>
            <a:ext cx="3842385" cy="590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l">
              <a:lnSpc>
                <a:spcPct val="150000"/>
              </a:lnSpc>
              <a:spcBef>
                <a:spcPct val="20000"/>
              </a:spcBef>
              <a:buNone/>
            </a:pPr>
            <a:r>
              <a:rPr lang="zh-CN" altLang="en-US" sz="1200" dirty="0">
                <a:solidFill>
                  <a:schemeClr val="tx1">
                    <a:lumMod val="65000"/>
                    <a:lumOff val="35000"/>
                  </a:schemeClr>
                </a:solidFill>
                <a:latin typeface="+mn-lt"/>
                <a:ea typeface="+mn-ea"/>
                <a:cs typeface="+mn-ea"/>
                <a:sym typeface="+mn-lt"/>
              </a:rPr>
              <a:t>点击此处更换文本替换文字点击此处更换文本替换文字点击此处更换文本替换文字</a:t>
            </a:r>
            <a:endParaRPr lang="zh-CN" altLang="en-US" sz="900" dirty="0">
              <a:solidFill>
                <a:schemeClr val="tx1">
                  <a:lumMod val="65000"/>
                  <a:lumOff val="35000"/>
                </a:schemeClr>
              </a:solidFill>
              <a:latin typeface="+mn-lt"/>
              <a:ea typeface="+mn-ea"/>
              <a:cs typeface="+mn-ea"/>
              <a:sym typeface="+mn-lt"/>
            </a:endParaRPr>
          </a:p>
        </p:txBody>
      </p:sp>
      <p:sp>
        <p:nvSpPr>
          <p:cNvPr id="41" name="矩形 40"/>
          <p:cNvSpPr/>
          <p:nvPr/>
        </p:nvSpPr>
        <p:spPr>
          <a:xfrm>
            <a:off x="7585710" y="4614545"/>
            <a:ext cx="2127250" cy="313055"/>
          </a:xfrm>
          <a:prstGeom prst="rect">
            <a:avLst/>
          </a:prstGeom>
        </p:spPr>
        <p:txBody>
          <a:bodyPr wrap="square" lIns="68564" tIns="34282" rIns="68564" bIns="34282">
            <a:spAutoFit/>
          </a:bodyPr>
          <a:lstStyle/>
          <a:p>
            <a:pPr algn="l">
              <a:buFont typeface="Arial" panose="020B0604020202020204" pitchFamily="34" charset="0"/>
              <a:buNone/>
            </a:pPr>
            <a:r>
              <a:rPr lang="zh-CN" altLang="en-US" sz="1600" b="1" dirty="0">
                <a:solidFill>
                  <a:schemeClr val="tx1">
                    <a:lumMod val="65000"/>
                    <a:lumOff val="35000"/>
                  </a:schemeClr>
                </a:solidFill>
                <a:cs typeface="+mn-ea"/>
                <a:sym typeface="+mn-lt"/>
              </a:rPr>
              <a:t>单击此处输入标题</a:t>
            </a:r>
            <a:endParaRPr lang="zh-CN" altLang="en-US" sz="1200" dirty="0">
              <a:solidFill>
                <a:schemeClr val="tx1">
                  <a:lumMod val="65000"/>
                  <a:lumOff val="35000"/>
                </a:schemeClr>
              </a:solidFill>
              <a:cs typeface="+mn-ea"/>
              <a:sym typeface="+mn-lt"/>
            </a:endParaRPr>
          </a:p>
        </p:txBody>
      </p:sp>
      <p:sp>
        <p:nvSpPr>
          <p:cNvPr id="42" name="矩形 47"/>
          <p:cNvSpPr>
            <a:spLocks noChangeArrowheads="1"/>
          </p:cNvSpPr>
          <p:nvPr/>
        </p:nvSpPr>
        <p:spPr bwMode="auto">
          <a:xfrm>
            <a:off x="7585075" y="4866640"/>
            <a:ext cx="3727450" cy="590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l">
              <a:lnSpc>
                <a:spcPct val="150000"/>
              </a:lnSpc>
              <a:spcBef>
                <a:spcPct val="20000"/>
              </a:spcBef>
              <a:buNone/>
            </a:pPr>
            <a:r>
              <a:rPr lang="zh-CN" altLang="en-US" sz="1200" dirty="0">
                <a:solidFill>
                  <a:schemeClr val="tx1">
                    <a:lumMod val="65000"/>
                    <a:lumOff val="35000"/>
                  </a:schemeClr>
                </a:solidFill>
                <a:latin typeface="+mn-lt"/>
                <a:ea typeface="+mn-ea"/>
                <a:cs typeface="+mn-ea"/>
                <a:sym typeface="+mn-lt"/>
              </a:rPr>
              <a:t>点击此处更换文本替换文字点击此处更换文本替换文字点击此处更换文本替换文字</a:t>
            </a:r>
            <a:endParaRPr lang="zh-CN" altLang="en-US" sz="900" dirty="0">
              <a:solidFill>
                <a:schemeClr val="tx1">
                  <a:lumMod val="65000"/>
                  <a:lumOff val="35000"/>
                </a:schemeClr>
              </a:solidFill>
              <a:latin typeface="+mn-lt"/>
              <a:ea typeface="+mn-ea"/>
              <a:cs typeface="+mn-ea"/>
              <a:sym typeface="+mn-lt"/>
            </a:endParaRPr>
          </a:p>
        </p:txBody>
      </p:sp>
      <p:sp>
        <p:nvSpPr>
          <p:cNvPr id="43" name="矩形 42"/>
          <p:cNvSpPr/>
          <p:nvPr/>
        </p:nvSpPr>
        <p:spPr>
          <a:xfrm>
            <a:off x="7585710" y="2714625"/>
            <a:ext cx="2022475" cy="313055"/>
          </a:xfrm>
          <a:prstGeom prst="rect">
            <a:avLst/>
          </a:prstGeom>
        </p:spPr>
        <p:txBody>
          <a:bodyPr wrap="square" lIns="68564" tIns="34282" rIns="68564" bIns="34282">
            <a:spAutoFit/>
          </a:bodyPr>
          <a:lstStyle/>
          <a:p>
            <a:pPr algn="l">
              <a:buFont typeface="Arial" panose="020B0604020202020204" pitchFamily="34" charset="0"/>
              <a:buNone/>
            </a:pPr>
            <a:r>
              <a:rPr lang="zh-CN" altLang="en-US" sz="1600" b="1" dirty="0">
                <a:solidFill>
                  <a:schemeClr val="tx1">
                    <a:lumMod val="65000"/>
                    <a:lumOff val="35000"/>
                  </a:schemeClr>
                </a:solidFill>
                <a:cs typeface="+mn-ea"/>
                <a:sym typeface="+mn-lt"/>
              </a:rPr>
              <a:t>单击此处输入标题</a:t>
            </a:r>
            <a:endParaRPr lang="zh-CN" altLang="en-US" sz="1200" dirty="0">
              <a:solidFill>
                <a:schemeClr val="tx1">
                  <a:lumMod val="65000"/>
                  <a:lumOff val="35000"/>
                </a:schemeClr>
              </a:solidFill>
              <a:cs typeface="+mn-ea"/>
              <a:sym typeface="+mn-lt"/>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par>
                          <p:cTn id="9" fill="hold">
                            <p:stCondLst>
                              <p:cond delay="500"/>
                            </p:stCondLst>
                            <p:childTnLst>
                              <p:par>
                                <p:cTn id="10" presetID="52" presetClass="entr" presetSubtype="0"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Scale>
                                      <p:cBhvr>
                                        <p:cTn id="12" dur="500" decel="50000" fill="hold">
                                          <p:stCondLst>
                                            <p:cond delay="0"/>
                                          </p:stCondLst>
                                        </p:cTn>
                                        <p:tgtEl>
                                          <p:spTgt spid="2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500" decel="50000" fill="hold">
                                          <p:stCondLst>
                                            <p:cond delay="0"/>
                                          </p:stCondLst>
                                        </p:cTn>
                                        <p:tgtEl>
                                          <p:spTgt spid="26"/>
                                        </p:tgtEl>
                                        <p:attrNameLst>
                                          <p:attrName>ppt_x</p:attrName>
                                          <p:attrName>ppt_y</p:attrName>
                                        </p:attrNameLst>
                                      </p:cBhvr>
                                    </p:animMotion>
                                    <p:animEffect transition="in" filter="fade">
                                      <p:cBhvr>
                                        <p:cTn id="14" dur="500"/>
                                        <p:tgtEl>
                                          <p:spTgt spid="26"/>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33"/>
                                        </p:tgtEl>
                                        <p:attrNameLst>
                                          <p:attrName>style.visibility</p:attrName>
                                        </p:attrNameLst>
                                      </p:cBhvr>
                                      <p:to>
                                        <p:strVal val="visible"/>
                                      </p:to>
                                    </p:set>
                                    <p:anim calcmode="lin" valueType="num">
                                      <p:cBhvr>
                                        <p:cTn id="18" dur="500" fill="hold"/>
                                        <p:tgtEl>
                                          <p:spTgt spid="33"/>
                                        </p:tgtEl>
                                        <p:attrNameLst>
                                          <p:attrName>ppt_w</p:attrName>
                                        </p:attrNameLst>
                                      </p:cBhvr>
                                      <p:tavLst>
                                        <p:tav tm="0">
                                          <p:val>
                                            <p:fltVal val="0"/>
                                          </p:val>
                                        </p:tav>
                                        <p:tav tm="100000">
                                          <p:val>
                                            <p:strVal val="#ppt_w"/>
                                          </p:val>
                                        </p:tav>
                                      </p:tavLst>
                                    </p:anim>
                                    <p:anim calcmode="lin" valueType="num">
                                      <p:cBhvr>
                                        <p:cTn id="19" dur="500" fill="hold"/>
                                        <p:tgtEl>
                                          <p:spTgt spid="33"/>
                                        </p:tgtEl>
                                        <p:attrNameLst>
                                          <p:attrName>ppt_h</p:attrName>
                                        </p:attrNameLst>
                                      </p:cBhvr>
                                      <p:tavLst>
                                        <p:tav tm="0">
                                          <p:val>
                                            <p:fltVal val="0"/>
                                          </p:val>
                                        </p:tav>
                                        <p:tav tm="100000">
                                          <p:val>
                                            <p:strVal val="#ppt_h"/>
                                          </p:val>
                                        </p:tav>
                                      </p:tavLst>
                                    </p:anim>
                                    <p:animEffect transition="in" filter="fade">
                                      <p:cBhvr>
                                        <p:cTn id="20" dur="500"/>
                                        <p:tgtEl>
                                          <p:spTgt spid="33"/>
                                        </p:tgtEl>
                                      </p:cBhvr>
                                    </p:animEffect>
                                  </p:childTnLst>
                                </p:cTn>
                              </p:par>
                            </p:childTnLst>
                          </p:cTn>
                        </p:par>
                        <p:par>
                          <p:cTn id="21" fill="hold">
                            <p:stCondLst>
                              <p:cond delay="1500"/>
                            </p:stCondLst>
                            <p:childTnLst>
                              <p:par>
                                <p:cTn id="22" presetID="29" presetClass="entr" presetSubtype="0" fill="hold" grpId="0" nodeType="after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p:cTn id="24" dur="500" fill="hold"/>
                                        <p:tgtEl>
                                          <p:spTgt spid="34"/>
                                        </p:tgtEl>
                                        <p:attrNameLst>
                                          <p:attrName>ppt_x</p:attrName>
                                        </p:attrNameLst>
                                      </p:cBhvr>
                                      <p:tavLst>
                                        <p:tav tm="0">
                                          <p:val>
                                            <p:strVal val="#ppt_x-.2"/>
                                          </p:val>
                                        </p:tav>
                                        <p:tav tm="100000">
                                          <p:val>
                                            <p:strVal val="#ppt_x"/>
                                          </p:val>
                                        </p:tav>
                                      </p:tavLst>
                                    </p:anim>
                                    <p:anim calcmode="lin" valueType="num">
                                      <p:cBhvr>
                                        <p:cTn id="25" dur="500" fill="hold"/>
                                        <p:tgtEl>
                                          <p:spTgt spid="34"/>
                                        </p:tgtEl>
                                        <p:attrNameLst>
                                          <p:attrName>ppt_y</p:attrName>
                                        </p:attrNameLst>
                                      </p:cBhvr>
                                      <p:tavLst>
                                        <p:tav tm="0">
                                          <p:val>
                                            <p:strVal val="#ppt_y"/>
                                          </p:val>
                                        </p:tav>
                                        <p:tav tm="100000">
                                          <p:val>
                                            <p:strVal val="#ppt_y"/>
                                          </p:val>
                                        </p:tav>
                                      </p:tavLst>
                                    </p:anim>
                                    <p:animEffect transition="in" filter="wipe(right)" prLst="gradientSize: 0.1">
                                      <p:cBhvr>
                                        <p:cTn id="26" dur="500"/>
                                        <p:tgtEl>
                                          <p:spTgt spid="34"/>
                                        </p:tgtEl>
                                      </p:cBhvr>
                                    </p:animEffect>
                                  </p:childTnLst>
                                </p:cTn>
                              </p:par>
                            </p:childTnLst>
                          </p:cTn>
                        </p:par>
                        <p:par>
                          <p:cTn id="27" fill="hold">
                            <p:stCondLst>
                              <p:cond delay="2000"/>
                            </p:stCondLst>
                            <p:childTnLst>
                              <p:par>
                                <p:cTn id="28" presetID="12" presetClass="entr" presetSubtype="4"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 calcmode="lin" valueType="num">
                                      <p:cBhvr additive="base">
                                        <p:cTn id="30" dur="500"/>
                                        <p:tgtEl>
                                          <p:spTgt spid="35"/>
                                        </p:tgtEl>
                                        <p:attrNameLst>
                                          <p:attrName>ppt_y</p:attrName>
                                        </p:attrNameLst>
                                      </p:cBhvr>
                                      <p:tavLst>
                                        <p:tav tm="0">
                                          <p:val>
                                            <p:strVal val="#ppt_y+#ppt_h*1.125000"/>
                                          </p:val>
                                        </p:tav>
                                        <p:tav tm="100000">
                                          <p:val>
                                            <p:strVal val="#ppt_y"/>
                                          </p:val>
                                        </p:tav>
                                      </p:tavLst>
                                    </p:anim>
                                    <p:animEffect transition="in" filter="wipe(up)">
                                      <p:cBhvr>
                                        <p:cTn id="31" dur="500"/>
                                        <p:tgtEl>
                                          <p:spTgt spid="35"/>
                                        </p:tgtEl>
                                      </p:cBhvr>
                                    </p:animEffect>
                                  </p:childTnLst>
                                </p:cTn>
                              </p:par>
                            </p:childTnLst>
                          </p:cTn>
                        </p:par>
                        <p:par>
                          <p:cTn id="32" fill="hold">
                            <p:stCondLst>
                              <p:cond delay="2500"/>
                            </p:stCondLst>
                            <p:childTnLst>
                              <p:par>
                                <p:cTn id="33" presetID="22" presetClass="entr" presetSubtype="8"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par>
                          <p:cTn id="36" fill="hold">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p:cTn id="39" dur="500" fill="hold"/>
                                        <p:tgtEl>
                                          <p:spTgt spid="16"/>
                                        </p:tgtEl>
                                        <p:attrNameLst>
                                          <p:attrName>ppt_w</p:attrName>
                                        </p:attrNameLst>
                                      </p:cBhvr>
                                      <p:tavLst>
                                        <p:tav tm="0">
                                          <p:val>
                                            <p:fltVal val="0"/>
                                          </p:val>
                                        </p:tav>
                                        <p:tav tm="100000">
                                          <p:val>
                                            <p:strVal val="#ppt_w"/>
                                          </p:val>
                                        </p:tav>
                                      </p:tavLst>
                                    </p:anim>
                                    <p:anim calcmode="lin" valueType="num">
                                      <p:cBhvr>
                                        <p:cTn id="40" dur="500" fill="hold"/>
                                        <p:tgtEl>
                                          <p:spTgt spid="16"/>
                                        </p:tgtEl>
                                        <p:attrNameLst>
                                          <p:attrName>ppt_h</p:attrName>
                                        </p:attrNameLst>
                                      </p:cBhvr>
                                      <p:tavLst>
                                        <p:tav tm="0">
                                          <p:val>
                                            <p:fltVal val="0"/>
                                          </p:val>
                                        </p:tav>
                                        <p:tav tm="100000">
                                          <p:val>
                                            <p:strVal val="#ppt_h"/>
                                          </p:val>
                                        </p:tav>
                                      </p:tavLst>
                                    </p:anim>
                                    <p:animEffect transition="in" filter="fade">
                                      <p:cBhvr>
                                        <p:cTn id="41" dur="500"/>
                                        <p:tgtEl>
                                          <p:spTgt spid="16"/>
                                        </p:tgtEl>
                                      </p:cBhvr>
                                    </p:animEffect>
                                  </p:childTnLst>
                                </p:cTn>
                              </p:par>
                            </p:childTnLst>
                          </p:cTn>
                        </p:par>
                        <p:par>
                          <p:cTn id="42" fill="hold">
                            <p:stCondLst>
                              <p:cond delay="3500"/>
                            </p:stCondLst>
                            <p:childTnLst>
                              <p:par>
                                <p:cTn id="43" presetID="22" presetClass="entr" presetSubtype="8" fill="hold" grpId="0" nodeType="after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left)">
                                      <p:cBhvr>
                                        <p:cTn id="45" dur="500"/>
                                        <p:tgtEl>
                                          <p:spTgt spid="36"/>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500"/>
                                        <p:tgtEl>
                                          <p:spTgt spid="37"/>
                                        </p:tgtEl>
                                      </p:cBhvr>
                                    </p:animEffect>
                                  </p:childTnLst>
                                </p:cTn>
                              </p:par>
                            </p:childTnLst>
                          </p:cTn>
                        </p:par>
                        <p:par>
                          <p:cTn id="49" fill="hold">
                            <p:stCondLst>
                              <p:cond delay="4000"/>
                            </p:stCondLst>
                            <p:childTnLst>
                              <p:par>
                                <p:cTn id="50" presetID="22" presetClass="entr" presetSubtype="8" fill="hold"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par>
                          <p:cTn id="53" fill="hold">
                            <p:stCondLst>
                              <p:cond delay="4500"/>
                            </p:stCondLst>
                            <p:childTnLst>
                              <p:par>
                                <p:cTn id="54" presetID="53" presetClass="entr" presetSubtype="16" fill="hold" grpId="0" nodeType="afterEffect">
                                  <p:stCondLst>
                                    <p:cond delay="0"/>
                                  </p:stCondLst>
                                  <p:childTnLst>
                                    <p:set>
                                      <p:cBhvr>
                                        <p:cTn id="55" dur="1" fill="hold">
                                          <p:stCondLst>
                                            <p:cond delay="0"/>
                                          </p:stCondLst>
                                        </p:cTn>
                                        <p:tgtEl>
                                          <p:spTgt spid="20"/>
                                        </p:tgtEl>
                                        <p:attrNameLst>
                                          <p:attrName>style.visibility</p:attrName>
                                        </p:attrNameLst>
                                      </p:cBhvr>
                                      <p:to>
                                        <p:strVal val="visible"/>
                                      </p:to>
                                    </p:set>
                                    <p:anim calcmode="lin" valueType="num">
                                      <p:cBhvr>
                                        <p:cTn id="56" dur="500" fill="hold"/>
                                        <p:tgtEl>
                                          <p:spTgt spid="20"/>
                                        </p:tgtEl>
                                        <p:attrNameLst>
                                          <p:attrName>ppt_w</p:attrName>
                                        </p:attrNameLst>
                                      </p:cBhvr>
                                      <p:tavLst>
                                        <p:tav tm="0">
                                          <p:val>
                                            <p:fltVal val="0"/>
                                          </p:val>
                                        </p:tav>
                                        <p:tav tm="100000">
                                          <p:val>
                                            <p:strVal val="#ppt_w"/>
                                          </p:val>
                                        </p:tav>
                                      </p:tavLst>
                                    </p:anim>
                                    <p:anim calcmode="lin" valueType="num">
                                      <p:cBhvr>
                                        <p:cTn id="57" dur="500" fill="hold"/>
                                        <p:tgtEl>
                                          <p:spTgt spid="20"/>
                                        </p:tgtEl>
                                        <p:attrNameLst>
                                          <p:attrName>ppt_h</p:attrName>
                                        </p:attrNameLst>
                                      </p:cBhvr>
                                      <p:tavLst>
                                        <p:tav tm="0">
                                          <p:val>
                                            <p:fltVal val="0"/>
                                          </p:val>
                                        </p:tav>
                                        <p:tav tm="100000">
                                          <p:val>
                                            <p:strVal val="#ppt_h"/>
                                          </p:val>
                                        </p:tav>
                                      </p:tavLst>
                                    </p:anim>
                                    <p:animEffect transition="in" filter="fade">
                                      <p:cBhvr>
                                        <p:cTn id="58" dur="500"/>
                                        <p:tgtEl>
                                          <p:spTgt spid="20"/>
                                        </p:tgtEl>
                                      </p:cBhvr>
                                    </p:animEffect>
                                  </p:childTnLst>
                                </p:cTn>
                              </p:par>
                            </p:childTnLst>
                          </p:cTn>
                        </p:par>
                        <p:par>
                          <p:cTn id="59" fill="hold">
                            <p:stCondLst>
                              <p:cond delay="5000"/>
                            </p:stCondLst>
                            <p:childTnLst>
                              <p:par>
                                <p:cTn id="60" presetID="22" presetClass="entr" presetSubtype="8" fill="hold" grpId="0" nodeType="after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wipe(left)">
                                      <p:cBhvr>
                                        <p:cTn id="62" dur="500"/>
                                        <p:tgtEl>
                                          <p:spTgt spid="43"/>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38"/>
                                        </p:tgtEl>
                                        <p:attrNameLst>
                                          <p:attrName>style.visibility</p:attrName>
                                        </p:attrNameLst>
                                      </p:cBhvr>
                                      <p:to>
                                        <p:strVal val="visible"/>
                                      </p:to>
                                    </p:set>
                                    <p:animEffect transition="in" filter="wipe(left)">
                                      <p:cBhvr>
                                        <p:cTn id="65" dur="500"/>
                                        <p:tgtEl>
                                          <p:spTgt spid="38"/>
                                        </p:tgtEl>
                                      </p:cBhvr>
                                    </p:animEffect>
                                  </p:childTnLst>
                                </p:cTn>
                              </p:par>
                            </p:childTnLst>
                          </p:cTn>
                        </p:par>
                        <p:par>
                          <p:cTn id="66" fill="hold">
                            <p:stCondLst>
                              <p:cond delay="5500"/>
                            </p:stCondLst>
                            <p:childTnLst>
                              <p:par>
                                <p:cTn id="67" presetID="22" presetClass="entr" presetSubtype="8" fill="hold" nodeType="after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wipe(left)">
                                      <p:cBhvr>
                                        <p:cTn id="69" dur="500"/>
                                        <p:tgtEl>
                                          <p:spTgt spid="15"/>
                                        </p:tgtEl>
                                      </p:cBhvr>
                                    </p:animEffect>
                                  </p:childTnLst>
                                </p:cTn>
                              </p:par>
                            </p:childTnLst>
                          </p:cTn>
                        </p:par>
                        <p:par>
                          <p:cTn id="70" fill="hold">
                            <p:stCondLst>
                              <p:cond delay="6000"/>
                            </p:stCondLst>
                            <p:childTnLst>
                              <p:par>
                                <p:cTn id="71" presetID="53" presetClass="entr" presetSubtype="16"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 calcmode="lin" valueType="num">
                                      <p:cBhvr>
                                        <p:cTn id="73" dur="500" fill="hold"/>
                                        <p:tgtEl>
                                          <p:spTgt spid="22"/>
                                        </p:tgtEl>
                                        <p:attrNameLst>
                                          <p:attrName>ppt_w</p:attrName>
                                        </p:attrNameLst>
                                      </p:cBhvr>
                                      <p:tavLst>
                                        <p:tav tm="0">
                                          <p:val>
                                            <p:fltVal val="0"/>
                                          </p:val>
                                        </p:tav>
                                        <p:tav tm="100000">
                                          <p:val>
                                            <p:strVal val="#ppt_w"/>
                                          </p:val>
                                        </p:tav>
                                      </p:tavLst>
                                    </p:anim>
                                    <p:anim calcmode="lin" valueType="num">
                                      <p:cBhvr>
                                        <p:cTn id="74" dur="500" fill="hold"/>
                                        <p:tgtEl>
                                          <p:spTgt spid="22"/>
                                        </p:tgtEl>
                                        <p:attrNameLst>
                                          <p:attrName>ppt_h</p:attrName>
                                        </p:attrNameLst>
                                      </p:cBhvr>
                                      <p:tavLst>
                                        <p:tav tm="0">
                                          <p:val>
                                            <p:fltVal val="0"/>
                                          </p:val>
                                        </p:tav>
                                        <p:tav tm="100000">
                                          <p:val>
                                            <p:strVal val="#ppt_h"/>
                                          </p:val>
                                        </p:tav>
                                      </p:tavLst>
                                    </p:anim>
                                    <p:animEffect transition="in" filter="fade">
                                      <p:cBhvr>
                                        <p:cTn id="75" dur="500"/>
                                        <p:tgtEl>
                                          <p:spTgt spid="22"/>
                                        </p:tgtEl>
                                      </p:cBhvr>
                                    </p:animEffect>
                                  </p:childTnLst>
                                </p:cTn>
                              </p:par>
                            </p:childTnLst>
                          </p:cTn>
                        </p:par>
                        <p:par>
                          <p:cTn id="76" fill="hold">
                            <p:stCondLst>
                              <p:cond delay="6500"/>
                            </p:stCondLst>
                            <p:childTnLst>
                              <p:par>
                                <p:cTn id="77" presetID="22" presetClass="entr" presetSubtype="8" fill="hold" grpId="0" nodeType="after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wipe(left)">
                                      <p:cBhvr>
                                        <p:cTn id="79" dur="500"/>
                                        <p:tgtEl>
                                          <p:spTgt spid="39"/>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40"/>
                                        </p:tgtEl>
                                        <p:attrNameLst>
                                          <p:attrName>style.visibility</p:attrName>
                                        </p:attrNameLst>
                                      </p:cBhvr>
                                      <p:to>
                                        <p:strVal val="visible"/>
                                      </p:to>
                                    </p:set>
                                    <p:animEffect transition="in" filter="wipe(left)">
                                      <p:cBhvr>
                                        <p:cTn id="82" dur="500"/>
                                        <p:tgtEl>
                                          <p:spTgt spid="40"/>
                                        </p:tgtEl>
                                      </p:cBhvr>
                                    </p:animEffect>
                                  </p:childTnLst>
                                </p:cTn>
                              </p:par>
                            </p:childTnLst>
                          </p:cTn>
                        </p:par>
                        <p:par>
                          <p:cTn id="83" fill="hold">
                            <p:stCondLst>
                              <p:cond delay="7000"/>
                            </p:stCondLst>
                            <p:childTnLst>
                              <p:par>
                                <p:cTn id="84" presetID="22" presetClass="entr" presetSubtype="8" fill="hold" nodeType="afterEffect">
                                  <p:stCondLst>
                                    <p:cond delay="0"/>
                                  </p:stCondLst>
                                  <p:childTnLst>
                                    <p:set>
                                      <p:cBhvr>
                                        <p:cTn id="85" dur="1" fill="hold">
                                          <p:stCondLst>
                                            <p:cond delay="0"/>
                                          </p:stCondLst>
                                        </p:cTn>
                                        <p:tgtEl>
                                          <p:spTgt spid="19"/>
                                        </p:tgtEl>
                                        <p:attrNameLst>
                                          <p:attrName>style.visibility</p:attrName>
                                        </p:attrNameLst>
                                      </p:cBhvr>
                                      <p:to>
                                        <p:strVal val="visible"/>
                                      </p:to>
                                    </p:set>
                                    <p:animEffect transition="in" filter="wipe(left)">
                                      <p:cBhvr>
                                        <p:cTn id="86" dur="500"/>
                                        <p:tgtEl>
                                          <p:spTgt spid="19"/>
                                        </p:tgtEl>
                                      </p:cBhvr>
                                    </p:animEffect>
                                  </p:childTnLst>
                                </p:cTn>
                              </p:par>
                            </p:childTnLst>
                          </p:cTn>
                        </p:par>
                        <p:par>
                          <p:cTn id="87" fill="hold">
                            <p:stCondLst>
                              <p:cond delay="7500"/>
                            </p:stCondLst>
                            <p:childTnLst>
                              <p:par>
                                <p:cTn id="88" presetID="53" presetClass="entr" presetSubtype="16" fill="hold" grpId="0" nodeType="afterEffect">
                                  <p:stCondLst>
                                    <p:cond delay="0"/>
                                  </p:stCondLst>
                                  <p:childTnLst>
                                    <p:set>
                                      <p:cBhvr>
                                        <p:cTn id="89" dur="1" fill="hold">
                                          <p:stCondLst>
                                            <p:cond delay="0"/>
                                          </p:stCondLst>
                                        </p:cTn>
                                        <p:tgtEl>
                                          <p:spTgt spid="24"/>
                                        </p:tgtEl>
                                        <p:attrNameLst>
                                          <p:attrName>style.visibility</p:attrName>
                                        </p:attrNameLst>
                                      </p:cBhvr>
                                      <p:to>
                                        <p:strVal val="visible"/>
                                      </p:to>
                                    </p:set>
                                    <p:anim calcmode="lin" valueType="num">
                                      <p:cBhvr>
                                        <p:cTn id="90" dur="500" fill="hold"/>
                                        <p:tgtEl>
                                          <p:spTgt spid="24"/>
                                        </p:tgtEl>
                                        <p:attrNameLst>
                                          <p:attrName>ppt_w</p:attrName>
                                        </p:attrNameLst>
                                      </p:cBhvr>
                                      <p:tavLst>
                                        <p:tav tm="0">
                                          <p:val>
                                            <p:fltVal val="0"/>
                                          </p:val>
                                        </p:tav>
                                        <p:tav tm="100000">
                                          <p:val>
                                            <p:strVal val="#ppt_w"/>
                                          </p:val>
                                        </p:tav>
                                      </p:tavLst>
                                    </p:anim>
                                    <p:anim calcmode="lin" valueType="num">
                                      <p:cBhvr>
                                        <p:cTn id="91" dur="500" fill="hold"/>
                                        <p:tgtEl>
                                          <p:spTgt spid="24"/>
                                        </p:tgtEl>
                                        <p:attrNameLst>
                                          <p:attrName>ppt_h</p:attrName>
                                        </p:attrNameLst>
                                      </p:cBhvr>
                                      <p:tavLst>
                                        <p:tav tm="0">
                                          <p:val>
                                            <p:fltVal val="0"/>
                                          </p:val>
                                        </p:tav>
                                        <p:tav tm="100000">
                                          <p:val>
                                            <p:strVal val="#ppt_h"/>
                                          </p:val>
                                        </p:tav>
                                      </p:tavLst>
                                    </p:anim>
                                    <p:animEffect transition="in" filter="fade">
                                      <p:cBhvr>
                                        <p:cTn id="92" dur="500"/>
                                        <p:tgtEl>
                                          <p:spTgt spid="24"/>
                                        </p:tgtEl>
                                      </p:cBhvr>
                                    </p:animEffect>
                                  </p:childTnLst>
                                </p:cTn>
                              </p:par>
                            </p:childTnLst>
                          </p:cTn>
                        </p:par>
                        <p:par>
                          <p:cTn id="93" fill="hold">
                            <p:stCondLst>
                              <p:cond delay="8000"/>
                            </p:stCondLst>
                            <p:childTnLst>
                              <p:par>
                                <p:cTn id="94" presetID="22" presetClass="entr" presetSubtype="8" fill="hold" grpId="0" nodeType="afterEffect">
                                  <p:stCondLst>
                                    <p:cond delay="0"/>
                                  </p:stCondLst>
                                  <p:childTnLst>
                                    <p:set>
                                      <p:cBhvr>
                                        <p:cTn id="95" dur="1" fill="hold">
                                          <p:stCondLst>
                                            <p:cond delay="0"/>
                                          </p:stCondLst>
                                        </p:cTn>
                                        <p:tgtEl>
                                          <p:spTgt spid="41"/>
                                        </p:tgtEl>
                                        <p:attrNameLst>
                                          <p:attrName>style.visibility</p:attrName>
                                        </p:attrNameLst>
                                      </p:cBhvr>
                                      <p:to>
                                        <p:strVal val="visible"/>
                                      </p:to>
                                    </p:set>
                                    <p:animEffect transition="in" filter="wipe(left)">
                                      <p:cBhvr>
                                        <p:cTn id="96" dur="500"/>
                                        <p:tgtEl>
                                          <p:spTgt spid="41"/>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42"/>
                                        </p:tgtEl>
                                        <p:attrNameLst>
                                          <p:attrName>style.visibility</p:attrName>
                                        </p:attrNameLst>
                                      </p:cBhvr>
                                      <p:to>
                                        <p:strVal val="visible"/>
                                      </p:to>
                                    </p:set>
                                    <p:animEffect transition="in" filter="wipe(left)">
                                      <p:cBhvr>
                                        <p:cTn id="9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bldLvl="0" animBg="1"/>
      <p:bldP spid="20" grpId="0" bldLvl="0" animBg="1"/>
      <p:bldP spid="22" grpId="0" bldLvl="0" animBg="1"/>
      <p:bldP spid="24" grpId="0" bldLvl="0" animBg="1"/>
      <p:bldP spid="26" grpId="0" bldLvl="0" animBg="1"/>
      <p:bldP spid="33" grpId="0" bldLvl="0" animBg="1"/>
      <p:bldP spid="34" grpId="0"/>
      <p:bldP spid="35" grpId="0"/>
      <p:bldP spid="36" grpId="0"/>
      <p:bldP spid="37" grpId="0"/>
      <p:bldP spid="38" grpId="0"/>
      <p:bldP spid="39" grpId="0"/>
      <p:bldP spid="40" grpId="0"/>
      <p:bldP spid="41" grpId="0"/>
      <p:bldP spid="42" grpId="0"/>
      <p:bldP spid="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淘宝店chenying0907 58"/>
          <p:cNvGrpSpPr/>
          <p:nvPr/>
        </p:nvGrpSpPr>
        <p:grpSpPr>
          <a:xfrm>
            <a:off x="4821952" y="3760017"/>
            <a:ext cx="1179462" cy="1178602"/>
            <a:chOff x="3318846" y="2912708"/>
            <a:chExt cx="1187133" cy="1185900"/>
          </a:xfrm>
          <a:solidFill>
            <a:schemeClr val="accent2"/>
          </a:solidFill>
          <a:effectLst/>
        </p:grpSpPr>
        <p:sp>
          <p:nvSpPr>
            <p:cNvPr id="60" name="淘宝店chenying0907 5"/>
            <p:cNvSpPr/>
            <p:nvPr/>
          </p:nvSpPr>
          <p:spPr bwMode="auto">
            <a:xfrm>
              <a:off x="3537268" y="2912708"/>
              <a:ext cx="968711" cy="968712"/>
            </a:xfrm>
            <a:custGeom>
              <a:avLst/>
              <a:gdLst>
                <a:gd name="T0" fmla="*/ 33 w 6279"/>
                <a:gd name="T1" fmla="*/ 600 h 6277"/>
                <a:gd name="T2" fmla="*/ 140 w 6279"/>
                <a:gd name="T3" fmla="*/ 1177 h 6277"/>
                <a:gd name="T4" fmla="*/ 294 w 6279"/>
                <a:gd name="T5" fmla="*/ 1734 h 6277"/>
                <a:gd name="T6" fmla="*/ 495 w 6279"/>
                <a:gd name="T7" fmla="*/ 2271 h 6277"/>
                <a:gd name="T8" fmla="*/ 741 w 6279"/>
                <a:gd name="T9" fmla="*/ 2785 h 6277"/>
                <a:gd name="T10" fmla="*/ 1027 w 6279"/>
                <a:gd name="T11" fmla="*/ 3273 h 6277"/>
                <a:gd name="T12" fmla="*/ 1353 w 6279"/>
                <a:gd name="T13" fmla="*/ 3734 h 6277"/>
                <a:gd name="T14" fmla="*/ 1717 w 6279"/>
                <a:gd name="T15" fmla="*/ 4164 h 6277"/>
                <a:gd name="T16" fmla="*/ 2114 w 6279"/>
                <a:gd name="T17" fmla="*/ 4561 h 6277"/>
                <a:gd name="T18" fmla="*/ 2544 w 6279"/>
                <a:gd name="T19" fmla="*/ 4924 h 6277"/>
                <a:gd name="T20" fmla="*/ 3005 w 6279"/>
                <a:gd name="T21" fmla="*/ 5250 h 6277"/>
                <a:gd name="T22" fmla="*/ 3494 w 6279"/>
                <a:gd name="T23" fmla="*/ 5536 h 6277"/>
                <a:gd name="T24" fmla="*/ 4008 w 6279"/>
                <a:gd name="T25" fmla="*/ 5782 h 6277"/>
                <a:gd name="T26" fmla="*/ 4544 w 6279"/>
                <a:gd name="T27" fmla="*/ 5983 h 6277"/>
                <a:gd name="T28" fmla="*/ 5102 w 6279"/>
                <a:gd name="T29" fmla="*/ 6137 h 6277"/>
                <a:gd name="T30" fmla="*/ 5679 w 6279"/>
                <a:gd name="T31" fmla="*/ 6244 h 6277"/>
                <a:gd name="T32" fmla="*/ 5974 w 6279"/>
                <a:gd name="T33" fmla="*/ 4918 h 6277"/>
                <a:gd name="T34" fmla="*/ 5856 w 6279"/>
                <a:gd name="T35" fmla="*/ 4903 h 6277"/>
                <a:gd name="T36" fmla="*/ 5740 w 6279"/>
                <a:gd name="T37" fmla="*/ 4886 h 6277"/>
                <a:gd name="T38" fmla="*/ 5624 w 6279"/>
                <a:gd name="T39" fmla="*/ 4865 h 6277"/>
                <a:gd name="T40" fmla="*/ 5510 w 6279"/>
                <a:gd name="T41" fmla="*/ 4843 h 6277"/>
                <a:gd name="T42" fmla="*/ 5396 w 6279"/>
                <a:gd name="T43" fmla="*/ 4818 h 6277"/>
                <a:gd name="T44" fmla="*/ 5283 w 6279"/>
                <a:gd name="T45" fmla="*/ 4790 h 6277"/>
                <a:gd name="T46" fmla="*/ 5172 w 6279"/>
                <a:gd name="T47" fmla="*/ 4760 h 6277"/>
                <a:gd name="T48" fmla="*/ 5061 w 6279"/>
                <a:gd name="T49" fmla="*/ 4727 h 6277"/>
                <a:gd name="T50" fmla="*/ 4950 w 6279"/>
                <a:gd name="T51" fmla="*/ 4693 h 6277"/>
                <a:gd name="T52" fmla="*/ 4841 w 6279"/>
                <a:gd name="T53" fmla="*/ 4656 h 6277"/>
                <a:gd name="T54" fmla="*/ 4734 w 6279"/>
                <a:gd name="T55" fmla="*/ 4617 h 6277"/>
                <a:gd name="T56" fmla="*/ 4627 w 6279"/>
                <a:gd name="T57" fmla="*/ 4575 h 6277"/>
                <a:gd name="T58" fmla="*/ 4523 w 6279"/>
                <a:gd name="T59" fmla="*/ 4531 h 6277"/>
                <a:gd name="T60" fmla="*/ 4418 w 6279"/>
                <a:gd name="T61" fmla="*/ 4485 h 6277"/>
                <a:gd name="T62" fmla="*/ 4314 w 6279"/>
                <a:gd name="T63" fmla="*/ 4437 h 6277"/>
                <a:gd name="T64" fmla="*/ 4213 w 6279"/>
                <a:gd name="T65" fmla="*/ 4386 h 6277"/>
                <a:gd name="T66" fmla="*/ 6279 w 6279"/>
                <a:gd name="T67" fmla="*/ 1690 h 6277"/>
                <a:gd name="T68" fmla="*/ 2279 w 6279"/>
                <a:gd name="T69" fmla="*/ 619 h 6277"/>
                <a:gd name="T70" fmla="*/ 1866 w 6279"/>
                <a:gd name="T71" fmla="*/ 2015 h 6277"/>
                <a:gd name="T72" fmla="*/ 1816 w 6279"/>
                <a:gd name="T73" fmla="*/ 1913 h 6277"/>
                <a:gd name="T74" fmla="*/ 1770 w 6279"/>
                <a:gd name="T75" fmla="*/ 1809 h 6277"/>
                <a:gd name="T76" fmla="*/ 1724 w 6279"/>
                <a:gd name="T77" fmla="*/ 1705 h 6277"/>
                <a:gd name="T78" fmla="*/ 1681 w 6279"/>
                <a:gd name="T79" fmla="*/ 1598 h 6277"/>
                <a:gd name="T80" fmla="*/ 1642 w 6279"/>
                <a:gd name="T81" fmla="*/ 1491 h 6277"/>
                <a:gd name="T82" fmla="*/ 1603 w 6279"/>
                <a:gd name="T83" fmla="*/ 1383 h 6277"/>
                <a:gd name="T84" fmla="*/ 1567 w 6279"/>
                <a:gd name="T85" fmla="*/ 1274 h 6277"/>
                <a:gd name="T86" fmla="*/ 1533 w 6279"/>
                <a:gd name="T87" fmla="*/ 1164 h 6277"/>
                <a:gd name="T88" fmla="*/ 1503 w 6279"/>
                <a:gd name="T89" fmla="*/ 1052 h 6277"/>
                <a:gd name="T90" fmla="*/ 1473 w 6279"/>
                <a:gd name="T91" fmla="*/ 940 h 6277"/>
                <a:gd name="T92" fmla="*/ 1447 w 6279"/>
                <a:gd name="T93" fmla="*/ 827 h 6277"/>
                <a:gd name="T94" fmla="*/ 1423 w 6279"/>
                <a:gd name="T95" fmla="*/ 713 h 6277"/>
                <a:gd name="T96" fmla="*/ 1402 w 6279"/>
                <a:gd name="T97" fmla="*/ 597 h 6277"/>
                <a:gd name="T98" fmla="*/ 1383 w 6279"/>
                <a:gd name="T99" fmla="*/ 481 h 6277"/>
                <a:gd name="T100" fmla="*/ 1366 w 6279"/>
                <a:gd name="T101" fmla="*/ 365 h 6277"/>
                <a:gd name="T102" fmla="*/ 0 w 6279"/>
                <a:gd name="T103" fmla="*/ 306 h 6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79" h="6277">
                  <a:moveTo>
                    <a:pt x="0" y="306"/>
                  </a:moveTo>
                  <a:lnTo>
                    <a:pt x="33" y="600"/>
                  </a:lnTo>
                  <a:lnTo>
                    <a:pt x="81" y="891"/>
                  </a:lnTo>
                  <a:lnTo>
                    <a:pt x="140" y="1177"/>
                  </a:lnTo>
                  <a:lnTo>
                    <a:pt x="211" y="1458"/>
                  </a:lnTo>
                  <a:lnTo>
                    <a:pt x="294" y="1734"/>
                  </a:lnTo>
                  <a:lnTo>
                    <a:pt x="390" y="2006"/>
                  </a:lnTo>
                  <a:lnTo>
                    <a:pt x="495" y="2271"/>
                  </a:lnTo>
                  <a:lnTo>
                    <a:pt x="613" y="2531"/>
                  </a:lnTo>
                  <a:lnTo>
                    <a:pt x="741" y="2785"/>
                  </a:lnTo>
                  <a:lnTo>
                    <a:pt x="879" y="3032"/>
                  </a:lnTo>
                  <a:lnTo>
                    <a:pt x="1027" y="3273"/>
                  </a:lnTo>
                  <a:lnTo>
                    <a:pt x="1186" y="3507"/>
                  </a:lnTo>
                  <a:lnTo>
                    <a:pt x="1353" y="3734"/>
                  </a:lnTo>
                  <a:lnTo>
                    <a:pt x="1530" y="3953"/>
                  </a:lnTo>
                  <a:lnTo>
                    <a:pt x="1717" y="4164"/>
                  </a:lnTo>
                  <a:lnTo>
                    <a:pt x="1911" y="4367"/>
                  </a:lnTo>
                  <a:lnTo>
                    <a:pt x="2114" y="4561"/>
                  </a:lnTo>
                  <a:lnTo>
                    <a:pt x="2325" y="4748"/>
                  </a:lnTo>
                  <a:lnTo>
                    <a:pt x="2544" y="4924"/>
                  </a:lnTo>
                  <a:lnTo>
                    <a:pt x="2771" y="5092"/>
                  </a:lnTo>
                  <a:lnTo>
                    <a:pt x="3005" y="5250"/>
                  </a:lnTo>
                  <a:lnTo>
                    <a:pt x="3246" y="5398"/>
                  </a:lnTo>
                  <a:lnTo>
                    <a:pt x="3494" y="5536"/>
                  </a:lnTo>
                  <a:lnTo>
                    <a:pt x="3748" y="5664"/>
                  </a:lnTo>
                  <a:lnTo>
                    <a:pt x="4008" y="5782"/>
                  </a:lnTo>
                  <a:lnTo>
                    <a:pt x="4273" y="5887"/>
                  </a:lnTo>
                  <a:lnTo>
                    <a:pt x="4544" y="5983"/>
                  </a:lnTo>
                  <a:lnTo>
                    <a:pt x="4821" y="6066"/>
                  </a:lnTo>
                  <a:lnTo>
                    <a:pt x="5102" y="6137"/>
                  </a:lnTo>
                  <a:lnTo>
                    <a:pt x="5389" y="6196"/>
                  </a:lnTo>
                  <a:lnTo>
                    <a:pt x="5679" y="6244"/>
                  </a:lnTo>
                  <a:lnTo>
                    <a:pt x="5974" y="6277"/>
                  </a:lnTo>
                  <a:lnTo>
                    <a:pt x="5974" y="4918"/>
                  </a:lnTo>
                  <a:lnTo>
                    <a:pt x="5915" y="4911"/>
                  </a:lnTo>
                  <a:lnTo>
                    <a:pt x="5856" y="4903"/>
                  </a:lnTo>
                  <a:lnTo>
                    <a:pt x="5798" y="4895"/>
                  </a:lnTo>
                  <a:lnTo>
                    <a:pt x="5740" y="4886"/>
                  </a:lnTo>
                  <a:lnTo>
                    <a:pt x="5682" y="4875"/>
                  </a:lnTo>
                  <a:lnTo>
                    <a:pt x="5624" y="4865"/>
                  </a:lnTo>
                  <a:lnTo>
                    <a:pt x="5567" y="4854"/>
                  </a:lnTo>
                  <a:lnTo>
                    <a:pt x="5510" y="4843"/>
                  </a:lnTo>
                  <a:lnTo>
                    <a:pt x="5453" y="4831"/>
                  </a:lnTo>
                  <a:lnTo>
                    <a:pt x="5396" y="4818"/>
                  </a:lnTo>
                  <a:lnTo>
                    <a:pt x="5339" y="4804"/>
                  </a:lnTo>
                  <a:lnTo>
                    <a:pt x="5283" y="4790"/>
                  </a:lnTo>
                  <a:lnTo>
                    <a:pt x="5227" y="4775"/>
                  </a:lnTo>
                  <a:lnTo>
                    <a:pt x="5172" y="4760"/>
                  </a:lnTo>
                  <a:lnTo>
                    <a:pt x="5116" y="4743"/>
                  </a:lnTo>
                  <a:lnTo>
                    <a:pt x="5061" y="4727"/>
                  </a:lnTo>
                  <a:lnTo>
                    <a:pt x="5005" y="4710"/>
                  </a:lnTo>
                  <a:lnTo>
                    <a:pt x="4950" y="4693"/>
                  </a:lnTo>
                  <a:lnTo>
                    <a:pt x="4896" y="4674"/>
                  </a:lnTo>
                  <a:lnTo>
                    <a:pt x="4841" y="4656"/>
                  </a:lnTo>
                  <a:lnTo>
                    <a:pt x="4788" y="4636"/>
                  </a:lnTo>
                  <a:lnTo>
                    <a:pt x="4734" y="4617"/>
                  </a:lnTo>
                  <a:lnTo>
                    <a:pt x="4681" y="4596"/>
                  </a:lnTo>
                  <a:lnTo>
                    <a:pt x="4627" y="4575"/>
                  </a:lnTo>
                  <a:lnTo>
                    <a:pt x="4574" y="4554"/>
                  </a:lnTo>
                  <a:lnTo>
                    <a:pt x="4523" y="4531"/>
                  </a:lnTo>
                  <a:lnTo>
                    <a:pt x="4470" y="4508"/>
                  </a:lnTo>
                  <a:lnTo>
                    <a:pt x="4418" y="4485"/>
                  </a:lnTo>
                  <a:lnTo>
                    <a:pt x="4366" y="4461"/>
                  </a:lnTo>
                  <a:lnTo>
                    <a:pt x="4314" y="4437"/>
                  </a:lnTo>
                  <a:lnTo>
                    <a:pt x="4264" y="4412"/>
                  </a:lnTo>
                  <a:lnTo>
                    <a:pt x="4213" y="4386"/>
                  </a:lnTo>
                  <a:lnTo>
                    <a:pt x="5661" y="3998"/>
                  </a:lnTo>
                  <a:lnTo>
                    <a:pt x="6279" y="1690"/>
                  </a:lnTo>
                  <a:lnTo>
                    <a:pt x="4589" y="0"/>
                  </a:lnTo>
                  <a:lnTo>
                    <a:pt x="2279" y="619"/>
                  </a:lnTo>
                  <a:lnTo>
                    <a:pt x="1891" y="2066"/>
                  </a:lnTo>
                  <a:lnTo>
                    <a:pt x="1866" y="2015"/>
                  </a:lnTo>
                  <a:lnTo>
                    <a:pt x="1841" y="1964"/>
                  </a:lnTo>
                  <a:lnTo>
                    <a:pt x="1816" y="1913"/>
                  </a:lnTo>
                  <a:lnTo>
                    <a:pt x="1793" y="1861"/>
                  </a:lnTo>
                  <a:lnTo>
                    <a:pt x="1770" y="1809"/>
                  </a:lnTo>
                  <a:lnTo>
                    <a:pt x="1746" y="1757"/>
                  </a:lnTo>
                  <a:lnTo>
                    <a:pt x="1724" y="1705"/>
                  </a:lnTo>
                  <a:lnTo>
                    <a:pt x="1703" y="1652"/>
                  </a:lnTo>
                  <a:lnTo>
                    <a:pt x="1681" y="1598"/>
                  </a:lnTo>
                  <a:lnTo>
                    <a:pt x="1661" y="1545"/>
                  </a:lnTo>
                  <a:lnTo>
                    <a:pt x="1642" y="1491"/>
                  </a:lnTo>
                  <a:lnTo>
                    <a:pt x="1621" y="1438"/>
                  </a:lnTo>
                  <a:lnTo>
                    <a:pt x="1603" y="1383"/>
                  </a:lnTo>
                  <a:lnTo>
                    <a:pt x="1585" y="1329"/>
                  </a:lnTo>
                  <a:lnTo>
                    <a:pt x="1567" y="1274"/>
                  </a:lnTo>
                  <a:lnTo>
                    <a:pt x="1550" y="1218"/>
                  </a:lnTo>
                  <a:lnTo>
                    <a:pt x="1533" y="1164"/>
                  </a:lnTo>
                  <a:lnTo>
                    <a:pt x="1518" y="1108"/>
                  </a:lnTo>
                  <a:lnTo>
                    <a:pt x="1503" y="1052"/>
                  </a:lnTo>
                  <a:lnTo>
                    <a:pt x="1487" y="996"/>
                  </a:lnTo>
                  <a:lnTo>
                    <a:pt x="1473" y="940"/>
                  </a:lnTo>
                  <a:lnTo>
                    <a:pt x="1460" y="883"/>
                  </a:lnTo>
                  <a:lnTo>
                    <a:pt x="1447" y="827"/>
                  </a:lnTo>
                  <a:lnTo>
                    <a:pt x="1434" y="770"/>
                  </a:lnTo>
                  <a:lnTo>
                    <a:pt x="1423" y="713"/>
                  </a:lnTo>
                  <a:lnTo>
                    <a:pt x="1412" y="655"/>
                  </a:lnTo>
                  <a:lnTo>
                    <a:pt x="1402" y="597"/>
                  </a:lnTo>
                  <a:lnTo>
                    <a:pt x="1392" y="539"/>
                  </a:lnTo>
                  <a:lnTo>
                    <a:pt x="1383" y="481"/>
                  </a:lnTo>
                  <a:lnTo>
                    <a:pt x="1375" y="424"/>
                  </a:lnTo>
                  <a:lnTo>
                    <a:pt x="1366" y="365"/>
                  </a:lnTo>
                  <a:lnTo>
                    <a:pt x="1359" y="306"/>
                  </a:lnTo>
                  <a:lnTo>
                    <a:pt x="0" y="306"/>
                  </a:lnTo>
                  <a:close/>
                </a:path>
              </a:pathLst>
            </a:custGeom>
            <a:grpFill/>
            <a:effectLst/>
            <a:scene3d>
              <a:camera prst="orthographicFront">
                <a:rot lat="0" lon="0" rev="0"/>
              </a:camera>
              <a:lightRig rig="threePt" dir="t">
                <a:rot lat="0" lon="0" rev="1200000"/>
              </a:lightRig>
            </a:scene3d>
            <a:sp3d contourW="12700">
              <a:contourClr>
                <a:schemeClr val="accent2"/>
              </a:contourClr>
            </a:sp3d>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t" anchorCtr="0" compatLnSpc="1"/>
            <a:lstStyle/>
            <a:p>
              <a:endParaRPr lang="zh-CN" altLang="en-US">
                <a:solidFill>
                  <a:schemeClr val="tx1">
                    <a:lumMod val="65000"/>
                    <a:lumOff val="35000"/>
                  </a:schemeClr>
                </a:solidFill>
                <a:cs typeface="+mn-ea"/>
                <a:sym typeface="+mn-lt"/>
              </a:endParaRPr>
            </a:p>
          </p:txBody>
        </p:sp>
        <p:sp>
          <p:nvSpPr>
            <p:cNvPr id="64" name="淘宝店chenying0907 6"/>
            <p:cNvSpPr/>
            <p:nvPr/>
          </p:nvSpPr>
          <p:spPr bwMode="auto">
            <a:xfrm>
              <a:off x="3318846" y="3540828"/>
              <a:ext cx="557780" cy="557780"/>
            </a:xfrm>
            <a:custGeom>
              <a:avLst/>
              <a:gdLst>
                <a:gd name="T0" fmla="*/ 2950 w 3617"/>
                <a:gd name="T1" fmla="*/ 406 h 3615"/>
                <a:gd name="T2" fmla="*/ 2728 w 3617"/>
                <a:gd name="T3" fmla="*/ 250 h 3615"/>
                <a:gd name="T4" fmla="*/ 2489 w 3617"/>
                <a:gd name="T5" fmla="*/ 133 h 3615"/>
                <a:gd name="T6" fmla="*/ 2239 w 3617"/>
                <a:gd name="T7" fmla="*/ 51 h 3615"/>
                <a:gd name="T8" fmla="*/ 1982 w 3617"/>
                <a:gd name="T9" fmla="*/ 8 h 3615"/>
                <a:gd name="T10" fmla="*/ 1721 w 3617"/>
                <a:gd name="T11" fmla="*/ 2 h 3615"/>
                <a:gd name="T12" fmla="*/ 1463 w 3617"/>
                <a:gd name="T13" fmla="*/ 33 h 3615"/>
                <a:gd name="T14" fmla="*/ 1210 w 3617"/>
                <a:gd name="T15" fmla="*/ 101 h 3615"/>
                <a:gd name="T16" fmla="*/ 968 w 3617"/>
                <a:gd name="T17" fmla="*/ 207 h 3615"/>
                <a:gd name="T18" fmla="*/ 739 w 3617"/>
                <a:gd name="T19" fmla="*/ 350 h 3615"/>
                <a:gd name="T20" fmla="*/ 530 w 3617"/>
                <a:gd name="T21" fmla="*/ 529 h 3615"/>
                <a:gd name="T22" fmla="*/ 349 w 3617"/>
                <a:gd name="T23" fmla="*/ 738 h 3615"/>
                <a:gd name="T24" fmla="*/ 207 w 3617"/>
                <a:gd name="T25" fmla="*/ 967 h 3615"/>
                <a:gd name="T26" fmla="*/ 102 w 3617"/>
                <a:gd name="T27" fmla="*/ 1209 h 3615"/>
                <a:gd name="T28" fmla="*/ 34 w 3617"/>
                <a:gd name="T29" fmla="*/ 1462 h 3615"/>
                <a:gd name="T30" fmla="*/ 2 w 3617"/>
                <a:gd name="T31" fmla="*/ 1721 h 3615"/>
                <a:gd name="T32" fmla="*/ 8 w 3617"/>
                <a:gd name="T33" fmla="*/ 1981 h 3615"/>
                <a:gd name="T34" fmla="*/ 52 w 3617"/>
                <a:gd name="T35" fmla="*/ 2238 h 3615"/>
                <a:gd name="T36" fmla="*/ 132 w 3617"/>
                <a:gd name="T37" fmla="*/ 2487 h 3615"/>
                <a:gd name="T38" fmla="*/ 251 w 3617"/>
                <a:gd name="T39" fmla="*/ 2726 h 3615"/>
                <a:gd name="T40" fmla="*/ 405 w 3617"/>
                <a:gd name="T41" fmla="*/ 2948 h 3615"/>
                <a:gd name="T42" fmla="*/ 597 w 3617"/>
                <a:gd name="T43" fmla="*/ 3150 h 3615"/>
                <a:gd name="T44" fmla="*/ 813 w 3617"/>
                <a:gd name="T45" fmla="*/ 3318 h 3615"/>
                <a:gd name="T46" fmla="*/ 1047 w 3617"/>
                <a:gd name="T47" fmla="*/ 3448 h 3615"/>
                <a:gd name="T48" fmla="*/ 1294 w 3617"/>
                <a:gd name="T49" fmla="*/ 3541 h 3615"/>
                <a:gd name="T50" fmla="*/ 1549 w 3617"/>
                <a:gd name="T51" fmla="*/ 3597 h 3615"/>
                <a:gd name="T52" fmla="*/ 1809 w 3617"/>
                <a:gd name="T53" fmla="*/ 3615 h 3615"/>
                <a:gd name="T54" fmla="*/ 2069 w 3617"/>
                <a:gd name="T55" fmla="*/ 3597 h 3615"/>
                <a:gd name="T56" fmla="*/ 2323 w 3617"/>
                <a:gd name="T57" fmla="*/ 3541 h 3615"/>
                <a:gd name="T58" fmla="*/ 2570 w 3617"/>
                <a:gd name="T59" fmla="*/ 3448 h 3615"/>
                <a:gd name="T60" fmla="*/ 2804 w 3617"/>
                <a:gd name="T61" fmla="*/ 3318 h 3615"/>
                <a:gd name="T62" fmla="*/ 3020 w 3617"/>
                <a:gd name="T63" fmla="*/ 3150 h 3615"/>
                <a:gd name="T64" fmla="*/ 3211 w 3617"/>
                <a:gd name="T65" fmla="*/ 2948 h 3615"/>
                <a:gd name="T66" fmla="*/ 3366 w 3617"/>
                <a:gd name="T67" fmla="*/ 2726 h 3615"/>
                <a:gd name="T68" fmla="*/ 3484 w 3617"/>
                <a:gd name="T69" fmla="*/ 2487 h 3615"/>
                <a:gd name="T70" fmla="*/ 3565 w 3617"/>
                <a:gd name="T71" fmla="*/ 2238 h 3615"/>
                <a:gd name="T72" fmla="*/ 3609 w 3617"/>
                <a:gd name="T73" fmla="*/ 1981 h 3615"/>
                <a:gd name="T74" fmla="*/ 3615 w 3617"/>
                <a:gd name="T75" fmla="*/ 1721 h 3615"/>
                <a:gd name="T76" fmla="*/ 3584 w 3617"/>
                <a:gd name="T77" fmla="*/ 1462 h 3615"/>
                <a:gd name="T78" fmla="*/ 3516 w 3617"/>
                <a:gd name="T79" fmla="*/ 1209 h 3615"/>
                <a:gd name="T80" fmla="*/ 3410 w 3617"/>
                <a:gd name="T81" fmla="*/ 967 h 3615"/>
                <a:gd name="T82" fmla="*/ 3267 w 3617"/>
                <a:gd name="T83" fmla="*/ 738 h 3615"/>
                <a:gd name="T84" fmla="*/ 3087 w 3617"/>
                <a:gd name="T85" fmla="*/ 529 h 3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17" h="3615">
                  <a:moveTo>
                    <a:pt x="3087" y="529"/>
                  </a:moveTo>
                  <a:lnTo>
                    <a:pt x="3020" y="465"/>
                  </a:lnTo>
                  <a:lnTo>
                    <a:pt x="2950" y="406"/>
                  </a:lnTo>
                  <a:lnTo>
                    <a:pt x="2878" y="350"/>
                  </a:lnTo>
                  <a:lnTo>
                    <a:pt x="2804" y="298"/>
                  </a:lnTo>
                  <a:lnTo>
                    <a:pt x="2728" y="250"/>
                  </a:lnTo>
                  <a:lnTo>
                    <a:pt x="2649" y="207"/>
                  </a:lnTo>
                  <a:lnTo>
                    <a:pt x="2570" y="167"/>
                  </a:lnTo>
                  <a:lnTo>
                    <a:pt x="2489" y="133"/>
                  </a:lnTo>
                  <a:lnTo>
                    <a:pt x="2407" y="101"/>
                  </a:lnTo>
                  <a:lnTo>
                    <a:pt x="2323" y="75"/>
                  </a:lnTo>
                  <a:lnTo>
                    <a:pt x="2239" y="51"/>
                  </a:lnTo>
                  <a:lnTo>
                    <a:pt x="2154" y="33"/>
                  </a:lnTo>
                  <a:lnTo>
                    <a:pt x="2069" y="19"/>
                  </a:lnTo>
                  <a:lnTo>
                    <a:pt x="1982" y="8"/>
                  </a:lnTo>
                  <a:lnTo>
                    <a:pt x="1895" y="2"/>
                  </a:lnTo>
                  <a:lnTo>
                    <a:pt x="1809" y="0"/>
                  </a:lnTo>
                  <a:lnTo>
                    <a:pt x="1721" y="2"/>
                  </a:lnTo>
                  <a:lnTo>
                    <a:pt x="1635" y="8"/>
                  </a:lnTo>
                  <a:lnTo>
                    <a:pt x="1549" y="19"/>
                  </a:lnTo>
                  <a:lnTo>
                    <a:pt x="1463" y="33"/>
                  </a:lnTo>
                  <a:lnTo>
                    <a:pt x="1378" y="51"/>
                  </a:lnTo>
                  <a:lnTo>
                    <a:pt x="1294" y="75"/>
                  </a:lnTo>
                  <a:lnTo>
                    <a:pt x="1210" y="101"/>
                  </a:lnTo>
                  <a:lnTo>
                    <a:pt x="1128" y="133"/>
                  </a:lnTo>
                  <a:lnTo>
                    <a:pt x="1047" y="167"/>
                  </a:lnTo>
                  <a:lnTo>
                    <a:pt x="968" y="207"/>
                  </a:lnTo>
                  <a:lnTo>
                    <a:pt x="890" y="250"/>
                  </a:lnTo>
                  <a:lnTo>
                    <a:pt x="813" y="298"/>
                  </a:lnTo>
                  <a:lnTo>
                    <a:pt x="739" y="350"/>
                  </a:lnTo>
                  <a:lnTo>
                    <a:pt x="667" y="406"/>
                  </a:lnTo>
                  <a:lnTo>
                    <a:pt x="597" y="465"/>
                  </a:lnTo>
                  <a:lnTo>
                    <a:pt x="530" y="529"/>
                  </a:lnTo>
                  <a:lnTo>
                    <a:pt x="465" y="596"/>
                  </a:lnTo>
                  <a:lnTo>
                    <a:pt x="405" y="666"/>
                  </a:lnTo>
                  <a:lnTo>
                    <a:pt x="349" y="738"/>
                  </a:lnTo>
                  <a:lnTo>
                    <a:pt x="298" y="813"/>
                  </a:lnTo>
                  <a:lnTo>
                    <a:pt x="251" y="889"/>
                  </a:lnTo>
                  <a:lnTo>
                    <a:pt x="207" y="967"/>
                  </a:lnTo>
                  <a:lnTo>
                    <a:pt x="168" y="1046"/>
                  </a:lnTo>
                  <a:lnTo>
                    <a:pt x="132" y="1127"/>
                  </a:lnTo>
                  <a:lnTo>
                    <a:pt x="102" y="1209"/>
                  </a:lnTo>
                  <a:lnTo>
                    <a:pt x="74" y="1293"/>
                  </a:lnTo>
                  <a:lnTo>
                    <a:pt x="52" y="1377"/>
                  </a:lnTo>
                  <a:lnTo>
                    <a:pt x="34" y="1462"/>
                  </a:lnTo>
                  <a:lnTo>
                    <a:pt x="18" y="1547"/>
                  </a:lnTo>
                  <a:lnTo>
                    <a:pt x="8" y="1634"/>
                  </a:lnTo>
                  <a:lnTo>
                    <a:pt x="2" y="1721"/>
                  </a:lnTo>
                  <a:lnTo>
                    <a:pt x="0" y="1807"/>
                  </a:lnTo>
                  <a:lnTo>
                    <a:pt x="2" y="1894"/>
                  </a:lnTo>
                  <a:lnTo>
                    <a:pt x="8" y="1981"/>
                  </a:lnTo>
                  <a:lnTo>
                    <a:pt x="18" y="2067"/>
                  </a:lnTo>
                  <a:lnTo>
                    <a:pt x="34" y="2152"/>
                  </a:lnTo>
                  <a:lnTo>
                    <a:pt x="52" y="2238"/>
                  </a:lnTo>
                  <a:lnTo>
                    <a:pt x="74" y="2322"/>
                  </a:lnTo>
                  <a:lnTo>
                    <a:pt x="102" y="2405"/>
                  </a:lnTo>
                  <a:lnTo>
                    <a:pt x="132" y="2487"/>
                  </a:lnTo>
                  <a:lnTo>
                    <a:pt x="168" y="2569"/>
                  </a:lnTo>
                  <a:lnTo>
                    <a:pt x="207" y="2648"/>
                  </a:lnTo>
                  <a:lnTo>
                    <a:pt x="251" y="2726"/>
                  </a:lnTo>
                  <a:lnTo>
                    <a:pt x="298" y="2802"/>
                  </a:lnTo>
                  <a:lnTo>
                    <a:pt x="349" y="2876"/>
                  </a:lnTo>
                  <a:lnTo>
                    <a:pt x="405" y="2948"/>
                  </a:lnTo>
                  <a:lnTo>
                    <a:pt x="465" y="3018"/>
                  </a:lnTo>
                  <a:lnTo>
                    <a:pt x="530" y="3085"/>
                  </a:lnTo>
                  <a:lnTo>
                    <a:pt x="597" y="3150"/>
                  </a:lnTo>
                  <a:lnTo>
                    <a:pt x="667" y="3210"/>
                  </a:lnTo>
                  <a:lnTo>
                    <a:pt x="739" y="3266"/>
                  </a:lnTo>
                  <a:lnTo>
                    <a:pt x="813" y="3318"/>
                  </a:lnTo>
                  <a:lnTo>
                    <a:pt x="890" y="3364"/>
                  </a:lnTo>
                  <a:lnTo>
                    <a:pt x="968" y="3408"/>
                  </a:lnTo>
                  <a:lnTo>
                    <a:pt x="1047" y="3448"/>
                  </a:lnTo>
                  <a:lnTo>
                    <a:pt x="1128" y="3483"/>
                  </a:lnTo>
                  <a:lnTo>
                    <a:pt x="1210" y="3514"/>
                  </a:lnTo>
                  <a:lnTo>
                    <a:pt x="1294" y="3541"/>
                  </a:lnTo>
                  <a:lnTo>
                    <a:pt x="1378" y="3563"/>
                  </a:lnTo>
                  <a:lnTo>
                    <a:pt x="1463" y="3582"/>
                  </a:lnTo>
                  <a:lnTo>
                    <a:pt x="1549" y="3597"/>
                  </a:lnTo>
                  <a:lnTo>
                    <a:pt x="1635" y="3607"/>
                  </a:lnTo>
                  <a:lnTo>
                    <a:pt x="1721" y="3613"/>
                  </a:lnTo>
                  <a:lnTo>
                    <a:pt x="1809" y="3615"/>
                  </a:lnTo>
                  <a:lnTo>
                    <a:pt x="1895" y="3613"/>
                  </a:lnTo>
                  <a:lnTo>
                    <a:pt x="1982" y="3607"/>
                  </a:lnTo>
                  <a:lnTo>
                    <a:pt x="2069" y="3597"/>
                  </a:lnTo>
                  <a:lnTo>
                    <a:pt x="2154" y="3582"/>
                  </a:lnTo>
                  <a:lnTo>
                    <a:pt x="2239" y="3563"/>
                  </a:lnTo>
                  <a:lnTo>
                    <a:pt x="2323" y="3541"/>
                  </a:lnTo>
                  <a:lnTo>
                    <a:pt x="2407" y="3514"/>
                  </a:lnTo>
                  <a:lnTo>
                    <a:pt x="2489" y="3483"/>
                  </a:lnTo>
                  <a:lnTo>
                    <a:pt x="2570" y="3448"/>
                  </a:lnTo>
                  <a:lnTo>
                    <a:pt x="2649" y="3408"/>
                  </a:lnTo>
                  <a:lnTo>
                    <a:pt x="2728" y="3364"/>
                  </a:lnTo>
                  <a:lnTo>
                    <a:pt x="2804" y="3318"/>
                  </a:lnTo>
                  <a:lnTo>
                    <a:pt x="2878" y="3266"/>
                  </a:lnTo>
                  <a:lnTo>
                    <a:pt x="2950" y="3210"/>
                  </a:lnTo>
                  <a:lnTo>
                    <a:pt x="3020" y="3150"/>
                  </a:lnTo>
                  <a:lnTo>
                    <a:pt x="3087" y="3085"/>
                  </a:lnTo>
                  <a:lnTo>
                    <a:pt x="3151" y="3018"/>
                  </a:lnTo>
                  <a:lnTo>
                    <a:pt x="3211" y="2948"/>
                  </a:lnTo>
                  <a:lnTo>
                    <a:pt x="3267" y="2876"/>
                  </a:lnTo>
                  <a:lnTo>
                    <a:pt x="3319" y="2802"/>
                  </a:lnTo>
                  <a:lnTo>
                    <a:pt x="3366" y="2726"/>
                  </a:lnTo>
                  <a:lnTo>
                    <a:pt x="3410" y="2648"/>
                  </a:lnTo>
                  <a:lnTo>
                    <a:pt x="3450" y="2569"/>
                  </a:lnTo>
                  <a:lnTo>
                    <a:pt x="3484" y="2487"/>
                  </a:lnTo>
                  <a:lnTo>
                    <a:pt x="3516" y="2405"/>
                  </a:lnTo>
                  <a:lnTo>
                    <a:pt x="3542" y="2322"/>
                  </a:lnTo>
                  <a:lnTo>
                    <a:pt x="3565" y="2238"/>
                  </a:lnTo>
                  <a:lnTo>
                    <a:pt x="3584" y="2152"/>
                  </a:lnTo>
                  <a:lnTo>
                    <a:pt x="3598" y="2067"/>
                  </a:lnTo>
                  <a:lnTo>
                    <a:pt x="3609" y="1981"/>
                  </a:lnTo>
                  <a:lnTo>
                    <a:pt x="3615" y="1895"/>
                  </a:lnTo>
                  <a:lnTo>
                    <a:pt x="3617" y="1807"/>
                  </a:lnTo>
                  <a:lnTo>
                    <a:pt x="3615" y="1721"/>
                  </a:lnTo>
                  <a:lnTo>
                    <a:pt x="3609" y="1634"/>
                  </a:lnTo>
                  <a:lnTo>
                    <a:pt x="3598" y="1547"/>
                  </a:lnTo>
                  <a:lnTo>
                    <a:pt x="3584" y="1462"/>
                  </a:lnTo>
                  <a:lnTo>
                    <a:pt x="3565" y="1377"/>
                  </a:lnTo>
                  <a:lnTo>
                    <a:pt x="3542" y="1293"/>
                  </a:lnTo>
                  <a:lnTo>
                    <a:pt x="3516" y="1209"/>
                  </a:lnTo>
                  <a:lnTo>
                    <a:pt x="3484" y="1127"/>
                  </a:lnTo>
                  <a:lnTo>
                    <a:pt x="3450" y="1046"/>
                  </a:lnTo>
                  <a:lnTo>
                    <a:pt x="3410" y="967"/>
                  </a:lnTo>
                  <a:lnTo>
                    <a:pt x="3366" y="889"/>
                  </a:lnTo>
                  <a:lnTo>
                    <a:pt x="3319" y="813"/>
                  </a:lnTo>
                  <a:lnTo>
                    <a:pt x="3267" y="738"/>
                  </a:lnTo>
                  <a:lnTo>
                    <a:pt x="3211" y="666"/>
                  </a:lnTo>
                  <a:lnTo>
                    <a:pt x="3151" y="596"/>
                  </a:lnTo>
                  <a:lnTo>
                    <a:pt x="3087" y="529"/>
                  </a:lnTo>
                  <a:close/>
                </a:path>
              </a:pathLst>
            </a:custGeom>
            <a:grpFill/>
            <a:effectLst/>
            <a:scene3d>
              <a:camera prst="orthographicFront">
                <a:rot lat="0" lon="0" rev="0"/>
              </a:camera>
              <a:lightRig rig="threePt" dir="t">
                <a:rot lat="0" lon="0" rev="1200000"/>
              </a:lightRig>
            </a:scene3d>
            <a:sp3d contourW="12700">
              <a:contourClr>
                <a:schemeClr val="accent2"/>
              </a:contourClr>
            </a:sp3d>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t" anchorCtr="0" compatLnSpc="1"/>
            <a:lstStyle/>
            <a:p>
              <a:endParaRPr lang="zh-CN" altLang="en-US">
                <a:solidFill>
                  <a:schemeClr val="tx1">
                    <a:lumMod val="65000"/>
                    <a:lumOff val="35000"/>
                  </a:schemeClr>
                </a:solidFill>
                <a:cs typeface="+mn-ea"/>
                <a:sym typeface="+mn-lt"/>
              </a:endParaRPr>
            </a:p>
          </p:txBody>
        </p:sp>
      </p:grpSp>
      <p:grpSp>
        <p:nvGrpSpPr>
          <p:cNvPr id="2" name="淘宝店chenying0907 69"/>
          <p:cNvGrpSpPr/>
          <p:nvPr/>
        </p:nvGrpSpPr>
        <p:grpSpPr>
          <a:xfrm>
            <a:off x="6162770" y="3760017"/>
            <a:ext cx="1179463" cy="1178602"/>
            <a:chOff x="4638021" y="2912708"/>
            <a:chExt cx="1187134" cy="1185900"/>
          </a:xfrm>
          <a:solidFill>
            <a:schemeClr val="accent2"/>
          </a:solidFill>
          <a:effectLst/>
        </p:grpSpPr>
        <p:sp>
          <p:nvSpPr>
            <p:cNvPr id="71" name="淘宝店chenying0907 7"/>
            <p:cNvSpPr/>
            <p:nvPr/>
          </p:nvSpPr>
          <p:spPr bwMode="auto">
            <a:xfrm>
              <a:off x="5267375" y="3540828"/>
              <a:ext cx="557780" cy="557780"/>
            </a:xfrm>
            <a:custGeom>
              <a:avLst/>
              <a:gdLst>
                <a:gd name="T0" fmla="*/ 667 w 3617"/>
                <a:gd name="T1" fmla="*/ 3210 h 3615"/>
                <a:gd name="T2" fmla="*/ 889 w 3617"/>
                <a:gd name="T3" fmla="*/ 3364 h 3615"/>
                <a:gd name="T4" fmla="*/ 1128 w 3617"/>
                <a:gd name="T5" fmla="*/ 3483 h 3615"/>
                <a:gd name="T6" fmla="*/ 1378 w 3617"/>
                <a:gd name="T7" fmla="*/ 3563 h 3615"/>
                <a:gd name="T8" fmla="*/ 1635 w 3617"/>
                <a:gd name="T9" fmla="*/ 3607 h 3615"/>
                <a:gd name="T10" fmla="*/ 1896 w 3617"/>
                <a:gd name="T11" fmla="*/ 3613 h 3615"/>
                <a:gd name="T12" fmla="*/ 2154 w 3617"/>
                <a:gd name="T13" fmla="*/ 3582 h 3615"/>
                <a:gd name="T14" fmla="*/ 2407 w 3617"/>
                <a:gd name="T15" fmla="*/ 3514 h 3615"/>
                <a:gd name="T16" fmla="*/ 2649 w 3617"/>
                <a:gd name="T17" fmla="*/ 3408 h 3615"/>
                <a:gd name="T18" fmla="*/ 2878 w 3617"/>
                <a:gd name="T19" fmla="*/ 3266 h 3615"/>
                <a:gd name="T20" fmla="*/ 3087 w 3617"/>
                <a:gd name="T21" fmla="*/ 3085 h 3615"/>
                <a:gd name="T22" fmla="*/ 3268 w 3617"/>
                <a:gd name="T23" fmla="*/ 2876 h 3615"/>
                <a:gd name="T24" fmla="*/ 3410 w 3617"/>
                <a:gd name="T25" fmla="*/ 2648 h 3615"/>
                <a:gd name="T26" fmla="*/ 3515 w 3617"/>
                <a:gd name="T27" fmla="*/ 2405 h 3615"/>
                <a:gd name="T28" fmla="*/ 3583 w 3617"/>
                <a:gd name="T29" fmla="*/ 2152 h 3615"/>
                <a:gd name="T30" fmla="*/ 3615 w 3617"/>
                <a:gd name="T31" fmla="*/ 1895 h 3615"/>
                <a:gd name="T32" fmla="*/ 3609 w 3617"/>
                <a:gd name="T33" fmla="*/ 1634 h 3615"/>
                <a:gd name="T34" fmla="*/ 3565 w 3617"/>
                <a:gd name="T35" fmla="*/ 1377 h 3615"/>
                <a:gd name="T36" fmla="*/ 3485 w 3617"/>
                <a:gd name="T37" fmla="*/ 1127 h 3615"/>
                <a:gd name="T38" fmla="*/ 3366 w 3617"/>
                <a:gd name="T39" fmla="*/ 889 h 3615"/>
                <a:gd name="T40" fmla="*/ 3212 w 3617"/>
                <a:gd name="T41" fmla="*/ 666 h 3615"/>
                <a:gd name="T42" fmla="*/ 3020 w 3617"/>
                <a:gd name="T43" fmla="*/ 465 h 3615"/>
                <a:gd name="T44" fmla="*/ 2804 w 3617"/>
                <a:gd name="T45" fmla="*/ 298 h 3615"/>
                <a:gd name="T46" fmla="*/ 2570 w 3617"/>
                <a:gd name="T47" fmla="*/ 167 h 3615"/>
                <a:gd name="T48" fmla="*/ 2323 w 3617"/>
                <a:gd name="T49" fmla="*/ 75 h 3615"/>
                <a:gd name="T50" fmla="*/ 2068 w 3617"/>
                <a:gd name="T51" fmla="*/ 19 h 3615"/>
                <a:gd name="T52" fmla="*/ 1808 w 3617"/>
                <a:gd name="T53" fmla="*/ 0 h 3615"/>
                <a:gd name="T54" fmla="*/ 1548 w 3617"/>
                <a:gd name="T55" fmla="*/ 19 h 3615"/>
                <a:gd name="T56" fmla="*/ 1294 w 3617"/>
                <a:gd name="T57" fmla="*/ 75 h 3615"/>
                <a:gd name="T58" fmla="*/ 1047 w 3617"/>
                <a:gd name="T59" fmla="*/ 167 h 3615"/>
                <a:gd name="T60" fmla="*/ 813 w 3617"/>
                <a:gd name="T61" fmla="*/ 298 h 3615"/>
                <a:gd name="T62" fmla="*/ 597 w 3617"/>
                <a:gd name="T63" fmla="*/ 465 h 3615"/>
                <a:gd name="T64" fmla="*/ 406 w 3617"/>
                <a:gd name="T65" fmla="*/ 666 h 3615"/>
                <a:gd name="T66" fmla="*/ 251 w 3617"/>
                <a:gd name="T67" fmla="*/ 889 h 3615"/>
                <a:gd name="T68" fmla="*/ 133 w 3617"/>
                <a:gd name="T69" fmla="*/ 1127 h 3615"/>
                <a:gd name="T70" fmla="*/ 52 w 3617"/>
                <a:gd name="T71" fmla="*/ 1377 h 3615"/>
                <a:gd name="T72" fmla="*/ 8 w 3617"/>
                <a:gd name="T73" fmla="*/ 1634 h 3615"/>
                <a:gd name="T74" fmla="*/ 2 w 3617"/>
                <a:gd name="T75" fmla="*/ 1895 h 3615"/>
                <a:gd name="T76" fmla="*/ 33 w 3617"/>
                <a:gd name="T77" fmla="*/ 2152 h 3615"/>
                <a:gd name="T78" fmla="*/ 101 w 3617"/>
                <a:gd name="T79" fmla="*/ 2405 h 3615"/>
                <a:gd name="T80" fmla="*/ 207 w 3617"/>
                <a:gd name="T81" fmla="*/ 2648 h 3615"/>
                <a:gd name="T82" fmla="*/ 350 w 3617"/>
                <a:gd name="T83" fmla="*/ 2876 h 3615"/>
                <a:gd name="T84" fmla="*/ 530 w 3617"/>
                <a:gd name="T85" fmla="*/ 3085 h 3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17" h="3615">
                  <a:moveTo>
                    <a:pt x="530" y="3085"/>
                  </a:moveTo>
                  <a:lnTo>
                    <a:pt x="597" y="3150"/>
                  </a:lnTo>
                  <a:lnTo>
                    <a:pt x="667" y="3210"/>
                  </a:lnTo>
                  <a:lnTo>
                    <a:pt x="739" y="3266"/>
                  </a:lnTo>
                  <a:lnTo>
                    <a:pt x="813" y="3318"/>
                  </a:lnTo>
                  <a:lnTo>
                    <a:pt x="889" y="3364"/>
                  </a:lnTo>
                  <a:lnTo>
                    <a:pt x="968" y="3408"/>
                  </a:lnTo>
                  <a:lnTo>
                    <a:pt x="1047" y="3448"/>
                  </a:lnTo>
                  <a:lnTo>
                    <a:pt x="1128" y="3483"/>
                  </a:lnTo>
                  <a:lnTo>
                    <a:pt x="1210" y="3514"/>
                  </a:lnTo>
                  <a:lnTo>
                    <a:pt x="1294" y="3541"/>
                  </a:lnTo>
                  <a:lnTo>
                    <a:pt x="1378" y="3563"/>
                  </a:lnTo>
                  <a:lnTo>
                    <a:pt x="1463" y="3582"/>
                  </a:lnTo>
                  <a:lnTo>
                    <a:pt x="1548" y="3597"/>
                  </a:lnTo>
                  <a:lnTo>
                    <a:pt x="1635" y="3607"/>
                  </a:lnTo>
                  <a:lnTo>
                    <a:pt x="1722" y="3613"/>
                  </a:lnTo>
                  <a:lnTo>
                    <a:pt x="1808" y="3615"/>
                  </a:lnTo>
                  <a:lnTo>
                    <a:pt x="1896" y="3613"/>
                  </a:lnTo>
                  <a:lnTo>
                    <a:pt x="1982" y="3607"/>
                  </a:lnTo>
                  <a:lnTo>
                    <a:pt x="2068" y="3597"/>
                  </a:lnTo>
                  <a:lnTo>
                    <a:pt x="2154" y="3582"/>
                  </a:lnTo>
                  <a:lnTo>
                    <a:pt x="2239" y="3563"/>
                  </a:lnTo>
                  <a:lnTo>
                    <a:pt x="2323" y="3541"/>
                  </a:lnTo>
                  <a:lnTo>
                    <a:pt x="2407" y="3514"/>
                  </a:lnTo>
                  <a:lnTo>
                    <a:pt x="2489" y="3483"/>
                  </a:lnTo>
                  <a:lnTo>
                    <a:pt x="2570" y="3448"/>
                  </a:lnTo>
                  <a:lnTo>
                    <a:pt x="2649" y="3408"/>
                  </a:lnTo>
                  <a:lnTo>
                    <a:pt x="2727" y="3364"/>
                  </a:lnTo>
                  <a:lnTo>
                    <a:pt x="2804" y="3318"/>
                  </a:lnTo>
                  <a:lnTo>
                    <a:pt x="2878" y="3266"/>
                  </a:lnTo>
                  <a:lnTo>
                    <a:pt x="2950" y="3210"/>
                  </a:lnTo>
                  <a:lnTo>
                    <a:pt x="3020" y="3150"/>
                  </a:lnTo>
                  <a:lnTo>
                    <a:pt x="3087" y="3085"/>
                  </a:lnTo>
                  <a:lnTo>
                    <a:pt x="3152" y="3018"/>
                  </a:lnTo>
                  <a:lnTo>
                    <a:pt x="3212" y="2948"/>
                  </a:lnTo>
                  <a:lnTo>
                    <a:pt x="3268" y="2876"/>
                  </a:lnTo>
                  <a:lnTo>
                    <a:pt x="3319" y="2802"/>
                  </a:lnTo>
                  <a:lnTo>
                    <a:pt x="3366" y="2726"/>
                  </a:lnTo>
                  <a:lnTo>
                    <a:pt x="3410" y="2648"/>
                  </a:lnTo>
                  <a:lnTo>
                    <a:pt x="3449" y="2569"/>
                  </a:lnTo>
                  <a:lnTo>
                    <a:pt x="3485" y="2487"/>
                  </a:lnTo>
                  <a:lnTo>
                    <a:pt x="3515" y="2405"/>
                  </a:lnTo>
                  <a:lnTo>
                    <a:pt x="3543" y="2322"/>
                  </a:lnTo>
                  <a:lnTo>
                    <a:pt x="3565" y="2238"/>
                  </a:lnTo>
                  <a:lnTo>
                    <a:pt x="3583" y="2152"/>
                  </a:lnTo>
                  <a:lnTo>
                    <a:pt x="3599" y="2067"/>
                  </a:lnTo>
                  <a:lnTo>
                    <a:pt x="3609" y="1981"/>
                  </a:lnTo>
                  <a:lnTo>
                    <a:pt x="3615" y="1895"/>
                  </a:lnTo>
                  <a:lnTo>
                    <a:pt x="3617" y="1807"/>
                  </a:lnTo>
                  <a:lnTo>
                    <a:pt x="3615" y="1721"/>
                  </a:lnTo>
                  <a:lnTo>
                    <a:pt x="3609" y="1634"/>
                  </a:lnTo>
                  <a:lnTo>
                    <a:pt x="3599" y="1547"/>
                  </a:lnTo>
                  <a:lnTo>
                    <a:pt x="3583" y="1462"/>
                  </a:lnTo>
                  <a:lnTo>
                    <a:pt x="3565" y="1377"/>
                  </a:lnTo>
                  <a:lnTo>
                    <a:pt x="3543" y="1293"/>
                  </a:lnTo>
                  <a:lnTo>
                    <a:pt x="3515" y="1209"/>
                  </a:lnTo>
                  <a:lnTo>
                    <a:pt x="3485" y="1127"/>
                  </a:lnTo>
                  <a:lnTo>
                    <a:pt x="3449" y="1046"/>
                  </a:lnTo>
                  <a:lnTo>
                    <a:pt x="3410" y="967"/>
                  </a:lnTo>
                  <a:lnTo>
                    <a:pt x="3366" y="889"/>
                  </a:lnTo>
                  <a:lnTo>
                    <a:pt x="3319" y="813"/>
                  </a:lnTo>
                  <a:lnTo>
                    <a:pt x="3268" y="738"/>
                  </a:lnTo>
                  <a:lnTo>
                    <a:pt x="3212" y="666"/>
                  </a:lnTo>
                  <a:lnTo>
                    <a:pt x="3152" y="596"/>
                  </a:lnTo>
                  <a:lnTo>
                    <a:pt x="3087" y="529"/>
                  </a:lnTo>
                  <a:lnTo>
                    <a:pt x="3020" y="465"/>
                  </a:lnTo>
                  <a:lnTo>
                    <a:pt x="2950" y="406"/>
                  </a:lnTo>
                  <a:lnTo>
                    <a:pt x="2878" y="350"/>
                  </a:lnTo>
                  <a:lnTo>
                    <a:pt x="2804" y="298"/>
                  </a:lnTo>
                  <a:lnTo>
                    <a:pt x="2727" y="250"/>
                  </a:lnTo>
                  <a:lnTo>
                    <a:pt x="2649" y="207"/>
                  </a:lnTo>
                  <a:lnTo>
                    <a:pt x="2570" y="167"/>
                  </a:lnTo>
                  <a:lnTo>
                    <a:pt x="2489" y="133"/>
                  </a:lnTo>
                  <a:lnTo>
                    <a:pt x="2407" y="101"/>
                  </a:lnTo>
                  <a:lnTo>
                    <a:pt x="2323" y="75"/>
                  </a:lnTo>
                  <a:lnTo>
                    <a:pt x="2239" y="51"/>
                  </a:lnTo>
                  <a:lnTo>
                    <a:pt x="2154" y="33"/>
                  </a:lnTo>
                  <a:lnTo>
                    <a:pt x="2068" y="19"/>
                  </a:lnTo>
                  <a:lnTo>
                    <a:pt x="1982" y="8"/>
                  </a:lnTo>
                  <a:lnTo>
                    <a:pt x="1896" y="2"/>
                  </a:lnTo>
                  <a:lnTo>
                    <a:pt x="1808" y="0"/>
                  </a:lnTo>
                  <a:lnTo>
                    <a:pt x="1722" y="2"/>
                  </a:lnTo>
                  <a:lnTo>
                    <a:pt x="1635" y="8"/>
                  </a:lnTo>
                  <a:lnTo>
                    <a:pt x="1548" y="19"/>
                  </a:lnTo>
                  <a:lnTo>
                    <a:pt x="1463" y="33"/>
                  </a:lnTo>
                  <a:lnTo>
                    <a:pt x="1378" y="51"/>
                  </a:lnTo>
                  <a:lnTo>
                    <a:pt x="1294" y="75"/>
                  </a:lnTo>
                  <a:lnTo>
                    <a:pt x="1210" y="101"/>
                  </a:lnTo>
                  <a:lnTo>
                    <a:pt x="1128" y="133"/>
                  </a:lnTo>
                  <a:lnTo>
                    <a:pt x="1047" y="167"/>
                  </a:lnTo>
                  <a:lnTo>
                    <a:pt x="968" y="207"/>
                  </a:lnTo>
                  <a:lnTo>
                    <a:pt x="889" y="250"/>
                  </a:lnTo>
                  <a:lnTo>
                    <a:pt x="813" y="298"/>
                  </a:lnTo>
                  <a:lnTo>
                    <a:pt x="739" y="350"/>
                  </a:lnTo>
                  <a:lnTo>
                    <a:pt x="667" y="406"/>
                  </a:lnTo>
                  <a:lnTo>
                    <a:pt x="597" y="465"/>
                  </a:lnTo>
                  <a:lnTo>
                    <a:pt x="530" y="529"/>
                  </a:lnTo>
                  <a:lnTo>
                    <a:pt x="466" y="596"/>
                  </a:lnTo>
                  <a:lnTo>
                    <a:pt x="406" y="666"/>
                  </a:lnTo>
                  <a:lnTo>
                    <a:pt x="350" y="738"/>
                  </a:lnTo>
                  <a:lnTo>
                    <a:pt x="298" y="813"/>
                  </a:lnTo>
                  <a:lnTo>
                    <a:pt x="251" y="889"/>
                  </a:lnTo>
                  <a:lnTo>
                    <a:pt x="207" y="967"/>
                  </a:lnTo>
                  <a:lnTo>
                    <a:pt x="167" y="1046"/>
                  </a:lnTo>
                  <a:lnTo>
                    <a:pt x="133" y="1127"/>
                  </a:lnTo>
                  <a:lnTo>
                    <a:pt x="101" y="1209"/>
                  </a:lnTo>
                  <a:lnTo>
                    <a:pt x="75" y="1293"/>
                  </a:lnTo>
                  <a:lnTo>
                    <a:pt x="52" y="1377"/>
                  </a:lnTo>
                  <a:lnTo>
                    <a:pt x="33" y="1462"/>
                  </a:lnTo>
                  <a:lnTo>
                    <a:pt x="19" y="1548"/>
                  </a:lnTo>
                  <a:lnTo>
                    <a:pt x="8" y="1634"/>
                  </a:lnTo>
                  <a:lnTo>
                    <a:pt x="2" y="1721"/>
                  </a:lnTo>
                  <a:lnTo>
                    <a:pt x="0" y="1807"/>
                  </a:lnTo>
                  <a:lnTo>
                    <a:pt x="2" y="1895"/>
                  </a:lnTo>
                  <a:lnTo>
                    <a:pt x="8" y="1981"/>
                  </a:lnTo>
                  <a:lnTo>
                    <a:pt x="19" y="2067"/>
                  </a:lnTo>
                  <a:lnTo>
                    <a:pt x="33" y="2152"/>
                  </a:lnTo>
                  <a:lnTo>
                    <a:pt x="52" y="2238"/>
                  </a:lnTo>
                  <a:lnTo>
                    <a:pt x="75" y="2322"/>
                  </a:lnTo>
                  <a:lnTo>
                    <a:pt x="101" y="2405"/>
                  </a:lnTo>
                  <a:lnTo>
                    <a:pt x="133" y="2487"/>
                  </a:lnTo>
                  <a:lnTo>
                    <a:pt x="167" y="2569"/>
                  </a:lnTo>
                  <a:lnTo>
                    <a:pt x="207" y="2648"/>
                  </a:lnTo>
                  <a:lnTo>
                    <a:pt x="251" y="2726"/>
                  </a:lnTo>
                  <a:lnTo>
                    <a:pt x="298" y="2802"/>
                  </a:lnTo>
                  <a:lnTo>
                    <a:pt x="350" y="2876"/>
                  </a:lnTo>
                  <a:lnTo>
                    <a:pt x="406" y="2948"/>
                  </a:lnTo>
                  <a:lnTo>
                    <a:pt x="466" y="3018"/>
                  </a:lnTo>
                  <a:lnTo>
                    <a:pt x="530" y="3085"/>
                  </a:lnTo>
                  <a:close/>
                </a:path>
              </a:pathLst>
            </a:custGeom>
            <a:grpFill/>
            <a:effectLst/>
            <a:scene3d>
              <a:camera prst="orthographicFront">
                <a:rot lat="0" lon="0" rev="0"/>
              </a:camera>
              <a:lightRig rig="threePt" dir="t">
                <a:rot lat="0" lon="0" rev="1200000"/>
              </a:lightRig>
            </a:scene3d>
            <a:sp3d contourW="12700">
              <a:contourClr>
                <a:schemeClr val="accent2"/>
              </a:contourClr>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lstStyle/>
            <a:p>
              <a:endParaRPr lang="zh-CN" altLang="en-US">
                <a:solidFill>
                  <a:schemeClr val="tx1">
                    <a:lumMod val="65000"/>
                    <a:lumOff val="35000"/>
                  </a:schemeClr>
                </a:solidFill>
                <a:cs typeface="+mn-ea"/>
                <a:sym typeface="+mn-lt"/>
              </a:endParaRPr>
            </a:p>
          </p:txBody>
        </p:sp>
        <p:sp>
          <p:nvSpPr>
            <p:cNvPr id="72" name="淘宝店chenying0907 8"/>
            <p:cNvSpPr/>
            <p:nvPr/>
          </p:nvSpPr>
          <p:spPr bwMode="auto">
            <a:xfrm>
              <a:off x="4638021" y="2912708"/>
              <a:ext cx="934158" cy="968712"/>
            </a:xfrm>
            <a:custGeom>
              <a:avLst/>
              <a:gdLst>
                <a:gd name="T0" fmla="*/ 1915 w 6050"/>
                <a:gd name="T1" fmla="*/ 4346 h 6277"/>
                <a:gd name="T2" fmla="*/ 1809 w 6050"/>
                <a:gd name="T3" fmla="*/ 4400 h 6277"/>
                <a:gd name="T4" fmla="*/ 1702 w 6050"/>
                <a:gd name="T5" fmla="*/ 4452 h 6277"/>
                <a:gd name="T6" fmla="*/ 1593 w 6050"/>
                <a:gd name="T7" fmla="*/ 4502 h 6277"/>
                <a:gd name="T8" fmla="*/ 1483 w 6050"/>
                <a:gd name="T9" fmla="*/ 4550 h 6277"/>
                <a:gd name="T10" fmla="*/ 1373 w 6050"/>
                <a:gd name="T11" fmla="*/ 4594 h 6277"/>
                <a:gd name="T12" fmla="*/ 1260 w 6050"/>
                <a:gd name="T13" fmla="*/ 4637 h 6277"/>
                <a:gd name="T14" fmla="*/ 1146 w 6050"/>
                <a:gd name="T15" fmla="*/ 4676 h 6277"/>
                <a:gd name="T16" fmla="*/ 1031 w 6050"/>
                <a:gd name="T17" fmla="*/ 4714 h 6277"/>
                <a:gd name="T18" fmla="*/ 916 w 6050"/>
                <a:gd name="T19" fmla="*/ 4750 h 6277"/>
                <a:gd name="T20" fmla="*/ 799 w 6050"/>
                <a:gd name="T21" fmla="*/ 4781 h 6277"/>
                <a:gd name="T22" fmla="*/ 681 w 6050"/>
                <a:gd name="T23" fmla="*/ 4811 h 6277"/>
                <a:gd name="T24" fmla="*/ 561 w 6050"/>
                <a:gd name="T25" fmla="*/ 4838 h 6277"/>
                <a:gd name="T26" fmla="*/ 441 w 6050"/>
                <a:gd name="T27" fmla="*/ 4862 h 6277"/>
                <a:gd name="T28" fmla="*/ 320 w 6050"/>
                <a:gd name="T29" fmla="*/ 4884 h 6277"/>
                <a:gd name="T30" fmla="*/ 199 w 6050"/>
                <a:gd name="T31" fmla="*/ 4903 h 6277"/>
                <a:gd name="T32" fmla="*/ 76 w 6050"/>
                <a:gd name="T33" fmla="*/ 4918 h 6277"/>
                <a:gd name="T34" fmla="*/ 370 w 6050"/>
                <a:gd name="T35" fmla="*/ 6244 h 6277"/>
                <a:gd name="T36" fmla="*/ 947 w 6050"/>
                <a:gd name="T37" fmla="*/ 6137 h 6277"/>
                <a:gd name="T38" fmla="*/ 1505 w 6050"/>
                <a:gd name="T39" fmla="*/ 5983 h 6277"/>
                <a:gd name="T40" fmla="*/ 2042 w 6050"/>
                <a:gd name="T41" fmla="*/ 5782 h 6277"/>
                <a:gd name="T42" fmla="*/ 2556 w 6050"/>
                <a:gd name="T43" fmla="*/ 5536 h 6277"/>
                <a:gd name="T44" fmla="*/ 3044 w 6050"/>
                <a:gd name="T45" fmla="*/ 5250 h 6277"/>
                <a:gd name="T46" fmla="*/ 3504 w 6050"/>
                <a:gd name="T47" fmla="*/ 4924 h 6277"/>
                <a:gd name="T48" fmla="*/ 3935 w 6050"/>
                <a:gd name="T49" fmla="*/ 4561 h 6277"/>
                <a:gd name="T50" fmla="*/ 4333 w 6050"/>
                <a:gd name="T51" fmla="*/ 4164 h 6277"/>
                <a:gd name="T52" fmla="*/ 4696 w 6050"/>
                <a:gd name="T53" fmla="*/ 3734 h 6277"/>
                <a:gd name="T54" fmla="*/ 5022 w 6050"/>
                <a:gd name="T55" fmla="*/ 3273 h 6277"/>
                <a:gd name="T56" fmla="*/ 5309 w 6050"/>
                <a:gd name="T57" fmla="*/ 2785 h 6277"/>
                <a:gd name="T58" fmla="*/ 5553 w 6050"/>
                <a:gd name="T59" fmla="*/ 2271 h 6277"/>
                <a:gd name="T60" fmla="*/ 5754 w 6050"/>
                <a:gd name="T61" fmla="*/ 1734 h 6277"/>
                <a:gd name="T62" fmla="*/ 5910 w 6050"/>
                <a:gd name="T63" fmla="*/ 1177 h 6277"/>
                <a:gd name="T64" fmla="*/ 6015 w 6050"/>
                <a:gd name="T65" fmla="*/ 600 h 6277"/>
                <a:gd name="T66" fmla="*/ 4690 w 6050"/>
                <a:gd name="T67" fmla="*/ 306 h 6277"/>
                <a:gd name="T68" fmla="*/ 4664 w 6050"/>
                <a:gd name="T69" fmla="*/ 496 h 6277"/>
                <a:gd name="T70" fmla="*/ 4631 w 6050"/>
                <a:gd name="T71" fmla="*/ 682 h 6277"/>
                <a:gd name="T72" fmla="*/ 4593 w 6050"/>
                <a:gd name="T73" fmla="*/ 868 h 6277"/>
                <a:gd name="T74" fmla="*/ 4547 w 6050"/>
                <a:gd name="T75" fmla="*/ 1050 h 6277"/>
                <a:gd name="T76" fmla="*/ 4495 w 6050"/>
                <a:gd name="T77" fmla="*/ 1231 h 6277"/>
                <a:gd name="T78" fmla="*/ 4437 w 6050"/>
                <a:gd name="T79" fmla="*/ 1407 h 6277"/>
                <a:gd name="T80" fmla="*/ 4374 w 6050"/>
                <a:gd name="T81" fmla="*/ 1582 h 6277"/>
                <a:gd name="T82" fmla="*/ 4304 w 6050"/>
                <a:gd name="T83" fmla="*/ 1753 h 6277"/>
                <a:gd name="T84" fmla="*/ 1690 w 6050"/>
                <a:gd name="T85" fmla="*/ 0 h 6277"/>
                <a:gd name="T86" fmla="*/ 618 w 6050"/>
                <a:gd name="T87" fmla="*/ 3998 h 6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50" h="6277">
                  <a:moveTo>
                    <a:pt x="618" y="3998"/>
                  </a:moveTo>
                  <a:lnTo>
                    <a:pt x="1915" y="4346"/>
                  </a:lnTo>
                  <a:lnTo>
                    <a:pt x="1862" y="4374"/>
                  </a:lnTo>
                  <a:lnTo>
                    <a:pt x="1809" y="4400"/>
                  </a:lnTo>
                  <a:lnTo>
                    <a:pt x="1755" y="4427"/>
                  </a:lnTo>
                  <a:lnTo>
                    <a:pt x="1702" y="4452"/>
                  </a:lnTo>
                  <a:lnTo>
                    <a:pt x="1648" y="4478"/>
                  </a:lnTo>
                  <a:lnTo>
                    <a:pt x="1593" y="4502"/>
                  </a:lnTo>
                  <a:lnTo>
                    <a:pt x="1538" y="4526"/>
                  </a:lnTo>
                  <a:lnTo>
                    <a:pt x="1483" y="4550"/>
                  </a:lnTo>
                  <a:lnTo>
                    <a:pt x="1427" y="4572"/>
                  </a:lnTo>
                  <a:lnTo>
                    <a:pt x="1373" y="4594"/>
                  </a:lnTo>
                  <a:lnTo>
                    <a:pt x="1316" y="4616"/>
                  </a:lnTo>
                  <a:lnTo>
                    <a:pt x="1260" y="4637"/>
                  </a:lnTo>
                  <a:lnTo>
                    <a:pt x="1203" y="4657"/>
                  </a:lnTo>
                  <a:lnTo>
                    <a:pt x="1146" y="4676"/>
                  </a:lnTo>
                  <a:lnTo>
                    <a:pt x="1089" y="4696"/>
                  </a:lnTo>
                  <a:lnTo>
                    <a:pt x="1031" y="4714"/>
                  </a:lnTo>
                  <a:lnTo>
                    <a:pt x="973" y="4732"/>
                  </a:lnTo>
                  <a:lnTo>
                    <a:pt x="916" y="4750"/>
                  </a:lnTo>
                  <a:lnTo>
                    <a:pt x="858" y="4766"/>
                  </a:lnTo>
                  <a:lnTo>
                    <a:pt x="799" y="4781"/>
                  </a:lnTo>
                  <a:lnTo>
                    <a:pt x="740" y="4796"/>
                  </a:lnTo>
                  <a:lnTo>
                    <a:pt x="681" y="4811"/>
                  </a:lnTo>
                  <a:lnTo>
                    <a:pt x="621" y="4825"/>
                  </a:lnTo>
                  <a:lnTo>
                    <a:pt x="561" y="4838"/>
                  </a:lnTo>
                  <a:lnTo>
                    <a:pt x="501" y="4850"/>
                  </a:lnTo>
                  <a:lnTo>
                    <a:pt x="441" y="4862"/>
                  </a:lnTo>
                  <a:lnTo>
                    <a:pt x="381" y="4873"/>
                  </a:lnTo>
                  <a:lnTo>
                    <a:pt x="320" y="4884"/>
                  </a:lnTo>
                  <a:lnTo>
                    <a:pt x="260" y="4894"/>
                  </a:lnTo>
                  <a:lnTo>
                    <a:pt x="199" y="4903"/>
                  </a:lnTo>
                  <a:lnTo>
                    <a:pt x="138" y="4911"/>
                  </a:lnTo>
                  <a:lnTo>
                    <a:pt x="76" y="4918"/>
                  </a:lnTo>
                  <a:lnTo>
                    <a:pt x="76" y="6277"/>
                  </a:lnTo>
                  <a:lnTo>
                    <a:pt x="370" y="6244"/>
                  </a:lnTo>
                  <a:lnTo>
                    <a:pt x="661" y="6196"/>
                  </a:lnTo>
                  <a:lnTo>
                    <a:pt x="947" y="6137"/>
                  </a:lnTo>
                  <a:lnTo>
                    <a:pt x="1228" y="6066"/>
                  </a:lnTo>
                  <a:lnTo>
                    <a:pt x="1505" y="5983"/>
                  </a:lnTo>
                  <a:lnTo>
                    <a:pt x="1776" y="5887"/>
                  </a:lnTo>
                  <a:lnTo>
                    <a:pt x="2042" y="5782"/>
                  </a:lnTo>
                  <a:lnTo>
                    <a:pt x="2302" y="5664"/>
                  </a:lnTo>
                  <a:lnTo>
                    <a:pt x="2556" y="5536"/>
                  </a:lnTo>
                  <a:lnTo>
                    <a:pt x="2803" y="5398"/>
                  </a:lnTo>
                  <a:lnTo>
                    <a:pt x="3044" y="5250"/>
                  </a:lnTo>
                  <a:lnTo>
                    <a:pt x="3278" y="5092"/>
                  </a:lnTo>
                  <a:lnTo>
                    <a:pt x="3504" y="4924"/>
                  </a:lnTo>
                  <a:lnTo>
                    <a:pt x="3723" y="4748"/>
                  </a:lnTo>
                  <a:lnTo>
                    <a:pt x="3935" y="4561"/>
                  </a:lnTo>
                  <a:lnTo>
                    <a:pt x="4138" y="4367"/>
                  </a:lnTo>
                  <a:lnTo>
                    <a:pt x="4333" y="4164"/>
                  </a:lnTo>
                  <a:lnTo>
                    <a:pt x="4519" y="3953"/>
                  </a:lnTo>
                  <a:lnTo>
                    <a:pt x="4696" y="3734"/>
                  </a:lnTo>
                  <a:lnTo>
                    <a:pt x="4864" y="3507"/>
                  </a:lnTo>
                  <a:lnTo>
                    <a:pt x="5022" y="3273"/>
                  </a:lnTo>
                  <a:lnTo>
                    <a:pt x="5171" y="3032"/>
                  </a:lnTo>
                  <a:lnTo>
                    <a:pt x="5309" y="2785"/>
                  </a:lnTo>
                  <a:lnTo>
                    <a:pt x="5437" y="2531"/>
                  </a:lnTo>
                  <a:lnTo>
                    <a:pt x="5553" y="2271"/>
                  </a:lnTo>
                  <a:lnTo>
                    <a:pt x="5660" y="2006"/>
                  </a:lnTo>
                  <a:lnTo>
                    <a:pt x="5754" y="1734"/>
                  </a:lnTo>
                  <a:lnTo>
                    <a:pt x="5838" y="1458"/>
                  </a:lnTo>
                  <a:lnTo>
                    <a:pt x="5910" y="1177"/>
                  </a:lnTo>
                  <a:lnTo>
                    <a:pt x="5969" y="891"/>
                  </a:lnTo>
                  <a:lnTo>
                    <a:pt x="6015" y="600"/>
                  </a:lnTo>
                  <a:lnTo>
                    <a:pt x="6050" y="306"/>
                  </a:lnTo>
                  <a:lnTo>
                    <a:pt x="4690" y="306"/>
                  </a:lnTo>
                  <a:lnTo>
                    <a:pt x="4678" y="401"/>
                  </a:lnTo>
                  <a:lnTo>
                    <a:pt x="4664" y="496"/>
                  </a:lnTo>
                  <a:lnTo>
                    <a:pt x="4649" y="589"/>
                  </a:lnTo>
                  <a:lnTo>
                    <a:pt x="4631" y="682"/>
                  </a:lnTo>
                  <a:lnTo>
                    <a:pt x="4613" y="776"/>
                  </a:lnTo>
                  <a:lnTo>
                    <a:pt x="4593" y="868"/>
                  </a:lnTo>
                  <a:lnTo>
                    <a:pt x="4570" y="960"/>
                  </a:lnTo>
                  <a:lnTo>
                    <a:pt x="4547" y="1050"/>
                  </a:lnTo>
                  <a:lnTo>
                    <a:pt x="4523" y="1140"/>
                  </a:lnTo>
                  <a:lnTo>
                    <a:pt x="4495" y="1231"/>
                  </a:lnTo>
                  <a:lnTo>
                    <a:pt x="4468" y="1319"/>
                  </a:lnTo>
                  <a:lnTo>
                    <a:pt x="4437" y="1407"/>
                  </a:lnTo>
                  <a:lnTo>
                    <a:pt x="4407" y="1494"/>
                  </a:lnTo>
                  <a:lnTo>
                    <a:pt x="4374" y="1582"/>
                  </a:lnTo>
                  <a:lnTo>
                    <a:pt x="4340" y="1668"/>
                  </a:lnTo>
                  <a:lnTo>
                    <a:pt x="4304" y="1753"/>
                  </a:lnTo>
                  <a:lnTo>
                    <a:pt x="4000" y="619"/>
                  </a:lnTo>
                  <a:lnTo>
                    <a:pt x="1690" y="0"/>
                  </a:lnTo>
                  <a:lnTo>
                    <a:pt x="0" y="1690"/>
                  </a:lnTo>
                  <a:lnTo>
                    <a:pt x="618" y="3998"/>
                  </a:lnTo>
                  <a:close/>
                </a:path>
              </a:pathLst>
            </a:custGeom>
            <a:grpFill/>
            <a:effectLst/>
            <a:scene3d>
              <a:camera prst="orthographicFront">
                <a:rot lat="0" lon="0" rev="0"/>
              </a:camera>
              <a:lightRig rig="threePt" dir="t">
                <a:rot lat="0" lon="0" rev="1200000"/>
              </a:lightRig>
            </a:scene3d>
            <a:sp3d contourW="12700">
              <a:contourClr>
                <a:schemeClr val="accent2"/>
              </a:contourClr>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lstStyle/>
            <a:p>
              <a:endParaRPr lang="zh-CN" altLang="en-US">
                <a:solidFill>
                  <a:schemeClr val="tx1">
                    <a:lumMod val="65000"/>
                    <a:lumOff val="35000"/>
                  </a:schemeClr>
                </a:solidFill>
                <a:cs typeface="+mn-ea"/>
                <a:sym typeface="+mn-lt"/>
              </a:endParaRPr>
            </a:p>
          </p:txBody>
        </p:sp>
      </p:grpSp>
      <p:grpSp>
        <p:nvGrpSpPr>
          <p:cNvPr id="4" name="淘宝店chenying0907 72"/>
          <p:cNvGrpSpPr/>
          <p:nvPr/>
        </p:nvGrpSpPr>
        <p:grpSpPr>
          <a:xfrm>
            <a:off x="6162770" y="2424645"/>
            <a:ext cx="1179463" cy="1178602"/>
            <a:chOff x="4638021" y="1593533"/>
            <a:chExt cx="1187134" cy="1185900"/>
          </a:xfrm>
          <a:solidFill>
            <a:schemeClr val="accent2"/>
          </a:solidFill>
          <a:effectLst/>
        </p:grpSpPr>
        <p:sp>
          <p:nvSpPr>
            <p:cNvPr id="75" name="淘宝店chenying0907 9"/>
            <p:cNvSpPr/>
            <p:nvPr/>
          </p:nvSpPr>
          <p:spPr bwMode="auto">
            <a:xfrm>
              <a:off x="4638021" y="1846509"/>
              <a:ext cx="934158" cy="932924"/>
            </a:xfrm>
            <a:custGeom>
              <a:avLst/>
              <a:gdLst>
                <a:gd name="T0" fmla="*/ 76 w 6050"/>
                <a:gd name="T1" fmla="*/ 1359 h 6048"/>
                <a:gd name="T2" fmla="*/ 277 w 6050"/>
                <a:gd name="T3" fmla="*/ 1387 h 6048"/>
                <a:gd name="T4" fmla="*/ 477 w 6050"/>
                <a:gd name="T5" fmla="*/ 1422 h 6048"/>
                <a:gd name="T6" fmla="*/ 673 w 6050"/>
                <a:gd name="T7" fmla="*/ 1465 h 6048"/>
                <a:gd name="T8" fmla="*/ 867 w 6050"/>
                <a:gd name="T9" fmla="*/ 1515 h 6048"/>
                <a:gd name="T10" fmla="*/ 1058 w 6050"/>
                <a:gd name="T11" fmla="*/ 1571 h 6048"/>
                <a:gd name="T12" fmla="*/ 1246 w 6050"/>
                <a:gd name="T13" fmla="*/ 1635 h 6048"/>
                <a:gd name="T14" fmla="*/ 1429 w 6050"/>
                <a:gd name="T15" fmla="*/ 1706 h 6048"/>
                <a:gd name="T16" fmla="*/ 1610 w 6050"/>
                <a:gd name="T17" fmla="*/ 1784 h 6048"/>
                <a:gd name="T18" fmla="*/ 0 w 6050"/>
                <a:gd name="T19" fmla="*/ 4358 h 6048"/>
                <a:gd name="T20" fmla="*/ 4000 w 6050"/>
                <a:gd name="T21" fmla="*/ 5429 h 6048"/>
                <a:gd name="T22" fmla="*/ 4305 w 6050"/>
                <a:gd name="T23" fmla="*/ 4527 h 6048"/>
                <a:gd name="T24" fmla="*/ 4379 w 6050"/>
                <a:gd name="T25" fmla="*/ 4710 h 6048"/>
                <a:gd name="T26" fmla="*/ 4446 w 6050"/>
                <a:gd name="T27" fmla="*/ 4896 h 6048"/>
                <a:gd name="T28" fmla="*/ 4507 w 6050"/>
                <a:gd name="T29" fmla="*/ 5085 h 6048"/>
                <a:gd name="T30" fmla="*/ 4560 w 6050"/>
                <a:gd name="T31" fmla="*/ 5277 h 6048"/>
                <a:gd name="T32" fmla="*/ 4607 w 6050"/>
                <a:gd name="T33" fmla="*/ 5472 h 6048"/>
                <a:gd name="T34" fmla="*/ 4646 w 6050"/>
                <a:gd name="T35" fmla="*/ 5670 h 6048"/>
                <a:gd name="T36" fmla="*/ 4677 w 6050"/>
                <a:gd name="T37" fmla="*/ 5871 h 6048"/>
                <a:gd name="T38" fmla="*/ 6050 w 6050"/>
                <a:gd name="T39" fmla="*/ 5972 h 6048"/>
                <a:gd name="T40" fmla="*/ 5969 w 6050"/>
                <a:gd name="T41" fmla="*/ 5387 h 6048"/>
                <a:gd name="T42" fmla="*/ 5838 w 6050"/>
                <a:gd name="T43" fmla="*/ 4819 h 6048"/>
                <a:gd name="T44" fmla="*/ 5660 w 6050"/>
                <a:gd name="T45" fmla="*/ 4272 h 6048"/>
                <a:gd name="T46" fmla="*/ 5437 w 6050"/>
                <a:gd name="T47" fmla="*/ 3747 h 6048"/>
                <a:gd name="T48" fmla="*/ 5171 w 6050"/>
                <a:gd name="T49" fmla="*/ 3245 h 6048"/>
                <a:gd name="T50" fmla="*/ 4864 w 6050"/>
                <a:gd name="T51" fmla="*/ 2771 h 6048"/>
                <a:gd name="T52" fmla="*/ 4519 w 6050"/>
                <a:gd name="T53" fmla="*/ 2326 h 6048"/>
                <a:gd name="T54" fmla="*/ 4138 w 6050"/>
                <a:gd name="T55" fmla="*/ 1912 h 6048"/>
                <a:gd name="T56" fmla="*/ 3723 w 6050"/>
                <a:gd name="T57" fmla="*/ 1531 h 6048"/>
                <a:gd name="T58" fmla="*/ 3278 w 6050"/>
                <a:gd name="T59" fmla="*/ 1186 h 6048"/>
                <a:gd name="T60" fmla="*/ 2803 w 6050"/>
                <a:gd name="T61" fmla="*/ 879 h 6048"/>
                <a:gd name="T62" fmla="*/ 2302 w 6050"/>
                <a:gd name="T63" fmla="*/ 613 h 6048"/>
                <a:gd name="T64" fmla="*/ 1776 w 6050"/>
                <a:gd name="T65" fmla="*/ 390 h 6048"/>
                <a:gd name="T66" fmla="*/ 1228 w 6050"/>
                <a:gd name="T67" fmla="*/ 212 h 6048"/>
                <a:gd name="T68" fmla="*/ 661 w 6050"/>
                <a:gd name="T69" fmla="*/ 81 h 6048"/>
                <a:gd name="T70" fmla="*/ 76 w 6050"/>
                <a:gd name="T71" fmla="*/ 0 h 6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50" h="6048">
                  <a:moveTo>
                    <a:pt x="76" y="0"/>
                  </a:moveTo>
                  <a:lnTo>
                    <a:pt x="76" y="1359"/>
                  </a:lnTo>
                  <a:lnTo>
                    <a:pt x="176" y="1373"/>
                  </a:lnTo>
                  <a:lnTo>
                    <a:pt x="277" y="1387"/>
                  </a:lnTo>
                  <a:lnTo>
                    <a:pt x="377" y="1404"/>
                  </a:lnTo>
                  <a:lnTo>
                    <a:pt x="477" y="1422"/>
                  </a:lnTo>
                  <a:lnTo>
                    <a:pt x="575" y="1443"/>
                  </a:lnTo>
                  <a:lnTo>
                    <a:pt x="673" y="1465"/>
                  </a:lnTo>
                  <a:lnTo>
                    <a:pt x="770" y="1489"/>
                  </a:lnTo>
                  <a:lnTo>
                    <a:pt x="867" y="1515"/>
                  </a:lnTo>
                  <a:lnTo>
                    <a:pt x="962" y="1542"/>
                  </a:lnTo>
                  <a:lnTo>
                    <a:pt x="1058" y="1571"/>
                  </a:lnTo>
                  <a:lnTo>
                    <a:pt x="1152" y="1603"/>
                  </a:lnTo>
                  <a:lnTo>
                    <a:pt x="1246" y="1635"/>
                  </a:lnTo>
                  <a:lnTo>
                    <a:pt x="1338" y="1670"/>
                  </a:lnTo>
                  <a:lnTo>
                    <a:pt x="1429" y="1706"/>
                  </a:lnTo>
                  <a:lnTo>
                    <a:pt x="1521" y="1744"/>
                  </a:lnTo>
                  <a:lnTo>
                    <a:pt x="1610" y="1784"/>
                  </a:lnTo>
                  <a:lnTo>
                    <a:pt x="618" y="2050"/>
                  </a:lnTo>
                  <a:lnTo>
                    <a:pt x="0" y="4358"/>
                  </a:lnTo>
                  <a:lnTo>
                    <a:pt x="1690" y="6048"/>
                  </a:lnTo>
                  <a:lnTo>
                    <a:pt x="4000" y="5429"/>
                  </a:lnTo>
                  <a:lnTo>
                    <a:pt x="4266" y="4437"/>
                  </a:lnTo>
                  <a:lnTo>
                    <a:pt x="4305" y="4527"/>
                  </a:lnTo>
                  <a:lnTo>
                    <a:pt x="4343" y="4619"/>
                  </a:lnTo>
                  <a:lnTo>
                    <a:pt x="4379" y="4710"/>
                  </a:lnTo>
                  <a:lnTo>
                    <a:pt x="4414" y="4802"/>
                  </a:lnTo>
                  <a:lnTo>
                    <a:pt x="4446" y="4896"/>
                  </a:lnTo>
                  <a:lnTo>
                    <a:pt x="4478" y="4990"/>
                  </a:lnTo>
                  <a:lnTo>
                    <a:pt x="4507" y="5085"/>
                  </a:lnTo>
                  <a:lnTo>
                    <a:pt x="4535" y="5181"/>
                  </a:lnTo>
                  <a:lnTo>
                    <a:pt x="4560" y="5277"/>
                  </a:lnTo>
                  <a:lnTo>
                    <a:pt x="4585" y="5375"/>
                  </a:lnTo>
                  <a:lnTo>
                    <a:pt x="4607" y="5472"/>
                  </a:lnTo>
                  <a:lnTo>
                    <a:pt x="4627" y="5571"/>
                  </a:lnTo>
                  <a:lnTo>
                    <a:pt x="4646" y="5670"/>
                  </a:lnTo>
                  <a:lnTo>
                    <a:pt x="4663" y="5771"/>
                  </a:lnTo>
                  <a:lnTo>
                    <a:pt x="4677" y="5871"/>
                  </a:lnTo>
                  <a:lnTo>
                    <a:pt x="4690" y="5972"/>
                  </a:lnTo>
                  <a:lnTo>
                    <a:pt x="6050" y="5972"/>
                  </a:lnTo>
                  <a:lnTo>
                    <a:pt x="6015" y="5677"/>
                  </a:lnTo>
                  <a:lnTo>
                    <a:pt x="5969" y="5387"/>
                  </a:lnTo>
                  <a:lnTo>
                    <a:pt x="5910" y="5101"/>
                  </a:lnTo>
                  <a:lnTo>
                    <a:pt x="5838" y="4819"/>
                  </a:lnTo>
                  <a:lnTo>
                    <a:pt x="5754" y="4543"/>
                  </a:lnTo>
                  <a:lnTo>
                    <a:pt x="5660" y="4272"/>
                  </a:lnTo>
                  <a:lnTo>
                    <a:pt x="5553" y="4006"/>
                  </a:lnTo>
                  <a:lnTo>
                    <a:pt x="5437" y="3747"/>
                  </a:lnTo>
                  <a:lnTo>
                    <a:pt x="5309" y="3493"/>
                  </a:lnTo>
                  <a:lnTo>
                    <a:pt x="5171" y="3245"/>
                  </a:lnTo>
                  <a:lnTo>
                    <a:pt x="5022" y="3005"/>
                  </a:lnTo>
                  <a:lnTo>
                    <a:pt x="4864" y="2771"/>
                  </a:lnTo>
                  <a:lnTo>
                    <a:pt x="4696" y="2545"/>
                  </a:lnTo>
                  <a:lnTo>
                    <a:pt x="4519" y="2326"/>
                  </a:lnTo>
                  <a:lnTo>
                    <a:pt x="4333" y="2115"/>
                  </a:lnTo>
                  <a:lnTo>
                    <a:pt x="4138" y="1912"/>
                  </a:lnTo>
                  <a:lnTo>
                    <a:pt x="3935" y="1717"/>
                  </a:lnTo>
                  <a:lnTo>
                    <a:pt x="3723" y="1531"/>
                  </a:lnTo>
                  <a:lnTo>
                    <a:pt x="3504" y="1353"/>
                  </a:lnTo>
                  <a:lnTo>
                    <a:pt x="3278" y="1186"/>
                  </a:lnTo>
                  <a:lnTo>
                    <a:pt x="3044" y="1027"/>
                  </a:lnTo>
                  <a:lnTo>
                    <a:pt x="2803" y="879"/>
                  </a:lnTo>
                  <a:lnTo>
                    <a:pt x="2556" y="741"/>
                  </a:lnTo>
                  <a:lnTo>
                    <a:pt x="2302" y="613"/>
                  </a:lnTo>
                  <a:lnTo>
                    <a:pt x="2042" y="497"/>
                  </a:lnTo>
                  <a:lnTo>
                    <a:pt x="1776" y="390"/>
                  </a:lnTo>
                  <a:lnTo>
                    <a:pt x="1505" y="296"/>
                  </a:lnTo>
                  <a:lnTo>
                    <a:pt x="1228" y="212"/>
                  </a:lnTo>
                  <a:lnTo>
                    <a:pt x="947" y="140"/>
                  </a:lnTo>
                  <a:lnTo>
                    <a:pt x="661" y="81"/>
                  </a:lnTo>
                  <a:lnTo>
                    <a:pt x="370" y="35"/>
                  </a:lnTo>
                  <a:lnTo>
                    <a:pt x="76" y="0"/>
                  </a:lnTo>
                  <a:close/>
                </a:path>
              </a:pathLst>
            </a:custGeom>
            <a:grpFill/>
            <a:effectLst/>
            <a:scene3d>
              <a:camera prst="orthographicFront">
                <a:rot lat="0" lon="0" rev="0"/>
              </a:camera>
              <a:lightRig rig="threePt" dir="t">
                <a:rot lat="0" lon="0" rev="1200000"/>
              </a:lightRig>
            </a:scene3d>
            <a:sp3d contourW="12700">
              <a:contourClr>
                <a:schemeClr val="accent2"/>
              </a:contourClr>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t" anchorCtr="0" compatLnSpc="1"/>
            <a:lstStyle/>
            <a:p>
              <a:endParaRPr lang="zh-CN" altLang="en-US">
                <a:solidFill>
                  <a:schemeClr val="tx1">
                    <a:lumMod val="65000"/>
                    <a:lumOff val="35000"/>
                  </a:schemeClr>
                </a:solidFill>
                <a:cs typeface="+mn-ea"/>
                <a:sym typeface="+mn-lt"/>
              </a:endParaRPr>
            </a:p>
          </p:txBody>
        </p:sp>
        <p:sp>
          <p:nvSpPr>
            <p:cNvPr id="76" name="淘宝店chenying0907 10"/>
            <p:cNvSpPr/>
            <p:nvPr/>
          </p:nvSpPr>
          <p:spPr bwMode="auto">
            <a:xfrm>
              <a:off x="5267375" y="1593533"/>
              <a:ext cx="557780" cy="557780"/>
            </a:xfrm>
            <a:custGeom>
              <a:avLst/>
              <a:gdLst>
                <a:gd name="T0" fmla="*/ 667 w 3617"/>
                <a:gd name="T1" fmla="*/ 3209 h 3615"/>
                <a:gd name="T2" fmla="*/ 889 w 3617"/>
                <a:gd name="T3" fmla="*/ 3365 h 3615"/>
                <a:gd name="T4" fmla="*/ 1128 w 3617"/>
                <a:gd name="T5" fmla="*/ 3482 h 3615"/>
                <a:gd name="T6" fmla="*/ 1378 w 3617"/>
                <a:gd name="T7" fmla="*/ 3564 h 3615"/>
                <a:gd name="T8" fmla="*/ 1635 w 3617"/>
                <a:gd name="T9" fmla="*/ 3607 h 3615"/>
                <a:gd name="T10" fmla="*/ 1896 w 3617"/>
                <a:gd name="T11" fmla="*/ 3613 h 3615"/>
                <a:gd name="T12" fmla="*/ 2154 w 3617"/>
                <a:gd name="T13" fmla="*/ 3582 h 3615"/>
                <a:gd name="T14" fmla="*/ 2407 w 3617"/>
                <a:gd name="T15" fmla="*/ 3514 h 3615"/>
                <a:gd name="T16" fmla="*/ 2649 w 3617"/>
                <a:gd name="T17" fmla="*/ 3408 h 3615"/>
                <a:gd name="T18" fmla="*/ 2878 w 3617"/>
                <a:gd name="T19" fmla="*/ 3265 h 3615"/>
                <a:gd name="T20" fmla="*/ 3087 w 3617"/>
                <a:gd name="T21" fmla="*/ 3086 h 3615"/>
                <a:gd name="T22" fmla="*/ 3268 w 3617"/>
                <a:gd name="T23" fmla="*/ 2877 h 3615"/>
                <a:gd name="T24" fmla="*/ 3410 w 3617"/>
                <a:gd name="T25" fmla="*/ 2648 h 3615"/>
                <a:gd name="T26" fmla="*/ 3515 w 3617"/>
                <a:gd name="T27" fmla="*/ 2406 h 3615"/>
                <a:gd name="T28" fmla="*/ 3583 w 3617"/>
                <a:gd name="T29" fmla="*/ 2153 h 3615"/>
                <a:gd name="T30" fmla="*/ 3615 w 3617"/>
                <a:gd name="T31" fmla="*/ 1894 h 3615"/>
                <a:gd name="T32" fmla="*/ 3609 w 3617"/>
                <a:gd name="T33" fmla="*/ 1634 h 3615"/>
                <a:gd name="T34" fmla="*/ 3565 w 3617"/>
                <a:gd name="T35" fmla="*/ 1377 h 3615"/>
                <a:gd name="T36" fmla="*/ 3485 w 3617"/>
                <a:gd name="T37" fmla="*/ 1128 h 3615"/>
                <a:gd name="T38" fmla="*/ 3366 w 3617"/>
                <a:gd name="T39" fmla="*/ 889 h 3615"/>
                <a:gd name="T40" fmla="*/ 3212 w 3617"/>
                <a:gd name="T41" fmla="*/ 667 h 3615"/>
                <a:gd name="T42" fmla="*/ 3020 w 3617"/>
                <a:gd name="T43" fmla="*/ 466 h 3615"/>
                <a:gd name="T44" fmla="*/ 2804 w 3617"/>
                <a:gd name="T45" fmla="*/ 297 h 3615"/>
                <a:gd name="T46" fmla="*/ 2570 w 3617"/>
                <a:gd name="T47" fmla="*/ 167 h 3615"/>
                <a:gd name="T48" fmla="*/ 2323 w 3617"/>
                <a:gd name="T49" fmla="*/ 74 h 3615"/>
                <a:gd name="T50" fmla="*/ 2068 w 3617"/>
                <a:gd name="T51" fmla="*/ 18 h 3615"/>
                <a:gd name="T52" fmla="*/ 1808 w 3617"/>
                <a:gd name="T53" fmla="*/ 0 h 3615"/>
                <a:gd name="T54" fmla="*/ 1548 w 3617"/>
                <a:gd name="T55" fmla="*/ 18 h 3615"/>
                <a:gd name="T56" fmla="*/ 1294 w 3617"/>
                <a:gd name="T57" fmla="*/ 74 h 3615"/>
                <a:gd name="T58" fmla="*/ 1047 w 3617"/>
                <a:gd name="T59" fmla="*/ 167 h 3615"/>
                <a:gd name="T60" fmla="*/ 813 w 3617"/>
                <a:gd name="T61" fmla="*/ 297 h 3615"/>
                <a:gd name="T62" fmla="*/ 597 w 3617"/>
                <a:gd name="T63" fmla="*/ 465 h 3615"/>
                <a:gd name="T64" fmla="*/ 406 w 3617"/>
                <a:gd name="T65" fmla="*/ 667 h 3615"/>
                <a:gd name="T66" fmla="*/ 251 w 3617"/>
                <a:gd name="T67" fmla="*/ 889 h 3615"/>
                <a:gd name="T68" fmla="*/ 133 w 3617"/>
                <a:gd name="T69" fmla="*/ 1128 h 3615"/>
                <a:gd name="T70" fmla="*/ 52 w 3617"/>
                <a:gd name="T71" fmla="*/ 1377 h 3615"/>
                <a:gd name="T72" fmla="*/ 8 w 3617"/>
                <a:gd name="T73" fmla="*/ 1634 h 3615"/>
                <a:gd name="T74" fmla="*/ 2 w 3617"/>
                <a:gd name="T75" fmla="*/ 1894 h 3615"/>
                <a:gd name="T76" fmla="*/ 33 w 3617"/>
                <a:gd name="T77" fmla="*/ 2153 h 3615"/>
                <a:gd name="T78" fmla="*/ 101 w 3617"/>
                <a:gd name="T79" fmla="*/ 2406 h 3615"/>
                <a:gd name="T80" fmla="*/ 207 w 3617"/>
                <a:gd name="T81" fmla="*/ 2648 h 3615"/>
                <a:gd name="T82" fmla="*/ 350 w 3617"/>
                <a:gd name="T83" fmla="*/ 2877 h 3615"/>
                <a:gd name="T84" fmla="*/ 530 w 3617"/>
                <a:gd name="T85" fmla="*/ 3086 h 3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17" h="3615">
                  <a:moveTo>
                    <a:pt x="530" y="3086"/>
                  </a:moveTo>
                  <a:lnTo>
                    <a:pt x="597" y="3150"/>
                  </a:lnTo>
                  <a:lnTo>
                    <a:pt x="667" y="3209"/>
                  </a:lnTo>
                  <a:lnTo>
                    <a:pt x="739" y="3265"/>
                  </a:lnTo>
                  <a:lnTo>
                    <a:pt x="813" y="3317"/>
                  </a:lnTo>
                  <a:lnTo>
                    <a:pt x="889" y="3365"/>
                  </a:lnTo>
                  <a:lnTo>
                    <a:pt x="968" y="3408"/>
                  </a:lnTo>
                  <a:lnTo>
                    <a:pt x="1047" y="3448"/>
                  </a:lnTo>
                  <a:lnTo>
                    <a:pt x="1128" y="3482"/>
                  </a:lnTo>
                  <a:lnTo>
                    <a:pt x="1210" y="3514"/>
                  </a:lnTo>
                  <a:lnTo>
                    <a:pt x="1294" y="3540"/>
                  </a:lnTo>
                  <a:lnTo>
                    <a:pt x="1378" y="3564"/>
                  </a:lnTo>
                  <a:lnTo>
                    <a:pt x="1463" y="3582"/>
                  </a:lnTo>
                  <a:lnTo>
                    <a:pt x="1549" y="3596"/>
                  </a:lnTo>
                  <a:lnTo>
                    <a:pt x="1635" y="3607"/>
                  </a:lnTo>
                  <a:lnTo>
                    <a:pt x="1722" y="3613"/>
                  </a:lnTo>
                  <a:lnTo>
                    <a:pt x="1808" y="3615"/>
                  </a:lnTo>
                  <a:lnTo>
                    <a:pt x="1896" y="3613"/>
                  </a:lnTo>
                  <a:lnTo>
                    <a:pt x="1982" y="3607"/>
                  </a:lnTo>
                  <a:lnTo>
                    <a:pt x="2068" y="3596"/>
                  </a:lnTo>
                  <a:lnTo>
                    <a:pt x="2154" y="3582"/>
                  </a:lnTo>
                  <a:lnTo>
                    <a:pt x="2239" y="3564"/>
                  </a:lnTo>
                  <a:lnTo>
                    <a:pt x="2323" y="3540"/>
                  </a:lnTo>
                  <a:lnTo>
                    <a:pt x="2407" y="3514"/>
                  </a:lnTo>
                  <a:lnTo>
                    <a:pt x="2489" y="3482"/>
                  </a:lnTo>
                  <a:lnTo>
                    <a:pt x="2570" y="3448"/>
                  </a:lnTo>
                  <a:lnTo>
                    <a:pt x="2649" y="3408"/>
                  </a:lnTo>
                  <a:lnTo>
                    <a:pt x="2727" y="3365"/>
                  </a:lnTo>
                  <a:lnTo>
                    <a:pt x="2804" y="3317"/>
                  </a:lnTo>
                  <a:lnTo>
                    <a:pt x="2878" y="3265"/>
                  </a:lnTo>
                  <a:lnTo>
                    <a:pt x="2950" y="3209"/>
                  </a:lnTo>
                  <a:lnTo>
                    <a:pt x="3020" y="3150"/>
                  </a:lnTo>
                  <a:lnTo>
                    <a:pt x="3087" y="3086"/>
                  </a:lnTo>
                  <a:lnTo>
                    <a:pt x="3152" y="3019"/>
                  </a:lnTo>
                  <a:lnTo>
                    <a:pt x="3212" y="2949"/>
                  </a:lnTo>
                  <a:lnTo>
                    <a:pt x="3268" y="2877"/>
                  </a:lnTo>
                  <a:lnTo>
                    <a:pt x="3319" y="2802"/>
                  </a:lnTo>
                  <a:lnTo>
                    <a:pt x="3366" y="2726"/>
                  </a:lnTo>
                  <a:lnTo>
                    <a:pt x="3410" y="2648"/>
                  </a:lnTo>
                  <a:lnTo>
                    <a:pt x="3449" y="2569"/>
                  </a:lnTo>
                  <a:lnTo>
                    <a:pt x="3485" y="2488"/>
                  </a:lnTo>
                  <a:lnTo>
                    <a:pt x="3515" y="2406"/>
                  </a:lnTo>
                  <a:lnTo>
                    <a:pt x="3543" y="2322"/>
                  </a:lnTo>
                  <a:lnTo>
                    <a:pt x="3565" y="2238"/>
                  </a:lnTo>
                  <a:lnTo>
                    <a:pt x="3583" y="2153"/>
                  </a:lnTo>
                  <a:lnTo>
                    <a:pt x="3599" y="2068"/>
                  </a:lnTo>
                  <a:lnTo>
                    <a:pt x="3609" y="1981"/>
                  </a:lnTo>
                  <a:lnTo>
                    <a:pt x="3615" y="1894"/>
                  </a:lnTo>
                  <a:lnTo>
                    <a:pt x="3617" y="1808"/>
                  </a:lnTo>
                  <a:lnTo>
                    <a:pt x="3615" y="1721"/>
                  </a:lnTo>
                  <a:lnTo>
                    <a:pt x="3609" y="1634"/>
                  </a:lnTo>
                  <a:lnTo>
                    <a:pt x="3599" y="1548"/>
                  </a:lnTo>
                  <a:lnTo>
                    <a:pt x="3583" y="1463"/>
                  </a:lnTo>
                  <a:lnTo>
                    <a:pt x="3565" y="1377"/>
                  </a:lnTo>
                  <a:lnTo>
                    <a:pt x="3543" y="1293"/>
                  </a:lnTo>
                  <a:lnTo>
                    <a:pt x="3515" y="1210"/>
                  </a:lnTo>
                  <a:lnTo>
                    <a:pt x="3485" y="1128"/>
                  </a:lnTo>
                  <a:lnTo>
                    <a:pt x="3449" y="1046"/>
                  </a:lnTo>
                  <a:lnTo>
                    <a:pt x="3410" y="967"/>
                  </a:lnTo>
                  <a:lnTo>
                    <a:pt x="3366" y="889"/>
                  </a:lnTo>
                  <a:lnTo>
                    <a:pt x="3319" y="813"/>
                  </a:lnTo>
                  <a:lnTo>
                    <a:pt x="3268" y="739"/>
                  </a:lnTo>
                  <a:lnTo>
                    <a:pt x="3212" y="667"/>
                  </a:lnTo>
                  <a:lnTo>
                    <a:pt x="3152" y="597"/>
                  </a:lnTo>
                  <a:lnTo>
                    <a:pt x="3087" y="530"/>
                  </a:lnTo>
                  <a:lnTo>
                    <a:pt x="3020" y="466"/>
                  </a:lnTo>
                  <a:lnTo>
                    <a:pt x="2950" y="405"/>
                  </a:lnTo>
                  <a:lnTo>
                    <a:pt x="2878" y="349"/>
                  </a:lnTo>
                  <a:lnTo>
                    <a:pt x="2804" y="297"/>
                  </a:lnTo>
                  <a:lnTo>
                    <a:pt x="2727" y="251"/>
                  </a:lnTo>
                  <a:lnTo>
                    <a:pt x="2649" y="207"/>
                  </a:lnTo>
                  <a:lnTo>
                    <a:pt x="2570" y="167"/>
                  </a:lnTo>
                  <a:lnTo>
                    <a:pt x="2489" y="132"/>
                  </a:lnTo>
                  <a:lnTo>
                    <a:pt x="2407" y="102"/>
                  </a:lnTo>
                  <a:lnTo>
                    <a:pt x="2323" y="74"/>
                  </a:lnTo>
                  <a:lnTo>
                    <a:pt x="2239" y="52"/>
                  </a:lnTo>
                  <a:lnTo>
                    <a:pt x="2154" y="33"/>
                  </a:lnTo>
                  <a:lnTo>
                    <a:pt x="2068" y="18"/>
                  </a:lnTo>
                  <a:lnTo>
                    <a:pt x="1982" y="8"/>
                  </a:lnTo>
                  <a:lnTo>
                    <a:pt x="1896" y="2"/>
                  </a:lnTo>
                  <a:lnTo>
                    <a:pt x="1808" y="0"/>
                  </a:lnTo>
                  <a:lnTo>
                    <a:pt x="1722" y="2"/>
                  </a:lnTo>
                  <a:lnTo>
                    <a:pt x="1635" y="8"/>
                  </a:lnTo>
                  <a:lnTo>
                    <a:pt x="1548" y="18"/>
                  </a:lnTo>
                  <a:lnTo>
                    <a:pt x="1463" y="33"/>
                  </a:lnTo>
                  <a:lnTo>
                    <a:pt x="1378" y="52"/>
                  </a:lnTo>
                  <a:lnTo>
                    <a:pt x="1294" y="74"/>
                  </a:lnTo>
                  <a:lnTo>
                    <a:pt x="1210" y="102"/>
                  </a:lnTo>
                  <a:lnTo>
                    <a:pt x="1128" y="132"/>
                  </a:lnTo>
                  <a:lnTo>
                    <a:pt x="1047" y="167"/>
                  </a:lnTo>
                  <a:lnTo>
                    <a:pt x="968" y="207"/>
                  </a:lnTo>
                  <a:lnTo>
                    <a:pt x="889" y="250"/>
                  </a:lnTo>
                  <a:lnTo>
                    <a:pt x="813" y="297"/>
                  </a:lnTo>
                  <a:lnTo>
                    <a:pt x="739" y="349"/>
                  </a:lnTo>
                  <a:lnTo>
                    <a:pt x="667" y="405"/>
                  </a:lnTo>
                  <a:lnTo>
                    <a:pt x="597" y="465"/>
                  </a:lnTo>
                  <a:lnTo>
                    <a:pt x="530" y="530"/>
                  </a:lnTo>
                  <a:lnTo>
                    <a:pt x="466" y="597"/>
                  </a:lnTo>
                  <a:lnTo>
                    <a:pt x="406" y="667"/>
                  </a:lnTo>
                  <a:lnTo>
                    <a:pt x="350" y="739"/>
                  </a:lnTo>
                  <a:lnTo>
                    <a:pt x="298" y="813"/>
                  </a:lnTo>
                  <a:lnTo>
                    <a:pt x="251" y="889"/>
                  </a:lnTo>
                  <a:lnTo>
                    <a:pt x="207" y="967"/>
                  </a:lnTo>
                  <a:lnTo>
                    <a:pt x="167" y="1046"/>
                  </a:lnTo>
                  <a:lnTo>
                    <a:pt x="133" y="1128"/>
                  </a:lnTo>
                  <a:lnTo>
                    <a:pt x="101" y="1210"/>
                  </a:lnTo>
                  <a:lnTo>
                    <a:pt x="75" y="1293"/>
                  </a:lnTo>
                  <a:lnTo>
                    <a:pt x="52" y="1377"/>
                  </a:lnTo>
                  <a:lnTo>
                    <a:pt x="33" y="1463"/>
                  </a:lnTo>
                  <a:lnTo>
                    <a:pt x="19" y="1548"/>
                  </a:lnTo>
                  <a:lnTo>
                    <a:pt x="8" y="1634"/>
                  </a:lnTo>
                  <a:lnTo>
                    <a:pt x="2" y="1720"/>
                  </a:lnTo>
                  <a:lnTo>
                    <a:pt x="0" y="1808"/>
                  </a:lnTo>
                  <a:lnTo>
                    <a:pt x="2" y="1894"/>
                  </a:lnTo>
                  <a:lnTo>
                    <a:pt x="8" y="1981"/>
                  </a:lnTo>
                  <a:lnTo>
                    <a:pt x="19" y="2068"/>
                  </a:lnTo>
                  <a:lnTo>
                    <a:pt x="33" y="2153"/>
                  </a:lnTo>
                  <a:lnTo>
                    <a:pt x="52" y="2238"/>
                  </a:lnTo>
                  <a:lnTo>
                    <a:pt x="75" y="2322"/>
                  </a:lnTo>
                  <a:lnTo>
                    <a:pt x="101" y="2406"/>
                  </a:lnTo>
                  <a:lnTo>
                    <a:pt x="133" y="2488"/>
                  </a:lnTo>
                  <a:lnTo>
                    <a:pt x="167" y="2569"/>
                  </a:lnTo>
                  <a:lnTo>
                    <a:pt x="207" y="2648"/>
                  </a:lnTo>
                  <a:lnTo>
                    <a:pt x="251" y="2726"/>
                  </a:lnTo>
                  <a:lnTo>
                    <a:pt x="298" y="2802"/>
                  </a:lnTo>
                  <a:lnTo>
                    <a:pt x="350" y="2877"/>
                  </a:lnTo>
                  <a:lnTo>
                    <a:pt x="406" y="2949"/>
                  </a:lnTo>
                  <a:lnTo>
                    <a:pt x="466" y="3019"/>
                  </a:lnTo>
                  <a:lnTo>
                    <a:pt x="530" y="3086"/>
                  </a:lnTo>
                  <a:close/>
                </a:path>
              </a:pathLst>
            </a:custGeom>
            <a:grpFill/>
            <a:effectLst/>
            <a:scene3d>
              <a:camera prst="orthographicFront">
                <a:rot lat="0" lon="0" rev="0"/>
              </a:camera>
              <a:lightRig rig="threePt" dir="t">
                <a:rot lat="0" lon="0" rev="1200000"/>
              </a:lightRig>
            </a:scene3d>
            <a:sp3d contourW="12700">
              <a:contourClr>
                <a:schemeClr val="accent2"/>
              </a:contourClr>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t" anchorCtr="0" compatLnSpc="1"/>
            <a:lstStyle/>
            <a:p>
              <a:endParaRPr lang="zh-CN" altLang="en-US">
                <a:solidFill>
                  <a:schemeClr val="tx1">
                    <a:lumMod val="65000"/>
                    <a:lumOff val="35000"/>
                  </a:schemeClr>
                </a:solidFill>
                <a:cs typeface="+mn-ea"/>
                <a:sym typeface="+mn-lt"/>
              </a:endParaRPr>
            </a:p>
          </p:txBody>
        </p:sp>
      </p:grpSp>
      <p:grpSp>
        <p:nvGrpSpPr>
          <p:cNvPr id="8" name="淘宝店chenying0907 76"/>
          <p:cNvGrpSpPr/>
          <p:nvPr/>
        </p:nvGrpSpPr>
        <p:grpSpPr>
          <a:xfrm>
            <a:off x="4821952" y="2424645"/>
            <a:ext cx="1179462" cy="1178602"/>
            <a:chOff x="3318846" y="1593533"/>
            <a:chExt cx="1187133" cy="1185900"/>
          </a:xfrm>
          <a:solidFill>
            <a:schemeClr val="accent2"/>
          </a:solidFill>
          <a:effectLst/>
        </p:grpSpPr>
        <p:sp>
          <p:nvSpPr>
            <p:cNvPr id="79" name="淘宝店chenying0907 11"/>
            <p:cNvSpPr/>
            <p:nvPr/>
          </p:nvSpPr>
          <p:spPr bwMode="auto">
            <a:xfrm>
              <a:off x="3537268" y="1846509"/>
              <a:ext cx="968711" cy="932924"/>
            </a:xfrm>
            <a:custGeom>
              <a:avLst/>
              <a:gdLst>
                <a:gd name="T0" fmla="*/ 1366 w 6279"/>
                <a:gd name="T1" fmla="*/ 5910 h 6048"/>
                <a:gd name="T2" fmla="*/ 1384 w 6279"/>
                <a:gd name="T3" fmla="*/ 5788 h 6048"/>
                <a:gd name="T4" fmla="*/ 1404 w 6279"/>
                <a:gd name="T5" fmla="*/ 5666 h 6048"/>
                <a:gd name="T6" fmla="*/ 1427 w 6279"/>
                <a:gd name="T7" fmla="*/ 5546 h 6048"/>
                <a:gd name="T8" fmla="*/ 1453 w 6279"/>
                <a:gd name="T9" fmla="*/ 5426 h 6048"/>
                <a:gd name="T10" fmla="*/ 1481 w 6279"/>
                <a:gd name="T11" fmla="*/ 5308 h 6048"/>
                <a:gd name="T12" fmla="*/ 1512 w 6279"/>
                <a:gd name="T13" fmla="*/ 5190 h 6048"/>
                <a:gd name="T14" fmla="*/ 1545 w 6279"/>
                <a:gd name="T15" fmla="*/ 5074 h 6048"/>
                <a:gd name="T16" fmla="*/ 1582 w 6279"/>
                <a:gd name="T17" fmla="*/ 4959 h 6048"/>
                <a:gd name="T18" fmla="*/ 1620 w 6279"/>
                <a:gd name="T19" fmla="*/ 4845 h 6048"/>
                <a:gd name="T20" fmla="*/ 1662 w 6279"/>
                <a:gd name="T21" fmla="*/ 4732 h 6048"/>
                <a:gd name="T22" fmla="*/ 1706 w 6279"/>
                <a:gd name="T23" fmla="*/ 4621 h 6048"/>
                <a:gd name="T24" fmla="*/ 1751 w 6279"/>
                <a:gd name="T25" fmla="*/ 4510 h 6048"/>
                <a:gd name="T26" fmla="*/ 1800 w 6279"/>
                <a:gd name="T27" fmla="*/ 4400 h 6048"/>
                <a:gd name="T28" fmla="*/ 1851 w 6279"/>
                <a:gd name="T29" fmla="*/ 4293 h 6048"/>
                <a:gd name="T30" fmla="*/ 1904 w 6279"/>
                <a:gd name="T31" fmla="*/ 4186 h 6048"/>
                <a:gd name="T32" fmla="*/ 2279 w 6279"/>
                <a:gd name="T33" fmla="*/ 5429 h 6048"/>
                <a:gd name="T34" fmla="*/ 6279 w 6279"/>
                <a:gd name="T35" fmla="*/ 4358 h 6048"/>
                <a:gd name="T36" fmla="*/ 4526 w 6279"/>
                <a:gd name="T37" fmla="*/ 1745 h 6048"/>
                <a:gd name="T38" fmla="*/ 4697 w 6279"/>
                <a:gd name="T39" fmla="*/ 1675 h 6048"/>
                <a:gd name="T40" fmla="*/ 4872 w 6279"/>
                <a:gd name="T41" fmla="*/ 1612 h 6048"/>
                <a:gd name="T42" fmla="*/ 5049 w 6279"/>
                <a:gd name="T43" fmla="*/ 1554 h 6048"/>
                <a:gd name="T44" fmla="*/ 5229 w 6279"/>
                <a:gd name="T45" fmla="*/ 1502 h 6048"/>
                <a:gd name="T46" fmla="*/ 5411 w 6279"/>
                <a:gd name="T47" fmla="*/ 1457 h 6048"/>
                <a:gd name="T48" fmla="*/ 5597 w 6279"/>
                <a:gd name="T49" fmla="*/ 1418 h 6048"/>
                <a:gd name="T50" fmla="*/ 5784 w 6279"/>
                <a:gd name="T51" fmla="*/ 1386 h 6048"/>
                <a:gd name="T52" fmla="*/ 5974 w 6279"/>
                <a:gd name="T53" fmla="*/ 1359 h 6048"/>
                <a:gd name="T54" fmla="*/ 5679 w 6279"/>
                <a:gd name="T55" fmla="*/ 35 h 6048"/>
                <a:gd name="T56" fmla="*/ 5102 w 6279"/>
                <a:gd name="T57" fmla="*/ 140 h 6048"/>
                <a:gd name="T58" fmla="*/ 4544 w 6279"/>
                <a:gd name="T59" fmla="*/ 296 h 6048"/>
                <a:gd name="T60" fmla="*/ 4008 w 6279"/>
                <a:gd name="T61" fmla="*/ 497 h 6048"/>
                <a:gd name="T62" fmla="*/ 3494 w 6279"/>
                <a:gd name="T63" fmla="*/ 741 h 6048"/>
                <a:gd name="T64" fmla="*/ 3005 w 6279"/>
                <a:gd name="T65" fmla="*/ 1027 h 6048"/>
                <a:gd name="T66" fmla="*/ 2544 w 6279"/>
                <a:gd name="T67" fmla="*/ 1353 h 6048"/>
                <a:gd name="T68" fmla="*/ 2114 w 6279"/>
                <a:gd name="T69" fmla="*/ 1717 h 6048"/>
                <a:gd name="T70" fmla="*/ 1717 w 6279"/>
                <a:gd name="T71" fmla="*/ 2115 h 6048"/>
                <a:gd name="T72" fmla="*/ 1353 w 6279"/>
                <a:gd name="T73" fmla="*/ 2545 h 6048"/>
                <a:gd name="T74" fmla="*/ 1027 w 6279"/>
                <a:gd name="T75" fmla="*/ 3005 h 6048"/>
                <a:gd name="T76" fmla="*/ 741 w 6279"/>
                <a:gd name="T77" fmla="*/ 3493 h 6048"/>
                <a:gd name="T78" fmla="*/ 495 w 6279"/>
                <a:gd name="T79" fmla="*/ 4006 h 6048"/>
                <a:gd name="T80" fmla="*/ 294 w 6279"/>
                <a:gd name="T81" fmla="*/ 4543 h 6048"/>
                <a:gd name="T82" fmla="*/ 140 w 6279"/>
                <a:gd name="T83" fmla="*/ 5101 h 6048"/>
                <a:gd name="T84" fmla="*/ 33 w 6279"/>
                <a:gd name="T85" fmla="*/ 5677 h 6048"/>
                <a:gd name="T86" fmla="*/ 1359 w 6279"/>
                <a:gd name="T87" fmla="*/ 5972 h 6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279" h="6048">
                  <a:moveTo>
                    <a:pt x="1359" y="5972"/>
                  </a:moveTo>
                  <a:lnTo>
                    <a:pt x="1366" y="5910"/>
                  </a:lnTo>
                  <a:lnTo>
                    <a:pt x="1375" y="5849"/>
                  </a:lnTo>
                  <a:lnTo>
                    <a:pt x="1384" y="5788"/>
                  </a:lnTo>
                  <a:lnTo>
                    <a:pt x="1394" y="5727"/>
                  </a:lnTo>
                  <a:lnTo>
                    <a:pt x="1404" y="5666"/>
                  </a:lnTo>
                  <a:lnTo>
                    <a:pt x="1415" y="5606"/>
                  </a:lnTo>
                  <a:lnTo>
                    <a:pt x="1427" y="5546"/>
                  </a:lnTo>
                  <a:lnTo>
                    <a:pt x="1440" y="5486"/>
                  </a:lnTo>
                  <a:lnTo>
                    <a:pt x="1453" y="5426"/>
                  </a:lnTo>
                  <a:lnTo>
                    <a:pt x="1466" y="5367"/>
                  </a:lnTo>
                  <a:lnTo>
                    <a:pt x="1481" y="5308"/>
                  </a:lnTo>
                  <a:lnTo>
                    <a:pt x="1496" y="5249"/>
                  </a:lnTo>
                  <a:lnTo>
                    <a:pt x="1512" y="5190"/>
                  </a:lnTo>
                  <a:lnTo>
                    <a:pt x="1528" y="5132"/>
                  </a:lnTo>
                  <a:lnTo>
                    <a:pt x="1545" y="5074"/>
                  </a:lnTo>
                  <a:lnTo>
                    <a:pt x="1563" y="5016"/>
                  </a:lnTo>
                  <a:lnTo>
                    <a:pt x="1582" y="4959"/>
                  </a:lnTo>
                  <a:lnTo>
                    <a:pt x="1601" y="4902"/>
                  </a:lnTo>
                  <a:lnTo>
                    <a:pt x="1620" y="4845"/>
                  </a:lnTo>
                  <a:lnTo>
                    <a:pt x="1641" y="4788"/>
                  </a:lnTo>
                  <a:lnTo>
                    <a:pt x="1662" y="4732"/>
                  </a:lnTo>
                  <a:lnTo>
                    <a:pt x="1683" y="4675"/>
                  </a:lnTo>
                  <a:lnTo>
                    <a:pt x="1706" y="4621"/>
                  </a:lnTo>
                  <a:lnTo>
                    <a:pt x="1728" y="4565"/>
                  </a:lnTo>
                  <a:lnTo>
                    <a:pt x="1751" y="4510"/>
                  </a:lnTo>
                  <a:lnTo>
                    <a:pt x="1776" y="4455"/>
                  </a:lnTo>
                  <a:lnTo>
                    <a:pt x="1800" y="4400"/>
                  </a:lnTo>
                  <a:lnTo>
                    <a:pt x="1825" y="4346"/>
                  </a:lnTo>
                  <a:lnTo>
                    <a:pt x="1851" y="4293"/>
                  </a:lnTo>
                  <a:lnTo>
                    <a:pt x="1877" y="4239"/>
                  </a:lnTo>
                  <a:lnTo>
                    <a:pt x="1904" y="4186"/>
                  </a:lnTo>
                  <a:lnTo>
                    <a:pt x="1932" y="4133"/>
                  </a:lnTo>
                  <a:lnTo>
                    <a:pt x="2279" y="5429"/>
                  </a:lnTo>
                  <a:lnTo>
                    <a:pt x="4589" y="6048"/>
                  </a:lnTo>
                  <a:lnTo>
                    <a:pt x="6279" y="4358"/>
                  </a:lnTo>
                  <a:lnTo>
                    <a:pt x="5661" y="2050"/>
                  </a:lnTo>
                  <a:lnTo>
                    <a:pt x="4526" y="1745"/>
                  </a:lnTo>
                  <a:lnTo>
                    <a:pt x="4611" y="1710"/>
                  </a:lnTo>
                  <a:lnTo>
                    <a:pt x="4697" y="1675"/>
                  </a:lnTo>
                  <a:lnTo>
                    <a:pt x="4785" y="1643"/>
                  </a:lnTo>
                  <a:lnTo>
                    <a:pt x="4872" y="1612"/>
                  </a:lnTo>
                  <a:lnTo>
                    <a:pt x="4960" y="1582"/>
                  </a:lnTo>
                  <a:lnTo>
                    <a:pt x="5049" y="1554"/>
                  </a:lnTo>
                  <a:lnTo>
                    <a:pt x="5139" y="1527"/>
                  </a:lnTo>
                  <a:lnTo>
                    <a:pt x="5229" y="1502"/>
                  </a:lnTo>
                  <a:lnTo>
                    <a:pt x="5320" y="1479"/>
                  </a:lnTo>
                  <a:lnTo>
                    <a:pt x="5411" y="1457"/>
                  </a:lnTo>
                  <a:lnTo>
                    <a:pt x="5504" y="1436"/>
                  </a:lnTo>
                  <a:lnTo>
                    <a:pt x="5597" y="1418"/>
                  </a:lnTo>
                  <a:lnTo>
                    <a:pt x="5690" y="1401"/>
                  </a:lnTo>
                  <a:lnTo>
                    <a:pt x="5784" y="1386"/>
                  </a:lnTo>
                  <a:lnTo>
                    <a:pt x="5878" y="1372"/>
                  </a:lnTo>
                  <a:lnTo>
                    <a:pt x="5974" y="1359"/>
                  </a:lnTo>
                  <a:lnTo>
                    <a:pt x="5974" y="0"/>
                  </a:lnTo>
                  <a:lnTo>
                    <a:pt x="5679" y="35"/>
                  </a:lnTo>
                  <a:lnTo>
                    <a:pt x="5389" y="81"/>
                  </a:lnTo>
                  <a:lnTo>
                    <a:pt x="5102" y="140"/>
                  </a:lnTo>
                  <a:lnTo>
                    <a:pt x="4821" y="212"/>
                  </a:lnTo>
                  <a:lnTo>
                    <a:pt x="4544" y="296"/>
                  </a:lnTo>
                  <a:lnTo>
                    <a:pt x="4273" y="390"/>
                  </a:lnTo>
                  <a:lnTo>
                    <a:pt x="4008" y="497"/>
                  </a:lnTo>
                  <a:lnTo>
                    <a:pt x="3748" y="613"/>
                  </a:lnTo>
                  <a:lnTo>
                    <a:pt x="3494" y="741"/>
                  </a:lnTo>
                  <a:lnTo>
                    <a:pt x="3246" y="879"/>
                  </a:lnTo>
                  <a:lnTo>
                    <a:pt x="3005" y="1027"/>
                  </a:lnTo>
                  <a:lnTo>
                    <a:pt x="2771" y="1186"/>
                  </a:lnTo>
                  <a:lnTo>
                    <a:pt x="2544" y="1353"/>
                  </a:lnTo>
                  <a:lnTo>
                    <a:pt x="2325" y="1531"/>
                  </a:lnTo>
                  <a:lnTo>
                    <a:pt x="2114" y="1717"/>
                  </a:lnTo>
                  <a:lnTo>
                    <a:pt x="1911" y="1912"/>
                  </a:lnTo>
                  <a:lnTo>
                    <a:pt x="1717" y="2115"/>
                  </a:lnTo>
                  <a:lnTo>
                    <a:pt x="1530" y="2326"/>
                  </a:lnTo>
                  <a:lnTo>
                    <a:pt x="1353" y="2545"/>
                  </a:lnTo>
                  <a:lnTo>
                    <a:pt x="1186" y="2771"/>
                  </a:lnTo>
                  <a:lnTo>
                    <a:pt x="1027" y="3005"/>
                  </a:lnTo>
                  <a:lnTo>
                    <a:pt x="879" y="3245"/>
                  </a:lnTo>
                  <a:lnTo>
                    <a:pt x="741" y="3493"/>
                  </a:lnTo>
                  <a:lnTo>
                    <a:pt x="613" y="3747"/>
                  </a:lnTo>
                  <a:lnTo>
                    <a:pt x="495" y="4006"/>
                  </a:lnTo>
                  <a:lnTo>
                    <a:pt x="390" y="4272"/>
                  </a:lnTo>
                  <a:lnTo>
                    <a:pt x="294" y="4543"/>
                  </a:lnTo>
                  <a:lnTo>
                    <a:pt x="211" y="4819"/>
                  </a:lnTo>
                  <a:lnTo>
                    <a:pt x="140" y="5101"/>
                  </a:lnTo>
                  <a:lnTo>
                    <a:pt x="81" y="5387"/>
                  </a:lnTo>
                  <a:lnTo>
                    <a:pt x="33" y="5677"/>
                  </a:lnTo>
                  <a:lnTo>
                    <a:pt x="0" y="5972"/>
                  </a:lnTo>
                  <a:lnTo>
                    <a:pt x="1359" y="5972"/>
                  </a:lnTo>
                  <a:close/>
                </a:path>
              </a:pathLst>
            </a:custGeom>
            <a:grpFill/>
            <a:effectLst/>
            <a:scene3d>
              <a:camera prst="orthographicFront">
                <a:rot lat="0" lon="0" rev="0"/>
              </a:camera>
              <a:lightRig rig="threePt" dir="t">
                <a:rot lat="0" lon="0" rev="1200000"/>
              </a:lightRig>
            </a:scene3d>
            <a:sp3d contourW="12700">
              <a:contourClr>
                <a:schemeClr val="accent2"/>
              </a:contourClr>
            </a:sp3d>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anchor="t" anchorCtr="0" compatLnSpc="1"/>
            <a:lstStyle/>
            <a:p>
              <a:endParaRPr lang="zh-CN" altLang="en-US">
                <a:solidFill>
                  <a:schemeClr val="tx1">
                    <a:lumMod val="65000"/>
                    <a:lumOff val="35000"/>
                  </a:schemeClr>
                </a:solidFill>
                <a:cs typeface="+mn-ea"/>
                <a:sym typeface="+mn-lt"/>
              </a:endParaRPr>
            </a:p>
          </p:txBody>
        </p:sp>
        <p:sp>
          <p:nvSpPr>
            <p:cNvPr id="80" name="淘宝店chenying0907 12"/>
            <p:cNvSpPr/>
            <p:nvPr/>
          </p:nvSpPr>
          <p:spPr bwMode="auto">
            <a:xfrm>
              <a:off x="3318846" y="1593533"/>
              <a:ext cx="557780" cy="557780"/>
            </a:xfrm>
            <a:custGeom>
              <a:avLst/>
              <a:gdLst>
                <a:gd name="T0" fmla="*/ 667 w 3617"/>
                <a:gd name="T1" fmla="*/ 3209 h 3615"/>
                <a:gd name="T2" fmla="*/ 890 w 3617"/>
                <a:gd name="T3" fmla="*/ 3365 h 3615"/>
                <a:gd name="T4" fmla="*/ 1128 w 3617"/>
                <a:gd name="T5" fmla="*/ 3482 h 3615"/>
                <a:gd name="T6" fmla="*/ 1378 w 3617"/>
                <a:gd name="T7" fmla="*/ 3564 h 3615"/>
                <a:gd name="T8" fmla="*/ 1635 w 3617"/>
                <a:gd name="T9" fmla="*/ 3607 h 3615"/>
                <a:gd name="T10" fmla="*/ 1895 w 3617"/>
                <a:gd name="T11" fmla="*/ 3613 h 3615"/>
                <a:gd name="T12" fmla="*/ 2154 w 3617"/>
                <a:gd name="T13" fmla="*/ 3582 h 3615"/>
                <a:gd name="T14" fmla="*/ 2407 w 3617"/>
                <a:gd name="T15" fmla="*/ 3514 h 3615"/>
                <a:gd name="T16" fmla="*/ 2649 w 3617"/>
                <a:gd name="T17" fmla="*/ 3408 h 3615"/>
                <a:gd name="T18" fmla="*/ 2878 w 3617"/>
                <a:gd name="T19" fmla="*/ 3265 h 3615"/>
                <a:gd name="T20" fmla="*/ 3087 w 3617"/>
                <a:gd name="T21" fmla="*/ 3086 h 3615"/>
                <a:gd name="T22" fmla="*/ 3267 w 3617"/>
                <a:gd name="T23" fmla="*/ 2877 h 3615"/>
                <a:gd name="T24" fmla="*/ 3410 w 3617"/>
                <a:gd name="T25" fmla="*/ 2648 h 3615"/>
                <a:gd name="T26" fmla="*/ 3516 w 3617"/>
                <a:gd name="T27" fmla="*/ 2406 h 3615"/>
                <a:gd name="T28" fmla="*/ 3584 w 3617"/>
                <a:gd name="T29" fmla="*/ 2153 h 3615"/>
                <a:gd name="T30" fmla="*/ 3615 w 3617"/>
                <a:gd name="T31" fmla="*/ 1894 h 3615"/>
                <a:gd name="T32" fmla="*/ 3609 w 3617"/>
                <a:gd name="T33" fmla="*/ 1634 h 3615"/>
                <a:gd name="T34" fmla="*/ 3565 w 3617"/>
                <a:gd name="T35" fmla="*/ 1377 h 3615"/>
                <a:gd name="T36" fmla="*/ 3484 w 3617"/>
                <a:gd name="T37" fmla="*/ 1128 h 3615"/>
                <a:gd name="T38" fmla="*/ 3366 w 3617"/>
                <a:gd name="T39" fmla="*/ 889 h 3615"/>
                <a:gd name="T40" fmla="*/ 3211 w 3617"/>
                <a:gd name="T41" fmla="*/ 667 h 3615"/>
                <a:gd name="T42" fmla="*/ 3020 w 3617"/>
                <a:gd name="T43" fmla="*/ 465 h 3615"/>
                <a:gd name="T44" fmla="*/ 2804 w 3617"/>
                <a:gd name="T45" fmla="*/ 297 h 3615"/>
                <a:gd name="T46" fmla="*/ 2570 w 3617"/>
                <a:gd name="T47" fmla="*/ 167 h 3615"/>
                <a:gd name="T48" fmla="*/ 2323 w 3617"/>
                <a:gd name="T49" fmla="*/ 74 h 3615"/>
                <a:gd name="T50" fmla="*/ 2069 w 3617"/>
                <a:gd name="T51" fmla="*/ 18 h 3615"/>
                <a:gd name="T52" fmla="*/ 1809 w 3617"/>
                <a:gd name="T53" fmla="*/ 0 h 3615"/>
                <a:gd name="T54" fmla="*/ 1549 w 3617"/>
                <a:gd name="T55" fmla="*/ 18 h 3615"/>
                <a:gd name="T56" fmla="*/ 1294 w 3617"/>
                <a:gd name="T57" fmla="*/ 74 h 3615"/>
                <a:gd name="T58" fmla="*/ 1047 w 3617"/>
                <a:gd name="T59" fmla="*/ 167 h 3615"/>
                <a:gd name="T60" fmla="*/ 813 w 3617"/>
                <a:gd name="T61" fmla="*/ 297 h 3615"/>
                <a:gd name="T62" fmla="*/ 597 w 3617"/>
                <a:gd name="T63" fmla="*/ 465 h 3615"/>
                <a:gd name="T64" fmla="*/ 405 w 3617"/>
                <a:gd name="T65" fmla="*/ 667 h 3615"/>
                <a:gd name="T66" fmla="*/ 251 w 3617"/>
                <a:gd name="T67" fmla="*/ 889 h 3615"/>
                <a:gd name="T68" fmla="*/ 132 w 3617"/>
                <a:gd name="T69" fmla="*/ 1128 h 3615"/>
                <a:gd name="T70" fmla="*/ 52 w 3617"/>
                <a:gd name="T71" fmla="*/ 1377 h 3615"/>
                <a:gd name="T72" fmla="*/ 8 w 3617"/>
                <a:gd name="T73" fmla="*/ 1634 h 3615"/>
                <a:gd name="T74" fmla="*/ 2 w 3617"/>
                <a:gd name="T75" fmla="*/ 1894 h 3615"/>
                <a:gd name="T76" fmla="*/ 34 w 3617"/>
                <a:gd name="T77" fmla="*/ 2153 h 3615"/>
                <a:gd name="T78" fmla="*/ 102 w 3617"/>
                <a:gd name="T79" fmla="*/ 2406 h 3615"/>
                <a:gd name="T80" fmla="*/ 207 w 3617"/>
                <a:gd name="T81" fmla="*/ 2648 h 3615"/>
                <a:gd name="T82" fmla="*/ 349 w 3617"/>
                <a:gd name="T83" fmla="*/ 2877 h 3615"/>
                <a:gd name="T84" fmla="*/ 530 w 3617"/>
                <a:gd name="T85" fmla="*/ 3086 h 3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17" h="3615">
                  <a:moveTo>
                    <a:pt x="530" y="3086"/>
                  </a:moveTo>
                  <a:lnTo>
                    <a:pt x="597" y="3150"/>
                  </a:lnTo>
                  <a:lnTo>
                    <a:pt x="667" y="3209"/>
                  </a:lnTo>
                  <a:lnTo>
                    <a:pt x="739" y="3265"/>
                  </a:lnTo>
                  <a:lnTo>
                    <a:pt x="813" y="3317"/>
                  </a:lnTo>
                  <a:lnTo>
                    <a:pt x="890" y="3365"/>
                  </a:lnTo>
                  <a:lnTo>
                    <a:pt x="968" y="3408"/>
                  </a:lnTo>
                  <a:lnTo>
                    <a:pt x="1047" y="3448"/>
                  </a:lnTo>
                  <a:lnTo>
                    <a:pt x="1128" y="3482"/>
                  </a:lnTo>
                  <a:lnTo>
                    <a:pt x="1210" y="3514"/>
                  </a:lnTo>
                  <a:lnTo>
                    <a:pt x="1294" y="3540"/>
                  </a:lnTo>
                  <a:lnTo>
                    <a:pt x="1378" y="3564"/>
                  </a:lnTo>
                  <a:lnTo>
                    <a:pt x="1463" y="3582"/>
                  </a:lnTo>
                  <a:lnTo>
                    <a:pt x="1549" y="3596"/>
                  </a:lnTo>
                  <a:lnTo>
                    <a:pt x="1635" y="3607"/>
                  </a:lnTo>
                  <a:lnTo>
                    <a:pt x="1721" y="3613"/>
                  </a:lnTo>
                  <a:lnTo>
                    <a:pt x="1809" y="3615"/>
                  </a:lnTo>
                  <a:lnTo>
                    <a:pt x="1895" y="3613"/>
                  </a:lnTo>
                  <a:lnTo>
                    <a:pt x="1982" y="3607"/>
                  </a:lnTo>
                  <a:lnTo>
                    <a:pt x="2069" y="3596"/>
                  </a:lnTo>
                  <a:lnTo>
                    <a:pt x="2154" y="3582"/>
                  </a:lnTo>
                  <a:lnTo>
                    <a:pt x="2239" y="3564"/>
                  </a:lnTo>
                  <a:lnTo>
                    <a:pt x="2323" y="3540"/>
                  </a:lnTo>
                  <a:lnTo>
                    <a:pt x="2407" y="3514"/>
                  </a:lnTo>
                  <a:lnTo>
                    <a:pt x="2489" y="3482"/>
                  </a:lnTo>
                  <a:lnTo>
                    <a:pt x="2570" y="3448"/>
                  </a:lnTo>
                  <a:lnTo>
                    <a:pt x="2649" y="3408"/>
                  </a:lnTo>
                  <a:lnTo>
                    <a:pt x="2728" y="3365"/>
                  </a:lnTo>
                  <a:lnTo>
                    <a:pt x="2804" y="3317"/>
                  </a:lnTo>
                  <a:lnTo>
                    <a:pt x="2878" y="3265"/>
                  </a:lnTo>
                  <a:lnTo>
                    <a:pt x="2950" y="3209"/>
                  </a:lnTo>
                  <a:lnTo>
                    <a:pt x="3020" y="3150"/>
                  </a:lnTo>
                  <a:lnTo>
                    <a:pt x="3087" y="3086"/>
                  </a:lnTo>
                  <a:lnTo>
                    <a:pt x="3151" y="3019"/>
                  </a:lnTo>
                  <a:lnTo>
                    <a:pt x="3211" y="2949"/>
                  </a:lnTo>
                  <a:lnTo>
                    <a:pt x="3267" y="2877"/>
                  </a:lnTo>
                  <a:lnTo>
                    <a:pt x="3319" y="2802"/>
                  </a:lnTo>
                  <a:lnTo>
                    <a:pt x="3366" y="2726"/>
                  </a:lnTo>
                  <a:lnTo>
                    <a:pt x="3410" y="2648"/>
                  </a:lnTo>
                  <a:lnTo>
                    <a:pt x="3450" y="2569"/>
                  </a:lnTo>
                  <a:lnTo>
                    <a:pt x="3484" y="2488"/>
                  </a:lnTo>
                  <a:lnTo>
                    <a:pt x="3516" y="2406"/>
                  </a:lnTo>
                  <a:lnTo>
                    <a:pt x="3542" y="2322"/>
                  </a:lnTo>
                  <a:lnTo>
                    <a:pt x="3565" y="2238"/>
                  </a:lnTo>
                  <a:lnTo>
                    <a:pt x="3584" y="2153"/>
                  </a:lnTo>
                  <a:lnTo>
                    <a:pt x="3598" y="2068"/>
                  </a:lnTo>
                  <a:lnTo>
                    <a:pt x="3609" y="1981"/>
                  </a:lnTo>
                  <a:lnTo>
                    <a:pt x="3615" y="1894"/>
                  </a:lnTo>
                  <a:lnTo>
                    <a:pt x="3617" y="1808"/>
                  </a:lnTo>
                  <a:lnTo>
                    <a:pt x="3615" y="1720"/>
                  </a:lnTo>
                  <a:lnTo>
                    <a:pt x="3609" y="1634"/>
                  </a:lnTo>
                  <a:lnTo>
                    <a:pt x="3598" y="1548"/>
                  </a:lnTo>
                  <a:lnTo>
                    <a:pt x="3584" y="1463"/>
                  </a:lnTo>
                  <a:lnTo>
                    <a:pt x="3565" y="1377"/>
                  </a:lnTo>
                  <a:lnTo>
                    <a:pt x="3542" y="1293"/>
                  </a:lnTo>
                  <a:lnTo>
                    <a:pt x="3516" y="1210"/>
                  </a:lnTo>
                  <a:lnTo>
                    <a:pt x="3484" y="1128"/>
                  </a:lnTo>
                  <a:lnTo>
                    <a:pt x="3450" y="1046"/>
                  </a:lnTo>
                  <a:lnTo>
                    <a:pt x="3410" y="967"/>
                  </a:lnTo>
                  <a:lnTo>
                    <a:pt x="3366" y="889"/>
                  </a:lnTo>
                  <a:lnTo>
                    <a:pt x="3319" y="813"/>
                  </a:lnTo>
                  <a:lnTo>
                    <a:pt x="3267" y="739"/>
                  </a:lnTo>
                  <a:lnTo>
                    <a:pt x="3211" y="667"/>
                  </a:lnTo>
                  <a:lnTo>
                    <a:pt x="3151" y="597"/>
                  </a:lnTo>
                  <a:lnTo>
                    <a:pt x="3087" y="530"/>
                  </a:lnTo>
                  <a:lnTo>
                    <a:pt x="3020" y="465"/>
                  </a:lnTo>
                  <a:lnTo>
                    <a:pt x="2950" y="405"/>
                  </a:lnTo>
                  <a:lnTo>
                    <a:pt x="2878" y="349"/>
                  </a:lnTo>
                  <a:lnTo>
                    <a:pt x="2804" y="297"/>
                  </a:lnTo>
                  <a:lnTo>
                    <a:pt x="2728" y="251"/>
                  </a:lnTo>
                  <a:lnTo>
                    <a:pt x="2649" y="207"/>
                  </a:lnTo>
                  <a:lnTo>
                    <a:pt x="2570" y="167"/>
                  </a:lnTo>
                  <a:lnTo>
                    <a:pt x="2489" y="132"/>
                  </a:lnTo>
                  <a:lnTo>
                    <a:pt x="2407" y="102"/>
                  </a:lnTo>
                  <a:lnTo>
                    <a:pt x="2323" y="74"/>
                  </a:lnTo>
                  <a:lnTo>
                    <a:pt x="2239" y="52"/>
                  </a:lnTo>
                  <a:lnTo>
                    <a:pt x="2154" y="33"/>
                  </a:lnTo>
                  <a:lnTo>
                    <a:pt x="2069" y="18"/>
                  </a:lnTo>
                  <a:lnTo>
                    <a:pt x="1982" y="8"/>
                  </a:lnTo>
                  <a:lnTo>
                    <a:pt x="1895" y="2"/>
                  </a:lnTo>
                  <a:lnTo>
                    <a:pt x="1809" y="0"/>
                  </a:lnTo>
                  <a:lnTo>
                    <a:pt x="1721" y="2"/>
                  </a:lnTo>
                  <a:lnTo>
                    <a:pt x="1635" y="8"/>
                  </a:lnTo>
                  <a:lnTo>
                    <a:pt x="1549" y="18"/>
                  </a:lnTo>
                  <a:lnTo>
                    <a:pt x="1463" y="33"/>
                  </a:lnTo>
                  <a:lnTo>
                    <a:pt x="1378" y="52"/>
                  </a:lnTo>
                  <a:lnTo>
                    <a:pt x="1294" y="74"/>
                  </a:lnTo>
                  <a:lnTo>
                    <a:pt x="1210" y="102"/>
                  </a:lnTo>
                  <a:lnTo>
                    <a:pt x="1128" y="132"/>
                  </a:lnTo>
                  <a:lnTo>
                    <a:pt x="1047" y="167"/>
                  </a:lnTo>
                  <a:lnTo>
                    <a:pt x="968" y="207"/>
                  </a:lnTo>
                  <a:lnTo>
                    <a:pt x="890" y="251"/>
                  </a:lnTo>
                  <a:lnTo>
                    <a:pt x="813" y="297"/>
                  </a:lnTo>
                  <a:lnTo>
                    <a:pt x="739" y="349"/>
                  </a:lnTo>
                  <a:lnTo>
                    <a:pt x="667" y="405"/>
                  </a:lnTo>
                  <a:lnTo>
                    <a:pt x="597" y="465"/>
                  </a:lnTo>
                  <a:lnTo>
                    <a:pt x="530" y="530"/>
                  </a:lnTo>
                  <a:lnTo>
                    <a:pt x="466" y="597"/>
                  </a:lnTo>
                  <a:lnTo>
                    <a:pt x="405" y="667"/>
                  </a:lnTo>
                  <a:lnTo>
                    <a:pt x="349" y="739"/>
                  </a:lnTo>
                  <a:lnTo>
                    <a:pt x="298" y="813"/>
                  </a:lnTo>
                  <a:lnTo>
                    <a:pt x="251" y="889"/>
                  </a:lnTo>
                  <a:lnTo>
                    <a:pt x="207" y="967"/>
                  </a:lnTo>
                  <a:lnTo>
                    <a:pt x="168" y="1046"/>
                  </a:lnTo>
                  <a:lnTo>
                    <a:pt x="132" y="1128"/>
                  </a:lnTo>
                  <a:lnTo>
                    <a:pt x="102" y="1210"/>
                  </a:lnTo>
                  <a:lnTo>
                    <a:pt x="74" y="1293"/>
                  </a:lnTo>
                  <a:lnTo>
                    <a:pt x="52" y="1377"/>
                  </a:lnTo>
                  <a:lnTo>
                    <a:pt x="34" y="1463"/>
                  </a:lnTo>
                  <a:lnTo>
                    <a:pt x="18" y="1548"/>
                  </a:lnTo>
                  <a:lnTo>
                    <a:pt x="8" y="1634"/>
                  </a:lnTo>
                  <a:lnTo>
                    <a:pt x="2" y="1720"/>
                  </a:lnTo>
                  <a:lnTo>
                    <a:pt x="0" y="1808"/>
                  </a:lnTo>
                  <a:lnTo>
                    <a:pt x="2" y="1894"/>
                  </a:lnTo>
                  <a:lnTo>
                    <a:pt x="8" y="1981"/>
                  </a:lnTo>
                  <a:lnTo>
                    <a:pt x="18" y="2068"/>
                  </a:lnTo>
                  <a:lnTo>
                    <a:pt x="34" y="2153"/>
                  </a:lnTo>
                  <a:lnTo>
                    <a:pt x="52" y="2238"/>
                  </a:lnTo>
                  <a:lnTo>
                    <a:pt x="74" y="2322"/>
                  </a:lnTo>
                  <a:lnTo>
                    <a:pt x="102" y="2406"/>
                  </a:lnTo>
                  <a:lnTo>
                    <a:pt x="132" y="2488"/>
                  </a:lnTo>
                  <a:lnTo>
                    <a:pt x="168" y="2569"/>
                  </a:lnTo>
                  <a:lnTo>
                    <a:pt x="207" y="2648"/>
                  </a:lnTo>
                  <a:lnTo>
                    <a:pt x="251" y="2726"/>
                  </a:lnTo>
                  <a:lnTo>
                    <a:pt x="298" y="2802"/>
                  </a:lnTo>
                  <a:lnTo>
                    <a:pt x="349" y="2877"/>
                  </a:lnTo>
                  <a:lnTo>
                    <a:pt x="405" y="2949"/>
                  </a:lnTo>
                  <a:lnTo>
                    <a:pt x="465" y="3019"/>
                  </a:lnTo>
                  <a:lnTo>
                    <a:pt x="530" y="3086"/>
                  </a:lnTo>
                  <a:close/>
                </a:path>
              </a:pathLst>
            </a:custGeom>
            <a:grpFill/>
            <a:effectLst/>
            <a:scene3d>
              <a:camera prst="orthographicFront">
                <a:rot lat="0" lon="0" rev="0"/>
              </a:camera>
              <a:lightRig rig="threePt" dir="t">
                <a:rot lat="0" lon="0" rev="1200000"/>
              </a:lightRig>
            </a:scene3d>
            <a:sp3d contourW="12700">
              <a:contourClr>
                <a:schemeClr val="accent2"/>
              </a:contourClr>
            </a:sp3d>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anchor="t" anchorCtr="0" compatLnSpc="1"/>
            <a:lstStyle/>
            <a:p>
              <a:endParaRPr lang="zh-CN" altLang="en-US" dirty="0">
                <a:solidFill>
                  <a:schemeClr val="tx1">
                    <a:lumMod val="65000"/>
                    <a:lumOff val="35000"/>
                  </a:schemeClr>
                </a:solidFill>
                <a:cs typeface="+mn-ea"/>
                <a:sym typeface="+mn-lt"/>
              </a:endParaRPr>
            </a:p>
          </p:txBody>
        </p:sp>
      </p:grpSp>
      <p:sp>
        <p:nvSpPr>
          <p:cNvPr id="81" name="TextBox 80"/>
          <p:cNvSpPr txBox="1"/>
          <p:nvPr/>
        </p:nvSpPr>
        <p:spPr>
          <a:xfrm>
            <a:off x="2275972" y="2277628"/>
            <a:ext cx="2329957" cy="337184"/>
          </a:xfrm>
          <a:prstGeom prst="roundRect">
            <a:avLst>
              <a:gd name="adj" fmla="val 0"/>
            </a:avLst>
          </a:prstGeom>
          <a:noFill/>
        </p:spPr>
        <p:txBody>
          <a:bodyPr wrap="square" rtlCol="0">
            <a:spAutoFit/>
          </a:bodyPr>
          <a:lstStyle/>
          <a:p>
            <a:pPr algn="r"/>
            <a:r>
              <a:rPr lang="zh-CN" altLang="en-US" sz="1600" b="1" dirty="0">
                <a:solidFill>
                  <a:schemeClr val="tx1">
                    <a:lumMod val="65000"/>
                    <a:lumOff val="35000"/>
                  </a:schemeClr>
                </a:solidFill>
                <a:cs typeface="+mn-ea"/>
                <a:sym typeface="+mn-lt"/>
              </a:rPr>
              <a:t>单击此处输入标题</a:t>
            </a:r>
          </a:p>
        </p:txBody>
      </p:sp>
      <p:sp>
        <p:nvSpPr>
          <p:cNvPr id="83" name="TextBox 82"/>
          <p:cNvSpPr txBox="1"/>
          <p:nvPr/>
        </p:nvSpPr>
        <p:spPr>
          <a:xfrm>
            <a:off x="886460" y="2584450"/>
            <a:ext cx="3698240" cy="613694"/>
          </a:xfrm>
          <a:prstGeom prst="roundRect">
            <a:avLst>
              <a:gd name="adj" fmla="val 0"/>
            </a:avLst>
          </a:prstGeom>
          <a:noFill/>
          <a:ln w="25400">
            <a:noFill/>
          </a:ln>
          <a:effectLst/>
        </p:spPr>
        <p:txBody>
          <a:bodyPr wrap="square" rtlCol="0">
            <a:spAutoFit/>
          </a:bodyPr>
          <a:lstStyle/>
          <a:p>
            <a:pPr algn="r">
              <a:lnSpc>
                <a:spcPct val="150000"/>
              </a:lnSpc>
            </a:pPr>
            <a:r>
              <a:rPr lang="zh-CN" altLang="en-US" sz="1200" dirty="0">
                <a:solidFill>
                  <a:schemeClr val="tx1">
                    <a:lumMod val="65000"/>
                    <a:lumOff val="35000"/>
                  </a:schemeClr>
                </a:solidFill>
                <a:cs typeface="+mn-ea"/>
                <a:sym typeface="+mn-lt"/>
              </a:rPr>
              <a:t>点击此处更换文本替换文字点击此处更换文本替换文字点击此处更换文本替换文字</a:t>
            </a:r>
          </a:p>
        </p:txBody>
      </p:sp>
      <p:sp>
        <p:nvSpPr>
          <p:cNvPr id="84" name="TextBox 83"/>
          <p:cNvSpPr txBox="1"/>
          <p:nvPr/>
        </p:nvSpPr>
        <p:spPr>
          <a:xfrm>
            <a:off x="2255017" y="4219299"/>
            <a:ext cx="2329957" cy="337184"/>
          </a:xfrm>
          <a:prstGeom prst="roundRect">
            <a:avLst>
              <a:gd name="adj" fmla="val 0"/>
            </a:avLst>
          </a:prstGeom>
          <a:noFill/>
        </p:spPr>
        <p:txBody>
          <a:bodyPr wrap="square" rtlCol="0">
            <a:spAutoFit/>
          </a:bodyPr>
          <a:lstStyle/>
          <a:p>
            <a:pPr algn="r"/>
            <a:r>
              <a:rPr lang="zh-CN" altLang="en-US" sz="1600" b="1" dirty="0">
                <a:solidFill>
                  <a:schemeClr val="tx1">
                    <a:lumMod val="65000"/>
                    <a:lumOff val="35000"/>
                  </a:schemeClr>
                </a:solidFill>
                <a:cs typeface="+mn-ea"/>
                <a:sym typeface="+mn-lt"/>
              </a:rPr>
              <a:t>单击此处输入标题</a:t>
            </a:r>
          </a:p>
        </p:txBody>
      </p:sp>
      <p:sp>
        <p:nvSpPr>
          <p:cNvPr id="85" name="TextBox 84"/>
          <p:cNvSpPr txBox="1"/>
          <p:nvPr/>
        </p:nvSpPr>
        <p:spPr>
          <a:xfrm>
            <a:off x="866140" y="4526280"/>
            <a:ext cx="3697605" cy="613694"/>
          </a:xfrm>
          <a:prstGeom prst="roundRect">
            <a:avLst>
              <a:gd name="adj" fmla="val 0"/>
            </a:avLst>
          </a:prstGeom>
          <a:noFill/>
          <a:ln w="25400">
            <a:noFill/>
          </a:ln>
          <a:effectLst/>
        </p:spPr>
        <p:txBody>
          <a:bodyPr wrap="square" rtlCol="0">
            <a:spAutoFit/>
          </a:bodyPr>
          <a:lstStyle/>
          <a:p>
            <a:pPr algn="r">
              <a:lnSpc>
                <a:spcPct val="150000"/>
              </a:lnSpc>
            </a:pPr>
            <a:r>
              <a:rPr lang="zh-CN" altLang="en-US" sz="1200" dirty="0">
                <a:solidFill>
                  <a:schemeClr val="tx1">
                    <a:lumMod val="65000"/>
                    <a:lumOff val="35000"/>
                  </a:schemeClr>
                </a:solidFill>
                <a:cs typeface="+mn-ea"/>
                <a:sym typeface="+mn-lt"/>
              </a:rPr>
              <a:t>点击此处更换文本替换文字点击此处更换文本替换文字点击此处更换文本替换文字</a:t>
            </a:r>
          </a:p>
        </p:txBody>
      </p:sp>
      <p:sp>
        <p:nvSpPr>
          <p:cNvPr id="86" name="TextBox 85"/>
          <p:cNvSpPr txBox="1"/>
          <p:nvPr/>
        </p:nvSpPr>
        <p:spPr>
          <a:xfrm>
            <a:off x="7508345" y="2277628"/>
            <a:ext cx="2329957" cy="337184"/>
          </a:xfrm>
          <a:prstGeom prst="roundRect">
            <a:avLst>
              <a:gd name="adj" fmla="val 0"/>
            </a:avLst>
          </a:prstGeom>
          <a:noFill/>
        </p:spPr>
        <p:txBody>
          <a:bodyPr wrap="square" rtlCol="0">
            <a:spAutoFit/>
          </a:bodyPr>
          <a:lstStyle/>
          <a:p>
            <a:pPr algn="l"/>
            <a:r>
              <a:rPr lang="zh-CN" altLang="en-US" sz="1600" b="1" dirty="0">
                <a:solidFill>
                  <a:schemeClr val="tx1">
                    <a:lumMod val="65000"/>
                    <a:lumOff val="35000"/>
                  </a:schemeClr>
                </a:solidFill>
                <a:cs typeface="+mn-ea"/>
                <a:sym typeface="+mn-lt"/>
              </a:rPr>
              <a:t>单击此处输入标题</a:t>
            </a:r>
          </a:p>
        </p:txBody>
      </p:sp>
      <p:sp>
        <p:nvSpPr>
          <p:cNvPr id="87" name="TextBox 86"/>
          <p:cNvSpPr txBox="1"/>
          <p:nvPr/>
        </p:nvSpPr>
        <p:spPr>
          <a:xfrm>
            <a:off x="7508240" y="2584450"/>
            <a:ext cx="3726180" cy="613694"/>
          </a:xfrm>
          <a:prstGeom prst="roundRect">
            <a:avLst>
              <a:gd name="adj" fmla="val 0"/>
            </a:avLst>
          </a:prstGeom>
          <a:noFill/>
          <a:ln w="25400">
            <a:noFill/>
          </a:ln>
          <a:effectLst/>
        </p:spPr>
        <p:txBody>
          <a:bodyPr wrap="square" rtlCol="0">
            <a:spAutoFit/>
          </a:bodyPr>
          <a:lstStyle/>
          <a:p>
            <a:pPr algn="l">
              <a:lnSpc>
                <a:spcPct val="150000"/>
              </a:lnSpc>
            </a:pPr>
            <a:r>
              <a:rPr lang="zh-CN" altLang="en-US" sz="1200" dirty="0">
                <a:solidFill>
                  <a:schemeClr val="tx1">
                    <a:lumMod val="65000"/>
                    <a:lumOff val="35000"/>
                  </a:schemeClr>
                </a:solidFill>
                <a:cs typeface="+mn-ea"/>
                <a:sym typeface="+mn-lt"/>
              </a:rPr>
              <a:t>点击此处更换文本替换文字点击此处更换文本替换文字点击此处更换文本替换文字</a:t>
            </a:r>
          </a:p>
        </p:txBody>
      </p:sp>
      <p:sp>
        <p:nvSpPr>
          <p:cNvPr id="88" name="TextBox 87"/>
          <p:cNvSpPr txBox="1"/>
          <p:nvPr/>
        </p:nvSpPr>
        <p:spPr>
          <a:xfrm>
            <a:off x="7508345" y="4219624"/>
            <a:ext cx="2329957" cy="337184"/>
          </a:xfrm>
          <a:prstGeom prst="roundRect">
            <a:avLst>
              <a:gd name="adj" fmla="val 0"/>
            </a:avLst>
          </a:prstGeom>
          <a:noFill/>
        </p:spPr>
        <p:txBody>
          <a:bodyPr wrap="square" rtlCol="0">
            <a:spAutoFit/>
          </a:bodyPr>
          <a:lstStyle/>
          <a:p>
            <a:pPr algn="l"/>
            <a:r>
              <a:rPr lang="zh-CN" altLang="en-US" sz="1600" b="1" dirty="0">
                <a:solidFill>
                  <a:schemeClr val="tx1">
                    <a:lumMod val="65000"/>
                    <a:lumOff val="35000"/>
                  </a:schemeClr>
                </a:solidFill>
                <a:cs typeface="+mn-ea"/>
                <a:sym typeface="+mn-lt"/>
              </a:rPr>
              <a:t>单击此处输入标题</a:t>
            </a:r>
          </a:p>
        </p:txBody>
      </p:sp>
      <p:sp>
        <p:nvSpPr>
          <p:cNvPr id="89" name="TextBox 88"/>
          <p:cNvSpPr txBox="1"/>
          <p:nvPr/>
        </p:nvSpPr>
        <p:spPr>
          <a:xfrm>
            <a:off x="7508240" y="4526280"/>
            <a:ext cx="3726815" cy="613694"/>
          </a:xfrm>
          <a:prstGeom prst="roundRect">
            <a:avLst>
              <a:gd name="adj" fmla="val 0"/>
            </a:avLst>
          </a:prstGeom>
          <a:noFill/>
          <a:ln w="25400">
            <a:noFill/>
          </a:ln>
          <a:effectLst/>
        </p:spPr>
        <p:txBody>
          <a:bodyPr wrap="square" rtlCol="0">
            <a:spAutoFit/>
          </a:bodyPr>
          <a:lstStyle/>
          <a:p>
            <a:pPr algn="l">
              <a:lnSpc>
                <a:spcPct val="150000"/>
              </a:lnSpc>
            </a:pPr>
            <a:r>
              <a:rPr lang="zh-CN" altLang="en-US" sz="1200" dirty="0">
                <a:solidFill>
                  <a:schemeClr val="tx1">
                    <a:lumMod val="65000"/>
                    <a:lumOff val="35000"/>
                  </a:schemeClr>
                </a:solidFill>
                <a:cs typeface="+mn-ea"/>
                <a:sym typeface="+mn-lt"/>
              </a:rPr>
              <a:t>点击此处更换文本替换文字点击此处更换文本替换文字点击此处更换文本替换文字</a:t>
            </a:r>
          </a:p>
        </p:txBody>
      </p:sp>
      <p:sp>
        <p:nvSpPr>
          <p:cNvPr id="9" name="文本框 8"/>
          <p:cNvSpPr txBox="1"/>
          <p:nvPr/>
        </p:nvSpPr>
        <p:spPr>
          <a:xfrm>
            <a:off x="4846320" y="622935"/>
            <a:ext cx="2499995" cy="368300"/>
          </a:xfrm>
          <a:prstGeom prst="rect">
            <a:avLst/>
          </a:prstGeom>
          <a:noFill/>
          <a:ln w="12700">
            <a:noFill/>
          </a:ln>
        </p:spPr>
        <p:txBody>
          <a:bodyPr wrap="square" rtlCol="0">
            <a:spAutoFit/>
          </a:bodyPr>
          <a:lstStyle/>
          <a:p>
            <a:pPr algn="ctr"/>
            <a:r>
              <a:rPr lang="zh-CN" altLang="en-US" b="1" dirty="0">
                <a:solidFill>
                  <a:schemeClr val="tx1">
                    <a:lumMod val="65000"/>
                    <a:lumOff val="35000"/>
                  </a:schemeClr>
                </a:solidFill>
                <a:cs typeface="+mn-ea"/>
                <a:sym typeface="+mn-lt"/>
              </a:rPr>
              <a:t>单击此处输入标题文本</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par>
                          <p:cTn id="9" fill="hold">
                            <p:stCondLst>
                              <p:cond delay="500"/>
                            </p:stCondLst>
                            <p:childTnLst>
                              <p:par>
                                <p:cTn id="10" presetID="31" presetClass="entr" presetSubtype="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ppt_w</p:attrName>
                                        </p:attrNameLst>
                                      </p:cBhvr>
                                      <p:tavLst>
                                        <p:tav tm="0">
                                          <p:val>
                                            <p:fltVal val="0"/>
                                          </p:val>
                                        </p:tav>
                                        <p:tav tm="100000">
                                          <p:val>
                                            <p:strVal val="#ppt_w"/>
                                          </p:val>
                                        </p:tav>
                                      </p:tavLst>
                                    </p:anim>
                                    <p:anim calcmode="lin" valueType="num">
                                      <p:cBhvr>
                                        <p:cTn id="13" dur="1000" fill="hold"/>
                                        <p:tgtEl>
                                          <p:spTgt spid="8"/>
                                        </p:tgtEl>
                                        <p:attrNameLst>
                                          <p:attrName>ppt_h</p:attrName>
                                        </p:attrNameLst>
                                      </p:cBhvr>
                                      <p:tavLst>
                                        <p:tav tm="0">
                                          <p:val>
                                            <p:fltVal val="0"/>
                                          </p:val>
                                        </p:tav>
                                        <p:tav tm="100000">
                                          <p:val>
                                            <p:strVal val="#ppt_h"/>
                                          </p:val>
                                        </p:tav>
                                      </p:tavLst>
                                    </p:anim>
                                    <p:anim calcmode="lin" valueType="num">
                                      <p:cBhvr>
                                        <p:cTn id="14" dur="1000" fill="hold"/>
                                        <p:tgtEl>
                                          <p:spTgt spid="8"/>
                                        </p:tgtEl>
                                        <p:attrNameLst>
                                          <p:attrName>style.rotation</p:attrName>
                                        </p:attrNameLst>
                                      </p:cBhvr>
                                      <p:tavLst>
                                        <p:tav tm="0">
                                          <p:val>
                                            <p:fltVal val="90"/>
                                          </p:val>
                                        </p:tav>
                                        <p:tav tm="100000">
                                          <p:val>
                                            <p:fltVal val="0"/>
                                          </p:val>
                                        </p:tav>
                                      </p:tavLst>
                                    </p:anim>
                                    <p:animEffect transition="in" filter="fade">
                                      <p:cBhvr>
                                        <p:cTn id="15" dur="1000"/>
                                        <p:tgtEl>
                                          <p:spTgt spid="8"/>
                                        </p:tgtEl>
                                      </p:cBhvr>
                                    </p:animEffect>
                                  </p:childTnLst>
                                </p:cTn>
                              </p:par>
                              <p:par>
                                <p:cTn id="16" presetID="31"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1000" fill="hold"/>
                                        <p:tgtEl>
                                          <p:spTgt spid="4"/>
                                        </p:tgtEl>
                                        <p:attrNameLst>
                                          <p:attrName>ppt_w</p:attrName>
                                        </p:attrNameLst>
                                      </p:cBhvr>
                                      <p:tavLst>
                                        <p:tav tm="0">
                                          <p:val>
                                            <p:fltVal val="0"/>
                                          </p:val>
                                        </p:tav>
                                        <p:tav tm="100000">
                                          <p:val>
                                            <p:strVal val="#ppt_w"/>
                                          </p:val>
                                        </p:tav>
                                      </p:tavLst>
                                    </p:anim>
                                    <p:anim calcmode="lin" valueType="num">
                                      <p:cBhvr>
                                        <p:cTn id="19" dur="1000" fill="hold"/>
                                        <p:tgtEl>
                                          <p:spTgt spid="4"/>
                                        </p:tgtEl>
                                        <p:attrNameLst>
                                          <p:attrName>ppt_h</p:attrName>
                                        </p:attrNameLst>
                                      </p:cBhvr>
                                      <p:tavLst>
                                        <p:tav tm="0">
                                          <p:val>
                                            <p:fltVal val="0"/>
                                          </p:val>
                                        </p:tav>
                                        <p:tav tm="100000">
                                          <p:val>
                                            <p:strVal val="#ppt_h"/>
                                          </p:val>
                                        </p:tav>
                                      </p:tavLst>
                                    </p:anim>
                                    <p:anim calcmode="lin" valueType="num">
                                      <p:cBhvr>
                                        <p:cTn id="20" dur="1000" fill="hold"/>
                                        <p:tgtEl>
                                          <p:spTgt spid="4"/>
                                        </p:tgtEl>
                                        <p:attrNameLst>
                                          <p:attrName>style.rotation</p:attrName>
                                        </p:attrNameLst>
                                      </p:cBhvr>
                                      <p:tavLst>
                                        <p:tav tm="0">
                                          <p:val>
                                            <p:fltVal val="90"/>
                                          </p:val>
                                        </p:tav>
                                        <p:tav tm="100000">
                                          <p:val>
                                            <p:fltVal val="0"/>
                                          </p:val>
                                        </p:tav>
                                      </p:tavLst>
                                    </p:anim>
                                    <p:animEffect transition="in" filter="fade">
                                      <p:cBhvr>
                                        <p:cTn id="21" dur="1000"/>
                                        <p:tgtEl>
                                          <p:spTgt spid="4"/>
                                        </p:tgtEl>
                                      </p:cBhvr>
                                    </p:animEffect>
                                  </p:childTnLst>
                                </p:cTn>
                              </p:par>
                              <p:par>
                                <p:cTn id="22" presetID="31"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1000" fill="hold"/>
                                        <p:tgtEl>
                                          <p:spTgt spid="5"/>
                                        </p:tgtEl>
                                        <p:attrNameLst>
                                          <p:attrName>ppt_w</p:attrName>
                                        </p:attrNameLst>
                                      </p:cBhvr>
                                      <p:tavLst>
                                        <p:tav tm="0">
                                          <p:val>
                                            <p:fltVal val="0"/>
                                          </p:val>
                                        </p:tav>
                                        <p:tav tm="100000">
                                          <p:val>
                                            <p:strVal val="#ppt_w"/>
                                          </p:val>
                                        </p:tav>
                                      </p:tavLst>
                                    </p:anim>
                                    <p:anim calcmode="lin" valueType="num">
                                      <p:cBhvr>
                                        <p:cTn id="25" dur="1000" fill="hold"/>
                                        <p:tgtEl>
                                          <p:spTgt spid="5"/>
                                        </p:tgtEl>
                                        <p:attrNameLst>
                                          <p:attrName>ppt_h</p:attrName>
                                        </p:attrNameLst>
                                      </p:cBhvr>
                                      <p:tavLst>
                                        <p:tav tm="0">
                                          <p:val>
                                            <p:fltVal val="0"/>
                                          </p:val>
                                        </p:tav>
                                        <p:tav tm="100000">
                                          <p:val>
                                            <p:strVal val="#ppt_h"/>
                                          </p:val>
                                        </p:tav>
                                      </p:tavLst>
                                    </p:anim>
                                    <p:anim calcmode="lin" valueType="num">
                                      <p:cBhvr>
                                        <p:cTn id="26" dur="1000" fill="hold"/>
                                        <p:tgtEl>
                                          <p:spTgt spid="5"/>
                                        </p:tgtEl>
                                        <p:attrNameLst>
                                          <p:attrName>style.rotation</p:attrName>
                                        </p:attrNameLst>
                                      </p:cBhvr>
                                      <p:tavLst>
                                        <p:tav tm="0">
                                          <p:val>
                                            <p:fltVal val="90"/>
                                          </p:val>
                                        </p:tav>
                                        <p:tav tm="100000">
                                          <p:val>
                                            <p:fltVal val="0"/>
                                          </p:val>
                                        </p:tav>
                                      </p:tavLst>
                                    </p:anim>
                                    <p:animEffect transition="in" filter="fade">
                                      <p:cBhvr>
                                        <p:cTn id="27" dur="1000"/>
                                        <p:tgtEl>
                                          <p:spTgt spid="5"/>
                                        </p:tgtEl>
                                      </p:cBhvr>
                                    </p:animEffect>
                                  </p:childTnLst>
                                </p:cTn>
                              </p:par>
                              <p:par>
                                <p:cTn id="28" presetID="31" presetClass="entr" presetSubtype="0" fill="hold" nodeType="with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p:cTn id="30" dur="1000" fill="hold"/>
                                        <p:tgtEl>
                                          <p:spTgt spid="2"/>
                                        </p:tgtEl>
                                        <p:attrNameLst>
                                          <p:attrName>ppt_w</p:attrName>
                                        </p:attrNameLst>
                                      </p:cBhvr>
                                      <p:tavLst>
                                        <p:tav tm="0">
                                          <p:val>
                                            <p:fltVal val="0"/>
                                          </p:val>
                                        </p:tav>
                                        <p:tav tm="100000">
                                          <p:val>
                                            <p:strVal val="#ppt_w"/>
                                          </p:val>
                                        </p:tav>
                                      </p:tavLst>
                                    </p:anim>
                                    <p:anim calcmode="lin" valueType="num">
                                      <p:cBhvr>
                                        <p:cTn id="31" dur="1000" fill="hold"/>
                                        <p:tgtEl>
                                          <p:spTgt spid="2"/>
                                        </p:tgtEl>
                                        <p:attrNameLst>
                                          <p:attrName>ppt_h</p:attrName>
                                        </p:attrNameLst>
                                      </p:cBhvr>
                                      <p:tavLst>
                                        <p:tav tm="0">
                                          <p:val>
                                            <p:fltVal val="0"/>
                                          </p:val>
                                        </p:tav>
                                        <p:tav tm="100000">
                                          <p:val>
                                            <p:strVal val="#ppt_h"/>
                                          </p:val>
                                        </p:tav>
                                      </p:tavLst>
                                    </p:anim>
                                    <p:anim calcmode="lin" valueType="num">
                                      <p:cBhvr>
                                        <p:cTn id="32" dur="1000" fill="hold"/>
                                        <p:tgtEl>
                                          <p:spTgt spid="2"/>
                                        </p:tgtEl>
                                        <p:attrNameLst>
                                          <p:attrName>style.rotation</p:attrName>
                                        </p:attrNameLst>
                                      </p:cBhvr>
                                      <p:tavLst>
                                        <p:tav tm="0">
                                          <p:val>
                                            <p:fltVal val="90"/>
                                          </p:val>
                                        </p:tav>
                                        <p:tav tm="100000">
                                          <p:val>
                                            <p:fltVal val="0"/>
                                          </p:val>
                                        </p:tav>
                                      </p:tavLst>
                                    </p:anim>
                                    <p:animEffect transition="in" filter="fade">
                                      <p:cBhvr>
                                        <p:cTn id="33" dur="1000"/>
                                        <p:tgtEl>
                                          <p:spTgt spid="2"/>
                                        </p:tgtEl>
                                      </p:cBhvr>
                                    </p:animEffect>
                                  </p:childTnLst>
                                </p:cTn>
                              </p:par>
                            </p:childTnLst>
                          </p:cTn>
                        </p:par>
                        <p:par>
                          <p:cTn id="34" fill="hold">
                            <p:stCondLst>
                              <p:cond delay="1500"/>
                            </p:stCondLst>
                            <p:childTnLst>
                              <p:par>
                                <p:cTn id="35" presetID="2" presetClass="entr" presetSubtype="8" fill="hold" grpId="0" nodeType="afterEffect">
                                  <p:stCondLst>
                                    <p:cond delay="0"/>
                                  </p:stCondLst>
                                  <p:childTnLst>
                                    <p:set>
                                      <p:cBhvr>
                                        <p:cTn id="36" dur="1" fill="hold">
                                          <p:stCondLst>
                                            <p:cond delay="0"/>
                                          </p:stCondLst>
                                        </p:cTn>
                                        <p:tgtEl>
                                          <p:spTgt spid="81"/>
                                        </p:tgtEl>
                                        <p:attrNameLst>
                                          <p:attrName>style.visibility</p:attrName>
                                        </p:attrNameLst>
                                      </p:cBhvr>
                                      <p:to>
                                        <p:strVal val="visible"/>
                                      </p:to>
                                    </p:set>
                                    <p:anim calcmode="lin" valueType="num">
                                      <p:cBhvr additive="base">
                                        <p:cTn id="37" dur="500" fill="hold"/>
                                        <p:tgtEl>
                                          <p:spTgt spid="81"/>
                                        </p:tgtEl>
                                        <p:attrNameLst>
                                          <p:attrName>ppt_x</p:attrName>
                                        </p:attrNameLst>
                                      </p:cBhvr>
                                      <p:tavLst>
                                        <p:tav tm="0">
                                          <p:val>
                                            <p:strVal val="0-#ppt_w/2"/>
                                          </p:val>
                                        </p:tav>
                                        <p:tav tm="100000">
                                          <p:val>
                                            <p:strVal val="#ppt_x"/>
                                          </p:val>
                                        </p:tav>
                                      </p:tavLst>
                                    </p:anim>
                                    <p:anim calcmode="lin" valueType="num">
                                      <p:cBhvr additive="base">
                                        <p:cTn id="38" dur="500" fill="hold"/>
                                        <p:tgtEl>
                                          <p:spTgt spid="81"/>
                                        </p:tgtEl>
                                        <p:attrNameLst>
                                          <p:attrName>ppt_y</p:attrName>
                                        </p:attrNameLst>
                                      </p:cBhvr>
                                      <p:tavLst>
                                        <p:tav tm="0">
                                          <p:val>
                                            <p:strVal val="#ppt_y"/>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83"/>
                                        </p:tgtEl>
                                        <p:attrNameLst>
                                          <p:attrName>style.visibility</p:attrName>
                                        </p:attrNameLst>
                                      </p:cBhvr>
                                      <p:to>
                                        <p:strVal val="visible"/>
                                      </p:to>
                                    </p:set>
                                    <p:anim calcmode="lin" valueType="num">
                                      <p:cBhvr additive="base">
                                        <p:cTn id="41" dur="500" fill="hold"/>
                                        <p:tgtEl>
                                          <p:spTgt spid="83"/>
                                        </p:tgtEl>
                                        <p:attrNameLst>
                                          <p:attrName>ppt_x</p:attrName>
                                        </p:attrNameLst>
                                      </p:cBhvr>
                                      <p:tavLst>
                                        <p:tav tm="0">
                                          <p:val>
                                            <p:strVal val="#ppt_x"/>
                                          </p:val>
                                        </p:tav>
                                        <p:tav tm="100000">
                                          <p:val>
                                            <p:strVal val="#ppt_x"/>
                                          </p:val>
                                        </p:tav>
                                      </p:tavLst>
                                    </p:anim>
                                    <p:anim calcmode="lin" valueType="num">
                                      <p:cBhvr additive="base">
                                        <p:cTn id="42" dur="500" fill="hold"/>
                                        <p:tgtEl>
                                          <p:spTgt spid="83"/>
                                        </p:tgtEl>
                                        <p:attrNameLst>
                                          <p:attrName>ppt_y</p:attrName>
                                        </p:attrNameLst>
                                      </p:cBhvr>
                                      <p:tavLst>
                                        <p:tav tm="0">
                                          <p:val>
                                            <p:strVal val="1+#ppt_h/2"/>
                                          </p:val>
                                        </p:tav>
                                        <p:tav tm="100000">
                                          <p:val>
                                            <p:strVal val="#ppt_y"/>
                                          </p:val>
                                        </p:tav>
                                      </p:tavLst>
                                    </p:anim>
                                  </p:childTnLst>
                                </p:cTn>
                              </p:par>
                            </p:childTnLst>
                          </p:cTn>
                        </p:par>
                        <p:par>
                          <p:cTn id="43" fill="hold">
                            <p:stCondLst>
                              <p:cond delay="2000"/>
                            </p:stCondLst>
                            <p:childTnLst>
                              <p:par>
                                <p:cTn id="44" presetID="2" presetClass="entr" presetSubtype="8" fill="hold" grpId="0" nodeType="afterEffect">
                                  <p:stCondLst>
                                    <p:cond delay="0"/>
                                  </p:stCondLst>
                                  <p:childTnLst>
                                    <p:set>
                                      <p:cBhvr>
                                        <p:cTn id="45" dur="1" fill="hold">
                                          <p:stCondLst>
                                            <p:cond delay="0"/>
                                          </p:stCondLst>
                                        </p:cTn>
                                        <p:tgtEl>
                                          <p:spTgt spid="84"/>
                                        </p:tgtEl>
                                        <p:attrNameLst>
                                          <p:attrName>style.visibility</p:attrName>
                                        </p:attrNameLst>
                                      </p:cBhvr>
                                      <p:to>
                                        <p:strVal val="visible"/>
                                      </p:to>
                                    </p:set>
                                    <p:anim calcmode="lin" valueType="num">
                                      <p:cBhvr additive="base">
                                        <p:cTn id="46" dur="500" fill="hold"/>
                                        <p:tgtEl>
                                          <p:spTgt spid="84"/>
                                        </p:tgtEl>
                                        <p:attrNameLst>
                                          <p:attrName>ppt_x</p:attrName>
                                        </p:attrNameLst>
                                      </p:cBhvr>
                                      <p:tavLst>
                                        <p:tav tm="0">
                                          <p:val>
                                            <p:strVal val="0-#ppt_w/2"/>
                                          </p:val>
                                        </p:tav>
                                        <p:tav tm="100000">
                                          <p:val>
                                            <p:strVal val="#ppt_x"/>
                                          </p:val>
                                        </p:tav>
                                      </p:tavLst>
                                    </p:anim>
                                    <p:anim calcmode="lin" valueType="num">
                                      <p:cBhvr additive="base">
                                        <p:cTn id="47" dur="500" fill="hold"/>
                                        <p:tgtEl>
                                          <p:spTgt spid="84"/>
                                        </p:tgtEl>
                                        <p:attrNameLst>
                                          <p:attrName>ppt_y</p:attrName>
                                        </p:attrNameLst>
                                      </p:cBhvr>
                                      <p:tavLst>
                                        <p:tav tm="0">
                                          <p:val>
                                            <p:strVal val="#ppt_y"/>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85"/>
                                        </p:tgtEl>
                                        <p:attrNameLst>
                                          <p:attrName>style.visibility</p:attrName>
                                        </p:attrNameLst>
                                      </p:cBhvr>
                                      <p:to>
                                        <p:strVal val="visible"/>
                                      </p:to>
                                    </p:set>
                                    <p:anim calcmode="lin" valueType="num">
                                      <p:cBhvr additive="base">
                                        <p:cTn id="50" dur="500" fill="hold"/>
                                        <p:tgtEl>
                                          <p:spTgt spid="85"/>
                                        </p:tgtEl>
                                        <p:attrNameLst>
                                          <p:attrName>ppt_x</p:attrName>
                                        </p:attrNameLst>
                                      </p:cBhvr>
                                      <p:tavLst>
                                        <p:tav tm="0">
                                          <p:val>
                                            <p:strVal val="#ppt_x"/>
                                          </p:val>
                                        </p:tav>
                                        <p:tav tm="100000">
                                          <p:val>
                                            <p:strVal val="#ppt_x"/>
                                          </p:val>
                                        </p:tav>
                                      </p:tavLst>
                                    </p:anim>
                                    <p:anim calcmode="lin" valueType="num">
                                      <p:cBhvr additive="base">
                                        <p:cTn id="51" dur="500" fill="hold"/>
                                        <p:tgtEl>
                                          <p:spTgt spid="85"/>
                                        </p:tgtEl>
                                        <p:attrNameLst>
                                          <p:attrName>ppt_y</p:attrName>
                                        </p:attrNameLst>
                                      </p:cBhvr>
                                      <p:tavLst>
                                        <p:tav tm="0">
                                          <p:val>
                                            <p:strVal val="1+#ppt_h/2"/>
                                          </p:val>
                                        </p:tav>
                                        <p:tav tm="100000">
                                          <p:val>
                                            <p:strVal val="#ppt_y"/>
                                          </p:val>
                                        </p:tav>
                                      </p:tavLst>
                                    </p:anim>
                                  </p:childTnLst>
                                </p:cTn>
                              </p:par>
                            </p:childTnLst>
                          </p:cTn>
                        </p:par>
                        <p:par>
                          <p:cTn id="52" fill="hold">
                            <p:stCondLst>
                              <p:cond delay="2500"/>
                            </p:stCondLst>
                            <p:childTnLst>
                              <p:par>
                                <p:cTn id="53" presetID="2" presetClass="entr" presetSubtype="2" fill="hold" grpId="0" nodeType="afterEffect">
                                  <p:stCondLst>
                                    <p:cond delay="0"/>
                                  </p:stCondLst>
                                  <p:childTnLst>
                                    <p:set>
                                      <p:cBhvr>
                                        <p:cTn id="54" dur="1" fill="hold">
                                          <p:stCondLst>
                                            <p:cond delay="0"/>
                                          </p:stCondLst>
                                        </p:cTn>
                                        <p:tgtEl>
                                          <p:spTgt spid="86"/>
                                        </p:tgtEl>
                                        <p:attrNameLst>
                                          <p:attrName>style.visibility</p:attrName>
                                        </p:attrNameLst>
                                      </p:cBhvr>
                                      <p:to>
                                        <p:strVal val="visible"/>
                                      </p:to>
                                    </p:set>
                                    <p:anim calcmode="lin" valueType="num">
                                      <p:cBhvr additive="base">
                                        <p:cTn id="55" dur="500" fill="hold"/>
                                        <p:tgtEl>
                                          <p:spTgt spid="86"/>
                                        </p:tgtEl>
                                        <p:attrNameLst>
                                          <p:attrName>ppt_x</p:attrName>
                                        </p:attrNameLst>
                                      </p:cBhvr>
                                      <p:tavLst>
                                        <p:tav tm="0">
                                          <p:val>
                                            <p:strVal val="1+#ppt_w/2"/>
                                          </p:val>
                                        </p:tav>
                                        <p:tav tm="100000">
                                          <p:val>
                                            <p:strVal val="#ppt_x"/>
                                          </p:val>
                                        </p:tav>
                                      </p:tavLst>
                                    </p:anim>
                                    <p:anim calcmode="lin" valueType="num">
                                      <p:cBhvr additive="base">
                                        <p:cTn id="56" dur="500" fill="hold"/>
                                        <p:tgtEl>
                                          <p:spTgt spid="86"/>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87"/>
                                        </p:tgtEl>
                                        <p:attrNameLst>
                                          <p:attrName>style.visibility</p:attrName>
                                        </p:attrNameLst>
                                      </p:cBhvr>
                                      <p:to>
                                        <p:strVal val="visible"/>
                                      </p:to>
                                    </p:set>
                                    <p:anim calcmode="lin" valueType="num">
                                      <p:cBhvr additive="base">
                                        <p:cTn id="59" dur="500" fill="hold"/>
                                        <p:tgtEl>
                                          <p:spTgt spid="87"/>
                                        </p:tgtEl>
                                        <p:attrNameLst>
                                          <p:attrName>ppt_x</p:attrName>
                                        </p:attrNameLst>
                                      </p:cBhvr>
                                      <p:tavLst>
                                        <p:tav tm="0">
                                          <p:val>
                                            <p:strVal val="1+#ppt_w/2"/>
                                          </p:val>
                                        </p:tav>
                                        <p:tav tm="100000">
                                          <p:val>
                                            <p:strVal val="#ppt_x"/>
                                          </p:val>
                                        </p:tav>
                                      </p:tavLst>
                                    </p:anim>
                                    <p:anim calcmode="lin" valueType="num">
                                      <p:cBhvr additive="base">
                                        <p:cTn id="60" dur="500" fill="hold"/>
                                        <p:tgtEl>
                                          <p:spTgt spid="87"/>
                                        </p:tgtEl>
                                        <p:attrNameLst>
                                          <p:attrName>ppt_y</p:attrName>
                                        </p:attrNameLst>
                                      </p:cBhvr>
                                      <p:tavLst>
                                        <p:tav tm="0">
                                          <p:val>
                                            <p:strVal val="#ppt_y"/>
                                          </p:val>
                                        </p:tav>
                                        <p:tav tm="100000">
                                          <p:val>
                                            <p:strVal val="#ppt_y"/>
                                          </p:val>
                                        </p:tav>
                                      </p:tavLst>
                                    </p:anim>
                                  </p:childTnLst>
                                </p:cTn>
                              </p:par>
                            </p:childTnLst>
                          </p:cTn>
                        </p:par>
                        <p:par>
                          <p:cTn id="61" fill="hold">
                            <p:stCondLst>
                              <p:cond delay="3000"/>
                            </p:stCondLst>
                            <p:childTnLst>
                              <p:par>
                                <p:cTn id="62" presetID="2" presetClass="entr" presetSubtype="2" fill="hold" grpId="0" nodeType="afterEffect">
                                  <p:stCondLst>
                                    <p:cond delay="0"/>
                                  </p:stCondLst>
                                  <p:childTnLst>
                                    <p:set>
                                      <p:cBhvr>
                                        <p:cTn id="63" dur="1" fill="hold">
                                          <p:stCondLst>
                                            <p:cond delay="0"/>
                                          </p:stCondLst>
                                        </p:cTn>
                                        <p:tgtEl>
                                          <p:spTgt spid="88"/>
                                        </p:tgtEl>
                                        <p:attrNameLst>
                                          <p:attrName>style.visibility</p:attrName>
                                        </p:attrNameLst>
                                      </p:cBhvr>
                                      <p:to>
                                        <p:strVal val="visible"/>
                                      </p:to>
                                    </p:set>
                                    <p:anim calcmode="lin" valueType="num">
                                      <p:cBhvr additive="base">
                                        <p:cTn id="64" dur="500" fill="hold"/>
                                        <p:tgtEl>
                                          <p:spTgt spid="88"/>
                                        </p:tgtEl>
                                        <p:attrNameLst>
                                          <p:attrName>ppt_x</p:attrName>
                                        </p:attrNameLst>
                                      </p:cBhvr>
                                      <p:tavLst>
                                        <p:tav tm="0">
                                          <p:val>
                                            <p:strVal val="1+#ppt_w/2"/>
                                          </p:val>
                                        </p:tav>
                                        <p:tav tm="100000">
                                          <p:val>
                                            <p:strVal val="#ppt_x"/>
                                          </p:val>
                                        </p:tav>
                                      </p:tavLst>
                                    </p:anim>
                                    <p:anim calcmode="lin" valueType="num">
                                      <p:cBhvr additive="base">
                                        <p:cTn id="65" dur="500" fill="hold"/>
                                        <p:tgtEl>
                                          <p:spTgt spid="88"/>
                                        </p:tgtEl>
                                        <p:attrNameLst>
                                          <p:attrName>ppt_y</p:attrName>
                                        </p:attrNameLst>
                                      </p:cBhvr>
                                      <p:tavLst>
                                        <p:tav tm="0">
                                          <p:val>
                                            <p:strVal val="#ppt_y"/>
                                          </p:val>
                                        </p:tav>
                                        <p:tav tm="100000">
                                          <p:val>
                                            <p:strVal val="#ppt_y"/>
                                          </p:val>
                                        </p:tav>
                                      </p:tavLst>
                                    </p:anim>
                                  </p:childTnLst>
                                </p:cTn>
                              </p:par>
                              <p:par>
                                <p:cTn id="66" presetID="2" presetClass="entr" presetSubtype="2" fill="hold" grpId="0" nodeType="withEffect">
                                  <p:stCondLst>
                                    <p:cond delay="0"/>
                                  </p:stCondLst>
                                  <p:childTnLst>
                                    <p:set>
                                      <p:cBhvr>
                                        <p:cTn id="67" dur="1" fill="hold">
                                          <p:stCondLst>
                                            <p:cond delay="0"/>
                                          </p:stCondLst>
                                        </p:cTn>
                                        <p:tgtEl>
                                          <p:spTgt spid="89"/>
                                        </p:tgtEl>
                                        <p:attrNameLst>
                                          <p:attrName>style.visibility</p:attrName>
                                        </p:attrNameLst>
                                      </p:cBhvr>
                                      <p:to>
                                        <p:strVal val="visible"/>
                                      </p:to>
                                    </p:set>
                                    <p:anim calcmode="lin" valueType="num">
                                      <p:cBhvr additive="base">
                                        <p:cTn id="68" dur="500" fill="hold"/>
                                        <p:tgtEl>
                                          <p:spTgt spid="89"/>
                                        </p:tgtEl>
                                        <p:attrNameLst>
                                          <p:attrName>ppt_x</p:attrName>
                                        </p:attrNameLst>
                                      </p:cBhvr>
                                      <p:tavLst>
                                        <p:tav tm="0">
                                          <p:val>
                                            <p:strVal val="1+#ppt_w/2"/>
                                          </p:val>
                                        </p:tav>
                                        <p:tav tm="100000">
                                          <p:val>
                                            <p:strVal val="#ppt_x"/>
                                          </p:val>
                                        </p:tav>
                                      </p:tavLst>
                                    </p:anim>
                                    <p:anim calcmode="lin" valueType="num">
                                      <p:cBhvr additive="base">
                                        <p:cTn id="69" dur="500" fill="hold"/>
                                        <p:tgtEl>
                                          <p:spTgt spid="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3" grpId="0" bldLvl="0"/>
      <p:bldP spid="84" grpId="0"/>
      <p:bldP spid="85" grpId="0" bldLvl="0"/>
      <p:bldP spid="86" grpId="0"/>
      <p:bldP spid="87" grpId="0" bldLvl="0"/>
      <p:bldP spid="88" grpId="0"/>
      <p:bldP spid="89" grpId="0" bldLvl="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xmlns="" id="{8E833938-B3F1-459E-BE98-5CFDBF04EA75}"/>
              </a:ext>
            </a:extLst>
          </p:cNvPr>
          <p:cNvSpPr/>
          <p:nvPr/>
        </p:nvSpPr>
        <p:spPr>
          <a:xfrm>
            <a:off x="851319" y="2580662"/>
            <a:ext cx="5873750" cy="2586349"/>
          </a:xfrm>
          <a:prstGeom prst="rect">
            <a:avLst/>
          </a:prstGeom>
          <a:blipFill>
            <a:blip r:embed="rId3" cstate="screen">
              <a:extLst>
                <a:ext uri="{28A0092B-C50C-407E-A947-70E740481C1C}">
                  <a14:useLocalDpi xmlns:a14="http://schemas.microsoft.com/office/drawing/2010/main"/>
                </a:ext>
              </a:extLst>
            </a:blip>
            <a:stretch>
              <a:fillRect/>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a:cs typeface="+mn-ea"/>
              <a:sym typeface="+mn-lt"/>
            </a:endParaRPr>
          </a:p>
        </p:txBody>
      </p:sp>
      <p:sp>
        <p:nvSpPr>
          <p:cNvPr id="23" name="文本框 21">
            <a:extLst>
              <a:ext uri="{FF2B5EF4-FFF2-40B4-BE49-F238E27FC236}">
                <a16:creationId xmlns:a16="http://schemas.microsoft.com/office/drawing/2014/main" xmlns="" id="{56FDE685-5DE0-4333-AC90-B520CB1E4B15}"/>
              </a:ext>
            </a:extLst>
          </p:cNvPr>
          <p:cNvSpPr txBox="1"/>
          <p:nvPr/>
        </p:nvSpPr>
        <p:spPr>
          <a:xfrm>
            <a:off x="7252000" y="2580662"/>
            <a:ext cx="2038350" cy="337185"/>
          </a:xfrm>
          <a:prstGeom prst="rect">
            <a:avLst/>
          </a:prstGeom>
          <a:noFill/>
        </p:spPr>
        <p:txBody>
          <a:bodyPr wrap="square" rtlCol="0">
            <a:spAutoFit/>
          </a:bodyPr>
          <a:lstStyle/>
          <a:p>
            <a:r>
              <a:rPr lang="zh-CN" altLang="en-US" sz="1600" b="1" dirty="0">
                <a:solidFill>
                  <a:schemeClr val="tx1">
                    <a:lumMod val="65000"/>
                    <a:lumOff val="35000"/>
                  </a:schemeClr>
                </a:solidFill>
                <a:cs typeface="+mn-ea"/>
                <a:sym typeface="+mn-lt"/>
              </a:rPr>
              <a:t>单击此处输入标题</a:t>
            </a:r>
            <a:endParaRPr lang="zh-CN" altLang="en-US" sz="1200" dirty="0">
              <a:solidFill>
                <a:schemeClr val="tx1">
                  <a:lumMod val="65000"/>
                  <a:lumOff val="35000"/>
                </a:schemeClr>
              </a:solidFill>
              <a:cs typeface="+mn-ea"/>
              <a:sym typeface="+mn-lt"/>
            </a:endParaRPr>
          </a:p>
        </p:txBody>
      </p:sp>
      <p:sp>
        <p:nvSpPr>
          <p:cNvPr id="24" name="文本框 21">
            <a:extLst>
              <a:ext uri="{FF2B5EF4-FFF2-40B4-BE49-F238E27FC236}">
                <a16:creationId xmlns:a16="http://schemas.microsoft.com/office/drawing/2014/main" xmlns="" id="{A9146532-EBA9-42D5-852C-DA229154F67C}"/>
              </a:ext>
            </a:extLst>
          </p:cNvPr>
          <p:cNvSpPr txBox="1"/>
          <p:nvPr/>
        </p:nvSpPr>
        <p:spPr>
          <a:xfrm>
            <a:off x="7235490" y="4348502"/>
            <a:ext cx="1941830" cy="337185"/>
          </a:xfrm>
          <a:prstGeom prst="rect">
            <a:avLst/>
          </a:prstGeom>
          <a:noFill/>
        </p:spPr>
        <p:txBody>
          <a:bodyPr wrap="square" rtlCol="0">
            <a:spAutoFit/>
          </a:bodyPr>
          <a:lstStyle/>
          <a:p>
            <a:r>
              <a:rPr lang="zh-CN" altLang="en-US" sz="1600" b="1" dirty="0">
                <a:solidFill>
                  <a:schemeClr val="tx1">
                    <a:lumMod val="65000"/>
                    <a:lumOff val="35000"/>
                  </a:schemeClr>
                </a:solidFill>
                <a:cs typeface="+mn-ea"/>
                <a:sym typeface="+mn-lt"/>
              </a:rPr>
              <a:t>单击此处输入标题</a:t>
            </a:r>
            <a:endParaRPr lang="zh-CN" altLang="en-US" sz="1200" dirty="0">
              <a:solidFill>
                <a:schemeClr val="tx1">
                  <a:lumMod val="65000"/>
                  <a:lumOff val="35000"/>
                </a:schemeClr>
              </a:solidFill>
              <a:cs typeface="+mn-ea"/>
              <a:sym typeface="+mn-lt"/>
            </a:endParaRPr>
          </a:p>
        </p:txBody>
      </p:sp>
      <p:sp>
        <p:nvSpPr>
          <p:cNvPr id="25" name="TextBox 74">
            <a:extLst>
              <a:ext uri="{FF2B5EF4-FFF2-40B4-BE49-F238E27FC236}">
                <a16:creationId xmlns:a16="http://schemas.microsoft.com/office/drawing/2014/main" xmlns="" id="{C32E97C3-74E0-409F-922F-96D524A685AD}"/>
              </a:ext>
            </a:extLst>
          </p:cNvPr>
          <p:cNvSpPr txBox="1"/>
          <p:nvPr/>
        </p:nvSpPr>
        <p:spPr>
          <a:xfrm>
            <a:off x="7260890" y="2917847"/>
            <a:ext cx="3854450" cy="613694"/>
          </a:xfrm>
          <a:prstGeom prst="roundRect">
            <a:avLst>
              <a:gd name="adj" fmla="val 0"/>
            </a:avLst>
          </a:prstGeom>
          <a:noFill/>
        </p:spPr>
        <p:txBody>
          <a:bodyPr wrap="square" rtlCol="0">
            <a:spAutoFit/>
          </a:bodyPr>
          <a:lstStyle/>
          <a:p>
            <a:pPr algn="l">
              <a:lnSpc>
                <a:spcPct val="150000"/>
              </a:lnSpc>
            </a:pPr>
            <a:r>
              <a:rPr lang="zh-CN" altLang="en-US" sz="1200" dirty="0">
                <a:solidFill>
                  <a:schemeClr val="tx1">
                    <a:lumMod val="65000"/>
                    <a:lumOff val="35000"/>
                  </a:schemeClr>
                </a:solidFill>
                <a:cs typeface="+mn-ea"/>
                <a:sym typeface="+mn-lt"/>
              </a:rPr>
              <a:t>点击此处更换文本替换文字点击此处更换文本替换文字点击此处更换文本替换文字</a:t>
            </a:r>
            <a:endParaRPr lang="zh-CN" altLang="en-US" sz="900" dirty="0">
              <a:solidFill>
                <a:schemeClr val="tx1">
                  <a:lumMod val="65000"/>
                  <a:lumOff val="35000"/>
                </a:schemeClr>
              </a:solidFill>
              <a:cs typeface="+mn-ea"/>
              <a:sym typeface="+mn-lt"/>
            </a:endParaRPr>
          </a:p>
        </p:txBody>
      </p:sp>
      <p:sp>
        <p:nvSpPr>
          <p:cNvPr id="26" name="TextBox 76">
            <a:extLst>
              <a:ext uri="{FF2B5EF4-FFF2-40B4-BE49-F238E27FC236}">
                <a16:creationId xmlns:a16="http://schemas.microsoft.com/office/drawing/2014/main" xmlns="" id="{FA089EFA-15FA-464F-9E7C-9478D25A340B}"/>
              </a:ext>
            </a:extLst>
          </p:cNvPr>
          <p:cNvSpPr txBox="1"/>
          <p:nvPr/>
        </p:nvSpPr>
        <p:spPr>
          <a:xfrm>
            <a:off x="7235490" y="4685687"/>
            <a:ext cx="3879215" cy="613694"/>
          </a:xfrm>
          <a:prstGeom prst="roundRect">
            <a:avLst>
              <a:gd name="adj" fmla="val 0"/>
            </a:avLst>
          </a:prstGeom>
          <a:noFill/>
        </p:spPr>
        <p:txBody>
          <a:bodyPr wrap="square" rtlCol="0">
            <a:spAutoFit/>
          </a:bodyPr>
          <a:lstStyle/>
          <a:p>
            <a:pPr algn="l">
              <a:lnSpc>
                <a:spcPct val="150000"/>
              </a:lnSpc>
            </a:pPr>
            <a:r>
              <a:rPr lang="zh-CN" altLang="en-US" sz="1200" dirty="0">
                <a:solidFill>
                  <a:schemeClr val="tx1">
                    <a:lumMod val="65000"/>
                    <a:lumOff val="35000"/>
                  </a:schemeClr>
                </a:solidFill>
                <a:cs typeface="+mn-ea"/>
                <a:sym typeface="+mn-lt"/>
              </a:rPr>
              <a:t>点击此处更换文本替换文字点击此处更换文本替换文字点击此处更换文本替换文字</a:t>
            </a:r>
            <a:endParaRPr lang="zh-CN" altLang="en-US" sz="900" dirty="0">
              <a:solidFill>
                <a:schemeClr val="tx1">
                  <a:lumMod val="65000"/>
                  <a:lumOff val="35000"/>
                </a:schemeClr>
              </a:solidFill>
              <a:cs typeface="+mn-ea"/>
              <a:sym typeface="+mn-lt"/>
            </a:endParaRPr>
          </a:p>
        </p:txBody>
      </p:sp>
      <p:sp>
        <p:nvSpPr>
          <p:cNvPr id="27" name="文本框 26">
            <a:extLst>
              <a:ext uri="{FF2B5EF4-FFF2-40B4-BE49-F238E27FC236}">
                <a16:creationId xmlns:a16="http://schemas.microsoft.com/office/drawing/2014/main" xmlns="" id="{7548B4D1-844D-4117-912E-BFA88192F329}"/>
              </a:ext>
            </a:extLst>
          </p:cNvPr>
          <p:cNvSpPr txBox="1"/>
          <p:nvPr/>
        </p:nvSpPr>
        <p:spPr>
          <a:xfrm>
            <a:off x="4846320" y="622935"/>
            <a:ext cx="2499995" cy="368300"/>
          </a:xfrm>
          <a:prstGeom prst="rect">
            <a:avLst/>
          </a:prstGeom>
          <a:noFill/>
          <a:ln w="12700">
            <a:noFill/>
          </a:ln>
        </p:spPr>
        <p:txBody>
          <a:bodyPr wrap="square" rtlCol="0">
            <a:spAutoFit/>
          </a:bodyPr>
          <a:lstStyle/>
          <a:p>
            <a:pPr algn="ctr"/>
            <a:r>
              <a:rPr lang="zh-CN" altLang="en-US" b="1" dirty="0">
                <a:solidFill>
                  <a:schemeClr val="tx1">
                    <a:lumMod val="65000"/>
                    <a:lumOff val="35000"/>
                  </a:schemeClr>
                </a:solidFill>
                <a:cs typeface="+mn-ea"/>
                <a:sym typeface="+mn-lt"/>
              </a:rPr>
              <a:t>单击此处输入标题文本</a:t>
            </a:r>
          </a:p>
        </p:txBody>
      </p:sp>
      <p:sp>
        <p:nvSpPr>
          <p:cNvPr id="10" name="TextBox 9"/>
          <p:cNvSpPr txBox="1"/>
          <p:nvPr/>
        </p:nvSpPr>
        <p:spPr>
          <a:xfrm>
            <a:off x="5019205" y="6640969"/>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bg1">
                    <a:lumMod val="95000"/>
                  </a:schemeClr>
                </a:solidFill>
                <a:effectLst/>
                <a:uLnTx/>
                <a:uFillTx/>
              </a:rPr>
              <a:t>PPT</a:t>
            </a:r>
            <a:r>
              <a:rPr kumimoji="0" lang="zh-CN" altLang="en-US" sz="100" b="0" i="0" u="none" strike="noStrike" kern="0" cap="none" spc="0" normalizeH="0" baseline="0" noProof="0" dirty="0" smtClean="0">
                <a:ln>
                  <a:noFill/>
                </a:ln>
                <a:solidFill>
                  <a:schemeClr val="bg1">
                    <a:lumMod val="95000"/>
                  </a:schemeClr>
                </a:solidFill>
                <a:effectLst/>
                <a:uLnTx/>
                <a:uFillTx/>
              </a:rPr>
              <a:t>模板 </a:t>
            </a:r>
            <a:r>
              <a:rPr kumimoji="0" lang="en-US" altLang="zh-CN" sz="100" b="0" i="0" u="none" strike="noStrike" kern="0" cap="none" spc="0" normalizeH="0" baseline="0" noProof="0" dirty="0" smtClean="0">
                <a:ln>
                  <a:noFill/>
                </a:ln>
                <a:solidFill>
                  <a:schemeClr val="bg1">
                    <a:lumMod val="95000"/>
                  </a:schemeClr>
                </a:solidFill>
                <a:effectLst/>
                <a:uLnTx/>
                <a:uFillTx/>
              </a:rPr>
              <a:t>http://www.1ppt.com/moban/</a:t>
            </a:r>
            <a:r>
              <a:rPr kumimoji="0" lang="zh-CN" altLang="en-US" sz="100" b="0" i="0" u="none" strike="noStrike" kern="0" cap="none" spc="0" normalizeH="0" baseline="0" noProof="0" dirty="0" smtClean="0">
                <a:ln>
                  <a:noFill/>
                </a:ln>
                <a:solidFill>
                  <a:schemeClr val="bg1">
                    <a:lumMod val="95000"/>
                  </a:schemeClr>
                </a:solidFill>
                <a:effectLst/>
                <a:uLnTx/>
                <a:uFillTx/>
              </a:rPr>
              <a:t> </a:t>
            </a:r>
            <a:endParaRPr kumimoji="0" lang="en-US" altLang="zh-CN" sz="100" b="0" i="0" u="none" strike="noStrike" kern="0" cap="none" spc="0" normalizeH="0" baseline="0" noProof="0" dirty="0" smtClean="0">
              <a:ln>
                <a:noFill/>
              </a:ln>
              <a:solidFill>
                <a:schemeClr val="bg1">
                  <a:lumMod val="95000"/>
                </a:schemeClr>
              </a:solidFill>
              <a:effectLst/>
              <a:uLnTx/>
              <a:uFillTx/>
            </a:endParaRPr>
          </a:p>
        </p:txBody>
      </p:sp>
    </p:spTree>
    <p:custDataLst>
      <p:tags r:id="rId1"/>
    </p:custDataLst>
    <p:extLst>
      <p:ext uri="{BB962C8B-B14F-4D97-AF65-F5344CB8AC3E}">
        <p14:creationId xmlns:p14="http://schemas.microsoft.com/office/powerpoint/2010/main" val="3878734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anim calcmode="lin" valueType="num">
                                      <p:cBhvr>
                                        <p:cTn id="8" dur="500" fill="hold"/>
                                        <p:tgtEl>
                                          <p:spTgt spid="23"/>
                                        </p:tgtEl>
                                        <p:attrNameLst>
                                          <p:attrName>ppt_x</p:attrName>
                                        </p:attrNameLst>
                                      </p:cBhvr>
                                      <p:tavLst>
                                        <p:tav tm="0">
                                          <p:val>
                                            <p:strVal val="#ppt_x"/>
                                          </p:val>
                                        </p:tav>
                                        <p:tav tm="100000">
                                          <p:val>
                                            <p:strVal val="#ppt_x"/>
                                          </p:val>
                                        </p:tav>
                                      </p:tavLst>
                                    </p:anim>
                                    <p:anim calcmode="lin" valueType="num">
                                      <p:cBhvr>
                                        <p:cTn id="9" dur="5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anim calcmode="lin" valueType="num">
                                      <p:cBhvr>
                                        <p:cTn id="13" dur="500" fill="hold"/>
                                        <p:tgtEl>
                                          <p:spTgt spid="25"/>
                                        </p:tgtEl>
                                        <p:attrNameLst>
                                          <p:attrName>ppt_x</p:attrName>
                                        </p:attrNameLst>
                                      </p:cBhvr>
                                      <p:tavLst>
                                        <p:tav tm="0">
                                          <p:val>
                                            <p:strVal val="#ppt_x"/>
                                          </p:val>
                                        </p:tav>
                                        <p:tav tm="100000">
                                          <p:val>
                                            <p:strVal val="#ppt_x"/>
                                          </p:val>
                                        </p:tav>
                                      </p:tavLst>
                                    </p:anim>
                                    <p:anim calcmode="lin" valueType="num">
                                      <p:cBhvr>
                                        <p:cTn id="14" dur="500" fill="hold"/>
                                        <p:tgtEl>
                                          <p:spTgt spid="25"/>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anim calcmode="lin" valueType="num">
                                      <p:cBhvr>
                                        <p:cTn id="19" dur="500" fill="hold"/>
                                        <p:tgtEl>
                                          <p:spTgt spid="24"/>
                                        </p:tgtEl>
                                        <p:attrNameLst>
                                          <p:attrName>ppt_x</p:attrName>
                                        </p:attrNameLst>
                                      </p:cBhvr>
                                      <p:tavLst>
                                        <p:tav tm="0">
                                          <p:val>
                                            <p:strVal val="#ppt_x"/>
                                          </p:val>
                                        </p:tav>
                                        <p:tav tm="100000">
                                          <p:val>
                                            <p:strVal val="#ppt_x"/>
                                          </p:val>
                                        </p:tav>
                                      </p:tavLst>
                                    </p:anim>
                                    <p:anim calcmode="lin" valueType="num">
                                      <p:cBhvr>
                                        <p:cTn id="20" dur="500" fill="hold"/>
                                        <p:tgtEl>
                                          <p:spTgt spid="24"/>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anim calcmode="lin" valueType="num">
                                      <p:cBhvr>
                                        <p:cTn id="24" dur="500" fill="hold"/>
                                        <p:tgtEl>
                                          <p:spTgt spid="26"/>
                                        </p:tgtEl>
                                        <p:attrNameLst>
                                          <p:attrName>ppt_x</p:attrName>
                                        </p:attrNameLst>
                                      </p:cBhvr>
                                      <p:tavLst>
                                        <p:tav tm="0">
                                          <p:val>
                                            <p:strVal val="#ppt_x"/>
                                          </p:val>
                                        </p:tav>
                                        <p:tav tm="100000">
                                          <p:val>
                                            <p:strVal val="#ppt_x"/>
                                          </p:val>
                                        </p:tav>
                                      </p:tavLst>
                                    </p:anim>
                                    <p:anim calcmode="lin" valueType="num">
                                      <p:cBhvr>
                                        <p:cTn id="25" dur="500" fill="hold"/>
                                        <p:tgtEl>
                                          <p:spTgt spid="26"/>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12" presetClass="entr" presetSubtype="4"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p:tgtEl>
                                          <p:spTgt spid="27"/>
                                        </p:tgtEl>
                                        <p:attrNameLst>
                                          <p:attrName>ppt_y</p:attrName>
                                        </p:attrNameLst>
                                      </p:cBhvr>
                                      <p:tavLst>
                                        <p:tav tm="0">
                                          <p:val>
                                            <p:strVal val="#ppt_y+#ppt_h*1.125000"/>
                                          </p:val>
                                        </p:tav>
                                        <p:tav tm="100000">
                                          <p:val>
                                            <p:strVal val="#ppt_y"/>
                                          </p:val>
                                        </p:tav>
                                      </p:tavLst>
                                    </p:anim>
                                    <p:animEffect transition="in" filter="wipe(up)">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barn(inVertical)">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3" grpId="0"/>
      <p:bldP spid="24" grpId="0"/>
      <p:bldP spid="25" grpId="0"/>
      <p:bldP spid="26"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846320" y="622935"/>
            <a:ext cx="2499995" cy="368300"/>
          </a:xfrm>
          <a:prstGeom prst="rect">
            <a:avLst/>
          </a:prstGeom>
          <a:noFill/>
          <a:ln w="12700">
            <a:noFill/>
          </a:ln>
        </p:spPr>
        <p:txBody>
          <a:bodyPr wrap="square" rtlCol="0">
            <a:spAutoFit/>
          </a:bodyPr>
          <a:lstStyle/>
          <a:p>
            <a:pPr algn="ctr"/>
            <a:r>
              <a:rPr lang="zh-CN" altLang="en-US" b="1" dirty="0">
                <a:solidFill>
                  <a:schemeClr val="tx1">
                    <a:lumMod val="65000"/>
                    <a:lumOff val="35000"/>
                  </a:schemeClr>
                </a:solidFill>
                <a:cs typeface="+mn-ea"/>
                <a:sym typeface="+mn-lt"/>
              </a:rPr>
              <a:t>单击此处输入标题文本</a:t>
            </a:r>
          </a:p>
        </p:txBody>
      </p:sp>
      <p:grpSp>
        <p:nvGrpSpPr>
          <p:cNvPr id="5" name="淘宝店chenying0907 1"/>
          <p:cNvGrpSpPr/>
          <p:nvPr/>
        </p:nvGrpSpPr>
        <p:grpSpPr>
          <a:xfrm>
            <a:off x="5243196" y="1832980"/>
            <a:ext cx="966788" cy="967086"/>
            <a:chOff x="3673476" y="1131590"/>
            <a:chExt cx="966788" cy="966788"/>
          </a:xfrm>
        </p:grpSpPr>
        <p:sp>
          <p:nvSpPr>
            <p:cNvPr id="6" name="淘宝店chenying0907 5"/>
            <p:cNvSpPr/>
            <p:nvPr/>
          </p:nvSpPr>
          <p:spPr bwMode="auto">
            <a:xfrm>
              <a:off x="3673476" y="1131590"/>
              <a:ext cx="966788" cy="966788"/>
            </a:xfrm>
            <a:custGeom>
              <a:avLst/>
              <a:gdLst>
                <a:gd name="T0" fmla="*/ 4869 w 4870"/>
                <a:gd name="T1" fmla="*/ 2493 h 4872"/>
                <a:gd name="T2" fmla="*/ 4866 w 4870"/>
                <a:gd name="T3" fmla="*/ 2310 h 4872"/>
                <a:gd name="T4" fmla="*/ 4793 w 4870"/>
                <a:gd name="T5" fmla="*/ 1827 h 4872"/>
                <a:gd name="T6" fmla="*/ 4630 w 4870"/>
                <a:gd name="T7" fmla="*/ 1380 h 4872"/>
                <a:gd name="T8" fmla="*/ 4386 w 4870"/>
                <a:gd name="T9" fmla="*/ 979 h 4872"/>
                <a:gd name="T10" fmla="*/ 4072 w 4870"/>
                <a:gd name="T11" fmla="*/ 633 h 4872"/>
                <a:gd name="T12" fmla="*/ 3698 w 4870"/>
                <a:gd name="T13" fmla="*/ 353 h 4872"/>
                <a:gd name="T14" fmla="*/ 3272 w 4870"/>
                <a:gd name="T15" fmla="*/ 148 h 4872"/>
                <a:gd name="T16" fmla="*/ 2805 w 4870"/>
                <a:gd name="T17" fmla="*/ 28 h 4872"/>
                <a:gd name="T18" fmla="*/ 2309 w 4870"/>
                <a:gd name="T19" fmla="*/ 3 h 4872"/>
                <a:gd name="T20" fmla="*/ 1826 w 4870"/>
                <a:gd name="T21" fmla="*/ 77 h 4872"/>
                <a:gd name="T22" fmla="*/ 1380 w 4870"/>
                <a:gd name="T23" fmla="*/ 240 h 4872"/>
                <a:gd name="T24" fmla="*/ 979 w 4870"/>
                <a:gd name="T25" fmla="*/ 484 h 4872"/>
                <a:gd name="T26" fmla="*/ 633 w 4870"/>
                <a:gd name="T27" fmla="*/ 798 h 4872"/>
                <a:gd name="T28" fmla="*/ 353 w 4870"/>
                <a:gd name="T29" fmla="*/ 1173 h 4872"/>
                <a:gd name="T30" fmla="*/ 148 w 4870"/>
                <a:gd name="T31" fmla="*/ 1599 h 4872"/>
                <a:gd name="T32" fmla="*/ 29 w 4870"/>
                <a:gd name="T33" fmla="*/ 2064 h 4872"/>
                <a:gd name="T34" fmla="*/ 4 w 4870"/>
                <a:gd name="T35" fmla="*/ 2562 h 4872"/>
                <a:gd name="T36" fmla="*/ 77 w 4870"/>
                <a:gd name="T37" fmla="*/ 3044 h 4872"/>
                <a:gd name="T38" fmla="*/ 240 w 4870"/>
                <a:gd name="T39" fmla="*/ 3492 h 4872"/>
                <a:gd name="T40" fmla="*/ 484 w 4870"/>
                <a:gd name="T41" fmla="*/ 3893 h 4872"/>
                <a:gd name="T42" fmla="*/ 798 w 4870"/>
                <a:gd name="T43" fmla="*/ 4238 h 4872"/>
                <a:gd name="T44" fmla="*/ 1172 w 4870"/>
                <a:gd name="T45" fmla="*/ 4519 h 4872"/>
                <a:gd name="T46" fmla="*/ 1598 w 4870"/>
                <a:gd name="T47" fmla="*/ 4724 h 4872"/>
                <a:gd name="T48" fmla="*/ 2064 w 4870"/>
                <a:gd name="T49" fmla="*/ 4844 h 4872"/>
                <a:gd name="T50" fmla="*/ 2480 w 4870"/>
                <a:gd name="T51" fmla="*/ 4871 h 4872"/>
                <a:gd name="T52" fmla="*/ 2656 w 4870"/>
                <a:gd name="T53" fmla="*/ 4862 h 4872"/>
                <a:gd name="T54" fmla="*/ 2829 w 4870"/>
                <a:gd name="T55" fmla="*/ 4840 h 4872"/>
                <a:gd name="T56" fmla="*/ 2997 w 4870"/>
                <a:gd name="T57" fmla="*/ 4807 h 4872"/>
                <a:gd name="T58" fmla="*/ 3160 w 4870"/>
                <a:gd name="T59" fmla="*/ 4761 h 4872"/>
                <a:gd name="T60" fmla="*/ 3320 w 4870"/>
                <a:gd name="T61" fmla="*/ 4704 h 4872"/>
                <a:gd name="T62" fmla="*/ 3477 w 4870"/>
                <a:gd name="T63" fmla="*/ 4636 h 4872"/>
                <a:gd name="T64" fmla="*/ 3630 w 4870"/>
                <a:gd name="T65" fmla="*/ 4556 h 4872"/>
                <a:gd name="T66" fmla="*/ 3763 w 4870"/>
                <a:gd name="T67" fmla="*/ 4477 h 4872"/>
                <a:gd name="T68" fmla="*/ 3863 w 4870"/>
                <a:gd name="T69" fmla="*/ 4415 h 4872"/>
                <a:gd name="T70" fmla="*/ 3937 w 4870"/>
                <a:gd name="T71" fmla="*/ 4396 h 4872"/>
                <a:gd name="T72" fmla="*/ 3997 w 4870"/>
                <a:gd name="T73" fmla="*/ 4415 h 4872"/>
                <a:gd name="T74" fmla="*/ 4077 w 4870"/>
                <a:gd name="T75" fmla="*/ 4475 h 4872"/>
                <a:gd name="T76" fmla="*/ 4178 w 4870"/>
                <a:gd name="T77" fmla="*/ 4554 h 4872"/>
                <a:gd name="T78" fmla="*/ 4289 w 4870"/>
                <a:gd name="T79" fmla="*/ 4616 h 4872"/>
                <a:gd name="T80" fmla="*/ 4439 w 4870"/>
                <a:gd name="T81" fmla="*/ 4663 h 4872"/>
                <a:gd name="T82" fmla="*/ 4639 w 4870"/>
                <a:gd name="T83" fmla="*/ 4686 h 4872"/>
                <a:gd name="T84" fmla="*/ 4639 w 4870"/>
                <a:gd name="T85" fmla="*/ 4649 h 4872"/>
                <a:gd name="T86" fmla="*/ 4574 w 4870"/>
                <a:gd name="T87" fmla="*/ 4590 h 4872"/>
                <a:gd name="T88" fmla="*/ 4525 w 4870"/>
                <a:gd name="T89" fmla="*/ 4522 h 4872"/>
                <a:gd name="T90" fmla="*/ 4489 w 4870"/>
                <a:gd name="T91" fmla="*/ 4448 h 4872"/>
                <a:gd name="T92" fmla="*/ 4466 w 4870"/>
                <a:gd name="T93" fmla="*/ 4370 h 4872"/>
                <a:gd name="T94" fmla="*/ 4453 w 4870"/>
                <a:gd name="T95" fmla="*/ 4292 h 4872"/>
                <a:gd name="T96" fmla="*/ 4453 w 4870"/>
                <a:gd name="T97" fmla="*/ 4163 h 4872"/>
                <a:gd name="T98" fmla="*/ 4480 w 4870"/>
                <a:gd name="T99" fmla="*/ 4020 h 4872"/>
                <a:gd name="T100" fmla="*/ 4529 w 4870"/>
                <a:gd name="T101" fmla="*/ 3866 h 4872"/>
                <a:gd name="T102" fmla="*/ 4648 w 4870"/>
                <a:gd name="T103" fmla="*/ 3566 h 4872"/>
                <a:gd name="T104" fmla="*/ 4737 w 4870"/>
                <a:gd name="T105" fmla="*/ 3319 h 4872"/>
                <a:gd name="T106" fmla="*/ 4800 w 4870"/>
                <a:gd name="T107" fmla="*/ 3098 h 4872"/>
                <a:gd name="T108" fmla="*/ 4846 w 4870"/>
                <a:gd name="T109" fmla="*/ 2853 h 4872"/>
                <a:gd name="T110" fmla="*/ 4869 w 4870"/>
                <a:gd name="T111" fmla="*/ 2581 h 4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70" h="4872">
                  <a:moveTo>
                    <a:pt x="4870" y="2508"/>
                  </a:moveTo>
                  <a:lnTo>
                    <a:pt x="4869" y="2510"/>
                  </a:lnTo>
                  <a:lnTo>
                    <a:pt x="4867" y="2512"/>
                  </a:lnTo>
                  <a:lnTo>
                    <a:pt x="4869" y="2493"/>
                  </a:lnTo>
                  <a:lnTo>
                    <a:pt x="4869" y="2474"/>
                  </a:lnTo>
                  <a:lnTo>
                    <a:pt x="4870" y="2455"/>
                  </a:lnTo>
                  <a:lnTo>
                    <a:pt x="4870" y="2435"/>
                  </a:lnTo>
                  <a:lnTo>
                    <a:pt x="4866" y="2310"/>
                  </a:lnTo>
                  <a:lnTo>
                    <a:pt x="4857" y="2186"/>
                  </a:lnTo>
                  <a:lnTo>
                    <a:pt x="4842" y="2064"/>
                  </a:lnTo>
                  <a:lnTo>
                    <a:pt x="4820" y="1945"/>
                  </a:lnTo>
                  <a:lnTo>
                    <a:pt x="4793" y="1827"/>
                  </a:lnTo>
                  <a:lnTo>
                    <a:pt x="4760" y="1712"/>
                  </a:lnTo>
                  <a:lnTo>
                    <a:pt x="4722" y="1599"/>
                  </a:lnTo>
                  <a:lnTo>
                    <a:pt x="4678" y="1487"/>
                  </a:lnTo>
                  <a:lnTo>
                    <a:pt x="4630" y="1380"/>
                  </a:lnTo>
                  <a:lnTo>
                    <a:pt x="4576" y="1275"/>
                  </a:lnTo>
                  <a:lnTo>
                    <a:pt x="4517" y="1173"/>
                  </a:lnTo>
                  <a:lnTo>
                    <a:pt x="4454" y="1073"/>
                  </a:lnTo>
                  <a:lnTo>
                    <a:pt x="4386" y="979"/>
                  </a:lnTo>
                  <a:lnTo>
                    <a:pt x="4313" y="886"/>
                  </a:lnTo>
                  <a:lnTo>
                    <a:pt x="4238" y="798"/>
                  </a:lnTo>
                  <a:lnTo>
                    <a:pt x="4156" y="714"/>
                  </a:lnTo>
                  <a:lnTo>
                    <a:pt x="4072" y="633"/>
                  </a:lnTo>
                  <a:lnTo>
                    <a:pt x="3984" y="556"/>
                  </a:lnTo>
                  <a:lnTo>
                    <a:pt x="3892" y="484"/>
                  </a:lnTo>
                  <a:lnTo>
                    <a:pt x="3796" y="416"/>
                  </a:lnTo>
                  <a:lnTo>
                    <a:pt x="3698" y="353"/>
                  </a:lnTo>
                  <a:lnTo>
                    <a:pt x="3595" y="294"/>
                  </a:lnTo>
                  <a:lnTo>
                    <a:pt x="3490" y="240"/>
                  </a:lnTo>
                  <a:lnTo>
                    <a:pt x="3382" y="192"/>
                  </a:lnTo>
                  <a:lnTo>
                    <a:pt x="3272" y="148"/>
                  </a:lnTo>
                  <a:lnTo>
                    <a:pt x="3159" y="109"/>
                  </a:lnTo>
                  <a:lnTo>
                    <a:pt x="3043" y="77"/>
                  </a:lnTo>
                  <a:lnTo>
                    <a:pt x="2926" y="50"/>
                  </a:lnTo>
                  <a:lnTo>
                    <a:pt x="2805" y="28"/>
                  </a:lnTo>
                  <a:lnTo>
                    <a:pt x="2684" y="12"/>
                  </a:lnTo>
                  <a:lnTo>
                    <a:pt x="2561" y="3"/>
                  </a:lnTo>
                  <a:lnTo>
                    <a:pt x="2434" y="0"/>
                  </a:lnTo>
                  <a:lnTo>
                    <a:pt x="2309" y="3"/>
                  </a:lnTo>
                  <a:lnTo>
                    <a:pt x="2187" y="12"/>
                  </a:lnTo>
                  <a:lnTo>
                    <a:pt x="2064" y="28"/>
                  </a:lnTo>
                  <a:lnTo>
                    <a:pt x="1944" y="50"/>
                  </a:lnTo>
                  <a:lnTo>
                    <a:pt x="1826" y="77"/>
                  </a:lnTo>
                  <a:lnTo>
                    <a:pt x="1711" y="109"/>
                  </a:lnTo>
                  <a:lnTo>
                    <a:pt x="1598" y="148"/>
                  </a:lnTo>
                  <a:lnTo>
                    <a:pt x="1488" y="192"/>
                  </a:lnTo>
                  <a:lnTo>
                    <a:pt x="1380" y="240"/>
                  </a:lnTo>
                  <a:lnTo>
                    <a:pt x="1275" y="294"/>
                  </a:lnTo>
                  <a:lnTo>
                    <a:pt x="1172" y="353"/>
                  </a:lnTo>
                  <a:lnTo>
                    <a:pt x="1074" y="416"/>
                  </a:lnTo>
                  <a:lnTo>
                    <a:pt x="979" y="484"/>
                  </a:lnTo>
                  <a:lnTo>
                    <a:pt x="886" y="556"/>
                  </a:lnTo>
                  <a:lnTo>
                    <a:pt x="798" y="633"/>
                  </a:lnTo>
                  <a:lnTo>
                    <a:pt x="714" y="714"/>
                  </a:lnTo>
                  <a:lnTo>
                    <a:pt x="633" y="798"/>
                  </a:lnTo>
                  <a:lnTo>
                    <a:pt x="556" y="886"/>
                  </a:lnTo>
                  <a:lnTo>
                    <a:pt x="484" y="979"/>
                  </a:lnTo>
                  <a:lnTo>
                    <a:pt x="416" y="1073"/>
                  </a:lnTo>
                  <a:lnTo>
                    <a:pt x="353" y="1173"/>
                  </a:lnTo>
                  <a:lnTo>
                    <a:pt x="295" y="1275"/>
                  </a:lnTo>
                  <a:lnTo>
                    <a:pt x="240" y="1380"/>
                  </a:lnTo>
                  <a:lnTo>
                    <a:pt x="192" y="1487"/>
                  </a:lnTo>
                  <a:lnTo>
                    <a:pt x="148" y="1599"/>
                  </a:lnTo>
                  <a:lnTo>
                    <a:pt x="110" y="1712"/>
                  </a:lnTo>
                  <a:lnTo>
                    <a:pt x="77" y="1827"/>
                  </a:lnTo>
                  <a:lnTo>
                    <a:pt x="50" y="1945"/>
                  </a:lnTo>
                  <a:lnTo>
                    <a:pt x="29" y="2064"/>
                  </a:lnTo>
                  <a:lnTo>
                    <a:pt x="13" y="2186"/>
                  </a:lnTo>
                  <a:lnTo>
                    <a:pt x="4" y="2310"/>
                  </a:lnTo>
                  <a:lnTo>
                    <a:pt x="0" y="2435"/>
                  </a:lnTo>
                  <a:lnTo>
                    <a:pt x="4" y="2562"/>
                  </a:lnTo>
                  <a:lnTo>
                    <a:pt x="13" y="2685"/>
                  </a:lnTo>
                  <a:lnTo>
                    <a:pt x="29" y="2806"/>
                  </a:lnTo>
                  <a:lnTo>
                    <a:pt x="50" y="2927"/>
                  </a:lnTo>
                  <a:lnTo>
                    <a:pt x="77" y="3044"/>
                  </a:lnTo>
                  <a:lnTo>
                    <a:pt x="110" y="3160"/>
                  </a:lnTo>
                  <a:lnTo>
                    <a:pt x="148" y="3273"/>
                  </a:lnTo>
                  <a:lnTo>
                    <a:pt x="192" y="3384"/>
                  </a:lnTo>
                  <a:lnTo>
                    <a:pt x="240" y="3492"/>
                  </a:lnTo>
                  <a:lnTo>
                    <a:pt x="295" y="3597"/>
                  </a:lnTo>
                  <a:lnTo>
                    <a:pt x="353" y="3699"/>
                  </a:lnTo>
                  <a:lnTo>
                    <a:pt x="416" y="3797"/>
                  </a:lnTo>
                  <a:lnTo>
                    <a:pt x="484" y="3893"/>
                  </a:lnTo>
                  <a:lnTo>
                    <a:pt x="556" y="3985"/>
                  </a:lnTo>
                  <a:lnTo>
                    <a:pt x="633" y="4074"/>
                  </a:lnTo>
                  <a:lnTo>
                    <a:pt x="714" y="4158"/>
                  </a:lnTo>
                  <a:lnTo>
                    <a:pt x="798" y="4238"/>
                  </a:lnTo>
                  <a:lnTo>
                    <a:pt x="886" y="4315"/>
                  </a:lnTo>
                  <a:lnTo>
                    <a:pt x="979" y="4387"/>
                  </a:lnTo>
                  <a:lnTo>
                    <a:pt x="1074" y="4456"/>
                  </a:lnTo>
                  <a:lnTo>
                    <a:pt x="1172" y="4519"/>
                  </a:lnTo>
                  <a:lnTo>
                    <a:pt x="1275" y="4578"/>
                  </a:lnTo>
                  <a:lnTo>
                    <a:pt x="1380" y="4632"/>
                  </a:lnTo>
                  <a:lnTo>
                    <a:pt x="1488" y="4680"/>
                  </a:lnTo>
                  <a:lnTo>
                    <a:pt x="1598" y="4724"/>
                  </a:lnTo>
                  <a:lnTo>
                    <a:pt x="1711" y="4761"/>
                  </a:lnTo>
                  <a:lnTo>
                    <a:pt x="1826" y="4795"/>
                  </a:lnTo>
                  <a:lnTo>
                    <a:pt x="1944" y="4822"/>
                  </a:lnTo>
                  <a:lnTo>
                    <a:pt x="2064" y="4844"/>
                  </a:lnTo>
                  <a:lnTo>
                    <a:pt x="2187" y="4858"/>
                  </a:lnTo>
                  <a:lnTo>
                    <a:pt x="2309" y="4869"/>
                  </a:lnTo>
                  <a:lnTo>
                    <a:pt x="2434" y="4872"/>
                  </a:lnTo>
                  <a:lnTo>
                    <a:pt x="2480" y="4871"/>
                  </a:lnTo>
                  <a:lnTo>
                    <a:pt x="2525" y="4870"/>
                  </a:lnTo>
                  <a:lnTo>
                    <a:pt x="2569" y="4869"/>
                  </a:lnTo>
                  <a:lnTo>
                    <a:pt x="2614" y="4865"/>
                  </a:lnTo>
                  <a:lnTo>
                    <a:pt x="2656" y="4862"/>
                  </a:lnTo>
                  <a:lnTo>
                    <a:pt x="2700" y="4857"/>
                  </a:lnTo>
                  <a:lnTo>
                    <a:pt x="2743" y="4853"/>
                  </a:lnTo>
                  <a:lnTo>
                    <a:pt x="2786" y="4847"/>
                  </a:lnTo>
                  <a:lnTo>
                    <a:pt x="2829" y="4840"/>
                  </a:lnTo>
                  <a:lnTo>
                    <a:pt x="2872" y="4832"/>
                  </a:lnTo>
                  <a:lnTo>
                    <a:pt x="2913" y="4825"/>
                  </a:lnTo>
                  <a:lnTo>
                    <a:pt x="2955" y="4817"/>
                  </a:lnTo>
                  <a:lnTo>
                    <a:pt x="2997" y="4807"/>
                  </a:lnTo>
                  <a:lnTo>
                    <a:pt x="3038" y="4796"/>
                  </a:lnTo>
                  <a:lnTo>
                    <a:pt x="3079" y="4785"/>
                  </a:lnTo>
                  <a:lnTo>
                    <a:pt x="3120" y="4774"/>
                  </a:lnTo>
                  <a:lnTo>
                    <a:pt x="3160" y="4761"/>
                  </a:lnTo>
                  <a:lnTo>
                    <a:pt x="3201" y="4748"/>
                  </a:lnTo>
                  <a:lnTo>
                    <a:pt x="3241" y="4734"/>
                  </a:lnTo>
                  <a:lnTo>
                    <a:pt x="3281" y="4720"/>
                  </a:lnTo>
                  <a:lnTo>
                    <a:pt x="3320" y="4704"/>
                  </a:lnTo>
                  <a:lnTo>
                    <a:pt x="3360" y="4688"/>
                  </a:lnTo>
                  <a:lnTo>
                    <a:pt x="3399" y="4671"/>
                  </a:lnTo>
                  <a:lnTo>
                    <a:pt x="3439" y="4654"/>
                  </a:lnTo>
                  <a:lnTo>
                    <a:pt x="3477" y="4636"/>
                  </a:lnTo>
                  <a:lnTo>
                    <a:pt x="3516" y="4617"/>
                  </a:lnTo>
                  <a:lnTo>
                    <a:pt x="3555" y="4597"/>
                  </a:lnTo>
                  <a:lnTo>
                    <a:pt x="3593" y="4577"/>
                  </a:lnTo>
                  <a:lnTo>
                    <a:pt x="3630" y="4556"/>
                  </a:lnTo>
                  <a:lnTo>
                    <a:pt x="3668" y="4535"/>
                  </a:lnTo>
                  <a:lnTo>
                    <a:pt x="3707" y="4512"/>
                  </a:lnTo>
                  <a:lnTo>
                    <a:pt x="3744" y="4489"/>
                  </a:lnTo>
                  <a:lnTo>
                    <a:pt x="3763" y="4477"/>
                  </a:lnTo>
                  <a:lnTo>
                    <a:pt x="3787" y="4463"/>
                  </a:lnTo>
                  <a:lnTo>
                    <a:pt x="3813" y="4447"/>
                  </a:lnTo>
                  <a:lnTo>
                    <a:pt x="3843" y="4428"/>
                  </a:lnTo>
                  <a:lnTo>
                    <a:pt x="3863" y="4415"/>
                  </a:lnTo>
                  <a:lnTo>
                    <a:pt x="3884" y="4406"/>
                  </a:lnTo>
                  <a:lnTo>
                    <a:pt x="3902" y="4401"/>
                  </a:lnTo>
                  <a:lnTo>
                    <a:pt x="3920" y="4397"/>
                  </a:lnTo>
                  <a:lnTo>
                    <a:pt x="3937" y="4396"/>
                  </a:lnTo>
                  <a:lnTo>
                    <a:pt x="3952" y="4398"/>
                  </a:lnTo>
                  <a:lnTo>
                    <a:pt x="3968" y="4402"/>
                  </a:lnTo>
                  <a:lnTo>
                    <a:pt x="3983" y="4407"/>
                  </a:lnTo>
                  <a:lnTo>
                    <a:pt x="3997" y="4415"/>
                  </a:lnTo>
                  <a:lnTo>
                    <a:pt x="4013" y="4424"/>
                  </a:lnTo>
                  <a:lnTo>
                    <a:pt x="4028" y="4436"/>
                  </a:lnTo>
                  <a:lnTo>
                    <a:pt x="4044" y="4448"/>
                  </a:lnTo>
                  <a:lnTo>
                    <a:pt x="4077" y="4475"/>
                  </a:lnTo>
                  <a:lnTo>
                    <a:pt x="4114" y="4505"/>
                  </a:lnTo>
                  <a:lnTo>
                    <a:pt x="4134" y="4521"/>
                  </a:lnTo>
                  <a:lnTo>
                    <a:pt x="4155" y="4538"/>
                  </a:lnTo>
                  <a:lnTo>
                    <a:pt x="4178" y="4554"/>
                  </a:lnTo>
                  <a:lnTo>
                    <a:pt x="4203" y="4570"/>
                  </a:lnTo>
                  <a:lnTo>
                    <a:pt x="4230" y="4586"/>
                  </a:lnTo>
                  <a:lnTo>
                    <a:pt x="4258" y="4601"/>
                  </a:lnTo>
                  <a:lnTo>
                    <a:pt x="4289" y="4616"/>
                  </a:lnTo>
                  <a:lnTo>
                    <a:pt x="4322" y="4630"/>
                  </a:lnTo>
                  <a:lnTo>
                    <a:pt x="4358" y="4642"/>
                  </a:lnTo>
                  <a:lnTo>
                    <a:pt x="4398" y="4653"/>
                  </a:lnTo>
                  <a:lnTo>
                    <a:pt x="4439" y="4663"/>
                  </a:lnTo>
                  <a:lnTo>
                    <a:pt x="4483" y="4671"/>
                  </a:lnTo>
                  <a:lnTo>
                    <a:pt x="4532" y="4678"/>
                  </a:lnTo>
                  <a:lnTo>
                    <a:pt x="4583" y="4683"/>
                  </a:lnTo>
                  <a:lnTo>
                    <a:pt x="4639" y="4686"/>
                  </a:lnTo>
                  <a:lnTo>
                    <a:pt x="4697" y="4686"/>
                  </a:lnTo>
                  <a:lnTo>
                    <a:pt x="4677" y="4675"/>
                  </a:lnTo>
                  <a:lnTo>
                    <a:pt x="4657" y="4662"/>
                  </a:lnTo>
                  <a:lnTo>
                    <a:pt x="4639" y="4649"/>
                  </a:lnTo>
                  <a:lnTo>
                    <a:pt x="4621" y="4635"/>
                  </a:lnTo>
                  <a:lnTo>
                    <a:pt x="4604" y="4620"/>
                  </a:lnTo>
                  <a:lnTo>
                    <a:pt x="4589" y="4606"/>
                  </a:lnTo>
                  <a:lnTo>
                    <a:pt x="4574" y="4590"/>
                  </a:lnTo>
                  <a:lnTo>
                    <a:pt x="4561" y="4574"/>
                  </a:lnTo>
                  <a:lnTo>
                    <a:pt x="4547" y="4557"/>
                  </a:lnTo>
                  <a:lnTo>
                    <a:pt x="4536" y="4540"/>
                  </a:lnTo>
                  <a:lnTo>
                    <a:pt x="4525" y="4522"/>
                  </a:lnTo>
                  <a:lnTo>
                    <a:pt x="4515" y="4504"/>
                  </a:lnTo>
                  <a:lnTo>
                    <a:pt x="4506" y="4486"/>
                  </a:lnTo>
                  <a:lnTo>
                    <a:pt x="4497" y="4467"/>
                  </a:lnTo>
                  <a:lnTo>
                    <a:pt x="4489" y="4448"/>
                  </a:lnTo>
                  <a:lnTo>
                    <a:pt x="4482" y="4429"/>
                  </a:lnTo>
                  <a:lnTo>
                    <a:pt x="4476" y="4410"/>
                  </a:lnTo>
                  <a:lnTo>
                    <a:pt x="4471" y="4390"/>
                  </a:lnTo>
                  <a:lnTo>
                    <a:pt x="4466" y="4370"/>
                  </a:lnTo>
                  <a:lnTo>
                    <a:pt x="4462" y="4351"/>
                  </a:lnTo>
                  <a:lnTo>
                    <a:pt x="4458" y="4332"/>
                  </a:lnTo>
                  <a:lnTo>
                    <a:pt x="4455" y="4312"/>
                  </a:lnTo>
                  <a:lnTo>
                    <a:pt x="4453" y="4292"/>
                  </a:lnTo>
                  <a:lnTo>
                    <a:pt x="4452" y="4273"/>
                  </a:lnTo>
                  <a:lnTo>
                    <a:pt x="4449" y="4235"/>
                  </a:lnTo>
                  <a:lnTo>
                    <a:pt x="4450" y="4198"/>
                  </a:lnTo>
                  <a:lnTo>
                    <a:pt x="4453" y="4163"/>
                  </a:lnTo>
                  <a:lnTo>
                    <a:pt x="4457" y="4129"/>
                  </a:lnTo>
                  <a:lnTo>
                    <a:pt x="4463" y="4093"/>
                  </a:lnTo>
                  <a:lnTo>
                    <a:pt x="4471" y="4057"/>
                  </a:lnTo>
                  <a:lnTo>
                    <a:pt x="4480" y="4020"/>
                  </a:lnTo>
                  <a:lnTo>
                    <a:pt x="4490" y="3982"/>
                  </a:lnTo>
                  <a:lnTo>
                    <a:pt x="4502" y="3944"/>
                  </a:lnTo>
                  <a:lnTo>
                    <a:pt x="4516" y="3906"/>
                  </a:lnTo>
                  <a:lnTo>
                    <a:pt x="4529" y="3866"/>
                  </a:lnTo>
                  <a:lnTo>
                    <a:pt x="4545" y="3826"/>
                  </a:lnTo>
                  <a:lnTo>
                    <a:pt x="4577" y="3743"/>
                  </a:lnTo>
                  <a:lnTo>
                    <a:pt x="4612" y="3656"/>
                  </a:lnTo>
                  <a:lnTo>
                    <a:pt x="4648" y="3566"/>
                  </a:lnTo>
                  <a:lnTo>
                    <a:pt x="4684" y="3470"/>
                  </a:lnTo>
                  <a:lnTo>
                    <a:pt x="4702" y="3421"/>
                  </a:lnTo>
                  <a:lnTo>
                    <a:pt x="4720" y="3371"/>
                  </a:lnTo>
                  <a:lnTo>
                    <a:pt x="4737" y="3319"/>
                  </a:lnTo>
                  <a:lnTo>
                    <a:pt x="4754" y="3266"/>
                  </a:lnTo>
                  <a:lnTo>
                    <a:pt x="4769" y="3211"/>
                  </a:lnTo>
                  <a:lnTo>
                    <a:pt x="4785" y="3156"/>
                  </a:lnTo>
                  <a:lnTo>
                    <a:pt x="4800" y="3098"/>
                  </a:lnTo>
                  <a:lnTo>
                    <a:pt x="4812" y="3039"/>
                  </a:lnTo>
                  <a:lnTo>
                    <a:pt x="4825" y="2979"/>
                  </a:lnTo>
                  <a:lnTo>
                    <a:pt x="4836" y="2917"/>
                  </a:lnTo>
                  <a:lnTo>
                    <a:pt x="4846" y="2853"/>
                  </a:lnTo>
                  <a:lnTo>
                    <a:pt x="4854" y="2787"/>
                  </a:lnTo>
                  <a:lnTo>
                    <a:pt x="4861" y="2721"/>
                  </a:lnTo>
                  <a:lnTo>
                    <a:pt x="4865" y="2652"/>
                  </a:lnTo>
                  <a:lnTo>
                    <a:pt x="4869" y="2581"/>
                  </a:lnTo>
                  <a:lnTo>
                    <a:pt x="4870" y="2508"/>
                  </a:lnTo>
                  <a:close/>
                </a:path>
              </a:pathLst>
            </a:custGeom>
            <a:solidFill>
              <a:schemeClr val="accent2"/>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cs typeface="+mn-ea"/>
                <a:sym typeface="+mn-lt"/>
              </a:endParaRPr>
            </a:p>
          </p:txBody>
        </p:sp>
        <p:sp>
          <p:nvSpPr>
            <p:cNvPr id="2" name="淘宝店chenying0907 6"/>
            <p:cNvSpPr/>
            <p:nvPr/>
          </p:nvSpPr>
          <p:spPr bwMode="auto">
            <a:xfrm>
              <a:off x="3802063" y="1260178"/>
              <a:ext cx="709613" cy="709613"/>
            </a:xfrm>
            <a:custGeom>
              <a:avLst/>
              <a:gdLst>
                <a:gd name="T0" fmla="*/ 3567 w 3576"/>
                <a:gd name="T1" fmla="*/ 1972 h 3578"/>
                <a:gd name="T2" fmla="*/ 3520 w 3576"/>
                <a:gd name="T3" fmla="*/ 2236 h 3578"/>
                <a:gd name="T4" fmla="*/ 3435 w 3576"/>
                <a:gd name="T5" fmla="*/ 2485 h 3578"/>
                <a:gd name="T6" fmla="*/ 3317 w 3576"/>
                <a:gd name="T7" fmla="*/ 2716 h 3578"/>
                <a:gd name="T8" fmla="*/ 3168 w 3576"/>
                <a:gd name="T9" fmla="*/ 2927 h 3578"/>
                <a:gd name="T10" fmla="*/ 2990 w 3576"/>
                <a:gd name="T11" fmla="*/ 3113 h 3578"/>
                <a:gd name="T12" fmla="*/ 2788 w 3576"/>
                <a:gd name="T13" fmla="*/ 3272 h 3578"/>
                <a:gd name="T14" fmla="*/ 2563 w 3576"/>
                <a:gd name="T15" fmla="*/ 3402 h 3578"/>
                <a:gd name="T16" fmla="*/ 2319 w 3576"/>
                <a:gd name="T17" fmla="*/ 3498 h 3578"/>
                <a:gd name="T18" fmla="*/ 2060 w 3576"/>
                <a:gd name="T19" fmla="*/ 3557 h 3578"/>
                <a:gd name="T20" fmla="*/ 1787 w 3576"/>
                <a:gd name="T21" fmla="*/ 3578 h 3578"/>
                <a:gd name="T22" fmla="*/ 1516 w 3576"/>
                <a:gd name="T23" fmla="*/ 3557 h 3578"/>
                <a:gd name="T24" fmla="*/ 1257 w 3576"/>
                <a:gd name="T25" fmla="*/ 3498 h 3578"/>
                <a:gd name="T26" fmla="*/ 1013 w 3576"/>
                <a:gd name="T27" fmla="*/ 3402 h 3578"/>
                <a:gd name="T28" fmla="*/ 788 w 3576"/>
                <a:gd name="T29" fmla="*/ 3272 h 3578"/>
                <a:gd name="T30" fmla="*/ 586 w 3576"/>
                <a:gd name="T31" fmla="*/ 3113 h 3578"/>
                <a:gd name="T32" fmla="*/ 408 w 3576"/>
                <a:gd name="T33" fmla="*/ 2927 h 3578"/>
                <a:gd name="T34" fmla="*/ 258 w 3576"/>
                <a:gd name="T35" fmla="*/ 2716 h 3578"/>
                <a:gd name="T36" fmla="*/ 140 w 3576"/>
                <a:gd name="T37" fmla="*/ 2485 h 3578"/>
                <a:gd name="T38" fmla="*/ 57 w 3576"/>
                <a:gd name="T39" fmla="*/ 2236 h 3578"/>
                <a:gd name="T40" fmla="*/ 9 w 3576"/>
                <a:gd name="T41" fmla="*/ 1972 h 3578"/>
                <a:gd name="T42" fmla="*/ 2 w 3576"/>
                <a:gd name="T43" fmla="*/ 1697 h 3578"/>
                <a:gd name="T44" fmla="*/ 36 w 3576"/>
                <a:gd name="T45" fmla="*/ 1429 h 3578"/>
                <a:gd name="T46" fmla="*/ 108 w 3576"/>
                <a:gd name="T47" fmla="*/ 1174 h 3578"/>
                <a:gd name="T48" fmla="*/ 215 w 3576"/>
                <a:gd name="T49" fmla="*/ 936 h 3578"/>
                <a:gd name="T50" fmla="*/ 355 w 3576"/>
                <a:gd name="T51" fmla="*/ 718 h 3578"/>
                <a:gd name="T52" fmla="*/ 523 w 3576"/>
                <a:gd name="T53" fmla="*/ 523 h 3578"/>
                <a:gd name="T54" fmla="*/ 718 w 3576"/>
                <a:gd name="T55" fmla="*/ 355 h 3578"/>
                <a:gd name="T56" fmla="*/ 936 w 3576"/>
                <a:gd name="T57" fmla="*/ 216 h 3578"/>
                <a:gd name="T58" fmla="*/ 1173 w 3576"/>
                <a:gd name="T59" fmla="*/ 108 h 3578"/>
                <a:gd name="T60" fmla="*/ 1428 w 3576"/>
                <a:gd name="T61" fmla="*/ 36 h 3578"/>
                <a:gd name="T62" fmla="*/ 1696 w 3576"/>
                <a:gd name="T63" fmla="*/ 2 h 3578"/>
                <a:gd name="T64" fmla="*/ 1971 w 3576"/>
                <a:gd name="T65" fmla="*/ 9 h 3578"/>
                <a:gd name="T66" fmla="*/ 2235 w 3576"/>
                <a:gd name="T67" fmla="*/ 57 h 3578"/>
                <a:gd name="T68" fmla="*/ 2484 w 3576"/>
                <a:gd name="T69" fmla="*/ 140 h 3578"/>
                <a:gd name="T70" fmla="*/ 2715 w 3576"/>
                <a:gd name="T71" fmla="*/ 258 h 3578"/>
                <a:gd name="T72" fmla="*/ 2926 w 3576"/>
                <a:gd name="T73" fmla="*/ 408 h 3578"/>
                <a:gd name="T74" fmla="*/ 3112 w 3576"/>
                <a:gd name="T75" fmla="*/ 585 h 3578"/>
                <a:gd name="T76" fmla="*/ 3270 w 3576"/>
                <a:gd name="T77" fmla="*/ 788 h 3578"/>
                <a:gd name="T78" fmla="*/ 3400 w 3576"/>
                <a:gd name="T79" fmla="*/ 1013 h 3578"/>
                <a:gd name="T80" fmla="*/ 3496 w 3576"/>
                <a:gd name="T81" fmla="*/ 1256 h 3578"/>
                <a:gd name="T82" fmla="*/ 3556 w 3576"/>
                <a:gd name="T83" fmla="*/ 1517 h 3578"/>
                <a:gd name="T84" fmla="*/ 3576 w 3576"/>
                <a:gd name="T85" fmla="*/ 1788 h 3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76" h="3578">
                  <a:moveTo>
                    <a:pt x="3576" y="1788"/>
                  </a:moveTo>
                  <a:lnTo>
                    <a:pt x="3574" y="1881"/>
                  </a:lnTo>
                  <a:lnTo>
                    <a:pt x="3567" y="1972"/>
                  </a:lnTo>
                  <a:lnTo>
                    <a:pt x="3556" y="2061"/>
                  </a:lnTo>
                  <a:lnTo>
                    <a:pt x="3540" y="2149"/>
                  </a:lnTo>
                  <a:lnTo>
                    <a:pt x="3520" y="2236"/>
                  </a:lnTo>
                  <a:lnTo>
                    <a:pt x="3496" y="2321"/>
                  </a:lnTo>
                  <a:lnTo>
                    <a:pt x="3468" y="2404"/>
                  </a:lnTo>
                  <a:lnTo>
                    <a:pt x="3435" y="2485"/>
                  </a:lnTo>
                  <a:lnTo>
                    <a:pt x="3400" y="2564"/>
                  </a:lnTo>
                  <a:lnTo>
                    <a:pt x="3361" y="2642"/>
                  </a:lnTo>
                  <a:lnTo>
                    <a:pt x="3317" y="2716"/>
                  </a:lnTo>
                  <a:lnTo>
                    <a:pt x="3270" y="2788"/>
                  </a:lnTo>
                  <a:lnTo>
                    <a:pt x="3221" y="2860"/>
                  </a:lnTo>
                  <a:lnTo>
                    <a:pt x="3168" y="2927"/>
                  </a:lnTo>
                  <a:lnTo>
                    <a:pt x="3112" y="2991"/>
                  </a:lnTo>
                  <a:lnTo>
                    <a:pt x="3052" y="3053"/>
                  </a:lnTo>
                  <a:lnTo>
                    <a:pt x="2990" y="3113"/>
                  </a:lnTo>
                  <a:lnTo>
                    <a:pt x="2926" y="3170"/>
                  </a:lnTo>
                  <a:lnTo>
                    <a:pt x="2858" y="3223"/>
                  </a:lnTo>
                  <a:lnTo>
                    <a:pt x="2788" y="3272"/>
                  </a:lnTo>
                  <a:lnTo>
                    <a:pt x="2715" y="3318"/>
                  </a:lnTo>
                  <a:lnTo>
                    <a:pt x="2641" y="3362"/>
                  </a:lnTo>
                  <a:lnTo>
                    <a:pt x="2563" y="3402"/>
                  </a:lnTo>
                  <a:lnTo>
                    <a:pt x="2484" y="3437"/>
                  </a:lnTo>
                  <a:lnTo>
                    <a:pt x="2403" y="3470"/>
                  </a:lnTo>
                  <a:lnTo>
                    <a:pt x="2319" y="3498"/>
                  </a:lnTo>
                  <a:lnTo>
                    <a:pt x="2235" y="3521"/>
                  </a:lnTo>
                  <a:lnTo>
                    <a:pt x="2148" y="3542"/>
                  </a:lnTo>
                  <a:lnTo>
                    <a:pt x="2060" y="3557"/>
                  </a:lnTo>
                  <a:lnTo>
                    <a:pt x="1971" y="3569"/>
                  </a:lnTo>
                  <a:lnTo>
                    <a:pt x="1880" y="3575"/>
                  </a:lnTo>
                  <a:lnTo>
                    <a:pt x="1787" y="3578"/>
                  </a:lnTo>
                  <a:lnTo>
                    <a:pt x="1696" y="3575"/>
                  </a:lnTo>
                  <a:lnTo>
                    <a:pt x="1605" y="3569"/>
                  </a:lnTo>
                  <a:lnTo>
                    <a:pt x="1516" y="3557"/>
                  </a:lnTo>
                  <a:lnTo>
                    <a:pt x="1428" y="3542"/>
                  </a:lnTo>
                  <a:lnTo>
                    <a:pt x="1341" y="3521"/>
                  </a:lnTo>
                  <a:lnTo>
                    <a:pt x="1257" y="3498"/>
                  </a:lnTo>
                  <a:lnTo>
                    <a:pt x="1173" y="3470"/>
                  </a:lnTo>
                  <a:lnTo>
                    <a:pt x="1092" y="3437"/>
                  </a:lnTo>
                  <a:lnTo>
                    <a:pt x="1013" y="3402"/>
                  </a:lnTo>
                  <a:lnTo>
                    <a:pt x="936" y="3362"/>
                  </a:lnTo>
                  <a:lnTo>
                    <a:pt x="861" y="3318"/>
                  </a:lnTo>
                  <a:lnTo>
                    <a:pt x="788" y="3272"/>
                  </a:lnTo>
                  <a:lnTo>
                    <a:pt x="718" y="3223"/>
                  </a:lnTo>
                  <a:lnTo>
                    <a:pt x="650" y="3170"/>
                  </a:lnTo>
                  <a:lnTo>
                    <a:pt x="586" y="3113"/>
                  </a:lnTo>
                  <a:lnTo>
                    <a:pt x="523" y="3053"/>
                  </a:lnTo>
                  <a:lnTo>
                    <a:pt x="465" y="2991"/>
                  </a:lnTo>
                  <a:lnTo>
                    <a:pt x="408" y="2927"/>
                  </a:lnTo>
                  <a:lnTo>
                    <a:pt x="355" y="2860"/>
                  </a:lnTo>
                  <a:lnTo>
                    <a:pt x="306" y="2788"/>
                  </a:lnTo>
                  <a:lnTo>
                    <a:pt x="258" y="2716"/>
                  </a:lnTo>
                  <a:lnTo>
                    <a:pt x="215" y="2642"/>
                  </a:lnTo>
                  <a:lnTo>
                    <a:pt x="176" y="2564"/>
                  </a:lnTo>
                  <a:lnTo>
                    <a:pt x="140" y="2485"/>
                  </a:lnTo>
                  <a:lnTo>
                    <a:pt x="108" y="2404"/>
                  </a:lnTo>
                  <a:lnTo>
                    <a:pt x="80" y="2321"/>
                  </a:lnTo>
                  <a:lnTo>
                    <a:pt x="57" y="2236"/>
                  </a:lnTo>
                  <a:lnTo>
                    <a:pt x="36" y="2149"/>
                  </a:lnTo>
                  <a:lnTo>
                    <a:pt x="21" y="2061"/>
                  </a:lnTo>
                  <a:lnTo>
                    <a:pt x="9" y="1972"/>
                  </a:lnTo>
                  <a:lnTo>
                    <a:pt x="2" y="1881"/>
                  </a:lnTo>
                  <a:lnTo>
                    <a:pt x="0" y="1788"/>
                  </a:lnTo>
                  <a:lnTo>
                    <a:pt x="2" y="1697"/>
                  </a:lnTo>
                  <a:lnTo>
                    <a:pt x="9" y="1606"/>
                  </a:lnTo>
                  <a:lnTo>
                    <a:pt x="21" y="1517"/>
                  </a:lnTo>
                  <a:lnTo>
                    <a:pt x="36" y="1429"/>
                  </a:lnTo>
                  <a:lnTo>
                    <a:pt x="57" y="1342"/>
                  </a:lnTo>
                  <a:lnTo>
                    <a:pt x="80" y="1256"/>
                  </a:lnTo>
                  <a:lnTo>
                    <a:pt x="108" y="1174"/>
                  </a:lnTo>
                  <a:lnTo>
                    <a:pt x="140" y="1093"/>
                  </a:lnTo>
                  <a:lnTo>
                    <a:pt x="176" y="1013"/>
                  </a:lnTo>
                  <a:lnTo>
                    <a:pt x="215" y="936"/>
                  </a:lnTo>
                  <a:lnTo>
                    <a:pt x="258" y="862"/>
                  </a:lnTo>
                  <a:lnTo>
                    <a:pt x="306" y="788"/>
                  </a:lnTo>
                  <a:lnTo>
                    <a:pt x="355" y="718"/>
                  </a:lnTo>
                  <a:lnTo>
                    <a:pt x="408" y="651"/>
                  </a:lnTo>
                  <a:lnTo>
                    <a:pt x="465" y="585"/>
                  </a:lnTo>
                  <a:lnTo>
                    <a:pt x="523" y="523"/>
                  </a:lnTo>
                  <a:lnTo>
                    <a:pt x="586" y="465"/>
                  </a:lnTo>
                  <a:lnTo>
                    <a:pt x="650" y="408"/>
                  </a:lnTo>
                  <a:lnTo>
                    <a:pt x="718" y="355"/>
                  </a:lnTo>
                  <a:lnTo>
                    <a:pt x="788" y="306"/>
                  </a:lnTo>
                  <a:lnTo>
                    <a:pt x="861" y="258"/>
                  </a:lnTo>
                  <a:lnTo>
                    <a:pt x="936" y="216"/>
                  </a:lnTo>
                  <a:lnTo>
                    <a:pt x="1013" y="176"/>
                  </a:lnTo>
                  <a:lnTo>
                    <a:pt x="1092" y="140"/>
                  </a:lnTo>
                  <a:lnTo>
                    <a:pt x="1173" y="108"/>
                  </a:lnTo>
                  <a:lnTo>
                    <a:pt x="1257" y="80"/>
                  </a:lnTo>
                  <a:lnTo>
                    <a:pt x="1341" y="57"/>
                  </a:lnTo>
                  <a:lnTo>
                    <a:pt x="1428" y="36"/>
                  </a:lnTo>
                  <a:lnTo>
                    <a:pt x="1516" y="20"/>
                  </a:lnTo>
                  <a:lnTo>
                    <a:pt x="1605" y="9"/>
                  </a:lnTo>
                  <a:lnTo>
                    <a:pt x="1696" y="2"/>
                  </a:lnTo>
                  <a:lnTo>
                    <a:pt x="1787" y="0"/>
                  </a:lnTo>
                  <a:lnTo>
                    <a:pt x="1880" y="2"/>
                  </a:lnTo>
                  <a:lnTo>
                    <a:pt x="1971" y="9"/>
                  </a:lnTo>
                  <a:lnTo>
                    <a:pt x="2060" y="20"/>
                  </a:lnTo>
                  <a:lnTo>
                    <a:pt x="2148" y="36"/>
                  </a:lnTo>
                  <a:lnTo>
                    <a:pt x="2235" y="57"/>
                  </a:lnTo>
                  <a:lnTo>
                    <a:pt x="2319" y="80"/>
                  </a:lnTo>
                  <a:lnTo>
                    <a:pt x="2403" y="108"/>
                  </a:lnTo>
                  <a:lnTo>
                    <a:pt x="2484" y="140"/>
                  </a:lnTo>
                  <a:lnTo>
                    <a:pt x="2563" y="176"/>
                  </a:lnTo>
                  <a:lnTo>
                    <a:pt x="2641" y="216"/>
                  </a:lnTo>
                  <a:lnTo>
                    <a:pt x="2715" y="258"/>
                  </a:lnTo>
                  <a:lnTo>
                    <a:pt x="2788" y="306"/>
                  </a:lnTo>
                  <a:lnTo>
                    <a:pt x="2858" y="355"/>
                  </a:lnTo>
                  <a:lnTo>
                    <a:pt x="2926" y="408"/>
                  </a:lnTo>
                  <a:lnTo>
                    <a:pt x="2990" y="465"/>
                  </a:lnTo>
                  <a:lnTo>
                    <a:pt x="3052" y="523"/>
                  </a:lnTo>
                  <a:lnTo>
                    <a:pt x="3112" y="585"/>
                  </a:lnTo>
                  <a:lnTo>
                    <a:pt x="3168" y="651"/>
                  </a:lnTo>
                  <a:lnTo>
                    <a:pt x="3221" y="718"/>
                  </a:lnTo>
                  <a:lnTo>
                    <a:pt x="3270" y="788"/>
                  </a:lnTo>
                  <a:lnTo>
                    <a:pt x="3317" y="862"/>
                  </a:lnTo>
                  <a:lnTo>
                    <a:pt x="3361" y="936"/>
                  </a:lnTo>
                  <a:lnTo>
                    <a:pt x="3400" y="1013"/>
                  </a:lnTo>
                  <a:lnTo>
                    <a:pt x="3435" y="1093"/>
                  </a:lnTo>
                  <a:lnTo>
                    <a:pt x="3468" y="1174"/>
                  </a:lnTo>
                  <a:lnTo>
                    <a:pt x="3496" y="1256"/>
                  </a:lnTo>
                  <a:lnTo>
                    <a:pt x="3520" y="1342"/>
                  </a:lnTo>
                  <a:lnTo>
                    <a:pt x="3540" y="1429"/>
                  </a:lnTo>
                  <a:lnTo>
                    <a:pt x="3556" y="1517"/>
                  </a:lnTo>
                  <a:lnTo>
                    <a:pt x="3567" y="1606"/>
                  </a:lnTo>
                  <a:lnTo>
                    <a:pt x="3574" y="1697"/>
                  </a:lnTo>
                  <a:lnTo>
                    <a:pt x="3576" y="1788"/>
                  </a:ln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cs typeface="+mn-ea"/>
                <a:sym typeface="+mn-lt"/>
              </a:endParaRPr>
            </a:p>
          </p:txBody>
        </p:sp>
      </p:grpSp>
      <p:grpSp>
        <p:nvGrpSpPr>
          <p:cNvPr id="8" name="淘宝店chenying0907 2"/>
          <p:cNvGrpSpPr/>
          <p:nvPr/>
        </p:nvGrpSpPr>
        <p:grpSpPr>
          <a:xfrm>
            <a:off x="6167121" y="2730195"/>
            <a:ext cx="966788" cy="967086"/>
            <a:chOff x="4597401" y="2028528"/>
            <a:chExt cx="966788" cy="966788"/>
          </a:xfrm>
        </p:grpSpPr>
        <p:sp>
          <p:nvSpPr>
            <p:cNvPr id="10" name="淘宝店chenying0907 7"/>
            <p:cNvSpPr/>
            <p:nvPr/>
          </p:nvSpPr>
          <p:spPr bwMode="auto">
            <a:xfrm>
              <a:off x="4597401" y="2028528"/>
              <a:ext cx="966788" cy="966788"/>
            </a:xfrm>
            <a:custGeom>
              <a:avLst/>
              <a:gdLst>
                <a:gd name="T0" fmla="*/ 2 w 4869"/>
                <a:gd name="T1" fmla="*/ 2493 h 4872"/>
                <a:gd name="T2" fmla="*/ 3 w 4869"/>
                <a:gd name="T3" fmla="*/ 2311 h 4872"/>
                <a:gd name="T4" fmla="*/ 76 w 4869"/>
                <a:gd name="T5" fmla="*/ 1827 h 4872"/>
                <a:gd name="T6" fmla="*/ 240 w 4869"/>
                <a:gd name="T7" fmla="*/ 1380 h 4872"/>
                <a:gd name="T8" fmla="*/ 484 w 4869"/>
                <a:gd name="T9" fmla="*/ 979 h 4872"/>
                <a:gd name="T10" fmla="*/ 798 w 4869"/>
                <a:gd name="T11" fmla="*/ 633 h 4872"/>
                <a:gd name="T12" fmla="*/ 1172 w 4869"/>
                <a:gd name="T13" fmla="*/ 353 h 4872"/>
                <a:gd name="T14" fmla="*/ 1598 w 4869"/>
                <a:gd name="T15" fmla="*/ 148 h 4872"/>
                <a:gd name="T16" fmla="*/ 2064 w 4869"/>
                <a:gd name="T17" fmla="*/ 29 h 4872"/>
                <a:gd name="T18" fmla="*/ 2560 w 4869"/>
                <a:gd name="T19" fmla="*/ 4 h 4872"/>
                <a:gd name="T20" fmla="*/ 3043 w 4869"/>
                <a:gd name="T21" fmla="*/ 77 h 4872"/>
                <a:gd name="T22" fmla="*/ 3490 w 4869"/>
                <a:gd name="T23" fmla="*/ 241 h 4872"/>
                <a:gd name="T24" fmla="*/ 3891 w 4869"/>
                <a:gd name="T25" fmla="*/ 484 h 4872"/>
                <a:gd name="T26" fmla="*/ 4237 w 4869"/>
                <a:gd name="T27" fmla="*/ 799 h 4872"/>
                <a:gd name="T28" fmla="*/ 4516 w 4869"/>
                <a:gd name="T29" fmla="*/ 1173 h 4872"/>
                <a:gd name="T30" fmla="*/ 4721 w 4869"/>
                <a:gd name="T31" fmla="*/ 1598 h 4872"/>
                <a:gd name="T32" fmla="*/ 4841 w 4869"/>
                <a:gd name="T33" fmla="*/ 2065 h 4872"/>
                <a:gd name="T34" fmla="*/ 4866 w 4869"/>
                <a:gd name="T35" fmla="*/ 2561 h 4872"/>
                <a:gd name="T36" fmla="*/ 4792 w 4869"/>
                <a:gd name="T37" fmla="*/ 3045 h 4872"/>
                <a:gd name="T38" fmla="*/ 4629 w 4869"/>
                <a:gd name="T39" fmla="*/ 3492 h 4872"/>
                <a:gd name="T40" fmla="*/ 4386 w 4869"/>
                <a:gd name="T41" fmla="*/ 3894 h 4872"/>
                <a:gd name="T42" fmla="*/ 4071 w 4869"/>
                <a:gd name="T43" fmla="*/ 4239 h 4872"/>
                <a:gd name="T44" fmla="*/ 3697 w 4869"/>
                <a:gd name="T45" fmla="*/ 4519 h 4872"/>
                <a:gd name="T46" fmla="*/ 3271 w 4869"/>
                <a:gd name="T47" fmla="*/ 4724 h 4872"/>
                <a:gd name="T48" fmla="*/ 2806 w 4869"/>
                <a:gd name="T49" fmla="*/ 4844 h 4872"/>
                <a:gd name="T50" fmla="*/ 2390 w 4869"/>
                <a:gd name="T51" fmla="*/ 4871 h 4872"/>
                <a:gd name="T52" fmla="*/ 2213 w 4869"/>
                <a:gd name="T53" fmla="*/ 4862 h 4872"/>
                <a:gd name="T54" fmla="*/ 2041 w 4869"/>
                <a:gd name="T55" fmla="*/ 4841 h 4872"/>
                <a:gd name="T56" fmla="*/ 1873 w 4869"/>
                <a:gd name="T57" fmla="*/ 4807 h 4872"/>
                <a:gd name="T58" fmla="*/ 1709 w 4869"/>
                <a:gd name="T59" fmla="*/ 4762 h 4872"/>
                <a:gd name="T60" fmla="*/ 1549 w 4869"/>
                <a:gd name="T61" fmla="*/ 4704 h 4872"/>
                <a:gd name="T62" fmla="*/ 1393 w 4869"/>
                <a:gd name="T63" fmla="*/ 4637 h 4872"/>
                <a:gd name="T64" fmla="*/ 1239 w 4869"/>
                <a:gd name="T65" fmla="*/ 4557 h 4872"/>
                <a:gd name="T66" fmla="*/ 1106 w 4869"/>
                <a:gd name="T67" fmla="*/ 4478 h 4872"/>
                <a:gd name="T68" fmla="*/ 1006 w 4869"/>
                <a:gd name="T69" fmla="*/ 4416 h 4872"/>
                <a:gd name="T70" fmla="*/ 933 w 4869"/>
                <a:gd name="T71" fmla="*/ 4397 h 4872"/>
                <a:gd name="T72" fmla="*/ 872 w 4869"/>
                <a:gd name="T73" fmla="*/ 4416 h 4872"/>
                <a:gd name="T74" fmla="*/ 793 w 4869"/>
                <a:gd name="T75" fmla="*/ 4475 h 4872"/>
                <a:gd name="T76" fmla="*/ 692 w 4869"/>
                <a:gd name="T77" fmla="*/ 4554 h 4872"/>
                <a:gd name="T78" fmla="*/ 580 w 4869"/>
                <a:gd name="T79" fmla="*/ 4616 h 4872"/>
                <a:gd name="T80" fmla="*/ 430 w 4869"/>
                <a:gd name="T81" fmla="*/ 4664 h 4872"/>
                <a:gd name="T82" fmla="*/ 231 w 4869"/>
                <a:gd name="T83" fmla="*/ 4686 h 4872"/>
                <a:gd name="T84" fmla="*/ 231 w 4869"/>
                <a:gd name="T85" fmla="*/ 4649 h 4872"/>
                <a:gd name="T86" fmla="*/ 295 w 4869"/>
                <a:gd name="T87" fmla="*/ 4590 h 4872"/>
                <a:gd name="T88" fmla="*/ 345 w 4869"/>
                <a:gd name="T89" fmla="*/ 4523 h 4872"/>
                <a:gd name="T90" fmla="*/ 381 w 4869"/>
                <a:gd name="T91" fmla="*/ 4448 h 4872"/>
                <a:gd name="T92" fmla="*/ 403 w 4869"/>
                <a:gd name="T93" fmla="*/ 4371 h 4872"/>
                <a:gd name="T94" fmla="*/ 417 w 4869"/>
                <a:gd name="T95" fmla="*/ 4293 h 4872"/>
                <a:gd name="T96" fmla="*/ 417 w 4869"/>
                <a:gd name="T97" fmla="*/ 4163 h 4872"/>
                <a:gd name="T98" fmla="*/ 390 w 4869"/>
                <a:gd name="T99" fmla="*/ 4020 h 4872"/>
                <a:gd name="T100" fmla="*/ 340 w 4869"/>
                <a:gd name="T101" fmla="*/ 3867 h 4872"/>
                <a:gd name="T102" fmla="*/ 222 w 4869"/>
                <a:gd name="T103" fmla="*/ 3567 h 4872"/>
                <a:gd name="T104" fmla="*/ 133 w 4869"/>
                <a:gd name="T105" fmla="*/ 3320 h 4872"/>
                <a:gd name="T106" fmla="*/ 70 w 4869"/>
                <a:gd name="T107" fmla="*/ 3099 h 4872"/>
                <a:gd name="T108" fmla="*/ 23 w 4869"/>
                <a:gd name="T109" fmla="*/ 2853 h 4872"/>
                <a:gd name="T110" fmla="*/ 1 w 4869"/>
                <a:gd name="T111" fmla="*/ 2581 h 4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69" h="4872">
                  <a:moveTo>
                    <a:pt x="0" y="2508"/>
                  </a:moveTo>
                  <a:lnTo>
                    <a:pt x="1" y="2510"/>
                  </a:lnTo>
                  <a:lnTo>
                    <a:pt x="2" y="2512"/>
                  </a:lnTo>
                  <a:lnTo>
                    <a:pt x="2" y="2493"/>
                  </a:lnTo>
                  <a:lnTo>
                    <a:pt x="1" y="2474"/>
                  </a:lnTo>
                  <a:lnTo>
                    <a:pt x="0" y="2455"/>
                  </a:lnTo>
                  <a:lnTo>
                    <a:pt x="0" y="2436"/>
                  </a:lnTo>
                  <a:lnTo>
                    <a:pt x="3" y="2311"/>
                  </a:lnTo>
                  <a:lnTo>
                    <a:pt x="12" y="2187"/>
                  </a:lnTo>
                  <a:lnTo>
                    <a:pt x="28" y="2065"/>
                  </a:lnTo>
                  <a:lnTo>
                    <a:pt x="49" y="1945"/>
                  </a:lnTo>
                  <a:lnTo>
                    <a:pt x="76" y="1827"/>
                  </a:lnTo>
                  <a:lnTo>
                    <a:pt x="109" y="1712"/>
                  </a:lnTo>
                  <a:lnTo>
                    <a:pt x="147" y="1598"/>
                  </a:lnTo>
                  <a:lnTo>
                    <a:pt x="191" y="1488"/>
                  </a:lnTo>
                  <a:lnTo>
                    <a:pt x="240" y="1380"/>
                  </a:lnTo>
                  <a:lnTo>
                    <a:pt x="294" y="1276"/>
                  </a:lnTo>
                  <a:lnTo>
                    <a:pt x="352" y="1173"/>
                  </a:lnTo>
                  <a:lnTo>
                    <a:pt x="416" y="1074"/>
                  </a:lnTo>
                  <a:lnTo>
                    <a:pt x="484" y="979"/>
                  </a:lnTo>
                  <a:lnTo>
                    <a:pt x="556" y="887"/>
                  </a:lnTo>
                  <a:lnTo>
                    <a:pt x="633" y="799"/>
                  </a:lnTo>
                  <a:lnTo>
                    <a:pt x="713" y="714"/>
                  </a:lnTo>
                  <a:lnTo>
                    <a:pt x="798" y="633"/>
                  </a:lnTo>
                  <a:lnTo>
                    <a:pt x="887" y="556"/>
                  </a:lnTo>
                  <a:lnTo>
                    <a:pt x="978" y="484"/>
                  </a:lnTo>
                  <a:lnTo>
                    <a:pt x="1074" y="416"/>
                  </a:lnTo>
                  <a:lnTo>
                    <a:pt x="1172" y="353"/>
                  </a:lnTo>
                  <a:lnTo>
                    <a:pt x="1274" y="295"/>
                  </a:lnTo>
                  <a:lnTo>
                    <a:pt x="1379" y="241"/>
                  </a:lnTo>
                  <a:lnTo>
                    <a:pt x="1487" y="192"/>
                  </a:lnTo>
                  <a:lnTo>
                    <a:pt x="1598" y="148"/>
                  </a:lnTo>
                  <a:lnTo>
                    <a:pt x="1710" y="110"/>
                  </a:lnTo>
                  <a:lnTo>
                    <a:pt x="1826" y="77"/>
                  </a:lnTo>
                  <a:lnTo>
                    <a:pt x="1944" y="50"/>
                  </a:lnTo>
                  <a:lnTo>
                    <a:pt x="2064" y="29"/>
                  </a:lnTo>
                  <a:lnTo>
                    <a:pt x="2186" y="13"/>
                  </a:lnTo>
                  <a:lnTo>
                    <a:pt x="2310" y="4"/>
                  </a:lnTo>
                  <a:lnTo>
                    <a:pt x="2435" y="0"/>
                  </a:lnTo>
                  <a:lnTo>
                    <a:pt x="2560" y="4"/>
                  </a:lnTo>
                  <a:lnTo>
                    <a:pt x="2684" y="13"/>
                  </a:lnTo>
                  <a:lnTo>
                    <a:pt x="2806" y="29"/>
                  </a:lnTo>
                  <a:lnTo>
                    <a:pt x="2925" y="50"/>
                  </a:lnTo>
                  <a:lnTo>
                    <a:pt x="3043" y="77"/>
                  </a:lnTo>
                  <a:lnTo>
                    <a:pt x="3158" y="110"/>
                  </a:lnTo>
                  <a:lnTo>
                    <a:pt x="3271" y="148"/>
                  </a:lnTo>
                  <a:lnTo>
                    <a:pt x="3383" y="192"/>
                  </a:lnTo>
                  <a:lnTo>
                    <a:pt x="3490" y="241"/>
                  </a:lnTo>
                  <a:lnTo>
                    <a:pt x="3594" y="295"/>
                  </a:lnTo>
                  <a:lnTo>
                    <a:pt x="3697" y="353"/>
                  </a:lnTo>
                  <a:lnTo>
                    <a:pt x="3796" y="416"/>
                  </a:lnTo>
                  <a:lnTo>
                    <a:pt x="3891" y="484"/>
                  </a:lnTo>
                  <a:lnTo>
                    <a:pt x="3983" y="556"/>
                  </a:lnTo>
                  <a:lnTo>
                    <a:pt x="4071" y="633"/>
                  </a:lnTo>
                  <a:lnTo>
                    <a:pt x="4156" y="714"/>
                  </a:lnTo>
                  <a:lnTo>
                    <a:pt x="4237" y="799"/>
                  </a:lnTo>
                  <a:lnTo>
                    <a:pt x="4313" y="887"/>
                  </a:lnTo>
                  <a:lnTo>
                    <a:pt x="4386" y="979"/>
                  </a:lnTo>
                  <a:lnTo>
                    <a:pt x="4453" y="1074"/>
                  </a:lnTo>
                  <a:lnTo>
                    <a:pt x="4516" y="1173"/>
                  </a:lnTo>
                  <a:lnTo>
                    <a:pt x="4575" y="1276"/>
                  </a:lnTo>
                  <a:lnTo>
                    <a:pt x="4629" y="1380"/>
                  </a:lnTo>
                  <a:lnTo>
                    <a:pt x="4677" y="1488"/>
                  </a:lnTo>
                  <a:lnTo>
                    <a:pt x="4721" y="1598"/>
                  </a:lnTo>
                  <a:lnTo>
                    <a:pt x="4760" y="1712"/>
                  </a:lnTo>
                  <a:lnTo>
                    <a:pt x="4792" y="1827"/>
                  </a:lnTo>
                  <a:lnTo>
                    <a:pt x="4819" y="1945"/>
                  </a:lnTo>
                  <a:lnTo>
                    <a:pt x="4841" y="2065"/>
                  </a:lnTo>
                  <a:lnTo>
                    <a:pt x="4857" y="2187"/>
                  </a:lnTo>
                  <a:lnTo>
                    <a:pt x="4866" y="2311"/>
                  </a:lnTo>
                  <a:lnTo>
                    <a:pt x="4869" y="2436"/>
                  </a:lnTo>
                  <a:lnTo>
                    <a:pt x="4866" y="2561"/>
                  </a:lnTo>
                  <a:lnTo>
                    <a:pt x="4857" y="2685"/>
                  </a:lnTo>
                  <a:lnTo>
                    <a:pt x="4841" y="2807"/>
                  </a:lnTo>
                  <a:lnTo>
                    <a:pt x="4819" y="2927"/>
                  </a:lnTo>
                  <a:lnTo>
                    <a:pt x="4792" y="3045"/>
                  </a:lnTo>
                  <a:lnTo>
                    <a:pt x="4760" y="3161"/>
                  </a:lnTo>
                  <a:lnTo>
                    <a:pt x="4721" y="3274"/>
                  </a:lnTo>
                  <a:lnTo>
                    <a:pt x="4677" y="3384"/>
                  </a:lnTo>
                  <a:lnTo>
                    <a:pt x="4629" y="3492"/>
                  </a:lnTo>
                  <a:lnTo>
                    <a:pt x="4575" y="3597"/>
                  </a:lnTo>
                  <a:lnTo>
                    <a:pt x="4516" y="3699"/>
                  </a:lnTo>
                  <a:lnTo>
                    <a:pt x="4453" y="3798"/>
                  </a:lnTo>
                  <a:lnTo>
                    <a:pt x="4386" y="3894"/>
                  </a:lnTo>
                  <a:lnTo>
                    <a:pt x="4313" y="3985"/>
                  </a:lnTo>
                  <a:lnTo>
                    <a:pt x="4237" y="4074"/>
                  </a:lnTo>
                  <a:lnTo>
                    <a:pt x="4156" y="4159"/>
                  </a:lnTo>
                  <a:lnTo>
                    <a:pt x="4071" y="4239"/>
                  </a:lnTo>
                  <a:lnTo>
                    <a:pt x="3983" y="4315"/>
                  </a:lnTo>
                  <a:lnTo>
                    <a:pt x="3891" y="4388"/>
                  </a:lnTo>
                  <a:lnTo>
                    <a:pt x="3796" y="4456"/>
                  </a:lnTo>
                  <a:lnTo>
                    <a:pt x="3697" y="4519"/>
                  </a:lnTo>
                  <a:lnTo>
                    <a:pt x="3594" y="4578"/>
                  </a:lnTo>
                  <a:lnTo>
                    <a:pt x="3490" y="4631"/>
                  </a:lnTo>
                  <a:lnTo>
                    <a:pt x="3383" y="4681"/>
                  </a:lnTo>
                  <a:lnTo>
                    <a:pt x="3271" y="4724"/>
                  </a:lnTo>
                  <a:lnTo>
                    <a:pt x="3158" y="4762"/>
                  </a:lnTo>
                  <a:lnTo>
                    <a:pt x="3043" y="4796"/>
                  </a:lnTo>
                  <a:lnTo>
                    <a:pt x="2925" y="4823"/>
                  </a:lnTo>
                  <a:lnTo>
                    <a:pt x="2806" y="4844"/>
                  </a:lnTo>
                  <a:lnTo>
                    <a:pt x="2684" y="4859"/>
                  </a:lnTo>
                  <a:lnTo>
                    <a:pt x="2560" y="4869"/>
                  </a:lnTo>
                  <a:lnTo>
                    <a:pt x="2435" y="4872"/>
                  </a:lnTo>
                  <a:lnTo>
                    <a:pt x="2390" y="4871"/>
                  </a:lnTo>
                  <a:lnTo>
                    <a:pt x="2345" y="4870"/>
                  </a:lnTo>
                  <a:lnTo>
                    <a:pt x="2301" y="4868"/>
                  </a:lnTo>
                  <a:lnTo>
                    <a:pt x="2257" y="4866"/>
                  </a:lnTo>
                  <a:lnTo>
                    <a:pt x="2213" y="4862"/>
                  </a:lnTo>
                  <a:lnTo>
                    <a:pt x="2169" y="4858"/>
                  </a:lnTo>
                  <a:lnTo>
                    <a:pt x="2126" y="4853"/>
                  </a:lnTo>
                  <a:lnTo>
                    <a:pt x="2083" y="4848"/>
                  </a:lnTo>
                  <a:lnTo>
                    <a:pt x="2041" y="4841"/>
                  </a:lnTo>
                  <a:lnTo>
                    <a:pt x="1998" y="4833"/>
                  </a:lnTo>
                  <a:lnTo>
                    <a:pt x="1956" y="4825"/>
                  </a:lnTo>
                  <a:lnTo>
                    <a:pt x="1914" y="4817"/>
                  </a:lnTo>
                  <a:lnTo>
                    <a:pt x="1873" y="4807"/>
                  </a:lnTo>
                  <a:lnTo>
                    <a:pt x="1831" y="4797"/>
                  </a:lnTo>
                  <a:lnTo>
                    <a:pt x="1790" y="4786"/>
                  </a:lnTo>
                  <a:lnTo>
                    <a:pt x="1750" y="4774"/>
                  </a:lnTo>
                  <a:lnTo>
                    <a:pt x="1709" y="4762"/>
                  </a:lnTo>
                  <a:lnTo>
                    <a:pt x="1669" y="4748"/>
                  </a:lnTo>
                  <a:lnTo>
                    <a:pt x="1628" y="4735"/>
                  </a:lnTo>
                  <a:lnTo>
                    <a:pt x="1589" y="4720"/>
                  </a:lnTo>
                  <a:lnTo>
                    <a:pt x="1549" y="4704"/>
                  </a:lnTo>
                  <a:lnTo>
                    <a:pt x="1510" y="4689"/>
                  </a:lnTo>
                  <a:lnTo>
                    <a:pt x="1470" y="4672"/>
                  </a:lnTo>
                  <a:lnTo>
                    <a:pt x="1431" y="4655"/>
                  </a:lnTo>
                  <a:lnTo>
                    <a:pt x="1393" y="4637"/>
                  </a:lnTo>
                  <a:lnTo>
                    <a:pt x="1353" y="4618"/>
                  </a:lnTo>
                  <a:lnTo>
                    <a:pt x="1315" y="4597"/>
                  </a:lnTo>
                  <a:lnTo>
                    <a:pt x="1276" y="4577"/>
                  </a:lnTo>
                  <a:lnTo>
                    <a:pt x="1239" y="4557"/>
                  </a:lnTo>
                  <a:lnTo>
                    <a:pt x="1201" y="4535"/>
                  </a:lnTo>
                  <a:lnTo>
                    <a:pt x="1164" y="4513"/>
                  </a:lnTo>
                  <a:lnTo>
                    <a:pt x="1125" y="4489"/>
                  </a:lnTo>
                  <a:lnTo>
                    <a:pt x="1106" y="4478"/>
                  </a:lnTo>
                  <a:lnTo>
                    <a:pt x="1083" y="4463"/>
                  </a:lnTo>
                  <a:lnTo>
                    <a:pt x="1057" y="4447"/>
                  </a:lnTo>
                  <a:lnTo>
                    <a:pt x="1026" y="4428"/>
                  </a:lnTo>
                  <a:lnTo>
                    <a:pt x="1006" y="4416"/>
                  </a:lnTo>
                  <a:lnTo>
                    <a:pt x="986" y="4407"/>
                  </a:lnTo>
                  <a:lnTo>
                    <a:pt x="968" y="4401"/>
                  </a:lnTo>
                  <a:lnTo>
                    <a:pt x="950" y="4398"/>
                  </a:lnTo>
                  <a:lnTo>
                    <a:pt x="933" y="4397"/>
                  </a:lnTo>
                  <a:lnTo>
                    <a:pt x="917" y="4399"/>
                  </a:lnTo>
                  <a:lnTo>
                    <a:pt x="901" y="4402"/>
                  </a:lnTo>
                  <a:lnTo>
                    <a:pt x="887" y="4408"/>
                  </a:lnTo>
                  <a:lnTo>
                    <a:pt x="872" y="4416"/>
                  </a:lnTo>
                  <a:lnTo>
                    <a:pt x="856" y="4425"/>
                  </a:lnTo>
                  <a:lnTo>
                    <a:pt x="841" y="4436"/>
                  </a:lnTo>
                  <a:lnTo>
                    <a:pt x="826" y="4448"/>
                  </a:lnTo>
                  <a:lnTo>
                    <a:pt x="793" y="4475"/>
                  </a:lnTo>
                  <a:lnTo>
                    <a:pt x="756" y="4506"/>
                  </a:lnTo>
                  <a:lnTo>
                    <a:pt x="736" y="4522"/>
                  </a:lnTo>
                  <a:lnTo>
                    <a:pt x="714" y="4539"/>
                  </a:lnTo>
                  <a:lnTo>
                    <a:pt x="692" y="4554"/>
                  </a:lnTo>
                  <a:lnTo>
                    <a:pt x="667" y="4570"/>
                  </a:lnTo>
                  <a:lnTo>
                    <a:pt x="640" y="4586"/>
                  </a:lnTo>
                  <a:lnTo>
                    <a:pt x="612" y="4602"/>
                  </a:lnTo>
                  <a:lnTo>
                    <a:pt x="580" y="4616"/>
                  </a:lnTo>
                  <a:lnTo>
                    <a:pt x="547" y="4630"/>
                  </a:lnTo>
                  <a:lnTo>
                    <a:pt x="511" y="4642"/>
                  </a:lnTo>
                  <a:lnTo>
                    <a:pt x="472" y="4654"/>
                  </a:lnTo>
                  <a:lnTo>
                    <a:pt x="430" y="4664"/>
                  </a:lnTo>
                  <a:lnTo>
                    <a:pt x="386" y="4672"/>
                  </a:lnTo>
                  <a:lnTo>
                    <a:pt x="338" y="4678"/>
                  </a:lnTo>
                  <a:lnTo>
                    <a:pt x="286" y="4683"/>
                  </a:lnTo>
                  <a:lnTo>
                    <a:pt x="231" y="4686"/>
                  </a:lnTo>
                  <a:lnTo>
                    <a:pt x="172" y="4686"/>
                  </a:lnTo>
                  <a:lnTo>
                    <a:pt x="192" y="4675"/>
                  </a:lnTo>
                  <a:lnTo>
                    <a:pt x="213" y="4663"/>
                  </a:lnTo>
                  <a:lnTo>
                    <a:pt x="231" y="4649"/>
                  </a:lnTo>
                  <a:lnTo>
                    <a:pt x="249" y="4636"/>
                  </a:lnTo>
                  <a:lnTo>
                    <a:pt x="266" y="4621"/>
                  </a:lnTo>
                  <a:lnTo>
                    <a:pt x="280" y="4606"/>
                  </a:lnTo>
                  <a:lnTo>
                    <a:pt x="295" y="4590"/>
                  </a:lnTo>
                  <a:lnTo>
                    <a:pt x="310" y="4575"/>
                  </a:lnTo>
                  <a:lnTo>
                    <a:pt x="322" y="4558"/>
                  </a:lnTo>
                  <a:lnTo>
                    <a:pt x="333" y="4541"/>
                  </a:lnTo>
                  <a:lnTo>
                    <a:pt x="345" y="4523"/>
                  </a:lnTo>
                  <a:lnTo>
                    <a:pt x="355" y="4505"/>
                  </a:lnTo>
                  <a:lnTo>
                    <a:pt x="364" y="4487"/>
                  </a:lnTo>
                  <a:lnTo>
                    <a:pt x="373" y="4468"/>
                  </a:lnTo>
                  <a:lnTo>
                    <a:pt x="381" y="4448"/>
                  </a:lnTo>
                  <a:lnTo>
                    <a:pt x="387" y="4429"/>
                  </a:lnTo>
                  <a:lnTo>
                    <a:pt x="393" y="4410"/>
                  </a:lnTo>
                  <a:lnTo>
                    <a:pt x="399" y="4391"/>
                  </a:lnTo>
                  <a:lnTo>
                    <a:pt x="403" y="4371"/>
                  </a:lnTo>
                  <a:lnTo>
                    <a:pt x="408" y="4351"/>
                  </a:lnTo>
                  <a:lnTo>
                    <a:pt x="411" y="4332"/>
                  </a:lnTo>
                  <a:lnTo>
                    <a:pt x="414" y="4312"/>
                  </a:lnTo>
                  <a:lnTo>
                    <a:pt x="417" y="4293"/>
                  </a:lnTo>
                  <a:lnTo>
                    <a:pt x="418" y="4274"/>
                  </a:lnTo>
                  <a:lnTo>
                    <a:pt x="420" y="4235"/>
                  </a:lnTo>
                  <a:lnTo>
                    <a:pt x="419" y="4198"/>
                  </a:lnTo>
                  <a:lnTo>
                    <a:pt x="417" y="4163"/>
                  </a:lnTo>
                  <a:lnTo>
                    <a:pt x="413" y="4129"/>
                  </a:lnTo>
                  <a:lnTo>
                    <a:pt x="407" y="4093"/>
                  </a:lnTo>
                  <a:lnTo>
                    <a:pt x="399" y="4057"/>
                  </a:lnTo>
                  <a:lnTo>
                    <a:pt x="390" y="4020"/>
                  </a:lnTo>
                  <a:lnTo>
                    <a:pt x="379" y="3983"/>
                  </a:lnTo>
                  <a:lnTo>
                    <a:pt x="367" y="3944"/>
                  </a:lnTo>
                  <a:lnTo>
                    <a:pt x="354" y="3906"/>
                  </a:lnTo>
                  <a:lnTo>
                    <a:pt x="340" y="3867"/>
                  </a:lnTo>
                  <a:lnTo>
                    <a:pt x="324" y="3826"/>
                  </a:lnTo>
                  <a:lnTo>
                    <a:pt x="293" y="3744"/>
                  </a:lnTo>
                  <a:lnTo>
                    <a:pt x="258" y="3657"/>
                  </a:lnTo>
                  <a:lnTo>
                    <a:pt x="222" y="3567"/>
                  </a:lnTo>
                  <a:lnTo>
                    <a:pt x="186" y="3471"/>
                  </a:lnTo>
                  <a:lnTo>
                    <a:pt x="168" y="3421"/>
                  </a:lnTo>
                  <a:lnTo>
                    <a:pt x="150" y="3372"/>
                  </a:lnTo>
                  <a:lnTo>
                    <a:pt x="133" y="3320"/>
                  </a:lnTo>
                  <a:lnTo>
                    <a:pt x="116" y="3266"/>
                  </a:lnTo>
                  <a:lnTo>
                    <a:pt x="100" y="3212"/>
                  </a:lnTo>
                  <a:lnTo>
                    <a:pt x="84" y="3155"/>
                  </a:lnTo>
                  <a:lnTo>
                    <a:pt x="70" y="3099"/>
                  </a:lnTo>
                  <a:lnTo>
                    <a:pt x="57" y="3039"/>
                  </a:lnTo>
                  <a:lnTo>
                    <a:pt x="45" y="2979"/>
                  </a:lnTo>
                  <a:lnTo>
                    <a:pt x="34" y="2917"/>
                  </a:lnTo>
                  <a:lnTo>
                    <a:pt x="23" y="2853"/>
                  </a:lnTo>
                  <a:lnTo>
                    <a:pt x="15" y="2788"/>
                  </a:lnTo>
                  <a:lnTo>
                    <a:pt x="9" y="2721"/>
                  </a:lnTo>
                  <a:lnTo>
                    <a:pt x="4" y="2651"/>
                  </a:lnTo>
                  <a:lnTo>
                    <a:pt x="1" y="2581"/>
                  </a:lnTo>
                  <a:lnTo>
                    <a:pt x="0" y="2508"/>
                  </a:lnTo>
                  <a:close/>
                </a:path>
              </a:pathLst>
            </a:custGeom>
            <a:solidFill>
              <a:schemeClr val="accent2"/>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cs typeface="+mn-ea"/>
                <a:sym typeface="+mn-lt"/>
              </a:endParaRPr>
            </a:p>
          </p:txBody>
        </p:sp>
        <p:sp>
          <p:nvSpPr>
            <p:cNvPr id="11" name="淘宝店chenying0907 8"/>
            <p:cNvSpPr/>
            <p:nvPr/>
          </p:nvSpPr>
          <p:spPr bwMode="auto">
            <a:xfrm>
              <a:off x="4725988" y="2157115"/>
              <a:ext cx="709613" cy="709613"/>
            </a:xfrm>
            <a:custGeom>
              <a:avLst/>
              <a:gdLst>
                <a:gd name="T0" fmla="*/ 9 w 3575"/>
                <a:gd name="T1" fmla="*/ 1972 h 3577"/>
                <a:gd name="T2" fmla="*/ 56 w 3575"/>
                <a:gd name="T3" fmla="*/ 2235 h 3577"/>
                <a:gd name="T4" fmla="*/ 140 w 3575"/>
                <a:gd name="T5" fmla="*/ 2485 h 3577"/>
                <a:gd name="T6" fmla="*/ 259 w 3575"/>
                <a:gd name="T7" fmla="*/ 2716 h 3577"/>
                <a:gd name="T8" fmla="*/ 407 w 3575"/>
                <a:gd name="T9" fmla="*/ 2927 h 3577"/>
                <a:gd name="T10" fmla="*/ 586 w 3575"/>
                <a:gd name="T11" fmla="*/ 3113 h 3577"/>
                <a:gd name="T12" fmla="*/ 788 w 3575"/>
                <a:gd name="T13" fmla="*/ 3272 h 3577"/>
                <a:gd name="T14" fmla="*/ 1013 w 3575"/>
                <a:gd name="T15" fmla="*/ 3400 h 3577"/>
                <a:gd name="T16" fmla="*/ 1256 w 3575"/>
                <a:gd name="T17" fmla="*/ 3497 h 3577"/>
                <a:gd name="T18" fmla="*/ 1515 w 3575"/>
                <a:gd name="T19" fmla="*/ 3557 h 3577"/>
                <a:gd name="T20" fmla="*/ 1788 w 3575"/>
                <a:gd name="T21" fmla="*/ 3577 h 3577"/>
                <a:gd name="T22" fmla="*/ 2059 w 3575"/>
                <a:gd name="T23" fmla="*/ 3557 h 3577"/>
                <a:gd name="T24" fmla="*/ 2319 w 3575"/>
                <a:gd name="T25" fmla="*/ 3497 h 3577"/>
                <a:gd name="T26" fmla="*/ 2563 w 3575"/>
                <a:gd name="T27" fmla="*/ 3400 h 3577"/>
                <a:gd name="T28" fmla="*/ 2787 w 3575"/>
                <a:gd name="T29" fmla="*/ 3272 h 3577"/>
                <a:gd name="T30" fmla="*/ 2989 w 3575"/>
                <a:gd name="T31" fmla="*/ 3113 h 3577"/>
                <a:gd name="T32" fmla="*/ 3167 w 3575"/>
                <a:gd name="T33" fmla="*/ 2927 h 3577"/>
                <a:gd name="T34" fmla="*/ 3317 w 3575"/>
                <a:gd name="T35" fmla="*/ 2716 h 3577"/>
                <a:gd name="T36" fmla="*/ 3435 w 3575"/>
                <a:gd name="T37" fmla="*/ 2485 h 3577"/>
                <a:gd name="T38" fmla="*/ 3519 w 3575"/>
                <a:gd name="T39" fmla="*/ 2235 h 3577"/>
                <a:gd name="T40" fmla="*/ 3566 w 3575"/>
                <a:gd name="T41" fmla="*/ 1972 h 3577"/>
                <a:gd name="T42" fmla="*/ 3573 w 3575"/>
                <a:gd name="T43" fmla="*/ 1696 h 3577"/>
                <a:gd name="T44" fmla="*/ 3539 w 3575"/>
                <a:gd name="T45" fmla="*/ 1427 h 3577"/>
                <a:gd name="T46" fmla="*/ 3467 w 3575"/>
                <a:gd name="T47" fmla="*/ 1173 h 3577"/>
                <a:gd name="T48" fmla="*/ 3360 w 3575"/>
                <a:gd name="T49" fmla="*/ 935 h 3577"/>
                <a:gd name="T50" fmla="*/ 3220 w 3575"/>
                <a:gd name="T51" fmla="*/ 718 h 3577"/>
                <a:gd name="T52" fmla="*/ 3052 w 3575"/>
                <a:gd name="T53" fmla="*/ 523 h 3577"/>
                <a:gd name="T54" fmla="*/ 2857 w 3575"/>
                <a:gd name="T55" fmla="*/ 355 h 3577"/>
                <a:gd name="T56" fmla="*/ 2640 w 3575"/>
                <a:gd name="T57" fmla="*/ 215 h 3577"/>
                <a:gd name="T58" fmla="*/ 2402 w 3575"/>
                <a:gd name="T59" fmla="*/ 108 h 3577"/>
                <a:gd name="T60" fmla="*/ 2147 w 3575"/>
                <a:gd name="T61" fmla="*/ 36 h 3577"/>
                <a:gd name="T62" fmla="*/ 1879 w 3575"/>
                <a:gd name="T63" fmla="*/ 2 h 3577"/>
                <a:gd name="T64" fmla="*/ 1604 w 3575"/>
                <a:gd name="T65" fmla="*/ 9 h 3577"/>
                <a:gd name="T66" fmla="*/ 1341 w 3575"/>
                <a:gd name="T67" fmla="*/ 56 h 3577"/>
                <a:gd name="T68" fmla="*/ 1091 w 3575"/>
                <a:gd name="T69" fmla="*/ 139 h 3577"/>
                <a:gd name="T70" fmla="*/ 860 w 3575"/>
                <a:gd name="T71" fmla="*/ 258 h 3577"/>
                <a:gd name="T72" fmla="*/ 650 w 3575"/>
                <a:gd name="T73" fmla="*/ 408 h 3577"/>
                <a:gd name="T74" fmla="*/ 464 w 3575"/>
                <a:gd name="T75" fmla="*/ 585 h 3577"/>
                <a:gd name="T76" fmla="*/ 305 w 3575"/>
                <a:gd name="T77" fmla="*/ 788 h 3577"/>
                <a:gd name="T78" fmla="*/ 175 w 3575"/>
                <a:gd name="T79" fmla="*/ 1012 h 3577"/>
                <a:gd name="T80" fmla="*/ 80 w 3575"/>
                <a:gd name="T81" fmla="*/ 1256 h 3577"/>
                <a:gd name="T82" fmla="*/ 20 w 3575"/>
                <a:gd name="T83" fmla="*/ 1516 h 3577"/>
                <a:gd name="T84" fmla="*/ 0 w 3575"/>
                <a:gd name="T85" fmla="*/ 1788 h 3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75" h="3577">
                  <a:moveTo>
                    <a:pt x="0" y="1788"/>
                  </a:moveTo>
                  <a:lnTo>
                    <a:pt x="2" y="1880"/>
                  </a:lnTo>
                  <a:lnTo>
                    <a:pt x="9" y="1972"/>
                  </a:lnTo>
                  <a:lnTo>
                    <a:pt x="20" y="2061"/>
                  </a:lnTo>
                  <a:lnTo>
                    <a:pt x="36" y="2149"/>
                  </a:lnTo>
                  <a:lnTo>
                    <a:pt x="56" y="2235"/>
                  </a:lnTo>
                  <a:lnTo>
                    <a:pt x="80" y="2320"/>
                  </a:lnTo>
                  <a:lnTo>
                    <a:pt x="108" y="2403"/>
                  </a:lnTo>
                  <a:lnTo>
                    <a:pt x="140" y="2485"/>
                  </a:lnTo>
                  <a:lnTo>
                    <a:pt x="175" y="2564"/>
                  </a:lnTo>
                  <a:lnTo>
                    <a:pt x="216" y="2641"/>
                  </a:lnTo>
                  <a:lnTo>
                    <a:pt x="259" y="2716"/>
                  </a:lnTo>
                  <a:lnTo>
                    <a:pt x="305" y="2788"/>
                  </a:lnTo>
                  <a:lnTo>
                    <a:pt x="355" y="2859"/>
                  </a:lnTo>
                  <a:lnTo>
                    <a:pt x="407" y="2927"/>
                  </a:lnTo>
                  <a:lnTo>
                    <a:pt x="464" y="2991"/>
                  </a:lnTo>
                  <a:lnTo>
                    <a:pt x="524" y="3053"/>
                  </a:lnTo>
                  <a:lnTo>
                    <a:pt x="586" y="3113"/>
                  </a:lnTo>
                  <a:lnTo>
                    <a:pt x="650" y="3169"/>
                  </a:lnTo>
                  <a:lnTo>
                    <a:pt x="717" y="3222"/>
                  </a:lnTo>
                  <a:lnTo>
                    <a:pt x="788" y="3272"/>
                  </a:lnTo>
                  <a:lnTo>
                    <a:pt x="860" y="3318"/>
                  </a:lnTo>
                  <a:lnTo>
                    <a:pt x="935" y="3361"/>
                  </a:lnTo>
                  <a:lnTo>
                    <a:pt x="1013" y="3400"/>
                  </a:lnTo>
                  <a:lnTo>
                    <a:pt x="1091" y="3436"/>
                  </a:lnTo>
                  <a:lnTo>
                    <a:pt x="1173" y="3469"/>
                  </a:lnTo>
                  <a:lnTo>
                    <a:pt x="1256" y="3497"/>
                  </a:lnTo>
                  <a:lnTo>
                    <a:pt x="1341" y="3521"/>
                  </a:lnTo>
                  <a:lnTo>
                    <a:pt x="1427" y="3541"/>
                  </a:lnTo>
                  <a:lnTo>
                    <a:pt x="1515" y="3557"/>
                  </a:lnTo>
                  <a:lnTo>
                    <a:pt x="1604" y="3568"/>
                  </a:lnTo>
                  <a:lnTo>
                    <a:pt x="1696" y="3575"/>
                  </a:lnTo>
                  <a:lnTo>
                    <a:pt x="1788" y="3577"/>
                  </a:lnTo>
                  <a:lnTo>
                    <a:pt x="1879" y="3575"/>
                  </a:lnTo>
                  <a:lnTo>
                    <a:pt x="1970" y="3568"/>
                  </a:lnTo>
                  <a:lnTo>
                    <a:pt x="2059" y="3557"/>
                  </a:lnTo>
                  <a:lnTo>
                    <a:pt x="2147" y="3541"/>
                  </a:lnTo>
                  <a:lnTo>
                    <a:pt x="2234" y="3521"/>
                  </a:lnTo>
                  <a:lnTo>
                    <a:pt x="2319" y="3497"/>
                  </a:lnTo>
                  <a:lnTo>
                    <a:pt x="2402" y="3469"/>
                  </a:lnTo>
                  <a:lnTo>
                    <a:pt x="2483" y="3436"/>
                  </a:lnTo>
                  <a:lnTo>
                    <a:pt x="2563" y="3400"/>
                  </a:lnTo>
                  <a:lnTo>
                    <a:pt x="2640" y="3361"/>
                  </a:lnTo>
                  <a:lnTo>
                    <a:pt x="2714" y="3318"/>
                  </a:lnTo>
                  <a:lnTo>
                    <a:pt x="2787" y="3272"/>
                  </a:lnTo>
                  <a:lnTo>
                    <a:pt x="2857" y="3222"/>
                  </a:lnTo>
                  <a:lnTo>
                    <a:pt x="2925" y="3169"/>
                  </a:lnTo>
                  <a:lnTo>
                    <a:pt x="2989" y="3113"/>
                  </a:lnTo>
                  <a:lnTo>
                    <a:pt x="3052" y="3053"/>
                  </a:lnTo>
                  <a:lnTo>
                    <a:pt x="3111" y="2991"/>
                  </a:lnTo>
                  <a:lnTo>
                    <a:pt x="3167" y="2927"/>
                  </a:lnTo>
                  <a:lnTo>
                    <a:pt x="3220" y="2859"/>
                  </a:lnTo>
                  <a:lnTo>
                    <a:pt x="3270" y="2788"/>
                  </a:lnTo>
                  <a:lnTo>
                    <a:pt x="3317" y="2716"/>
                  </a:lnTo>
                  <a:lnTo>
                    <a:pt x="3360" y="2641"/>
                  </a:lnTo>
                  <a:lnTo>
                    <a:pt x="3399" y="2564"/>
                  </a:lnTo>
                  <a:lnTo>
                    <a:pt x="3435" y="2485"/>
                  </a:lnTo>
                  <a:lnTo>
                    <a:pt x="3467" y="2403"/>
                  </a:lnTo>
                  <a:lnTo>
                    <a:pt x="3495" y="2320"/>
                  </a:lnTo>
                  <a:lnTo>
                    <a:pt x="3519" y="2235"/>
                  </a:lnTo>
                  <a:lnTo>
                    <a:pt x="3539" y="2149"/>
                  </a:lnTo>
                  <a:lnTo>
                    <a:pt x="3555" y="2061"/>
                  </a:lnTo>
                  <a:lnTo>
                    <a:pt x="3566" y="1972"/>
                  </a:lnTo>
                  <a:lnTo>
                    <a:pt x="3573" y="1880"/>
                  </a:lnTo>
                  <a:lnTo>
                    <a:pt x="3575" y="1788"/>
                  </a:lnTo>
                  <a:lnTo>
                    <a:pt x="3573" y="1696"/>
                  </a:lnTo>
                  <a:lnTo>
                    <a:pt x="3566" y="1605"/>
                  </a:lnTo>
                  <a:lnTo>
                    <a:pt x="3555" y="1516"/>
                  </a:lnTo>
                  <a:lnTo>
                    <a:pt x="3539" y="1427"/>
                  </a:lnTo>
                  <a:lnTo>
                    <a:pt x="3519" y="1341"/>
                  </a:lnTo>
                  <a:lnTo>
                    <a:pt x="3495" y="1256"/>
                  </a:lnTo>
                  <a:lnTo>
                    <a:pt x="3467" y="1173"/>
                  </a:lnTo>
                  <a:lnTo>
                    <a:pt x="3435" y="1092"/>
                  </a:lnTo>
                  <a:lnTo>
                    <a:pt x="3399" y="1012"/>
                  </a:lnTo>
                  <a:lnTo>
                    <a:pt x="3360" y="935"/>
                  </a:lnTo>
                  <a:lnTo>
                    <a:pt x="3317" y="861"/>
                  </a:lnTo>
                  <a:lnTo>
                    <a:pt x="3270" y="788"/>
                  </a:lnTo>
                  <a:lnTo>
                    <a:pt x="3220" y="718"/>
                  </a:lnTo>
                  <a:lnTo>
                    <a:pt x="3167" y="650"/>
                  </a:lnTo>
                  <a:lnTo>
                    <a:pt x="3111" y="585"/>
                  </a:lnTo>
                  <a:lnTo>
                    <a:pt x="3052" y="523"/>
                  </a:lnTo>
                  <a:lnTo>
                    <a:pt x="2989" y="464"/>
                  </a:lnTo>
                  <a:lnTo>
                    <a:pt x="2925" y="408"/>
                  </a:lnTo>
                  <a:lnTo>
                    <a:pt x="2857" y="355"/>
                  </a:lnTo>
                  <a:lnTo>
                    <a:pt x="2787" y="305"/>
                  </a:lnTo>
                  <a:lnTo>
                    <a:pt x="2714" y="258"/>
                  </a:lnTo>
                  <a:lnTo>
                    <a:pt x="2640" y="215"/>
                  </a:lnTo>
                  <a:lnTo>
                    <a:pt x="2563" y="175"/>
                  </a:lnTo>
                  <a:lnTo>
                    <a:pt x="2483" y="139"/>
                  </a:lnTo>
                  <a:lnTo>
                    <a:pt x="2402" y="108"/>
                  </a:lnTo>
                  <a:lnTo>
                    <a:pt x="2319" y="80"/>
                  </a:lnTo>
                  <a:lnTo>
                    <a:pt x="2234" y="56"/>
                  </a:lnTo>
                  <a:lnTo>
                    <a:pt x="2147" y="36"/>
                  </a:lnTo>
                  <a:lnTo>
                    <a:pt x="2059" y="20"/>
                  </a:lnTo>
                  <a:lnTo>
                    <a:pt x="1970" y="9"/>
                  </a:lnTo>
                  <a:lnTo>
                    <a:pt x="1879" y="2"/>
                  </a:lnTo>
                  <a:lnTo>
                    <a:pt x="1788" y="0"/>
                  </a:lnTo>
                  <a:lnTo>
                    <a:pt x="1696" y="2"/>
                  </a:lnTo>
                  <a:lnTo>
                    <a:pt x="1604" y="9"/>
                  </a:lnTo>
                  <a:lnTo>
                    <a:pt x="1515" y="20"/>
                  </a:lnTo>
                  <a:lnTo>
                    <a:pt x="1427" y="36"/>
                  </a:lnTo>
                  <a:lnTo>
                    <a:pt x="1341" y="56"/>
                  </a:lnTo>
                  <a:lnTo>
                    <a:pt x="1256" y="80"/>
                  </a:lnTo>
                  <a:lnTo>
                    <a:pt x="1173" y="108"/>
                  </a:lnTo>
                  <a:lnTo>
                    <a:pt x="1091" y="139"/>
                  </a:lnTo>
                  <a:lnTo>
                    <a:pt x="1013" y="175"/>
                  </a:lnTo>
                  <a:lnTo>
                    <a:pt x="935" y="215"/>
                  </a:lnTo>
                  <a:lnTo>
                    <a:pt x="860" y="258"/>
                  </a:lnTo>
                  <a:lnTo>
                    <a:pt x="788" y="305"/>
                  </a:lnTo>
                  <a:lnTo>
                    <a:pt x="717" y="355"/>
                  </a:lnTo>
                  <a:lnTo>
                    <a:pt x="650" y="408"/>
                  </a:lnTo>
                  <a:lnTo>
                    <a:pt x="586" y="464"/>
                  </a:lnTo>
                  <a:lnTo>
                    <a:pt x="524" y="523"/>
                  </a:lnTo>
                  <a:lnTo>
                    <a:pt x="464" y="585"/>
                  </a:lnTo>
                  <a:lnTo>
                    <a:pt x="407" y="650"/>
                  </a:lnTo>
                  <a:lnTo>
                    <a:pt x="355" y="718"/>
                  </a:lnTo>
                  <a:lnTo>
                    <a:pt x="305" y="788"/>
                  </a:lnTo>
                  <a:lnTo>
                    <a:pt x="259" y="861"/>
                  </a:lnTo>
                  <a:lnTo>
                    <a:pt x="216" y="935"/>
                  </a:lnTo>
                  <a:lnTo>
                    <a:pt x="175" y="1012"/>
                  </a:lnTo>
                  <a:lnTo>
                    <a:pt x="140" y="1092"/>
                  </a:lnTo>
                  <a:lnTo>
                    <a:pt x="108" y="1173"/>
                  </a:lnTo>
                  <a:lnTo>
                    <a:pt x="80" y="1256"/>
                  </a:lnTo>
                  <a:lnTo>
                    <a:pt x="56" y="1341"/>
                  </a:lnTo>
                  <a:lnTo>
                    <a:pt x="36" y="1427"/>
                  </a:lnTo>
                  <a:lnTo>
                    <a:pt x="20" y="1516"/>
                  </a:lnTo>
                  <a:lnTo>
                    <a:pt x="9" y="1605"/>
                  </a:lnTo>
                  <a:lnTo>
                    <a:pt x="2" y="1696"/>
                  </a:lnTo>
                  <a:lnTo>
                    <a:pt x="0" y="1788"/>
                  </a:ln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cs typeface="+mn-ea"/>
                <a:sym typeface="+mn-lt"/>
              </a:endParaRPr>
            </a:p>
          </p:txBody>
        </p:sp>
      </p:grpSp>
      <p:grpSp>
        <p:nvGrpSpPr>
          <p:cNvPr id="12" name="淘宝店chenying0907 4"/>
          <p:cNvGrpSpPr/>
          <p:nvPr/>
        </p:nvGrpSpPr>
        <p:grpSpPr>
          <a:xfrm>
            <a:off x="5197158" y="3508310"/>
            <a:ext cx="966788" cy="967086"/>
            <a:chOff x="3627438" y="2806403"/>
            <a:chExt cx="966788" cy="966788"/>
          </a:xfrm>
        </p:grpSpPr>
        <p:sp>
          <p:nvSpPr>
            <p:cNvPr id="13" name="淘宝店chenying0907 9"/>
            <p:cNvSpPr/>
            <p:nvPr/>
          </p:nvSpPr>
          <p:spPr bwMode="auto">
            <a:xfrm>
              <a:off x="3627438" y="2806403"/>
              <a:ext cx="966788" cy="966788"/>
            </a:xfrm>
            <a:custGeom>
              <a:avLst/>
              <a:gdLst>
                <a:gd name="T0" fmla="*/ 4867 w 4869"/>
                <a:gd name="T1" fmla="*/ 2493 h 4872"/>
                <a:gd name="T2" fmla="*/ 4866 w 4869"/>
                <a:gd name="T3" fmla="*/ 2310 h 4872"/>
                <a:gd name="T4" fmla="*/ 4793 w 4869"/>
                <a:gd name="T5" fmla="*/ 1827 h 4872"/>
                <a:gd name="T6" fmla="*/ 4629 w 4869"/>
                <a:gd name="T7" fmla="*/ 1380 h 4872"/>
                <a:gd name="T8" fmla="*/ 4385 w 4869"/>
                <a:gd name="T9" fmla="*/ 978 h 4872"/>
                <a:gd name="T10" fmla="*/ 4071 w 4869"/>
                <a:gd name="T11" fmla="*/ 632 h 4872"/>
                <a:gd name="T12" fmla="*/ 3697 w 4869"/>
                <a:gd name="T13" fmla="*/ 353 h 4872"/>
                <a:gd name="T14" fmla="*/ 3271 w 4869"/>
                <a:gd name="T15" fmla="*/ 147 h 4872"/>
                <a:gd name="T16" fmla="*/ 2805 w 4869"/>
                <a:gd name="T17" fmla="*/ 28 h 4872"/>
                <a:gd name="T18" fmla="*/ 2309 w 4869"/>
                <a:gd name="T19" fmla="*/ 3 h 4872"/>
                <a:gd name="T20" fmla="*/ 1826 w 4869"/>
                <a:gd name="T21" fmla="*/ 76 h 4872"/>
                <a:gd name="T22" fmla="*/ 1379 w 4869"/>
                <a:gd name="T23" fmla="*/ 240 h 4872"/>
                <a:gd name="T24" fmla="*/ 978 w 4869"/>
                <a:gd name="T25" fmla="*/ 483 h 4872"/>
                <a:gd name="T26" fmla="*/ 632 w 4869"/>
                <a:gd name="T27" fmla="*/ 798 h 4872"/>
                <a:gd name="T28" fmla="*/ 353 w 4869"/>
                <a:gd name="T29" fmla="*/ 1172 h 4872"/>
                <a:gd name="T30" fmla="*/ 148 w 4869"/>
                <a:gd name="T31" fmla="*/ 1599 h 4872"/>
                <a:gd name="T32" fmla="*/ 28 w 4869"/>
                <a:gd name="T33" fmla="*/ 2065 h 4872"/>
                <a:gd name="T34" fmla="*/ 3 w 4869"/>
                <a:gd name="T35" fmla="*/ 2561 h 4872"/>
                <a:gd name="T36" fmla="*/ 77 w 4869"/>
                <a:gd name="T37" fmla="*/ 3044 h 4872"/>
                <a:gd name="T38" fmla="*/ 240 w 4869"/>
                <a:gd name="T39" fmla="*/ 3492 h 4872"/>
                <a:gd name="T40" fmla="*/ 483 w 4869"/>
                <a:gd name="T41" fmla="*/ 3893 h 4872"/>
                <a:gd name="T42" fmla="*/ 798 w 4869"/>
                <a:gd name="T43" fmla="*/ 4239 h 4872"/>
                <a:gd name="T44" fmla="*/ 1172 w 4869"/>
                <a:gd name="T45" fmla="*/ 4519 h 4872"/>
                <a:gd name="T46" fmla="*/ 1598 w 4869"/>
                <a:gd name="T47" fmla="*/ 4724 h 4872"/>
                <a:gd name="T48" fmla="*/ 2063 w 4869"/>
                <a:gd name="T49" fmla="*/ 4843 h 4872"/>
                <a:gd name="T50" fmla="*/ 2479 w 4869"/>
                <a:gd name="T51" fmla="*/ 4871 h 4872"/>
                <a:gd name="T52" fmla="*/ 2656 w 4869"/>
                <a:gd name="T53" fmla="*/ 4862 h 4872"/>
                <a:gd name="T54" fmla="*/ 2828 w 4869"/>
                <a:gd name="T55" fmla="*/ 4840 h 4872"/>
                <a:gd name="T56" fmla="*/ 2996 w 4869"/>
                <a:gd name="T57" fmla="*/ 4806 h 4872"/>
                <a:gd name="T58" fmla="*/ 3160 w 4869"/>
                <a:gd name="T59" fmla="*/ 4761 h 4872"/>
                <a:gd name="T60" fmla="*/ 3320 w 4869"/>
                <a:gd name="T61" fmla="*/ 4705 h 4872"/>
                <a:gd name="T62" fmla="*/ 3476 w 4869"/>
                <a:gd name="T63" fmla="*/ 4636 h 4872"/>
                <a:gd name="T64" fmla="*/ 3630 w 4869"/>
                <a:gd name="T65" fmla="*/ 4556 h 4872"/>
                <a:gd name="T66" fmla="*/ 3763 w 4869"/>
                <a:gd name="T67" fmla="*/ 4477 h 4872"/>
                <a:gd name="T68" fmla="*/ 3863 w 4869"/>
                <a:gd name="T69" fmla="*/ 4415 h 4872"/>
                <a:gd name="T70" fmla="*/ 3936 w 4869"/>
                <a:gd name="T71" fmla="*/ 4397 h 4872"/>
                <a:gd name="T72" fmla="*/ 3997 w 4869"/>
                <a:gd name="T73" fmla="*/ 4415 h 4872"/>
                <a:gd name="T74" fmla="*/ 4076 w 4869"/>
                <a:gd name="T75" fmla="*/ 4475 h 4872"/>
                <a:gd name="T76" fmla="*/ 4177 w 4869"/>
                <a:gd name="T77" fmla="*/ 4554 h 4872"/>
                <a:gd name="T78" fmla="*/ 4289 w 4869"/>
                <a:gd name="T79" fmla="*/ 4616 h 4872"/>
                <a:gd name="T80" fmla="*/ 4439 w 4869"/>
                <a:gd name="T81" fmla="*/ 4663 h 4872"/>
                <a:gd name="T82" fmla="*/ 4638 w 4869"/>
                <a:gd name="T83" fmla="*/ 4686 h 4872"/>
                <a:gd name="T84" fmla="*/ 4638 w 4869"/>
                <a:gd name="T85" fmla="*/ 4650 h 4872"/>
                <a:gd name="T86" fmla="*/ 4574 w 4869"/>
                <a:gd name="T87" fmla="*/ 4590 h 4872"/>
                <a:gd name="T88" fmla="*/ 4524 w 4869"/>
                <a:gd name="T89" fmla="*/ 4522 h 4872"/>
                <a:gd name="T90" fmla="*/ 4488 w 4869"/>
                <a:gd name="T91" fmla="*/ 4448 h 4872"/>
                <a:gd name="T92" fmla="*/ 4466 w 4869"/>
                <a:gd name="T93" fmla="*/ 4371 h 4872"/>
                <a:gd name="T94" fmla="*/ 4452 w 4869"/>
                <a:gd name="T95" fmla="*/ 4292 h 4872"/>
                <a:gd name="T96" fmla="*/ 4452 w 4869"/>
                <a:gd name="T97" fmla="*/ 4162 h 4872"/>
                <a:gd name="T98" fmla="*/ 4479 w 4869"/>
                <a:gd name="T99" fmla="*/ 4019 h 4872"/>
                <a:gd name="T100" fmla="*/ 4529 w 4869"/>
                <a:gd name="T101" fmla="*/ 3866 h 4872"/>
                <a:gd name="T102" fmla="*/ 4647 w 4869"/>
                <a:gd name="T103" fmla="*/ 3566 h 4872"/>
                <a:gd name="T104" fmla="*/ 4736 w 4869"/>
                <a:gd name="T105" fmla="*/ 3319 h 4872"/>
                <a:gd name="T106" fmla="*/ 4799 w 4869"/>
                <a:gd name="T107" fmla="*/ 3098 h 4872"/>
                <a:gd name="T108" fmla="*/ 4846 w 4869"/>
                <a:gd name="T109" fmla="*/ 2852 h 4872"/>
                <a:gd name="T110" fmla="*/ 4868 w 4869"/>
                <a:gd name="T111" fmla="*/ 2581 h 4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69" h="4872">
                  <a:moveTo>
                    <a:pt x="4869" y="2508"/>
                  </a:moveTo>
                  <a:lnTo>
                    <a:pt x="4868" y="2510"/>
                  </a:lnTo>
                  <a:lnTo>
                    <a:pt x="4867" y="2512"/>
                  </a:lnTo>
                  <a:lnTo>
                    <a:pt x="4867" y="2493"/>
                  </a:lnTo>
                  <a:lnTo>
                    <a:pt x="4868" y="2473"/>
                  </a:lnTo>
                  <a:lnTo>
                    <a:pt x="4869" y="2454"/>
                  </a:lnTo>
                  <a:lnTo>
                    <a:pt x="4869" y="2436"/>
                  </a:lnTo>
                  <a:lnTo>
                    <a:pt x="4866" y="2310"/>
                  </a:lnTo>
                  <a:lnTo>
                    <a:pt x="4857" y="2187"/>
                  </a:lnTo>
                  <a:lnTo>
                    <a:pt x="4841" y="2065"/>
                  </a:lnTo>
                  <a:lnTo>
                    <a:pt x="4820" y="1945"/>
                  </a:lnTo>
                  <a:lnTo>
                    <a:pt x="4793" y="1827"/>
                  </a:lnTo>
                  <a:lnTo>
                    <a:pt x="4760" y="1711"/>
                  </a:lnTo>
                  <a:lnTo>
                    <a:pt x="4722" y="1599"/>
                  </a:lnTo>
                  <a:lnTo>
                    <a:pt x="4678" y="1488"/>
                  </a:lnTo>
                  <a:lnTo>
                    <a:pt x="4629" y="1380"/>
                  </a:lnTo>
                  <a:lnTo>
                    <a:pt x="4575" y="1275"/>
                  </a:lnTo>
                  <a:lnTo>
                    <a:pt x="4517" y="1172"/>
                  </a:lnTo>
                  <a:lnTo>
                    <a:pt x="4453" y="1074"/>
                  </a:lnTo>
                  <a:lnTo>
                    <a:pt x="4385" y="978"/>
                  </a:lnTo>
                  <a:lnTo>
                    <a:pt x="4313" y="886"/>
                  </a:lnTo>
                  <a:lnTo>
                    <a:pt x="4236" y="798"/>
                  </a:lnTo>
                  <a:lnTo>
                    <a:pt x="4156" y="713"/>
                  </a:lnTo>
                  <a:lnTo>
                    <a:pt x="4071" y="632"/>
                  </a:lnTo>
                  <a:lnTo>
                    <a:pt x="3982" y="557"/>
                  </a:lnTo>
                  <a:lnTo>
                    <a:pt x="3891" y="483"/>
                  </a:lnTo>
                  <a:lnTo>
                    <a:pt x="3795" y="416"/>
                  </a:lnTo>
                  <a:lnTo>
                    <a:pt x="3697" y="353"/>
                  </a:lnTo>
                  <a:lnTo>
                    <a:pt x="3595" y="294"/>
                  </a:lnTo>
                  <a:lnTo>
                    <a:pt x="3490" y="240"/>
                  </a:lnTo>
                  <a:lnTo>
                    <a:pt x="3382" y="191"/>
                  </a:lnTo>
                  <a:lnTo>
                    <a:pt x="3271" y="147"/>
                  </a:lnTo>
                  <a:lnTo>
                    <a:pt x="3159" y="109"/>
                  </a:lnTo>
                  <a:lnTo>
                    <a:pt x="3043" y="76"/>
                  </a:lnTo>
                  <a:lnTo>
                    <a:pt x="2925" y="49"/>
                  </a:lnTo>
                  <a:lnTo>
                    <a:pt x="2805" y="28"/>
                  </a:lnTo>
                  <a:lnTo>
                    <a:pt x="2683" y="12"/>
                  </a:lnTo>
                  <a:lnTo>
                    <a:pt x="2559" y="3"/>
                  </a:lnTo>
                  <a:lnTo>
                    <a:pt x="2434" y="0"/>
                  </a:lnTo>
                  <a:lnTo>
                    <a:pt x="2309" y="3"/>
                  </a:lnTo>
                  <a:lnTo>
                    <a:pt x="2185" y="12"/>
                  </a:lnTo>
                  <a:lnTo>
                    <a:pt x="2063" y="28"/>
                  </a:lnTo>
                  <a:lnTo>
                    <a:pt x="1944" y="49"/>
                  </a:lnTo>
                  <a:lnTo>
                    <a:pt x="1826" y="76"/>
                  </a:lnTo>
                  <a:lnTo>
                    <a:pt x="1711" y="109"/>
                  </a:lnTo>
                  <a:lnTo>
                    <a:pt x="1598" y="147"/>
                  </a:lnTo>
                  <a:lnTo>
                    <a:pt x="1486" y="191"/>
                  </a:lnTo>
                  <a:lnTo>
                    <a:pt x="1379" y="240"/>
                  </a:lnTo>
                  <a:lnTo>
                    <a:pt x="1275" y="294"/>
                  </a:lnTo>
                  <a:lnTo>
                    <a:pt x="1172" y="353"/>
                  </a:lnTo>
                  <a:lnTo>
                    <a:pt x="1073" y="416"/>
                  </a:lnTo>
                  <a:lnTo>
                    <a:pt x="978" y="483"/>
                  </a:lnTo>
                  <a:lnTo>
                    <a:pt x="886" y="557"/>
                  </a:lnTo>
                  <a:lnTo>
                    <a:pt x="798" y="632"/>
                  </a:lnTo>
                  <a:lnTo>
                    <a:pt x="713" y="713"/>
                  </a:lnTo>
                  <a:lnTo>
                    <a:pt x="632" y="798"/>
                  </a:lnTo>
                  <a:lnTo>
                    <a:pt x="556" y="886"/>
                  </a:lnTo>
                  <a:lnTo>
                    <a:pt x="483" y="978"/>
                  </a:lnTo>
                  <a:lnTo>
                    <a:pt x="416" y="1074"/>
                  </a:lnTo>
                  <a:lnTo>
                    <a:pt x="353" y="1172"/>
                  </a:lnTo>
                  <a:lnTo>
                    <a:pt x="294" y="1275"/>
                  </a:lnTo>
                  <a:lnTo>
                    <a:pt x="240" y="1380"/>
                  </a:lnTo>
                  <a:lnTo>
                    <a:pt x="192" y="1488"/>
                  </a:lnTo>
                  <a:lnTo>
                    <a:pt x="148" y="1599"/>
                  </a:lnTo>
                  <a:lnTo>
                    <a:pt x="109" y="1711"/>
                  </a:lnTo>
                  <a:lnTo>
                    <a:pt x="77" y="1827"/>
                  </a:lnTo>
                  <a:lnTo>
                    <a:pt x="50" y="1945"/>
                  </a:lnTo>
                  <a:lnTo>
                    <a:pt x="28" y="2065"/>
                  </a:lnTo>
                  <a:lnTo>
                    <a:pt x="12" y="2187"/>
                  </a:lnTo>
                  <a:lnTo>
                    <a:pt x="3" y="2310"/>
                  </a:lnTo>
                  <a:lnTo>
                    <a:pt x="0" y="2436"/>
                  </a:lnTo>
                  <a:lnTo>
                    <a:pt x="3" y="2561"/>
                  </a:lnTo>
                  <a:lnTo>
                    <a:pt x="12" y="2684"/>
                  </a:lnTo>
                  <a:lnTo>
                    <a:pt x="28" y="2807"/>
                  </a:lnTo>
                  <a:lnTo>
                    <a:pt x="50" y="2927"/>
                  </a:lnTo>
                  <a:lnTo>
                    <a:pt x="77" y="3044"/>
                  </a:lnTo>
                  <a:lnTo>
                    <a:pt x="109" y="3160"/>
                  </a:lnTo>
                  <a:lnTo>
                    <a:pt x="148" y="3273"/>
                  </a:lnTo>
                  <a:lnTo>
                    <a:pt x="192" y="3383"/>
                  </a:lnTo>
                  <a:lnTo>
                    <a:pt x="240" y="3492"/>
                  </a:lnTo>
                  <a:lnTo>
                    <a:pt x="294" y="3596"/>
                  </a:lnTo>
                  <a:lnTo>
                    <a:pt x="353" y="3699"/>
                  </a:lnTo>
                  <a:lnTo>
                    <a:pt x="416" y="3797"/>
                  </a:lnTo>
                  <a:lnTo>
                    <a:pt x="483" y="3893"/>
                  </a:lnTo>
                  <a:lnTo>
                    <a:pt x="556" y="3985"/>
                  </a:lnTo>
                  <a:lnTo>
                    <a:pt x="632" y="4073"/>
                  </a:lnTo>
                  <a:lnTo>
                    <a:pt x="713" y="4158"/>
                  </a:lnTo>
                  <a:lnTo>
                    <a:pt x="798" y="4239"/>
                  </a:lnTo>
                  <a:lnTo>
                    <a:pt x="886" y="4316"/>
                  </a:lnTo>
                  <a:lnTo>
                    <a:pt x="978" y="4388"/>
                  </a:lnTo>
                  <a:lnTo>
                    <a:pt x="1073" y="4456"/>
                  </a:lnTo>
                  <a:lnTo>
                    <a:pt x="1172" y="4519"/>
                  </a:lnTo>
                  <a:lnTo>
                    <a:pt x="1275" y="4577"/>
                  </a:lnTo>
                  <a:lnTo>
                    <a:pt x="1379" y="4631"/>
                  </a:lnTo>
                  <a:lnTo>
                    <a:pt x="1486" y="4680"/>
                  </a:lnTo>
                  <a:lnTo>
                    <a:pt x="1598" y="4724"/>
                  </a:lnTo>
                  <a:lnTo>
                    <a:pt x="1711" y="4762"/>
                  </a:lnTo>
                  <a:lnTo>
                    <a:pt x="1826" y="4795"/>
                  </a:lnTo>
                  <a:lnTo>
                    <a:pt x="1944" y="4822"/>
                  </a:lnTo>
                  <a:lnTo>
                    <a:pt x="2063" y="4843"/>
                  </a:lnTo>
                  <a:lnTo>
                    <a:pt x="2185" y="4859"/>
                  </a:lnTo>
                  <a:lnTo>
                    <a:pt x="2309" y="4868"/>
                  </a:lnTo>
                  <a:lnTo>
                    <a:pt x="2434" y="4872"/>
                  </a:lnTo>
                  <a:lnTo>
                    <a:pt x="2479" y="4871"/>
                  </a:lnTo>
                  <a:lnTo>
                    <a:pt x="2524" y="4869"/>
                  </a:lnTo>
                  <a:lnTo>
                    <a:pt x="2568" y="4868"/>
                  </a:lnTo>
                  <a:lnTo>
                    <a:pt x="2612" y="4865"/>
                  </a:lnTo>
                  <a:lnTo>
                    <a:pt x="2656" y="4862"/>
                  </a:lnTo>
                  <a:lnTo>
                    <a:pt x="2700" y="4857"/>
                  </a:lnTo>
                  <a:lnTo>
                    <a:pt x="2743" y="4852"/>
                  </a:lnTo>
                  <a:lnTo>
                    <a:pt x="2786" y="4847"/>
                  </a:lnTo>
                  <a:lnTo>
                    <a:pt x="2828" y="4840"/>
                  </a:lnTo>
                  <a:lnTo>
                    <a:pt x="2871" y="4833"/>
                  </a:lnTo>
                  <a:lnTo>
                    <a:pt x="2913" y="4825"/>
                  </a:lnTo>
                  <a:lnTo>
                    <a:pt x="2955" y="4816"/>
                  </a:lnTo>
                  <a:lnTo>
                    <a:pt x="2996" y="4806"/>
                  </a:lnTo>
                  <a:lnTo>
                    <a:pt x="3038" y="4796"/>
                  </a:lnTo>
                  <a:lnTo>
                    <a:pt x="3079" y="4786"/>
                  </a:lnTo>
                  <a:lnTo>
                    <a:pt x="3119" y="4774"/>
                  </a:lnTo>
                  <a:lnTo>
                    <a:pt x="3160" y="4761"/>
                  </a:lnTo>
                  <a:lnTo>
                    <a:pt x="3200" y="4748"/>
                  </a:lnTo>
                  <a:lnTo>
                    <a:pt x="3241" y="4734"/>
                  </a:lnTo>
                  <a:lnTo>
                    <a:pt x="3280" y="4719"/>
                  </a:lnTo>
                  <a:lnTo>
                    <a:pt x="3320" y="4705"/>
                  </a:lnTo>
                  <a:lnTo>
                    <a:pt x="3359" y="4688"/>
                  </a:lnTo>
                  <a:lnTo>
                    <a:pt x="3399" y="4671"/>
                  </a:lnTo>
                  <a:lnTo>
                    <a:pt x="3438" y="4654"/>
                  </a:lnTo>
                  <a:lnTo>
                    <a:pt x="3476" y="4636"/>
                  </a:lnTo>
                  <a:lnTo>
                    <a:pt x="3516" y="4617"/>
                  </a:lnTo>
                  <a:lnTo>
                    <a:pt x="3554" y="4598"/>
                  </a:lnTo>
                  <a:lnTo>
                    <a:pt x="3593" y="4577"/>
                  </a:lnTo>
                  <a:lnTo>
                    <a:pt x="3630" y="4556"/>
                  </a:lnTo>
                  <a:lnTo>
                    <a:pt x="3668" y="4535"/>
                  </a:lnTo>
                  <a:lnTo>
                    <a:pt x="3705" y="4512"/>
                  </a:lnTo>
                  <a:lnTo>
                    <a:pt x="3744" y="4489"/>
                  </a:lnTo>
                  <a:lnTo>
                    <a:pt x="3763" y="4477"/>
                  </a:lnTo>
                  <a:lnTo>
                    <a:pt x="3786" y="4462"/>
                  </a:lnTo>
                  <a:lnTo>
                    <a:pt x="3812" y="4447"/>
                  </a:lnTo>
                  <a:lnTo>
                    <a:pt x="3843" y="4427"/>
                  </a:lnTo>
                  <a:lnTo>
                    <a:pt x="3863" y="4415"/>
                  </a:lnTo>
                  <a:lnTo>
                    <a:pt x="3883" y="4407"/>
                  </a:lnTo>
                  <a:lnTo>
                    <a:pt x="3901" y="4400"/>
                  </a:lnTo>
                  <a:lnTo>
                    <a:pt x="3919" y="4397"/>
                  </a:lnTo>
                  <a:lnTo>
                    <a:pt x="3936" y="4397"/>
                  </a:lnTo>
                  <a:lnTo>
                    <a:pt x="3952" y="4398"/>
                  </a:lnTo>
                  <a:lnTo>
                    <a:pt x="3968" y="4401"/>
                  </a:lnTo>
                  <a:lnTo>
                    <a:pt x="3982" y="4408"/>
                  </a:lnTo>
                  <a:lnTo>
                    <a:pt x="3997" y="4415"/>
                  </a:lnTo>
                  <a:lnTo>
                    <a:pt x="4013" y="4425"/>
                  </a:lnTo>
                  <a:lnTo>
                    <a:pt x="4028" y="4435"/>
                  </a:lnTo>
                  <a:lnTo>
                    <a:pt x="4043" y="4448"/>
                  </a:lnTo>
                  <a:lnTo>
                    <a:pt x="4076" y="4475"/>
                  </a:lnTo>
                  <a:lnTo>
                    <a:pt x="4113" y="4505"/>
                  </a:lnTo>
                  <a:lnTo>
                    <a:pt x="4133" y="4522"/>
                  </a:lnTo>
                  <a:lnTo>
                    <a:pt x="4155" y="4538"/>
                  </a:lnTo>
                  <a:lnTo>
                    <a:pt x="4177" y="4554"/>
                  </a:lnTo>
                  <a:lnTo>
                    <a:pt x="4202" y="4569"/>
                  </a:lnTo>
                  <a:lnTo>
                    <a:pt x="4229" y="4585"/>
                  </a:lnTo>
                  <a:lnTo>
                    <a:pt x="4257" y="4601"/>
                  </a:lnTo>
                  <a:lnTo>
                    <a:pt x="4289" y="4616"/>
                  </a:lnTo>
                  <a:lnTo>
                    <a:pt x="4322" y="4629"/>
                  </a:lnTo>
                  <a:lnTo>
                    <a:pt x="4358" y="4642"/>
                  </a:lnTo>
                  <a:lnTo>
                    <a:pt x="4397" y="4653"/>
                  </a:lnTo>
                  <a:lnTo>
                    <a:pt x="4439" y="4663"/>
                  </a:lnTo>
                  <a:lnTo>
                    <a:pt x="4483" y="4672"/>
                  </a:lnTo>
                  <a:lnTo>
                    <a:pt x="4531" y="4678"/>
                  </a:lnTo>
                  <a:lnTo>
                    <a:pt x="4583" y="4683"/>
                  </a:lnTo>
                  <a:lnTo>
                    <a:pt x="4638" y="4686"/>
                  </a:lnTo>
                  <a:lnTo>
                    <a:pt x="4697" y="4686"/>
                  </a:lnTo>
                  <a:lnTo>
                    <a:pt x="4677" y="4674"/>
                  </a:lnTo>
                  <a:lnTo>
                    <a:pt x="4656" y="4662"/>
                  </a:lnTo>
                  <a:lnTo>
                    <a:pt x="4638" y="4650"/>
                  </a:lnTo>
                  <a:lnTo>
                    <a:pt x="4620" y="4635"/>
                  </a:lnTo>
                  <a:lnTo>
                    <a:pt x="4603" y="4621"/>
                  </a:lnTo>
                  <a:lnTo>
                    <a:pt x="4589" y="4606"/>
                  </a:lnTo>
                  <a:lnTo>
                    <a:pt x="4574" y="4590"/>
                  </a:lnTo>
                  <a:lnTo>
                    <a:pt x="4559" y="4574"/>
                  </a:lnTo>
                  <a:lnTo>
                    <a:pt x="4547" y="4557"/>
                  </a:lnTo>
                  <a:lnTo>
                    <a:pt x="4536" y="4540"/>
                  </a:lnTo>
                  <a:lnTo>
                    <a:pt x="4524" y="4522"/>
                  </a:lnTo>
                  <a:lnTo>
                    <a:pt x="4514" y="4504"/>
                  </a:lnTo>
                  <a:lnTo>
                    <a:pt x="4505" y="4486"/>
                  </a:lnTo>
                  <a:lnTo>
                    <a:pt x="4496" y="4467"/>
                  </a:lnTo>
                  <a:lnTo>
                    <a:pt x="4488" y="4448"/>
                  </a:lnTo>
                  <a:lnTo>
                    <a:pt x="4482" y="4429"/>
                  </a:lnTo>
                  <a:lnTo>
                    <a:pt x="4476" y="4409"/>
                  </a:lnTo>
                  <a:lnTo>
                    <a:pt x="4470" y="4390"/>
                  </a:lnTo>
                  <a:lnTo>
                    <a:pt x="4466" y="4371"/>
                  </a:lnTo>
                  <a:lnTo>
                    <a:pt x="4461" y="4351"/>
                  </a:lnTo>
                  <a:lnTo>
                    <a:pt x="4458" y="4332"/>
                  </a:lnTo>
                  <a:lnTo>
                    <a:pt x="4455" y="4311"/>
                  </a:lnTo>
                  <a:lnTo>
                    <a:pt x="4452" y="4292"/>
                  </a:lnTo>
                  <a:lnTo>
                    <a:pt x="4451" y="4273"/>
                  </a:lnTo>
                  <a:lnTo>
                    <a:pt x="4449" y="4235"/>
                  </a:lnTo>
                  <a:lnTo>
                    <a:pt x="4450" y="4197"/>
                  </a:lnTo>
                  <a:lnTo>
                    <a:pt x="4452" y="4162"/>
                  </a:lnTo>
                  <a:lnTo>
                    <a:pt x="4456" y="4129"/>
                  </a:lnTo>
                  <a:lnTo>
                    <a:pt x="4462" y="4093"/>
                  </a:lnTo>
                  <a:lnTo>
                    <a:pt x="4470" y="4056"/>
                  </a:lnTo>
                  <a:lnTo>
                    <a:pt x="4479" y="4019"/>
                  </a:lnTo>
                  <a:lnTo>
                    <a:pt x="4490" y="3982"/>
                  </a:lnTo>
                  <a:lnTo>
                    <a:pt x="4502" y="3945"/>
                  </a:lnTo>
                  <a:lnTo>
                    <a:pt x="4515" y="3905"/>
                  </a:lnTo>
                  <a:lnTo>
                    <a:pt x="4529" y="3866"/>
                  </a:lnTo>
                  <a:lnTo>
                    <a:pt x="4545" y="3826"/>
                  </a:lnTo>
                  <a:lnTo>
                    <a:pt x="4576" y="3743"/>
                  </a:lnTo>
                  <a:lnTo>
                    <a:pt x="4611" y="3656"/>
                  </a:lnTo>
                  <a:lnTo>
                    <a:pt x="4647" y="3566"/>
                  </a:lnTo>
                  <a:lnTo>
                    <a:pt x="4683" y="3470"/>
                  </a:lnTo>
                  <a:lnTo>
                    <a:pt x="4701" y="3422"/>
                  </a:lnTo>
                  <a:lnTo>
                    <a:pt x="4719" y="3371"/>
                  </a:lnTo>
                  <a:lnTo>
                    <a:pt x="4736" y="3319"/>
                  </a:lnTo>
                  <a:lnTo>
                    <a:pt x="4753" y="3266"/>
                  </a:lnTo>
                  <a:lnTo>
                    <a:pt x="4769" y="3211"/>
                  </a:lnTo>
                  <a:lnTo>
                    <a:pt x="4785" y="3156"/>
                  </a:lnTo>
                  <a:lnTo>
                    <a:pt x="4799" y="3098"/>
                  </a:lnTo>
                  <a:lnTo>
                    <a:pt x="4812" y="3039"/>
                  </a:lnTo>
                  <a:lnTo>
                    <a:pt x="4824" y="2979"/>
                  </a:lnTo>
                  <a:lnTo>
                    <a:pt x="4835" y="2917"/>
                  </a:lnTo>
                  <a:lnTo>
                    <a:pt x="4846" y="2852"/>
                  </a:lnTo>
                  <a:lnTo>
                    <a:pt x="4854" y="2787"/>
                  </a:lnTo>
                  <a:lnTo>
                    <a:pt x="4860" y="2720"/>
                  </a:lnTo>
                  <a:lnTo>
                    <a:pt x="4865" y="2652"/>
                  </a:lnTo>
                  <a:lnTo>
                    <a:pt x="4868" y="2581"/>
                  </a:lnTo>
                  <a:lnTo>
                    <a:pt x="4869" y="2508"/>
                  </a:lnTo>
                  <a:close/>
                </a:path>
              </a:pathLst>
            </a:custGeom>
            <a:solidFill>
              <a:schemeClr val="accent2"/>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cs typeface="+mn-ea"/>
                <a:sym typeface="+mn-lt"/>
              </a:endParaRPr>
            </a:p>
          </p:txBody>
        </p:sp>
        <p:sp>
          <p:nvSpPr>
            <p:cNvPr id="14" name="淘宝店chenying0907 10"/>
            <p:cNvSpPr/>
            <p:nvPr/>
          </p:nvSpPr>
          <p:spPr bwMode="auto">
            <a:xfrm>
              <a:off x="3756026" y="2934990"/>
              <a:ext cx="709613" cy="709613"/>
            </a:xfrm>
            <a:custGeom>
              <a:avLst/>
              <a:gdLst>
                <a:gd name="T0" fmla="*/ 3566 w 3575"/>
                <a:gd name="T1" fmla="*/ 1972 h 3577"/>
                <a:gd name="T2" fmla="*/ 3519 w 3575"/>
                <a:gd name="T3" fmla="*/ 2236 h 3577"/>
                <a:gd name="T4" fmla="*/ 3435 w 3575"/>
                <a:gd name="T5" fmla="*/ 2485 h 3577"/>
                <a:gd name="T6" fmla="*/ 3316 w 3575"/>
                <a:gd name="T7" fmla="*/ 2716 h 3577"/>
                <a:gd name="T8" fmla="*/ 3168 w 3575"/>
                <a:gd name="T9" fmla="*/ 2927 h 3577"/>
                <a:gd name="T10" fmla="*/ 2989 w 3575"/>
                <a:gd name="T11" fmla="*/ 3113 h 3577"/>
                <a:gd name="T12" fmla="*/ 2787 w 3575"/>
                <a:gd name="T13" fmla="*/ 3272 h 3577"/>
                <a:gd name="T14" fmla="*/ 2562 w 3575"/>
                <a:gd name="T15" fmla="*/ 3402 h 3577"/>
                <a:gd name="T16" fmla="*/ 2319 w 3575"/>
                <a:gd name="T17" fmla="*/ 3497 h 3577"/>
                <a:gd name="T18" fmla="*/ 2060 w 3575"/>
                <a:gd name="T19" fmla="*/ 3557 h 3577"/>
                <a:gd name="T20" fmla="*/ 1787 w 3575"/>
                <a:gd name="T21" fmla="*/ 3577 h 3577"/>
                <a:gd name="T22" fmla="*/ 1516 w 3575"/>
                <a:gd name="T23" fmla="*/ 3557 h 3577"/>
                <a:gd name="T24" fmla="*/ 1256 w 3575"/>
                <a:gd name="T25" fmla="*/ 3497 h 3577"/>
                <a:gd name="T26" fmla="*/ 1012 w 3575"/>
                <a:gd name="T27" fmla="*/ 3402 h 3577"/>
                <a:gd name="T28" fmla="*/ 788 w 3575"/>
                <a:gd name="T29" fmla="*/ 3272 h 3577"/>
                <a:gd name="T30" fmla="*/ 586 w 3575"/>
                <a:gd name="T31" fmla="*/ 3113 h 3577"/>
                <a:gd name="T32" fmla="*/ 408 w 3575"/>
                <a:gd name="T33" fmla="*/ 2927 h 3577"/>
                <a:gd name="T34" fmla="*/ 258 w 3575"/>
                <a:gd name="T35" fmla="*/ 2716 h 3577"/>
                <a:gd name="T36" fmla="*/ 140 w 3575"/>
                <a:gd name="T37" fmla="*/ 2485 h 3577"/>
                <a:gd name="T38" fmla="*/ 56 w 3575"/>
                <a:gd name="T39" fmla="*/ 2236 h 3577"/>
                <a:gd name="T40" fmla="*/ 9 w 3575"/>
                <a:gd name="T41" fmla="*/ 1972 h 3577"/>
                <a:gd name="T42" fmla="*/ 2 w 3575"/>
                <a:gd name="T43" fmla="*/ 1697 h 3577"/>
                <a:gd name="T44" fmla="*/ 36 w 3575"/>
                <a:gd name="T45" fmla="*/ 1428 h 3577"/>
                <a:gd name="T46" fmla="*/ 108 w 3575"/>
                <a:gd name="T47" fmla="*/ 1174 h 3577"/>
                <a:gd name="T48" fmla="*/ 215 w 3575"/>
                <a:gd name="T49" fmla="*/ 936 h 3577"/>
                <a:gd name="T50" fmla="*/ 355 w 3575"/>
                <a:gd name="T51" fmla="*/ 718 h 3577"/>
                <a:gd name="T52" fmla="*/ 523 w 3575"/>
                <a:gd name="T53" fmla="*/ 524 h 3577"/>
                <a:gd name="T54" fmla="*/ 718 w 3575"/>
                <a:gd name="T55" fmla="*/ 355 h 3577"/>
                <a:gd name="T56" fmla="*/ 935 w 3575"/>
                <a:gd name="T57" fmla="*/ 215 h 3577"/>
                <a:gd name="T58" fmla="*/ 1173 w 3575"/>
                <a:gd name="T59" fmla="*/ 108 h 3577"/>
                <a:gd name="T60" fmla="*/ 1428 w 3575"/>
                <a:gd name="T61" fmla="*/ 36 h 3577"/>
                <a:gd name="T62" fmla="*/ 1696 w 3575"/>
                <a:gd name="T63" fmla="*/ 2 h 3577"/>
                <a:gd name="T64" fmla="*/ 1971 w 3575"/>
                <a:gd name="T65" fmla="*/ 9 h 3577"/>
                <a:gd name="T66" fmla="*/ 2234 w 3575"/>
                <a:gd name="T67" fmla="*/ 56 h 3577"/>
                <a:gd name="T68" fmla="*/ 2484 w 3575"/>
                <a:gd name="T69" fmla="*/ 141 h 3577"/>
                <a:gd name="T70" fmla="*/ 2715 w 3575"/>
                <a:gd name="T71" fmla="*/ 259 h 3577"/>
                <a:gd name="T72" fmla="*/ 2925 w 3575"/>
                <a:gd name="T73" fmla="*/ 408 h 3577"/>
                <a:gd name="T74" fmla="*/ 3111 w 3575"/>
                <a:gd name="T75" fmla="*/ 586 h 3577"/>
                <a:gd name="T76" fmla="*/ 3270 w 3575"/>
                <a:gd name="T77" fmla="*/ 788 h 3577"/>
                <a:gd name="T78" fmla="*/ 3400 w 3575"/>
                <a:gd name="T79" fmla="*/ 1014 h 3577"/>
                <a:gd name="T80" fmla="*/ 3495 w 3575"/>
                <a:gd name="T81" fmla="*/ 1257 h 3577"/>
                <a:gd name="T82" fmla="*/ 3555 w 3575"/>
                <a:gd name="T83" fmla="*/ 1516 h 3577"/>
                <a:gd name="T84" fmla="*/ 3575 w 3575"/>
                <a:gd name="T85" fmla="*/ 1789 h 3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75" h="3577">
                  <a:moveTo>
                    <a:pt x="3575" y="1789"/>
                  </a:moveTo>
                  <a:lnTo>
                    <a:pt x="3573" y="1881"/>
                  </a:lnTo>
                  <a:lnTo>
                    <a:pt x="3566" y="1972"/>
                  </a:lnTo>
                  <a:lnTo>
                    <a:pt x="3555" y="2061"/>
                  </a:lnTo>
                  <a:lnTo>
                    <a:pt x="3539" y="2149"/>
                  </a:lnTo>
                  <a:lnTo>
                    <a:pt x="3519" y="2236"/>
                  </a:lnTo>
                  <a:lnTo>
                    <a:pt x="3495" y="2320"/>
                  </a:lnTo>
                  <a:lnTo>
                    <a:pt x="3467" y="2404"/>
                  </a:lnTo>
                  <a:lnTo>
                    <a:pt x="3435" y="2485"/>
                  </a:lnTo>
                  <a:lnTo>
                    <a:pt x="3400" y="2564"/>
                  </a:lnTo>
                  <a:lnTo>
                    <a:pt x="3359" y="2642"/>
                  </a:lnTo>
                  <a:lnTo>
                    <a:pt x="3316" y="2716"/>
                  </a:lnTo>
                  <a:lnTo>
                    <a:pt x="3270" y="2789"/>
                  </a:lnTo>
                  <a:lnTo>
                    <a:pt x="3220" y="2859"/>
                  </a:lnTo>
                  <a:lnTo>
                    <a:pt x="3168" y="2927"/>
                  </a:lnTo>
                  <a:lnTo>
                    <a:pt x="3111" y="2991"/>
                  </a:lnTo>
                  <a:lnTo>
                    <a:pt x="3051" y="3054"/>
                  </a:lnTo>
                  <a:lnTo>
                    <a:pt x="2989" y="3113"/>
                  </a:lnTo>
                  <a:lnTo>
                    <a:pt x="2925" y="3169"/>
                  </a:lnTo>
                  <a:lnTo>
                    <a:pt x="2858" y="3222"/>
                  </a:lnTo>
                  <a:lnTo>
                    <a:pt x="2787" y="3272"/>
                  </a:lnTo>
                  <a:lnTo>
                    <a:pt x="2715" y="3319"/>
                  </a:lnTo>
                  <a:lnTo>
                    <a:pt x="2640" y="3362"/>
                  </a:lnTo>
                  <a:lnTo>
                    <a:pt x="2562" y="3402"/>
                  </a:lnTo>
                  <a:lnTo>
                    <a:pt x="2484" y="3438"/>
                  </a:lnTo>
                  <a:lnTo>
                    <a:pt x="2402" y="3469"/>
                  </a:lnTo>
                  <a:lnTo>
                    <a:pt x="2319" y="3497"/>
                  </a:lnTo>
                  <a:lnTo>
                    <a:pt x="2234" y="3521"/>
                  </a:lnTo>
                  <a:lnTo>
                    <a:pt x="2148" y="3541"/>
                  </a:lnTo>
                  <a:lnTo>
                    <a:pt x="2060" y="3557"/>
                  </a:lnTo>
                  <a:lnTo>
                    <a:pt x="1971" y="3568"/>
                  </a:lnTo>
                  <a:lnTo>
                    <a:pt x="1879" y="3575"/>
                  </a:lnTo>
                  <a:lnTo>
                    <a:pt x="1787" y="3577"/>
                  </a:lnTo>
                  <a:lnTo>
                    <a:pt x="1696" y="3575"/>
                  </a:lnTo>
                  <a:lnTo>
                    <a:pt x="1605" y="3568"/>
                  </a:lnTo>
                  <a:lnTo>
                    <a:pt x="1516" y="3557"/>
                  </a:lnTo>
                  <a:lnTo>
                    <a:pt x="1428" y="3541"/>
                  </a:lnTo>
                  <a:lnTo>
                    <a:pt x="1341" y="3521"/>
                  </a:lnTo>
                  <a:lnTo>
                    <a:pt x="1256" y="3497"/>
                  </a:lnTo>
                  <a:lnTo>
                    <a:pt x="1173" y="3469"/>
                  </a:lnTo>
                  <a:lnTo>
                    <a:pt x="1092" y="3438"/>
                  </a:lnTo>
                  <a:lnTo>
                    <a:pt x="1012" y="3402"/>
                  </a:lnTo>
                  <a:lnTo>
                    <a:pt x="935" y="3362"/>
                  </a:lnTo>
                  <a:lnTo>
                    <a:pt x="861" y="3319"/>
                  </a:lnTo>
                  <a:lnTo>
                    <a:pt x="788" y="3272"/>
                  </a:lnTo>
                  <a:lnTo>
                    <a:pt x="718" y="3222"/>
                  </a:lnTo>
                  <a:lnTo>
                    <a:pt x="650" y="3169"/>
                  </a:lnTo>
                  <a:lnTo>
                    <a:pt x="586" y="3113"/>
                  </a:lnTo>
                  <a:lnTo>
                    <a:pt x="523" y="3054"/>
                  </a:lnTo>
                  <a:lnTo>
                    <a:pt x="464" y="2991"/>
                  </a:lnTo>
                  <a:lnTo>
                    <a:pt x="408" y="2927"/>
                  </a:lnTo>
                  <a:lnTo>
                    <a:pt x="355" y="2859"/>
                  </a:lnTo>
                  <a:lnTo>
                    <a:pt x="305" y="2789"/>
                  </a:lnTo>
                  <a:lnTo>
                    <a:pt x="258" y="2716"/>
                  </a:lnTo>
                  <a:lnTo>
                    <a:pt x="215" y="2642"/>
                  </a:lnTo>
                  <a:lnTo>
                    <a:pt x="176" y="2564"/>
                  </a:lnTo>
                  <a:lnTo>
                    <a:pt x="140" y="2485"/>
                  </a:lnTo>
                  <a:lnTo>
                    <a:pt x="108" y="2404"/>
                  </a:lnTo>
                  <a:lnTo>
                    <a:pt x="80" y="2320"/>
                  </a:lnTo>
                  <a:lnTo>
                    <a:pt x="56" y="2236"/>
                  </a:lnTo>
                  <a:lnTo>
                    <a:pt x="36" y="2149"/>
                  </a:lnTo>
                  <a:lnTo>
                    <a:pt x="20" y="2061"/>
                  </a:lnTo>
                  <a:lnTo>
                    <a:pt x="9" y="1972"/>
                  </a:lnTo>
                  <a:lnTo>
                    <a:pt x="2" y="1881"/>
                  </a:lnTo>
                  <a:lnTo>
                    <a:pt x="0" y="1789"/>
                  </a:lnTo>
                  <a:lnTo>
                    <a:pt x="2" y="1697"/>
                  </a:lnTo>
                  <a:lnTo>
                    <a:pt x="9" y="1605"/>
                  </a:lnTo>
                  <a:lnTo>
                    <a:pt x="20" y="1516"/>
                  </a:lnTo>
                  <a:lnTo>
                    <a:pt x="36" y="1428"/>
                  </a:lnTo>
                  <a:lnTo>
                    <a:pt x="56" y="1342"/>
                  </a:lnTo>
                  <a:lnTo>
                    <a:pt x="80" y="1257"/>
                  </a:lnTo>
                  <a:lnTo>
                    <a:pt x="108" y="1174"/>
                  </a:lnTo>
                  <a:lnTo>
                    <a:pt x="140" y="1092"/>
                  </a:lnTo>
                  <a:lnTo>
                    <a:pt x="176" y="1014"/>
                  </a:lnTo>
                  <a:lnTo>
                    <a:pt x="215" y="936"/>
                  </a:lnTo>
                  <a:lnTo>
                    <a:pt x="258" y="861"/>
                  </a:lnTo>
                  <a:lnTo>
                    <a:pt x="305" y="788"/>
                  </a:lnTo>
                  <a:lnTo>
                    <a:pt x="355" y="718"/>
                  </a:lnTo>
                  <a:lnTo>
                    <a:pt x="408" y="650"/>
                  </a:lnTo>
                  <a:lnTo>
                    <a:pt x="464" y="586"/>
                  </a:lnTo>
                  <a:lnTo>
                    <a:pt x="523" y="524"/>
                  </a:lnTo>
                  <a:lnTo>
                    <a:pt x="586" y="464"/>
                  </a:lnTo>
                  <a:lnTo>
                    <a:pt x="650" y="408"/>
                  </a:lnTo>
                  <a:lnTo>
                    <a:pt x="718" y="355"/>
                  </a:lnTo>
                  <a:lnTo>
                    <a:pt x="788" y="305"/>
                  </a:lnTo>
                  <a:lnTo>
                    <a:pt x="861" y="259"/>
                  </a:lnTo>
                  <a:lnTo>
                    <a:pt x="935" y="215"/>
                  </a:lnTo>
                  <a:lnTo>
                    <a:pt x="1012" y="176"/>
                  </a:lnTo>
                  <a:lnTo>
                    <a:pt x="1092" y="141"/>
                  </a:lnTo>
                  <a:lnTo>
                    <a:pt x="1173" y="108"/>
                  </a:lnTo>
                  <a:lnTo>
                    <a:pt x="1256" y="80"/>
                  </a:lnTo>
                  <a:lnTo>
                    <a:pt x="1341" y="56"/>
                  </a:lnTo>
                  <a:lnTo>
                    <a:pt x="1428" y="36"/>
                  </a:lnTo>
                  <a:lnTo>
                    <a:pt x="1516" y="20"/>
                  </a:lnTo>
                  <a:lnTo>
                    <a:pt x="1605" y="9"/>
                  </a:lnTo>
                  <a:lnTo>
                    <a:pt x="1696" y="2"/>
                  </a:lnTo>
                  <a:lnTo>
                    <a:pt x="1787" y="0"/>
                  </a:lnTo>
                  <a:lnTo>
                    <a:pt x="1879" y="2"/>
                  </a:lnTo>
                  <a:lnTo>
                    <a:pt x="1971" y="9"/>
                  </a:lnTo>
                  <a:lnTo>
                    <a:pt x="2060" y="20"/>
                  </a:lnTo>
                  <a:lnTo>
                    <a:pt x="2148" y="36"/>
                  </a:lnTo>
                  <a:lnTo>
                    <a:pt x="2234" y="56"/>
                  </a:lnTo>
                  <a:lnTo>
                    <a:pt x="2319" y="80"/>
                  </a:lnTo>
                  <a:lnTo>
                    <a:pt x="2402" y="108"/>
                  </a:lnTo>
                  <a:lnTo>
                    <a:pt x="2484" y="141"/>
                  </a:lnTo>
                  <a:lnTo>
                    <a:pt x="2562" y="176"/>
                  </a:lnTo>
                  <a:lnTo>
                    <a:pt x="2640" y="215"/>
                  </a:lnTo>
                  <a:lnTo>
                    <a:pt x="2715" y="259"/>
                  </a:lnTo>
                  <a:lnTo>
                    <a:pt x="2787" y="305"/>
                  </a:lnTo>
                  <a:lnTo>
                    <a:pt x="2858" y="355"/>
                  </a:lnTo>
                  <a:lnTo>
                    <a:pt x="2925" y="408"/>
                  </a:lnTo>
                  <a:lnTo>
                    <a:pt x="2989" y="464"/>
                  </a:lnTo>
                  <a:lnTo>
                    <a:pt x="3051" y="524"/>
                  </a:lnTo>
                  <a:lnTo>
                    <a:pt x="3111" y="586"/>
                  </a:lnTo>
                  <a:lnTo>
                    <a:pt x="3168" y="650"/>
                  </a:lnTo>
                  <a:lnTo>
                    <a:pt x="3220" y="718"/>
                  </a:lnTo>
                  <a:lnTo>
                    <a:pt x="3270" y="788"/>
                  </a:lnTo>
                  <a:lnTo>
                    <a:pt x="3316" y="861"/>
                  </a:lnTo>
                  <a:lnTo>
                    <a:pt x="3359" y="936"/>
                  </a:lnTo>
                  <a:lnTo>
                    <a:pt x="3400" y="1014"/>
                  </a:lnTo>
                  <a:lnTo>
                    <a:pt x="3435" y="1092"/>
                  </a:lnTo>
                  <a:lnTo>
                    <a:pt x="3467" y="1174"/>
                  </a:lnTo>
                  <a:lnTo>
                    <a:pt x="3495" y="1257"/>
                  </a:lnTo>
                  <a:lnTo>
                    <a:pt x="3519" y="1342"/>
                  </a:lnTo>
                  <a:lnTo>
                    <a:pt x="3539" y="1428"/>
                  </a:lnTo>
                  <a:lnTo>
                    <a:pt x="3555" y="1516"/>
                  </a:lnTo>
                  <a:lnTo>
                    <a:pt x="3566" y="1605"/>
                  </a:lnTo>
                  <a:lnTo>
                    <a:pt x="3573" y="1697"/>
                  </a:lnTo>
                  <a:lnTo>
                    <a:pt x="3575" y="1789"/>
                  </a:ln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cs typeface="+mn-ea"/>
                <a:sym typeface="+mn-lt"/>
              </a:endParaRPr>
            </a:p>
          </p:txBody>
        </p:sp>
      </p:grpSp>
      <p:grpSp>
        <p:nvGrpSpPr>
          <p:cNvPr id="15" name="淘宝店chenying0907 13"/>
          <p:cNvGrpSpPr/>
          <p:nvPr/>
        </p:nvGrpSpPr>
        <p:grpSpPr>
          <a:xfrm>
            <a:off x="6094096" y="4446811"/>
            <a:ext cx="966788" cy="967086"/>
            <a:chOff x="4524376" y="3744615"/>
            <a:chExt cx="966788" cy="966788"/>
          </a:xfrm>
        </p:grpSpPr>
        <p:sp>
          <p:nvSpPr>
            <p:cNvPr id="16" name="淘宝店chenying0907 11"/>
            <p:cNvSpPr/>
            <p:nvPr/>
          </p:nvSpPr>
          <p:spPr bwMode="auto">
            <a:xfrm>
              <a:off x="4524376" y="3744615"/>
              <a:ext cx="966788" cy="966788"/>
            </a:xfrm>
            <a:custGeom>
              <a:avLst/>
              <a:gdLst>
                <a:gd name="T0" fmla="*/ 1 w 4869"/>
                <a:gd name="T1" fmla="*/ 2493 h 4872"/>
                <a:gd name="T2" fmla="*/ 3 w 4869"/>
                <a:gd name="T3" fmla="*/ 2311 h 4872"/>
                <a:gd name="T4" fmla="*/ 76 w 4869"/>
                <a:gd name="T5" fmla="*/ 1828 h 4872"/>
                <a:gd name="T6" fmla="*/ 240 w 4869"/>
                <a:gd name="T7" fmla="*/ 1380 h 4872"/>
                <a:gd name="T8" fmla="*/ 483 w 4869"/>
                <a:gd name="T9" fmla="*/ 979 h 4872"/>
                <a:gd name="T10" fmla="*/ 798 w 4869"/>
                <a:gd name="T11" fmla="*/ 634 h 4872"/>
                <a:gd name="T12" fmla="*/ 1172 w 4869"/>
                <a:gd name="T13" fmla="*/ 353 h 4872"/>
                <a:gd name="T14" fmla="*/ 1598 w 4869"/>
                <a:gd name="T15" fmla="*/ 148 h 4872"/>
                <a:gd name="T16" fmla="*/ 2063 w 4869"/>
                <a:gd name="T17" fmla="*/ 28 h 4872"/>
                <a:gd name="T18" fmla="*/ 2559 w 4869"/>
                <a:gd name="T19" fmla="*/ 3 h 4872"/>
                <a:gd name="T20" fmla="*/ 3042 w 4869"/>
                <a:gd name="T21" fmla="*/ 77 h 4872"/>
                <a:gd name="T22" fmla="*/ 3490 w 4869"/>
                <a:gd name="T23" fmla="*/ 240 h 4872"/>
                <a:gd name="T24" fmla="*/ 3891 w 4869"/>
                <a:gd name="T25" fmla="*/ 485 h 4872"/>
                <a:gd name="T26" fmla="*/ 4236 w 4869"/>
                <a:gd name="T27" fmla="*/ 798 h 4872"/>
                <a:gd name="T28" fmla="*/ 4516 w 4869"/>
                <a:gd name="T29" fmla="*/ 1174 h 4872"/>
                <a:gd name="T30" fmla="*/ 4722 w 4869"/>
                <a:gd name="T31" fmla="*/ 1599 h 4872"/>
                <a:gd name="T32" fmla="*/ 4841 w 4869"/>
                <a:gd name="T33" fmla="*/ 2066 h 4872"/>
                <a:gd name="T34" fmla="*/ 4866 w 4869"/>
                <a:gd name="T35" fmla="*/ 2562 h 4872"/>
                <a:gd name="T36" fmla="*/ 4792 w 4869"/>
                <a:gd name="T37" fmla="*/ 3045 h 4872"/>
                <a:gd name="T38" fmla="*/ 4629 w 4869"/>
                <a:gd name="T39" fmla="*/ 3492 h 4872"/>
                <a:gd name="T40" fmla="*/ 4385 w 4869"/>
                <a:gd name="T41" fmla="*/ 3893 h 4872"/>
                <a:gd name="T42" fmla="*/ 4071 w 4869"/>
                <a:gd name="T43" fmla="*/ 4239 h 4872"/>
                <a:gd name="T44" fmla="*/ 3697 w 4869"/>
                <a:gd name="T45" fmla="*/ 4519 h 4872"/>
                <a:gd name="T46" fmla="*/ 3271 w 4869"/>
                <a:gd name="T47" fmla="*/ 4724 h 4872"/>
                <a:gd name="T48" fmla="*/ 2805 w 4869"/>
                <a:gd name="T49" fmla="*/ 4844 h 4872"/>
                <a:gd name="T50" fmla="*/ 2389 w 4869"/>
                <a:gd name="T51" fmla="*/ 4872 h 4872"/>
                <a:gd name="T52" fmla="*/ 2212 w 4869"/>
                <a:gd name="T53" fmla="*/ 4862 h 4872"/>
                <a:gd name="T54" fmla="*/ 2040 w 4869"/>
                <a:gd name="T55" fmla="*/ 4840 h 4872"/>
                <a:gd name="T56" fmla="*/ 1873 w 4869"/>
                <a:gd name="T57" fmla="*/ 4808 h 4872"/>
                <a:gd name="T58" fmla="*/ 1708 w 4869"/>
                <a:gd name="T59" fmla="*/ 4762 h 4872"/>
                <a:gd name="T60" fmla="*/ 1548 w 4869"/>
                <a:gd name="T61" fmla="*/ 4705 h 4872"/>
                <a:gd name="T62" fmla="*/ 1392 w 4869"/>
                <a:gd name="T63" fmla="*/ 4636 h 4872"/>
                <a:gd name="T64" fmla="*/ 1238 w 4869"/>
                <a:gd name="T65" fmla="*/ 4556 h 4872"/>
                <a:gd name="T66" fmla="*/ 1105 w 4869"/>
                <a:gd name="T67" fmla="*/ 4477 h 4872"/>
                <a:gd name="T68" fmla="*/ 1005 w 4869"/>
                <a:gd name="T69" fmla="*/ 4416 h 4872"/>
                <a:gd name="T70" fmla="*/ 933 w 4869"/>
                <a:gd name="T71" fmla="*/ 4397 h 4872"/>
                <a:gd name="T72" fmla="*/ 871 w 4869"/>
                <a:gd name="T73" fmla="*/ 4416 h 4872"/>
                <a:gd name="T74" fmla="*/ 792 w 4869"/>
                <a:gd name="T75" fmla="*/ 4476 h 4872"/>
                <a:gd name="T76" fmla="*/ 692 w 4869"/>
                <a:gd name="T77" fmla="*/ 4554 h 4872"/>
                <a:gd name="T78" fmla="*/ 580 w 4869"/>
                <a:gd name="T79" fmla="*/ 4616 h 4872"/>
                <a:gd name="T80" fmla="*/ 430 w 4869"/>
                <a:gd name="T81" fmla="*/ 4663 h 4872"/>
                <a:gd name="T82" fmla="*/ 231 w 4869"/>
                <a:gd name="T83" fmla="*/ 4686 h 4872"/>
                <a:gd name="T84" fmla="*/ 231 w 4869"/>
                <a:gd name="T85" fmla="*/ 4650 h 4872"/>
                <a:gd name="T86" fmla="*/ 295 w 4869"/>
                <a:gd name="T87" fmla="*/ 4591 h 4872"/>
                <a:gd name="T88" fmla="*/ 345 w 4869"/>
                <a:gd name="T89" fmla="*/ 4522 h 4872"/>
                <a:gd name="T90" fmla="*/ 380 w 4869"/>
                <a:gd name="T91" fmla="*/ 4449 h 4872"/>
                <a:gd name="T92" fmla="*/ 403 w 4869"/>
                <a:gd name="T93" fmla="*/ 4371 h 4872"/>
                <a:gd name="T94" fmla="*/ 416 w 4869"/>
                <a:gd name="T95" fmla="*/ 4292 h 4872"/>
                <a:gd name="T96" fmla="*/ 417 w 4869"/>
                <a:gd name="T97" fmla="*/ 4163 h 4872"/>
                <a:gd name="T98" fmla="*/ 390 w 4869"/>
                <a:gd name="T99" fmla="*/ 4021 h 4872"/>
                <a:gd name="T100" fmla="*/ 339 w 4869"/>
                <a:gd name="T101" fmla="*/ 3867 h 4872"/>
                <a:gd name="T102" fmla="*/ 222 w 4869"/>
                <a:gd name="T103" fmla="*/ 3566 h 4872"/>
                <a:gd name="T104" fmla="*/ 133 w 4869"/>
                <a:gd name="T105" fmla="*/ 3319 h 4872"/>
                <a:gd name="T106" fmla="*/ 70 w 4869"/>
                <a:gd name="T107" fmla="*/ 3098 h 4872"/>
                <a:gd name="T108" fmla="*/ 23 w 4869"/>
                <a:gd name="T109" fmla="*/ 2854 h 4872"/>
                <a:gd name="T110" fmla="*/ 1 w 4869"/>
                <a:gd name="T111" fmla="*/ 2581 h 4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69" h="4872">
                  <a:moveTo>
                    <a:pt x="0" y="2509"/>
                  </a:moveTo>
                  <a:lnTo>
                    <a:pt x="1" y="2510"/>
                  </a:lnTo>
                  <a:lnTo>
                    <a:pt x="2" y="2512"/>
                  </a:lnTo>
                  <a:lnTo>
                    <a:pt x="1" y="2493"/>
                  </a:lnTo>
                  <a:lnTo>
                    <a:pt x="1" y="2474"/>
                  </a:lnTo>
                  <a:lnTo>
                    <a:pt x="0" y="2456"/>
                  </a:lnTo>
                  <a:lnTo>
                    <a:pt x="0" y="2437"/>
                  </a:lnTo>
                  <a:lnTo>
                    <a:pt x="3" y="2311"/>
                  </a:lnTo>
                  <a:lnTo>
                    <a:pt x="12" y="2187"/>
                  </a:lnTo>
                  <a:lnTo>
                    <a:pt x="28" y="2066"/>
                  </a:lnTo>
                  <a:lnTo>
                    <a:pt x="49" y="1945"/>
                  </a:lnTo>
                  <a:lnTo>
                    <a:pt x="76" y="1828"/>
                  </a:lnTo>
                  <a:lnTo>
                    <a:pt x="109" y="1712"/>
                  </a:lnTo>
                  <a:lnTo>
                    <a:pt x="147" y="1599"/>
                  </a:lnTo>
                  <a:lnTo>
                    <a:pt x="191" y="1488"/>
                  </a:lnTo>
                  <a:lnTo>
                    <a:pt x="240" y="1380"/>
                  </a:lnTo>
                  <a:lnTo>
                    <a:pt x="294" y="1275"/>
                  </a:lnTo>
                  <a:lnTo>
                    <a:pt x="353" y="1174"/>
                  </a:lnTo>
                  <a:lnTo>
                    <a:pt x="416" y="1075"/>
                  </a:lnTo>
                  <a:lnTo>
                    <a:pt x="483" y="979"/>
                  </a:lnTo>
                  <a:lnTo>
                    <a:pt x="555" y="887"/>
                  </a:lnTo>
                  <a:lnTo>
                    <a:pt x="632" y="798"/>
                  </a:lnTo>
                  <a:lnTo>
                    <a:pt x="713" y="714"/>
                  </a:lnTo>
                  <a:lnTo>
                    <a:pt x="798" y="634"/>
                  </a:lnTo>
                  <a:lnTo>
                    <a:pt x="886" y="557"/>
                  </a:lnTo>
                  <a:lnTo>
                    <a:pt x="978" y="485"/>
                  </a:lnTo>
                  <a:lnTo>
                    <a:pt x="1073" y="416"/>
                  </a:lnTo>
                  <a:lnTo>
                    <a:pt x="1172" y="353"/>
                  </a:lnTo>
                  <a:lnTo>
                    <a:pt x="1274" y="294"/>
                  </a:lnTo>
                  <a:lnTo>
                    <a:pt x="1379" y="240"/>
                  </a:lnTo>
                  <a:lnTo>
                    <a:pt x="1486" y="192"/>
                  </a:lnTo>
                  <a:lnTo>
                    <a:pt x="1598" y="148"/>
                  </a:lnTo>
                  <a:lnTo>
                    <a:pt x="1710" y="111"/>
                  </a:lnTo>
                  <a:lnTo>
                    <a:pt x="1825" y="77"/>
                  </a:lnTo>
                  <a:lnTo>
                    <a:pt x="1944" y="50"/>
                  </a:lnTo>
                  <a:lnTo>
                    <a:pt x="2063" y="28"/>
                  </a:lnTo>
                  <a:lnTo>
                    <a:pt x="2185" y="14"/>
                  </a:lnTo>
                  <a:lnTo>
                    <a:pt x="2309" y="3"/>
                  </a:lnTo>
                  <a:lnTo>
                    <a:pt x="2434" y="0"/>
                  </a:lnTo>
                  <a:lnTo>
                    <a:pt x="2559" y="3"/>
                  </a:lnTo>
                  <a:lnTo>
                    <a:pt x="2683" y="14"/>
                  </a:lnTo>
                  <a:lnTo>
                    <a:pt x="2805" y="28"/>
                  </a:lnTo>
                  <a:lnTo>
                    <a:pt x="2925" y="50"/>
                  </a:lnTo>
                  <a:lnTo>
                    <a:pt x="3042" y="77"/>
                  </a:lnTo>
                  <a:lnTo>
                    <a:pt x="3159" y="111"/>
                  </a:lnTo>
                  <a:lnTo>
                    <a:pt x="3271" y="148"/>
                  </a:lnTo>
                  <a:lnTo>
                    <a:pt x="3382" y="192"/>
                  </a:lnTo>
                  <a:lnTo>
                    <a:pt x="3490" y="240"/>
                  </a:lnTo>
                  <a:lnTo>
                    <a:pt x="3595" y="294"/>
                  </a:lnTo>
                  <a:lnTo>
                    <a:pt x="3697" y="353"/>
                  </a:lnTo>
                  <a:lnTo>
                    <a:pt x="3795" y="416"/>
                  </a:lnTo>
                  <a:lnTo>
                    <a:pt x="3891" y="485"/>
                  </a:lnTo>
                  <a:lnTo>
                    <a:pt x="3982" y="557"/>
                  </a:lnTo>
                  <a:lnTo>
                    <a:pt x="4071" y="634"/>
                  </a:lnTo>
                  <a:lnTo>
                    <a:pt x="4156" y="714"/>
                  </a:lnTo>
                  <a:lnTo>
                    <a:pt x="4236" y="798"/>
                  </a:lnTo>
                  <a:lnTo>
                    <a:pt x="4312" y="887"/>
                  </a:lnTo>
                  <a:lnTo>
                    <a:pt x="4385" y="979"/>
                  </a:lnTo>
                  <a:lnTo>
                    <a:pt x="4453" y="1075"/>
                  </a:lnTo>
                  <a:lnTo>
                    <a:pt x="4516" y="1174"/>
                  </a:lnTo>
                  <a:lnTo>
                    <a:pt x="4575" y="1275"/>
                  </a:lnTo>
                  <a:lnTo>
                    <a:pt x="4629" y="1380"/>
                  </a:lnTo>
                  <a:lnTo>
                    <a:pt x="4678" y="1488"/>
                  </a:lnTo>
                  <a:lnTo>
                    <a:pt x="4722" y="1599"/>
                  </a:lnTo>
                  <a:lnTo>
                    <a:pt x="4759" y="1712"/>
                  </a:lnTo>
                  <a:lnTo>
                    <a:pt x="4792" y="1828"/>
                  </a:lnTo>
                  <a:lnTo>
                    <a:pt x="4820" y="1945"/>
                  </a:lnTo>
                  <a:lnTo>
                    <a:pt x="4841" y="2066"/>
                  </a:lnTo>
                  <a:lnTo>
                    <a:pt x="4856" y="2187"/>
                  </a:lnTo>
                  <a:lnTo>
                    <a:pt x="4866" y="2311"/>
                  </a:lnTo>
                  <a:lnTo>
                    <a:pt x="4869" y="2437"/>
                  </a:lnTo>
                  <a:lnTo>
                    <a:pt x="4866" y="2562"/>
                  </a:lnTo>
                  <a:lnTo>
                    <a:pt x="4856" y="2686"/>
                  </a:lnTo>
                  <a:lnTo>
                    <a:pt x="4841" y="2808"/>
                  </a:lnTo>
                  <a:lnTo>
                    <a:pt x="4820" y="2927"/>
                  </a:lnTo>
                  <a:lnTo>
                    <a:pt x="4792" y="3045"/>
                  </a:lnTo>
                  <a:lnTo>
                    <a:pt x="4759" y="3160"/>
                  </a:lnTo>
                  <a:lnTo>
                    <a:pt x="4722" y="3274"/>
                  </a:lnTo>
                  <a:lnTo>
                    <a:pt x="4678" y="3385"/>
                  </a:lnTo>
                  <a:lnTo>
                    <a:pt x="4629" y="3492"/>
                  </a:lnTo>
                  <a:lnTo>
                    <a:pt x="4575" y="3597"/>
                  </a:lnTo>
                  <a:lnTo>
                    <a:pt x="4516" y="3699"/>
                  </a:lnTo>
                  <a:lnTo>
                    <a:pt x="4453" y="3799"/>
                  </a:lnTo>
                  <a:lnTo>
                    <a:pt x="4385" y="3893"/>
                  </a:lnTo>
                  <a:lnTo>
                    <a:pt x="4312" y="3986"/>
                  </a:lnTo>
                  <a:lnTo>
                    <a:pt x="4236" y="4074"/>
                  </a:lnTo>
                  <a:lnTo>
                    <a:pt x="4156" y="4158"/>
                  </a:lnTo>
                  <a:lnTo>
                    <a:pt x="4071" y="4239"/>
                  </a:lnTo>
                  <a:lnTo>
                    <a:pt x="3982" y="4316"/>
                  </a:lnTo>
                  <a:lnTo>
                    <a:pt x="3891" y="4388"/>
                  </a:lnTo>
                  <a:lnTo>
                    <a:pt x="3795" y="4456"/>
                  </a:lnTo>
                  <a:lnTo>
                    <a:pt x="3697" y="4519"/>
                  </a:lnTo>
                  <a:lnTo>
                    <a:pt x="3595" y="4578"/>
                  </a:lnTo>
                  <a:lnTo>
                    <a:pt x="3490" y="4632"/>
                  </a:lnTo>
                  <a:lnTo>
                    <a:pt x="3382" y="4680"/>
                  </a:lnTo>
                  <a:lnTo>
                    <a:pt x="3271" y="4724"/>
                  </a:lnTo>
                  <a:lnTo>
                    <a:pt x="3159" y="4763"/>
                  </a:lnTo>
                  <a:lnTo>
                    <a:pt x="3042" y="4795"/>
                  </a:lnTo>
                  <a:lnTo>
                    <a:pt x="2925" y="4822"/>
                  </a:lnTo>
                  <a:lnTo>
                    <a:pt x="2805" y="4844"/>
                  </a:lnTo>
                  <a:lnTo>
                    <a:pt x="2683" y="4860"/>
                  </a:lnTo>
                  <a:lnTo>
                    <a:pt x="2559" y="4869"/>
                  </a:lnTo>
                  <a:lnTo>
                    <a:pt x="2434" y="4872"/>
                  </a:lnTo>
                  <a:lnTo>
                    <a:pt x="2389" y="4872"/>
                  </a:lnTo>
                  <a:lnTo>
                    <a:pt x="2345" y="4871"/>
                  </a:lnTo>
                  <a:lnTo>
                    <a:pt x="2300" y="4869"/>
                  </a:lnTo>
                  <a:lnTo>
                    <a:pt x="2256" y="4866"/>
                  </a:lnTo>
                  <a:lnTo>
                    <a:pt x="2212" y="4862"/>
                  </a:lnTo>
                  <a:lnTo>
                    <a:pt x="2169" y="4858"/>
                  </a:lnTo>
                  <a:lnTo>
                    <a:pt x="2125" y="4853"/>
                  </a:lnTo>
                  <a:lnTo>
                    <a:pt x="2082" y="4847"/>
                  </a:lnTo>
                  <a:lnTo>
                    <a:pt x="2040" y="4840"/>
                  </a:lnTo>
                  <a:lnTo>
                    <a:pt x="1998" y="4834"/>
                  </a:lnTo>
                  <a:lnTo>
                    <a:pt x="1956" y="4826"/>
                  </a:lnTo>
                  <a:lnTo>
                    <a:pt x="1913" y="4817"/>
                  </a:lnTo>
                  <a:lnTo>
                    <a:pt x="1873" y="4808"/>
                  </a:lnTo>
                  <a:lnTo>
                    <a:pt x="1831" y="4798"/>
                  </a:lnTo>
                  <a:lnTo>
                    <a:pt x="1789" y="4786"/>
                  </a:lnTo>
                  <a:lnTo>
                    <a:pt x="1749" y="4774"/>
                  </a:lnTo>
                  <a:lnTo>
                    <a:pt x="1708" y="4762"/>
                  </a:lnTo>
                  <a:lnTo>
                    <a:pt x="1668" y="4749"/>
                  </a:lnTo>
                  <a:lnTo>
                    <a:pt x="1628" y="4734"/>
                  </a:lnTo>
                  <a:lnTo>
                    <a:pt x="1588" y="4720"/>
                  </a:lnTo>
                  <a:lnTo>
                    <a:pt x="1548" y="4705"/>
                  </a:lnTo>
                  <a:lnTo>
                    <a:pt x="1509" y="4689"/>
                  </a:lnTo>
                  <a:lnTo>
                    <a:pt x="1469" y="4672"/>
                  </a:lnTo>
                  <a:lnTo>
                    <a:pt x="1431" y="4654"/>
                  </a:lnTo>
                  <a:lnTo>
                    <a:pt x="1392" y="4636"/>
                  </a:lnTo>
                  <a:lnTo>
                    <a:pt x="1353" y="4617"/>
                  </a:lnTo>
                  <a:lnTo>
                    <a:pt x="1315" y="4598"/>
                  </a:lnTo>
                  <a:lnTo>
                    <a:pt x="1277" y="4578"/>
                  </a:lnTo>
                  <a:lnTo>
                    <a:pt x="1238" y="4556"/>
                  </a:lnTo>
                  <a:lnTo>
                    <a:pt x="1201" y="4535"/>
                  </a:lnTo>
                  <a:lnTo>
                    <a:pt x="1163" y="4512"/>
                  </a:lnTo>
                  <a:lnTo>
                    <a:pt x="1126" y="4490"/>
                  </a:lnTo>
                  <a:lnTo>
                    <a:pt x="1105" y="4477"/>
                  </a:lnTo>
                  <a:lnTo>
                    <a:pt x="1083" y="4464"/>
                  </a:lnTo>
                  <a:lnTo>
                    <a:pt x="1057" y="4447"/>
                  </a:lnTo>
                  <a:lnTo>
                    <a:pt x="1026" y="4428"/>
                  </a:lnTo>
                  <a:lnTo>
                    <a:pt x="1005" y="4416"/>
                  </a:lnTo>
                  <a:lnTo>
                    <a:pt x="986" y="4407"/>
                  </a:lnTo>
                  <a:lnTo>
                    <a:pt x="967" y="4401"/>
                  </a:lnTo>
                  <a:lnTo>
                    <a:pt x="950" y="4397"/>
                  </a:lnTo>
                  <a:lnTo>
                    <a:pt x="933" y="4397"/>
                  </a:lnTo>
                  <a:lnTo>
                    <a:pt x="917" y="4398"/>
                  </a:lnTo>
                  <a:lnTo>
                    <a:pt x="901" y="4403"/>
                  </a:lnTo>
                  <a:lnTo>
                    <a:pt x="887" y="4409"/>
                  </a:lnTo>
                  <a:lnTo>
                    <a:pt x="871" y="4416"/>
                  </a:lnTo>
                  <a:lnTo>
                    <a:pt x="856" y="4426"/>
                  </a:lnTo>
                  <a:lnTo>
                    <a:pt x="840" y="4436"/>
                  </a:lnTo>
                  <a:lnTo>
                    <a:pt x="825" y="4448"/>
                  </a:lnTo>
                  <a:lnTo>
                    <a:pt x="792" y="4476"/>
                  </a:lnTo>
                  <a:lnTo>
                    <a:pt x="756" y="4507"/>
                  </a:lnTo>
                  <a:lnTo>
                    <a:pt x="736" y="4522"/>
                  </a:lnTo>
                  <a:lnTo>
                    <a:pt x="714" y="4538"/>
                  </a:lnTo>
                  <a:lnTo>
                    <a:pt x="692" y="4554"/>
                  </a:lnTo>
                  <a:lnTo>
                    <a:pt x="667" y="4571"/>
                  </a:lnTo>
                  <a:lnTo>
                    <a:pt x="640" y="4587"/>
                  </a:lnTo>
                  <a:lnTo>
                    <a:pt x="612" y="4601"/>
                  </a:lnTo>
                  <a:lnTo>
                    <a:pt x="580" y="4616"/>
                  </a:lnTo>
                  <a:lnTo>
                    <a:pt x="546" y="4630"/>
                  </a:lnTo>
                  <a:lnTo>
                    <a:pt x="510" y="4642"/>
                  </a:lnTo>
                  <a:lnTo>
                    <a:pt x="472" y="4653"/>
                  </a:lnTo>
                  <a:lnTo>
                    <a:pt x="430" y="4663"/>
                  </a:lnTo>
                  <a:lnTo>
                    <a:pt x="385" y="4672"/>
                  </a:lnTo>
                  <a:lnTo>
                    <a:pt x="338" y="4679"/>
                  </a:lnTo>
                  <a:lnTo>
                    <a:pt x="286" y="4684"/>
                  </a:lnTo>
                  <a:lnTo>
                    <a:pt x="231" y="4686"/>
                  </a:lnTo>
                  <a:lnTo>
                    <a:pt x="172" y="4686"/>
                  </a:lnTo>
                  <a:lnTo>
                    <a:pt x="193" y="4675"/>
                  </a:lnTo>
                  <a:lnTo>
                    <a:pt x="212" y="4662"/>
                  </a:lnTo>
                  <a:lnTo>
                    <a:pt x="231" y="4650"/>
                  </a:lnTo>
                  <a:lnTo>
                    <a:pt x="249" y="4636"/>
                  </a:lnTo>
                  <a:lnTo>
                    <a:pt x="265" y="4622"/>
                  </a:lnTo>
                  <a:lnTo>
                    <a:pt x="280" y="4606"/>
                  </a:lnTo>
                  <a:lnTo>
                    <a:pt x="295" y="4591"/>
                  </a:lnTo>
                  <a:lnTo>
                    <a:pt x="309" y="4574"/>
                  </a:lnTo>
                  <a:lnTo>
                    <a:pt x="321" y="4557"/>
                  </a:lnTo>
                  <a:lnTo>
                    <a:pt x="333" y="4541"/>
                  </a:lnTo>
                  <a:lnTo>
                    <a:pt x="345" y="4522"/>
                  </a:lnTo>
                  <a:lnTo>
                    <a:pt x="355" y="4504"/>
                  </a:lnTo>
                  <a:lnTo>
                    <a:pt x="364" y="4486"/>
                  </a:lnTo>
                  <a:lnTo>
                    <a:pt x="373" y="4467"/>
                  </a:lnTo>
                  <a:lnTo>
                    <a:pt x="380" y="4449"/>
                  </a:lnTo>
                  <a:lnTo>
                    <a:pt x="386" y="4430"/>
                  </a:lnTo>
                  <a:lnTo>
                    <a:pt x="393" y="4410"/>
                  </a:lnTo>
                  <a:lnTo>
                    <a:pt x="399" y="4391"/>
                  </a:lnTo>
                  <a:lnTo>
                    <a:pt x="403" y="4371"/>
                  </a:lnTo>
                  <a:lnTo>
                    <a:pt x="408" y="4351"/>
                  </a:lnTo>
                  <a:lnTo>
                    <a:pt x="411" y="4332"/>
                  </a:lnTo>
                  <a:lnTo>
                    <a:pt x="413" y="4313"/>
                  </a:lnTo>
                  <a:lnTo>
                    <a:pt x="416" y="4292"/>
                  </a:lnTo>
                  <a:lnTo>
                    <a:pt x="418" y="4273"/>
                  </a:lnTo>
                  <a:lnTo>
                    <a:pt x="419" y="4235"/>
                  </a:lnTo>
                  <a:lnTo>
                    <a:pt x="419" y="4199"/>
                  </a:lnTo>
                  <a:lnTo>
                    <a:pt x="417" y="4163"/>
                  </a:lnTo>
                  <a:lnTo>
                    <a:pt x="412" y="4129"/>
                  </a:lnTo>
                  <a:lnTo>
                    <a:pt x="407" y="4093"/>
                  </a:lnTo>
                  <a:lnTo>
                    <a:pt x="399" y="4057"/>
                  </a:lnTo>
                  <a:lnTo>
                    <a:pt x="390" y="4021"/>
                  </a:lnTo>
                  <a:lnTo>
                    <a:pt x="378" y="3984"/>
                  </a:lnTo>
                  <a:lnTo>
                    <a:pt x="367" y="3945"/>
                  </a:lnTo>
                  <a:lnTo>
                    <a:pt x="354" y="3907"/>
                  </a:lnTo>
                  <a:lnTo>
                    <a:pt x="339" y="3867"/>
                  </a:lnTo>
                  <a:lnTo>
                    <a:pt x="324" y="3827"/>
                  </a:lnTo>
                  <a:lnTo>
                    <a:pt x="292" y="3743"/>
                  </a:lnTo>
                  <a:lnTo>
                    <a:pt x="258" y="3657"/>
                  </a:lnTo>
                  <a:lnTo>
                    <a:pt x="222" y="3566"/>
                  </a:lnTo>
                  <a:lnTo>
                    <a:pt x="186" y="3472"/>
                  </a:lnTo>
                  <a:lnTo>
                    <a:pt x="168" y="3422"/>
                  </a:lnTo>
                  <a:lnTo>
                    <a:pt x="150" y="3371"/>
                  </a:lnTo>
                  <a:lnTo>
                    <a:pt x="133" y="3319"/>
                  </a:lnTo>
                  <a:lnTo>
                    <a:pt x="116" y="3266"/>
                  </a:lnTo>
                  <a:lnTo>
                    <a:pt x="100" y="3212"/>
                  </a:lnTo>
                  <a:lnTo>
                    <a:pt x="84" y="3156"/>
                  </a:lnTo>
                  <a:lnTo>
                    <a:pt x="70" y="3098"/>
                  </a:lnTo>
                  <a:lnTo>
                    <a:pt x="56" y="3040"/>
                  </a:lnTo>
                  <a:lnTo>
                    <a:pt x="44" y="2979"/>
                  </a:lnTo>
                  <a:lnTo>
                    <a:pt x="33" y="2917"/>
                  </a:lnTo>
                  <a:lnTo>
                    <a:pt x="23" y="2854"/>
                  </a:lnTo>
                  <a:lnTo>
                    <a:pt x="16" y="2788"/>
                  </a:lnTo>
                  <a:lnTo>
                    <a:pt x="9" y="2721"/>
                  </a:lnTo>
                  <a:lnTo>
                    <a:pt x="4" y="2652"/>
                  </a:lnTo>
                  <a:lnTo>
                    <a:pt x="1" y="2581"/>
                  </a:lnTo>
                  <a:lnTo>
                    <a:pt x="0" y="2509"/>
                  </a:lnTo>
                  <a:close/>
                </a:path>
              </a:pathLst>
            </a:custGeom>
            <a:solidFill>
              <a:schemeClr val="accent2"/>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cs typeface="+mn-ea"/>
                <a:sym typeface="+mn-lt"/>
              </a:endParaRPr>
            </a:p>
          </p:txBody>
        </p:sp>
        <p:sp>
          <p:nvSpPr>
            <p:cNvPr id="17" name="淘宝店chenying0907 12"/>
            <p:cNvSpPr/>
            <p:nvPr/>
          </p:nvSpPr>
          <p:spPr bwMode="auto">
            <a:xfrm>
              <a:off x="4652963" y="3873203"/>
              <a:ext cx="709613" cy="709613"/>
            </a:xfrm>
            <a:custGeom>
              <a:avLst/>
              <a:gdLst>
                <a:gd name="T0" fmla="*/ 9 w 3575"/>
                <a:gd name="T1" fmla="*/ 1972 h 3578"/>
                <a:gd name="T2" fmla="*/ 56 w 3575"/>
                <a:gd name="T3" fmla="*/ 2236 h 3578"/>
                <a:gd name="T4" fmla="*/ 139 w 3575"/>
                <a:gd name="T5" fmla="*/ 2485 h 3578"/>
                <a:gd name="T6" fmla="*/ 258 w 3575"/>
                <a:gd name="T7" fmla="*/ 2718 h 3578"/>
                <a:gd name="T8" fmla="*/ 408 w 3575"/>
                <a:gd name="T9" fmla="*/ 2927 h 3578"/>
                <a:gd name="T10" fmla="*/ 585 w 3575"/>
                <a:gd name="T11" fmla="*/ 3113 h 3578"/>
                <a:gd name="T12" fmla="*/ 787 w 3575"/>
                <a:gd name="T13" fmla="*/ 3272 h 3578"/>
                <a:gd name="T14" fmla="*/ 1012 w 3575"/>
                <a:gd name="T15" fmla="*/ 3402 h 3578"/>
                <a:gd name="T16" fmla="*/ 1255 w 3575"/>
                <a:gd name="T17" fmla="*/ 3498 h 3578"/>
                <a:gd name="T18" fmla="*/ 1515 w 3575"/>
                <a:gd name="T19" fmla="*/ 3558 h 3578"/>
                <a:gd name="T20" fmla="*/ 1787 w 3575"/>
                <a:gd name="T21" fmla="*/ 3578 h 3578"/>
                <a:gd name="T22" fmla="*/ 2060 w 3575"/>
                <a:gd name="T23" fmla="*/ 3558 h 3578"/>
                <a:gd name="T24" fmla="*/ 2319 w 3575"/>
                <a:gd name="T25" fmla="*/ 3498 h 3578"/>
                <a:gd name="T26" fmla="*/ 2562 w 3575"/>
                <a:gd name="T27" fmla="*/ 3402 h 3578"/>
                <a:gd name="T28" fmla="*/ 2786 w 3575"/>
                <a:gd name="T29" fmla="*/ 3272 h 3578"/>
                <a:gd name="T30" fmla="*/ 2989 w 3575"/>
                <a:gd name="T31" fmla="*/ 3113 h 3578"/>
                <a:gd name="T32" fmla="*/ 3167 w 3575"/>
                <a:gd name="T33" fmla="*/ 2927 h 3578"/>
                <a:gd name="T34" fmla="*/ 3316 w 3575"/>
                <a:gd name="T35" fmla="*/ 2718 h 3578"/>
                <a:gd name="T36" fmla="*/ 3434 w 3575"/>
                <a:gd name="T37" fmla="*/ 2485 h 3578"/>
                <a:gd name="T38" fmla="*/ 3519 w 3575"/>
                <a:gd name="T39" fmla="*/ 2236 h 3578"/>
                <a:gd name="T40" fmla="*/ 3566 w 3575"/>
                <a:gd name="T41" fmla="*/ 1972 h 3578"/>
                <a:gd name="T42" fmla="*/ 3573 w 3575"/>
                <a:gd name="T43" fmla="*/ 1697 h 3578"/>
                <a:gd name="T44" fmla="*/ 3539 w 3575"/>
                <a:gd name="T45" fmla="*/ 1429 h 3578"/>
                <a:gd name="T46" fmla="*/ 3467 w 3575"/>
                <a:gd name="T47" fmla="*/ 1174 h 3578"/>
                <a:gd name="T48" fmla="*/ 3359 w 3575"/>
                <a:gd name="T49" fmla="*/ 936 h 3578"/>
                <a:gd name="T50" fmla="*/ 3220 w 3575"/>
                <a:gd name="T51" fmla="*/ 718 h 3578"/>
                <a:gd name="T52" fmla="*/ 3051 w 3575"/>
                <a:gd name="T53" fmla="*/ 525 h 3578"/>
                <a:gd name="T54" fmla="*/ 2857 w 3575"/>
                <a:gd name="T55" fmla="*/ 355 h 3578"/>
                <a:gd name="T56" fmla="*/ 2640 w 3575"/>
                <a:gd name="T57" fmla="*/ 217 h 3578"/>
                <a:gd name="T58" fmla="*/ 2402 w 3575"/>
                <a:gd name="T59" fmla="*/ 108 h 3578"/>
                <a:gd name="T60" fmla="*/ 2148 w 3575"/>
                <a:gd name="T61" fmla="*/ 36 h 3578"/>
                <a:gd name="T62" fmla="*/ 1879 w 3575"/>
                <a:gd name="T63" fmla="*/ 3 h 3578"/>
                <a:gd name="T64" fmla="*/ 1604 w 3575"/>
                <a:gd name="T65" fmla="*/ 9 h 3578"/>
                <a:gd name="T66" fmla="*/ 1341 w 3575"/>
                <a:gd name="T67" fmla="*/ 57 h 3578"/>
                <a:gd name="T68" fmla="*/ 1092 w 3575"/>
                <a:gd name="T69" fmla="*/ 141 h 3578"/>
                <a:gd name="T70" fmla="*/ 861 w 3575"/>
                <a:gd name="T71" fmla="*/ 260 h 3578"/>
                <a:gd name="T72" fmla="*/ 650 w 3575"/>
                <a:gd name="T73" fmla="*/ 408 h 3578"/>
                <a:gd name="T74" fmla="*/ 464 w 3575"/>
                <a:gd name="T75" fmla="*/ 587 h 3578"/>
                <a:gd name="T76" fmla="*/ 305 w 3575"/>
                <a:gd name="T77" fmla="*/ 790 h 3578"/>
                <a:gd name="T78" fmla="*/ 175 w 3575"/>
                <a:gd name="T79" fmla="*/ 1014 h 3578"/>
                <a:gd name="T80" fmla="*/ 80 w 3575"/>
                <a:gd name="T81" fmla="*/ 1257 h 3578"/>
                <a:gd name="T82" fmla="*/ 20 w 3575"/>
                <a:gd name="T83" fmla="*/ 1517 h 3578"/>
                <a:gd name="T84" fmla="*/ 0 w 3575"/>
                <a:gd name="T85" fmla="*/ 1790 h 3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75" h="3578">
                  <a:moveTo>
                    <a:pt x="0" y="1790"/>
                  </a:moveTo>
                  <a:lnTo>
                    <a:pt x="2" y="1881"/>
                  </a:lnTo>
                  <a:lnTo>
                    <a:pt x="9" y="1972"/>
                  </a:lnTo>
                  <a:lnTo>
                    <a:pt x="20" y="2061"/>
                  </a:lnTo>
                  <a:lnTo>
                    <a:pt x="36" y="2150"/>
                  </a:lnTo>
                  <a:lnTo>
                    <a:pt x="56" y="2236"/>
                  </a:lnTo>
                  <a:lnTo>
                    <a:pt x="80" y="2322"/>
                  </a:lnTo>
                  <a:lnTo>
                    <a:pt x="108" y="2404"/>
                  </a:lnTo>
                  <a:lnTo>
                    <a:pt x="139" y="2485"/>
                  </a:lnTo>
                  <a:lnTo>
                    <a:pt x="175" y="2565"/>
                  </a:lnTo>
                  <a:lnTo>
                    <a:pt x="215" y="2642"/>
                  </a:lnTo>
                  <a:lnTo>
                    <a:pt x="258" y="2718"/>
                  </a:lnTo>
                  <a:lnTo>
                    <a:pt x="305" y="2790"/>
                  </a:lnTo>
                  <a:lnTo>
                    <a:pt x="355" y="2860"/>
                  </a:lnTo>
                  <a:lnTo>
                    <a:pt x="408" y="2927"/>
                  </a:lnTo>
                  <a:lnTo>
                    <a:pt x="464" y="2993"/>
                  </a:lnTo>
                  <a:lnTo>
                    <a:pt x="523" y="3055"/>
                  </a:lnTo>
                  <a:lnTo>
                    <a:pt x="585" y="3113"/>
                  </a:lnTo>
                  <a:lnTo>
                    <a:pt x="650" y="3170"/>
                  </a:lnTo>
                  <a:lnTo>
                    <a:pt x="717" y="3223"/>
                  </a:lnTo>
                  <a:lnTo>
                    <a:pt x="787" y="3272"/>
                  </a:lnTo>
                  <a:lnTo>
                    <a:pt x="861" y="3320"/>
                  </a:lnTo>
                  <a:lnTo>
                    <a:pt x="935" y="3362"/>
                  </a:lnTo>
                  <a:lnTo>
                    <a:pt x="1012" y="3402"/>
                  </a:lnTo>
                  <a:lnTo>
                    <a:pt x="1092" y="3438"/>
                  </a:lnTo>
                  <a:lnTo>
                    <a:pt x="1173" y="3470"/>
                  </a:lnTo>
                  <a:lnTo>
                    <a:pt x="1255" y="3498"/>
                  </a:lnTo>
                  <a:lnTo>
                    <a:pt x="1341" y="3521"/>
                  </a:lnTo>
                  <a:lnTo>
                    <a:pt x="1427" y="3542"/>
                  </a:lnTo>
                  <a:lnTo>
                    <a:pt x="1515" y="3558"/>
                  </a:lnTo>
                  <a:lnTo>
                    <a:pt x="1604" y="3569"/>
                  </a:lnTo>
                  <a:lnTo>
                    <a:pt x="1696" y="3576"/>
                  </a:lnTo>
                  <a:lnTo>
                    <a:pt x="1787" y="3578"/>
                  </a:lnTo>
                  <a:lnTo>
                    <a:pt x="1879" y="3576"/>
                  </a:lnTo>
                  <a:lnTo>
                    <a:pt x="1971" y="3569"/>
                  </a:lnTo>
                  <a:lnTo>
                    <a:pt x="2060" y="3558"/>
                  </a:lnTo>
                  <a:lnTo>
                    <a:pt x="2148" y="3542"/>
                  </a:lnTo>
                  <a:lnTo>
                    <a:pt x="2234" y="3521"/>
                  </a:lnTo>
                  <a:lnTo>
                    <a:pt x="2319" y="3498"/>
                  </a:lnTo>
                  <a:lnTo>
                    <a:pt x="2402" y="3470"/>
                  </a:lnTo>
                  <a:lnTo>
                    <a:pt x="2483" y="3438"/>
                  </a:lnTo>
                  <a:lnTo>
                    <a:pt x="2562" y="3402"/>
                  </a:lnTo>
                  <a:lnTo>
                    <a:pt x="2640" y="3362"/>
                  </a:lnTo>
                  <a:lnTo>
                    <a:pt x="2714" y="3320"/>
                  </a:lnTo>
                  <a:lnTo>
                    <a:pt x="2786" y="3272"/>
                  </a:lnTo>
                  <a:lnTo>
                    <a:pt x="2857" y="3223"/>
                  </a:lnTo>
                  <a:lnTo>
                    <a:pt x="2925" y="3170"/>
                  </a:lnTo>
                  <a:lnTo>
                    <a:pt x="2989" y="3113"/>
                  </a:lnTo>
                  <a:lnTo>
                    <a:pt x="3051" y="3055"/>
                  </a:lnTo>
                  <a:lnTo>
                    <a:pt x="3111" y="2993"/>
                  </a:lnTo>
                  <a:lnTo>
                    <a:pt x="3167" y="2927"/>
                  </a:lnTo>
                  <a:lnTo>
                    <a:pt x="3220" y="2860"/>
                  </a:lnTo>
                  <a:lnTo>
                    <a:pt x="3270" y="2790"/>
                  </a:lnTo>
                  <a:lnTo>
                    <a:pt x="3316" y="2718"/>
                  </a:lnTo>
                  <a:lnTo>
                    <a:pt x="3359" y="2642"/>
                  </a:lnTo>
                  <a:lnTo>
                    <a:pt x="3398" y="2565"/>
                  </a:lnTo>
                  <a:lnTo>
                    <a:pt x="3434" y="2485"/>
                  </a:lnTo>
                  <a:lnTo>
                    <a:pt x="3467" y="2404"/>
                  </a:lnTo>
                  <a:lnTo>
                    <a:pt x="3495" y="2322"/>
                  </a:lnTo>
                  <a:lnTo>
                    <a:pt x="3519" y="2236"/>
                  </a:lnTo>
                  <a:lnTo>
                    <a:pt x="3539" y="2150"/>
                  </a:lnTo>
                  <a:lnTo>
                    <a:pt x="3555" y="2061"/>
                  </a:lnTo>
                  <a:lnTo>
                    <a:pt x="3566" y="1972"/>
                  </a:lnTo>
                  <a:lnTo>
                    <a:pt x="3573" y="1881"/>
                  </a:lnTo>
                  <a:lnTo>
                    <a:pt x="3575" y="1790"/>
                  </a:lnTo>
                  <a:lnTo>
                    <a:pt x="3573" y="1697"/>
                  </a:lnTo>
                  <a:lnTo>
                    <a:pt x="3566" y="1607"/>
                  </a:lnTo>
                  <a:lnTo>
                    <a:pt x="3555" y="1517"/>
                  </a:lnTo>
                  <a:lnTo>
                    <a:pt x="3539" y="1429"/>
                  </a:lnTo>
                  <a:lnTo>
                    <a:pt x="3519" y="1342"/>
                  </a:lnTo>
                  <a:lnTo>
                    <a:pt x="3495" y="1257"/>
                  </a:lnTo>
                  <a:lnTo>
                    <a:pt x="3467" y="1174"/>
                  </a:lnTo>
                  <a:lnTo>
                    <a:pt x="3434" y="1093"/>
                  </a:lnTo>
                  <a:lnTo>
                    <a:pt x="3398" y="1014"/>
                  </a:lnTo>
                  <a:lnTo>
                    <a:pt x="3359" y="936"/>
                  </a:lnTo>
                  <a:lnTo>
                    <a:pt x="3316" y="862"/>
                  </a:lnTo>
                  <a:lnTo>
                    <a:pt x="3270" y="790"/>
                  </a:lnTo>
                  <a:lnTo>
                    <a:pt x="3220" y="718"/>
                  </a:lnTo>
                  <a:lnTo>
                    <a:pt x="3167" y="651"/>
                  </a:lnTo>
                  <a:lnTo>
                    <a:pt x="3111" y="587"/>
                  </a:lnTo>
                  <a:lnTo>
                    <a:pt x="3051" y="525"/>
                  </a:lnTo>
                  <a:lnTo>
                    <a:pt x="2989" y="465"/>
                  </a:lnTo>
                  <a:lnTo>
                    <a:pt x="2925" y="408"/>
                  </a:lnTo>
                  <a:lnTo>
                    <a:pt x="2857" y="355"/>
                  </a:lnTo>
                  <a:lnTo>
                    <a:pt x="2786" y="306"/>
                  </a:lnTo>
                  <a:lnTo>
                    <a:pt x="2714" y="260"/>
                  </a:lnTo>
                  <a:lnTo>
                    <a:pt x="2640" y="217"/>
                  </a:lnTo>
                  <a:lnTo>
                    <a:pt x="2562" y="177"/>
                  </a:lnTo>
                  <a:lnTo>
                    <a:pt x="2483" y="141"/>
                  </a:lnTo>
                  <a:lnTo>
                    <a:pt x="2402" y="108"/>
                  </a:lnTo>
                  <a:lnTo>
                    <a:pt x="2319" y="80"/>
                  </a:lnTo>
                  <a:lnTo>
                    <a:pt x="2234" y="57"/>
                  </a:lnTo>
                  <a:lnTo>
                    <a:pt x="2148" y="36"/>
                  </a:lnTo>
                  <a:lnTo>
                    <a:pt x="2060" y="21"/>
                  </a:lnTo>
                  <a:lnTo>
                    <a:pt x="1971" y="9"/>
                  </a:lnTo>
                  <a:lnTo>
                    <a:pt x="1879" y="3"/>
                  </a:lnTo>
                  <a:lnTo>
                    <a:pt x="1787" y="0"/>
                  </a:lnTo>
                  <a:lnTo>
                    <a:pt x="1696" y="3"/>
                  </a:lnTo>
                  <a:lnTo>
                    <a:pt x="1604" y="9"/>
                  </a:lnTo>
                  <a:lnTo>
                    <a:pt x="1515" y="21"/>
                  </a:lnTo>
                  <a:lnTo>
                    <a:pt x="1427" y="36"/>
                  </a:lnTo>
                  <a:lnTo>
                    <a:pt x="1341" y="57"/>
                  </a:lnTo>
                  <a:lnTo>
                    <a:pt x="1255" y="80"/>
                  </a:lnTo>
                  <a:lnTo>
                    <a:pt x="1173" y="108"/>
                  </a:lnTo>
                  <a:lnTo>
                    <a:pt x="1092" y="141"/>
                  </a:lnTo>
                  <a:lnTo>
                    <a:pt x="1012" y="177"/>
                  </a:lnTo>
                  <a:lnTo>
                    <a:pt x="935" y="217"/>
                  </a:lnTo>
                  <a:lnTo>
                    <a:pt x="861" y="260"/>
                  </a:lnTo>
                  <a:lnTo>
                    <a:pt x="787" y="306"/>
                  </a:lnTo>
                  <a:lnTo>
                    <a:pt x="717" y="355"/>
                  </a:lnTo>
                  <a:lnTo>
                    <a:pt x="650" y="408"/>
                  </a:lnTo>
                  <a:lnTo>
                    <a:pt x="585" y="465"/>
                  </a:lnTo>
                  <a:lnTo>
                    <a:pt x="523" y="525"/>
                  </a:lnTo>
                  <a:lnTo>
                    <a:pt x="464" y="587"/>
                  </a:lnTo>
                  <a:lnTo>
                    <a:pt x="408" y="651"/>
                  </a:lnTo>
                  <a:lnTo>
                    <a:pt x="355" y="718"/>
                  </a:lnTo>
                  <a:lnTo>
                    <a:pt x="305" y="790"/>
                  </a:lnTo>
                  <a:lnTo>
                    <a:pt x="258" y="862"/>
                  </a:lnTo>
                  <a:lnTo>
                    <a:pt x="215" y="936"/>
                  </a:lnTo>
                  <a:lnTo>
                    <a:pt x="175" y="1014"/>
                  </a:lnTo>
                  <a:lnTo>
                    <a:pt x="139" y="1093"/>
                  </a:lnTo>
                  <a:lnTo>
                    <a:pt x="108" y="1174"/>
                  </a:lnTo>
                  <a:lnTo>
                    <a:pt x="80" y="1257"/>
                  </a:lnTo>
                  <a:lnTo>
                    <a:pt x="56" y="1342"/>
                  </a:lnTo>
                  <a:lnTo>
                    <a:pt x="36" y="1429"/>
                  </a:lnTo>
                  <a:lnTo>
                    <a:pt x="20" y="1517"/>
                  </a:lnTo>
                  <a:lnTo>
                    <a:pt x="9" y="1607"/>
                  </a:lnTo>
                  <a:lnTo>
                    <a:pt x="2" y="1697"/>
                  </a:lnTo>
                  <a:lnTo>
                    <a:pt x="0" y="1790"/>
                  </a:ln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cs typeface="+mn-ea"/>
                <a:sym typeface="+mn-lt"/>
              </a:endParaRPr>
            </a:p>
          </p:txBody>
        </p:sp>
      </p:grpSp>
      <p:sp>
        <p:nvSpPr>
          <p:cNvPr id="70" name="文本框 21"/>
          <p:cNvSpPr txBox="1"/>
          <p:nvPr/>
        </p:nvSpPr>
        <p:spPr>
          <a:xfrm>
            <a:off x="3213100" y="1833245"/>
            <a:ext cx="1870075" cy="337185"/>
          </a:xfrm>
          <a:prstGeom prst="rect">
            <a:avLst/>
          </a:prstGeom>
          <a:noFill/>
        </p:spPr>
        <p:txBody>
          <a:bodyPr wrap="square" rtlCol="0">
            <a:spAutoFit/>
          </a:bodyPr>
          <a:lstStyle/>
          <a:p>
            <a:pPr algn="r"/>
            <a:r>
              <a:rPr lang="zh-CN" altLang="en-US" sz="1600" b="1" dirty="0">
                <a:solidFill>
                  <a:schemeClr val="tx1">
                    <a:lumMod val="65000"/>
                    <a:lumOff val="35000"/>
                  </a:schemeClr>
                </a:solidFill>
                <a:cs typeface="+mn-ea"/>
                <a:sym typeface="+mn-lt"/>
              </a:rPr>
              <a:t>单击此处输入标题</a:t>
            </a:r>
            <a:endParaRPr lang="zh-CN" altLang="en-US" sz="1200" dirty="0">
              <a:solidFill>
                <a:schemeClr val="tx1">
                  <a:lumMod val="65000"/>
                  <a:lumOff val="35000"/>
                </a:schemeClr>
              </a:solidFill>
              <a:cs typeface="+mn-ea"/>
              <a:sym typeface="+mn-lt"/>
            </a:endParaRPr>
          </a:p>
        </p:txBody>
      </p:sp>
      <p:sp>
        <p:nvSpPr>
          <p:cNvPr id="71" name="文本框 21"/>
          <p:cNvSpPr txBox="1"/>
          <p:nvPr/>
        </p:nvSpPr>
        <p:spPr>
          <a:xfrm>
            <a:off x="7221855" y="2730500"/>
            <a:ext cx="2038350" cy="337185"/>
          </a:xfrm>
          <a:prstGeom prst="rect">
            <a:avLst/>
          </a:prstGeom>
          <a:noFill/>
        </p:spPr>
        <p:txBody>
          <a:bodyPr wrap="square" rtlCol="0">
            <a:spAutoFit/>
          </a:bodyPr>
          <a:lstStyle/>
          <a:p>
            <a:r>
              <a:rPr lang="zh-CN" altLang="en-US" sz="1600" b="1" dirty="0">
                <a:solidFill>
                  <a:schemeClr val="tx1">
                    <a:lumMod val="65000"/>
                    <a:lumOff val="35000"/>
                  </a:schemeClr>
                </a:solidFill>
                <a:cs typeface="+mn-ea"/>
                <a:sym typeface="+mn-lt"/>
              </a:rPr>
              <a:t>单击此处输入标题</a:t>
            </a:r>
            <a:endParaRPr lang="zh-CN" altLang="en-US" sz="1200" dirty="0">
              <a:solidFill>
                <a:schemeClr val="tx1">
                  <a:lumMod val="65000"/>
                  <a:lumOff val="35000"/>
                </a:schemeClr>
              </a:solidFill>
              <a:cs typeface="+mn-ea"/>
              <a:sym typeface="+mn-lt"/>
            </a:endParaRPr>
          </a:p>
        </p:txBody>
      </p:sp>
      <p:sp>
        <p:nvSpPr>
          <p:cNvPr id="72" name="文本框 21"/>
          <p:cNvSpPr txBox="1"/>
          <p:nvPr/>
        </p:nvSpPr>
        <p:spPr>
          <a:xfrm>
            <a:off x="3213100" y="3568700"/>
            <a:ext cx="1856105" cy="337185"/>
          </a:xfrm>
          <a:prstGeom prst="rect">
            <a:avLst/>
          </a:prstGeom>
          <a:noFill/>
        </p:spPr>
        <p:txBody>
          <a:bodyPr wrap="square" rtlCol="0">
            <a:spAutoFit/>
          </a:bodyPr>
          <a:lstStyle/>
          <a:p>
            <a:pPr algn="r"/>
            <a:r>
              <a:rPr lang="zh-CN" altLang="en-US" sz="1600" b="1" dirty="0">
                <a:solidFill>
                  <a:schemeClr val="tx1">
                    <a:lumMod val="65000"/>
                    <a:lumOff val="35000"/>
                  </a:schemeClr>
                </a:solidFill>
                <a:cs typeface="+mn-ea"/>
                <a:sym typeface="+mn-lt"/>
              </a:rPr>
              <a:t>单击此处输入标题</a:t>
            </a:r>
            <a:endParaRPr lang="zh-CN" altLang="en-US" sz="1200" dirty="0">
              <a:solidFill>
                <a:schemeClr val="tx1">
                  <a:lumMod val="65000"/>
                  <a:lumOff val="35000"/>
                </a:schemeClr>
              </a:solidFill>
              <a:cs typeface="+mn-ea"/>
              <a:sym typeface="+mn-lt"/>
            </a:endParaRPr>
          </a:p>
        </p:txBody>
      </p:sp>
      <p:sp>
        <p:nvSpPr>
          <p:cNvPr id="73" name="文本框 21"/>
          <p:cNvSpPr txBox="1"/>
          <p:nvPr/>
        </p:nvSpPr>
        <p:spPr>
          <a:xfrm>
            <a:off x="7205345" y="4498340"/>
            <a:ext cx="1941830" cy="337185"/>
          </a:xfrm>
          <a:prstGeom prst="rect">
            <a:avLst/>
          </a:prstGeom>
          <a:noFill/>
        </p:spPr>
        <p:txBody>
          <a:bodyPr wrap="square" rtlCol="0">
            <a:spAutoFit/>
          </a:bodyPr>
          <a:lstStyle/>
          <a:p>
            <a:r>
              <a:rPr lang="zh-CN" altLang="en-US" sz="1600" b="1" dirty="0">
                <a:solidFill>
                  <a:schemeClr val="tx1">
                    <a:lumMod val="65000"/>
                    <a:lumOff val="35000"/>
                  </a:schemeClr>
                </a:solidFill>
                <a:cs typeface="+mn-ea"/>
                <a:sym typeface="+mn-lt"/>
              </a:rPr>
              <a:t>单击此处输入标题</a:t>
            </a:r>
            <a:endParaRPr lang="zh-CN" altLang="en-US" sz="1200" dirty="0">
              <a:solidFill>
                <a:schemeClr val="tx1">
                  <a:lumMod val="65000"/>
                  <a:lumOff val="35000"/>
                </a:schemeClr>
              </a:solidFill>
              <a:cs typeface="+mn-ea"/>
              <a:sym typeface="+mn-lt"/>
            </a:endParaRPr>
          </a:p>
        </p:txBody>
      </p:sp>
      <p:sp>
        <p:nvSpPr>
          <p:cNvPr id="74" name="TextBox 73"/>
          <p:cNvSpPr txBox="1"/>
          <p:nvPr/>
        </p:nvSpPr>
        <p:spPr>
          <a:xfrm>
            <a:off x="1282700" y="2170430"/>
            <a:ext cx="3801110" cy="613694"/>
          </a:xfrm>
          <a:prstGeom prst="roundRect">
            <a:avLst>
              <a:gd name="adj" fmla="val 0"/>
            </a:avLst>
          </a:prstGeom>
          <a:noFill/>
        </p:spPr>
        <p:txBody>
          <a:bodyPr wrap="square" rtlCol="0">
            <a:spAutoFit/>
          </a:bodyPr>
          <a:lstStyle/>
          <a:p>
            <a:pPr algn="r">
              <a:lnSpc>
                <a:spcPct val="150000"/>
              </a:lnSpc>
            </a:pPr>
            <a:r>
              <a:rPr lang="zh-CN" altLang="en-US" sz="1200" dirty="0">
                <a:solidFill>
                  <a:schemeClr val="tx1">
                    <a:lumMod val="65000"/>
                    <a:lumOff val="35000"/>
                  </a:schemeClr>
                </a:solidFill>
                <a:cs typeface="+mn-ea"/>
                <a:sym typeface="+mn-lt"/>
              </a:rPr>
              <a:t>点击此处更换文本替换文字点击此处更换文本替换文字点击此处更换文本替换文字</a:t>
            </a:r>
            <a:endParaRPr lang="zh-CN" altLang="en-US" sz="900" dirty="0">
              <a:solidFill>
                <a:schemeClr val="tx1">
                  <a:lumMod val="65000"/>
                  <a:lumOff val="35000"/>
                </a:schemeClr>
              </a:solidFill>
              <a:cs typeface="+mn-ea"/>
              <a:sym typeface="+mn-lt"/>
            </a:endParaRPr>
          </a:p>
        </p:txBody>
      </p:sp>
      <p:sp>
        <p:nvSpPr>
          <p:cNvPr id="75" name="TextBox 74"/>
          <p:cNvSpPr txBox="1"/>
          <p:nvPr/>
        </p:nvSpPr>
        <p:spPr>
          <a:xfrm>
            <a:off x="7230745" y="3067685"/>
            <a:ext cx="3854450" cy="613694"/>
          </a:xfrm>
          <a:prstGeom prst="roundRect">
            <a:avLst>
              <a:gd name="adj" fmla="val 0"/>
            </a:avLst>
          </a:prstGeom>
          <a:noFill/>
        </p:spPr>
        <p:txBody>
          <a:bodyPr wrap="square" rtlCol="0">
            <a:spAutoFit/>
          </a:bodyPr>
          <a:lstStyle/>
          <a:p>
            <a:pPr algn="l">
              <a:lnSpc>
                <a:spcPct val="150000"/>
              </a:lnSpc>
            </a:pPr>
            <a:r>
              <a:rPr lang="zh-CN" altLang="en-US" sz="1200" dirty="0">
                <a:solidFill>
                  <a:schemeClr val="tx1">
                    <a:lumMod val="65000"/>
                    <a:lumOff val="35000"/>
                  </a:schemeClr>
                </a:solidFill>
                <a:cs typeface="+mn-ea"/>
                <a:sym typeface="+mn-lt"/>
              </a:rPr>
              <a:t>点击此处更换文本替换文字点击此处更换文本替换文字点击此处更换文本替换文字</a:t>
            </a:r>
            <a:endParaRPr lang="zh-CN" altLang="en-US" sz="900" dirty="0">
              <a:solidFill>
                <a:schemeClr val="tx1">
                  <a:lumMod val="65000"/>
                  <a:lumOff val="35000"/>
                </a:schemeClr>
              </a:solidFill>
              <a:cs typeface="+mn-ea"/>
              <a:sym typeface="+mn-lt"/>
            </a:endParaRPr>
          </a:p>
        </p:txBody>
      </p:sp>
      <p:sp>
        <p:nvSpPr>
          <p:cNvPr id="76" name="TextBox 75"/>
          <p:cNvSpPr txBox="1"/>
          <p:nvPr/>
        </p:nvSpPr>
        <p:spPr>
          <a:xfrm>
            <a:off x="1283335" y="3930015"/>
            <a:ext cx="3785870" cy="613694"/>
          </a:xfrm>
          <a:prstGeom prst="roundRect">
            <a:avLst>
              <a:gd name="adj" fmla="val 0"/>
            </a:avLst>
          </a:prstGeom>
          <a:noFill/>
        </p:spPr>
        <p:txBody>
          <a:bodyPr wrap="square" rtlCol="0">
            <a:spAutoFit/>
          </a:bodyPr>
          <a:lstStyle/>
          <a:p>
            <a:pPr algn="r">
              <a:lnSpc>
                <a:spcPct val="150000"/>
              </a:lnSpc>
            </a:pPr>
            <a:r>
              <a:rPr lang="zh-CN" altLang="en-US" sz="1200" dirty="0">
                <a:solidFill>
                  <a:schemeClr val="tx1">
                    <a:lumMod val="65000"/>
                    <a:lumOff val="35000"/>
                  </a:schemeClr>
                </a:solidFill>
                <a:cs typeface="+mn-ea"/>
                <a:sym typeface="+mn-lt"/>
              </a:rPr>
              <a:t>点击此处更换文本替换文字点击此处更换文本替换文字点击此处更换文本替换文字</a:t>
            </a:r>
            <a:endParaRPr lang="zh-CN" altLang="en-US" sz="900" dirty="0">
              <a:solidFill>
                <a:schemeClr val="tx1">
                  <a:lumMod val="65000"/>
                  <a:lumOff val="35000"/>
                </a:schemeClr>
              </a:solidFill>
              <a:cs typeface="+mn-ea"/>
              <a:sym typeface="+mn-lt"/>
            </a:endParaRPr>
          </a:p>
        </p:txBody>
      </p:sp>
      <p:sp>
        <p:nvSpPr>
          <p:cNvPr id="77" name="TextBox 76"/>
          <p:cNvSpPr txBox="1"/>
          <p:nvPr/>
        </p:nvSpPr>
        <p:spPr>
          <a:xfrm>
            <a:off x="7205345" y="4835525"/>
            <a:ext cx="3879215" cy="613694"/>
          </a:xfrm>
          <a:prstGeom prst="roundRect">
            <a:avLst>
              <a:gd name="adj" fmla="val 0"/>
            </a:avLst>
          </a:prstGeom>
          <a:noFill/>
        </p:spPr>
        <p:txBody>
          <a:bodyPr wrap="square" rtlCol="0">
            <a:spAutoFit/>
          </a:bodyPr>
          <a:lstStyle/>
          <a:p>
            <a:pPr algn="l">
              <a:lnSpc>
                <a:spcPct val="150000"/>
              </a:lnSpc>
            </a:pPr>
            <a:r>
              <a:rPr lang="zh-CN" altLang="en-US" sz="1200" dirty="0">
                <a:solidFill>
                  <a:schemeClr val="tx1">
                    <a:lumMod val="65000"/>
                    <a:lumOff val="35000"/>
                  </a:schemeClr>
                </a:solidFill>
                <a:cs typeface="+mn-ea"/>
                <a:sym typeface="+mn-lt"/>
              </a:rPr>
              <a:t>点击此处更换文本替换文字点击此处更换文本替换文字点击此处更换文本替换文字</a:t>
            </a:r>
            <a:endParaRPr lang="zh-CN" altLang="en-US" sz="900" dirty="0">
              <a:solidFill>
                <a:schemeClr val="tx1">
                  <a:lumMod val="65000"/>
                  <a:lumOff val="35000"/>
                </a:schemeClr>
              </a:solidFill>
              <a:cs typeface="+mn-ea"/>
              <a:sym typeface="+mn-lt"/>
            </a:endParaRPr>
          </a:p>
        </p:txBody>
      </p:sp>
      <p:sp>
        <p:nvSpPr>
          <p:cNvPr id="78" name="TextBox 77"/>
          <p:cNvSpPr txBox="1"/>
          <p:nvPr/>
        </p:nvSpPr>
        <p:spPr>
          <a:xfrm>
            <a:off x="5594883" y="2039438"/>
            <a:ext cx="263236" cy="554169"/>
          </a:xfrm>
          <a:prstGeom prst="roundRect">
            <a:avLst>
              <a:gd name="adj" fmla="val 0"/>
            </a:avLst>
          </a:prstGeom>
          <a:noFill/>
        </p:spPr>
        <p:txBody>
          <a:bodyPr wrap="square" rtlCol="0">
            <a:spAutoFit/>
          </a:bodyPr>
          <a:lstStyle/>
          <a:p>
            <a:pPr algn="r"/>
            <a:r>
              <a:rPr lang="en-US" altLang="zh-CN" sz="3000" dirty="0">
                <a:solidFill>
                  <a:schemeClr val="tx1">
                    <a:lumMod val="65000"/>
                    <a:lumOff val="35000"/>
                  </a:schemeClr>
                </a:solidFill>
                <a:cs typeface="+mn-ea"/>
                <a:sym typeface="+mn-lt"/>
              </a:rPr>
              <a:t>1</a:t>
            </a:r>
          </a:p>
        </p:txBody>
      </p:sp>
      <p:sp>
        <p:nvSpPr>
          <p:cNvPr id="79" name="TextBox 78"/>
          <p:cNvSpPr txBox="1"/>
          <p:nvPr/>
        </p:nvSpPr>
        <p:spPr>
          <a:xfrm>
            <a:off x="6505575" y="2929255"/>
            <a:ext cx="309245" cy="553084"/>
          </a:xfrm>
          <a:prstGeom prst="roundRect">
            <a:avLst>
              <a:gd name="adj" fmla="val 0"/>
            </a:avLst>
          </a:prstGeom>
          <a:noFill/>
        </p:spPr>
        <p:txBody>
          <a:bodyPr wrap="square" rtlCol="0">
            <a:spAutoFit/>
          </a:bodyPr>
          <a:lstStyle/>
          <a:p>
            <a:pPr algn="ctr"/>
            <a:r>
              <a:rPr lang="en-US" altLang="zh-CN" sz="3000" dirty="0">
                <a:solidFill>
                  <a:schemeClr val="tx1">
                    <a:lumMod val="65000"/>
                    <a:lumOff val="35000"/>
                  </a:schemeClr>
                </a:solidFill>
                <a:cs typeface="+mn-ea"/>
                <a:sym typeface="+mn-lt"/>
              </a:rPr>
              <a:t>2</a:t>
            </a:r>
          </a:p>
        </p:txBody>
      </p:sp>
      <p:sp>
        <p:nvSpPr>
          <p:cNvPr id="80" name="TextBox 79"/>
          <p:cNvSpPr txBox="1"/>
          <p:nvPr/>
        </p:nvSpPr>
        <p:spPr>
          <a:xfrm>
            <a:off x="5534900" y="3704903"/>
            <a:ext cx="263236" cy="554169"/>
          </a:xfrm>
          <a:prstGeom prst="roundRect">
            <a:avLst>
              <a:gd name="adj" fmla="val 0"/>
            </a:avLst>
          </a:prstGeom>
          <a:noFill/>
        </p:spPr>
        <p:txBody>
          <a:bodyPr wrap="square" rtlCol="0">
            <a:spAutoFit/>
          </a:bodyPr>
          <a:lstStyle/>
          <a:p>
            <a:pPr algn="ctr"/>
            <a:r>
              <a:rPr lang="en-US" altLang="zh-CN" sz="3000" dirty="0">
                <a:solidFill>
                  <a:schemeClr val="tx1">
                    <a:lumMod val="65000"/>
                    <a:lumOff val="35000"/>
                  </a:schemeClr>
                </a:solidFill>
                <a:cs typeface="+mn-ea"/>
                <a:sym typeface="+mn-lt"/>
              </a:rPr>
              <a:t>3</a:t>
            </a:r>
          </a:p>
        </p:txBody>
      </p:sp>
      <p:sp>
        <p:nvSpPr>
          <p:cNvPr id="81" name="TextBox 80"/>
          <p:cNvSpPr txBox="1"/>
          <p:nvPr/>
        </p:nvSpPr>
        <p:spPr>
          <a:xfrm>
            <a:off x="6448239" y="4653270"/>
            <a:ext cx="263236" cy="554169"/>
          </a:xfrm>
          <a:prstGeom prst="roundRect">
            <a:avLst>
              <a:gd name="adj" fmla="val 0"/>
            </a:avLst>
          </a:prstGeom>
          <a:noFill/>
        </p:spPr>
        <p:txBody>
          <a:bodyPr wrap="square" rtlCol="0">
            <a:spAutoFit/>
          </a:bodyPr>
          <a:lstStyle/>
          <a:p>
            <a:pPr algn="ctr"/>
            <a:r>
              <a:rPr lang="en-US" altLang="zh-CN" sz="3000" dirty="0">
                <a:solidFill>
                  <a:schemeClr val="tx1">
                    <a:lumMod val="65000"/>
                    <a:lumOff val="35000"/>
                  </a:schemeClr>
                </a:solidFill>
                <a:cs typeface="+mn-ea"/>
                <a:sym typeface="+mn-lt"/>
              </a:rPr>
              <a:t>4</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par>
                          <p:cTn id="9" fill="hold">
                            <p:stCondLst>
                              <p:cond delay="500"/>
                            </p:stCondLst>
                            <p:childTnLst>
                              <p:par>
                                <p:cTn id="10" presetID="31"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 calcmode="lin" valueType="num">
                                      <p:cBhvr>
                                        <p:cTn id="14" dur="500" fill="hold"/>
                                        <p:tgtEl>
                                          <p:spTgt spid="5"/>
                                        </p:tgtEl>
                                        <p:attrNameLst>
                                          <p:attrName>style.rotation</p:attrName>
                                        </p:attrNameLst>
                                      </p:cBhvr>
                                      <p:tavLst>
                                        <p:tav tm="0">
                                          <p:val>
                                            <p:fltVal val="90"/>
                                          </p:val>
                                        </p:tav>
                                        <p:tav tm="100000">
                                          <p:val>
                                            <p:fltVal val="0"/>
                                          </p:val>
                                        </p:tav>
                                      </p:tavLst>
                                    </p:anim>
                                    <p:animEffect transition="in" filter="fade">
                                      <p:cBhvr>
                                        <p:cTn id="15" dur="500"/>
                                        <p:tgtEl>
                                          <p:spTgt spid="5"/>
                                        </p:tgtEl>
                                      </p:cBhvr>
                                    </p:animEffect>
                                  </p:childTnLst>
                                </p:cTn>
                              </p:par>
                              <p:par>
                                <p:cTn id="16" presetID="42" presetClass="entr" presetSubtype="0" fill="hold" grpId="0" nodeType="withEffect">
                                  <p:stCondLst>
                                    <p:cond delay="500"/>
                                  </p:stCondLst>
                                  <p:childTnLst>
                                    <p:set>
                                      <p:cBhvr>
                                        <p:cTn id="17" dur="1" fill="hold">
                                          <p:stCondLst>
                                            <p:cond delay="0"/>
                                          </p:stCondLst>
                                        </p:cTn>
                                        <p:tgtEl>
                                          <p:spTgt spid="78"/>
                                        </p:tgtEl>
                                        <p:attrNameLst>
                                          <p:attrName>style.visibility</p:attrName>
                                        </p:attrNameLst>
                                      </p:cBhvr>
                                      <p:to>
                                        <p:strVal val="visible"/>
                                      </p:to>
                                    </p:set>
                                    <p:animEffect transition="in" filter="fade">
                                      <p:cBhvr>
                                        <p:cTn id="18" dur="500"/>
                                        <p:tgtEl>
                                          <p:spTgt spid="78"/>
                                        </p:tgtEl>
                                      </p:cBhvr>
                                    </p:animEffect>
                                    <p:anim calcmode="lin" valueType="num">
                                      <p:cBhvr>
                                        <p:cTn id="19" dur="500" fill="hold"/>
                                        <p:tgtEl>
                                          <p:spTgt spid="78"/>
                                        </p:tgtEl>
                                        <p:attrNameLst>
                                          <p:attrName>ppt_x</p:attrName>
                                        </p:attrNameLst>
                                      </p:cBhvr>
                                      <p:tavLst>
                                        <p:tav tm="0">
                                          <p:val>
                                            <p:strVal val="#ppt_x"/>
                                          </p:val>
                                        </p:tav>
                                        <p:tav tm="100000">
                                          <p:val>
                                            <p:strVal val="#ppt_x"/>
                                          </p:val>
                                        </p:tav>
                                      </p:tavLst>
                                    </p:anim>
                                    <p:anim calcmode="lin" valueType="num">
                                      <p:cBhvr>
                                        <p:cTn id="20" dur="500" fill="hold"/>
                                        <p:tgtEl>
                                          <p:spTgt spid="78"/>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42" presetClass="entr" presetSubtype="0" fill="hold" grpId="0" nodeType="after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fade">
                                      <p:cBhvr>
                                        <p:cTn id="24" dur="500"/>
                                        <p:tgtEl>
                                          <p:spTgt spid="70"/>
                                        </p:tgtEl>
                                      </p:cBhvr>
                                    </p:animEffect>
                                    <p:anim calcmode="lin" valueType="num">
                                      <p:cBhvr>
                                        <p:cTn id="25" dur="500" fill="hold"/>
                                        <p:tgtEl>
                                          <p:spTgt spid="70"/>
                                        </p:tgtEl>
                                        <p:attrNameLst>
                                          <p:attrName>ppt_x</p:attrName>
                                        </p:attrNameLst>
                                      </p:cBhvr>
                                      <p:tavLst>
                                        <p:tav tm="0">
                                          <p:val>
                                            <p:strVal val="#ppt_x"/>
                                          </p:val>
                                        </p:tav>
                                        <p:tav tm="100000">
                                          <p:val>
                                            <p:strVal val="#ppt_x"/>
                                          </p:val>
                                        </p:tav>
                                      </p:tavLst>
                                    </p:anim>
                                    <p:anim calcmode="lin" valueType="num">
                                      <p:cBhvr>
                                        <p:cTn id="26" dur="500" fill="hold"/>
                                        <p:tgtEl>
                                          <p:spTgt spid="70"/>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fade">
                                      <p:cBhvr>
                                        <p:cTn id="29" dur="500"/>
                                        <p:tgtEl>
                                          <p:spTgt spid="74"/>
                                        </p:tgtEl>
                                      </p:cBhvr>
                                    </p:animEffect>
                                    <p:anim calcmode="lin" valueType="num">
                                      <p:cBhvr>
                                        <p:cTn id="30" dur="500" fill="hold"/>
                                        <p:tgtEl>
                                          <p:spTgt spid="74"/>
                                        </p:tgtEl>
                                        <p:attrNameLst>
                                          <p:attrName>ppt_x</p:attrName>
                                        </p:attrNameLst>
                                      </p:cBhvr>
                                      <p:tavLst>
                                        <p:tav tm="0">
                                          <p:val>
                                            <p:strVal val="#ppt_x"/>
                                          </p:val>
                                        </p:tav>
                                        <p:tav tm="100000">
                                          <p:val>
                                            <p:strVal val="#ppt_x"/>
                                          </p:val>
                                        </p:tav>
                                      </p:tavLst>
                                    </p:anim>
                                    <p:anim calcmode="lin" valueType="num">
                                      <p:cBhvr>
                                        <p:cTn id="31" dur="500" fill="hold"/>
                                        <p:tgtEl>
                                          <p:spTgt spid="74"/>
                                        </p:tgtEl>
                                        <p:attrNameLst>
                                          <p:attrName>ppt_y</p:attrName>
                                        </p:attrNameLst>
                                      </p:cBhvr>
                                      <p:tavLst>
                                        <p:tav tm="0">
                                          <p:val>
                                            <p:strVal val="#ppt_y+.1"/>
                                          </p:val>
                                        </p:tav>
                                        <p:tav tm="100000">
                                          <p:val>
                                            <p:strVal val="#ppt_y"/>
                                          </p:val>
                                        </p:tav>
                                      </p:tavLst>
                                    </p:anim>
                                  </p:childTnLst>
                                </p:cTn>
                              </p:par>
                            </p:childTnLst>
                          </p:cTn>
                        </p:par>
                        <p:par>
                          <p:cTn id="32" fill="hold">
                            <p:stCondLst>
                              <p:cond delay="2000"/>
                            </p:stCondLst>
                            <p:childTnLst>
                              <p:par>
                                <p:cTn id="33" presetID="31" presetClass="entr" presetSubtype="0"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 calcmode="lin" valueType="num">
                                      <p:cBhvr>
                                        <p:cTn id="37" dur="500" fill="hold"/>
                                        <p:tgtEl>
                                          <p:spTgt spid="8"/>
                                        </p:tgtEl>
                                        <p:attrNameLst>
                                          <p:attrName>style.rotation</p:attrName>
                                        </p:attrNameLst>
                                      </p:cBhvr>
                                      <p:tavLst>
                                        <p:tav tm="0">
                                          <p:val>
                                            <p:fltVal val="90"/>
                                          </p:val>
                                        </p:tav>
                                        <p:tav tm="100000">
                                          <p:val>
                                            <p:fltVal val="0"/>
                                          </p:val>
                                        </p:tav>
                                      </p:tavLst>
                                    </p:anim>
                                    <p:animEffect transition="in" filter="fade">
                                      <p:cBhvr>
                                        <p:cTn id="38" dur="500"/>
                                        <p:tgtEl>
                                          <p:spTgt spid="8"/>
                                        </p:tgtEl>
                                      </p:cBhvr>
                                    </p:animEffect>
                                  </p:childTnLst>
                                </p:cTn>
                              </p:par>
                              <p:par>
                                <p:cTn id="39" presetID="42" presetClass="entr" presetSubtype="0" fill="hold" grpId="0" nodeType="withEffect">
                                  <p:stCondLst>
                                    <p:cond delay="500"/>
                                  </p:stCondLst>
                                  <p:childTnLst>
                                    <p:set>
                                      <p:cBhvr>
                                        <p:cTn id="40" dur="1" fill="hold">
                                          <p:stCondLst>
                                            <p:cond delay="0"/>
                                          </p:stCondLst>
                                        </p:cTn>
                                        <p:tgtEl>
                                          <p:spTgt spid="79"/>
                                        </p:tgtEl>
                                        <p:attrNameLst>
                                          <p:attrName>style.visibility</p:attrName>
                                        </p:attrNameLst>
                                      </p:cBhvr>
                                      <p:to>
                                        <p:strVal val="visible"/>
                                      </p:to>
                                    </p:set>
                                    <p:animEffect transition="in" filter="fade">
                                      <p:cBhvr>
                                        <p:cTn id="41" dur="500"/>
                                        <p:tgtEl>
                                          <p:spTgt spid="79"/>
                                        </p:tgtEl>
                                      </p:cBhvr>
                                    </p:animEffect>
                                    <p:anim calcmode="lin" valueType="num">
                                      <p:cBhvr>
                                        <p:cTn id="42" dur="500" fill="hold"/>
                                        <p:tgtEl>
                                          <p:spTgt spid="79"/>
                                        </p:tgtEl>
                                        <p:attrNameLst>
                                          <p:attrName>ppt_x</p:attrName>
                                        </p:attrNameLst>
                                      </p:cBhvr>
                                      <p:tavLst>
                                        <p:tav tm="0">
                                          <p:val>
                                            <p:strVal val="#ppt_x"/>
                                          </p:val>
                                        </p:tav>
                                        <p:tav tm="100000">
                                          <p:val>
                                            <p:strVal val="#ppt_x"/>
                                          </p:val>
                                        </p:tav>
                                      </p:tavLst>
                                    </p:anim>
                                    <p:anim calcmode="lin" valueType="num">
                                      <p:cBhvr>
                                        <p:cTn id="43" dur="500" fill="hold"/>
                                        <p:tgtEl>
                                          <p:spTgt spid="79"/>
                                        </p:tgtEl>
                                        <p:attrNameLst>
                                          <p:attrName>ppt_y</p:attrName>
                                        </p:attrNameLst>
                                      </p:cBhvr>
                                      <p:tavLst>
                                        <p:tav tm="0">
                                          <p:val>
                                            <p:strVal val="#ppt_y+.1"/>
                                          </p:val>
                                        </p:tav>
                                        <p:tav tm="100000">
                                          <p:val>
                                            <p:strVal val="#ppt_y"/>
                                          </p:val>
                                        </p:tav>
                                      </p:tavLst>
                                    </p:anim>
                                  </p:childTnLst>
                                </p:cTn>
                              </p:par>
                            </p:childTnLst>
                          </p:cTn>
                        </p:par>
                        <p:par>
                          <p:cTn id="44" fill="hold">
                            <p:stCondLst>
                              <p:cond delay="3000"/>
                            </p:stCondLst>
                            <p:childTnLst>
                              <p:par>
                                <p:cTn id="45" presetID="42" presetClass="entr" presetSubtype="0" fill="hold" grpId="0" nodeType="afterEffect">
                                  <p:stCondLst>
                                    <p:cond delay="0"/>
                                  </p:stCondLst>
                                  <p:childTnLst>
                                    <p:set>
                                      <p:cBhvr>
                                        <p:cTn id="46" dur="1" fill="hold">
                                          <p:stCondLst>
                                            <p:cond delay="0"/>
                                          </p:stCondLst>
                                        </p:cTn>
                                        <p:tgtEl>
                                          <p:spTgt spid="71"/>
                                        </p:tgtEl>
                                        <p:attrNameLst>
                                          <p:attrName>style.visibility</p:attrName>
                                        </p:attrNameLst>
                                      </p:cBhvr>
                                      <p:to>
                                        <p:strVal val="visible"/>
                                      </p:to>
                                    </p:set>
                                    <p:animEffect transition="in" filter="fade">
                                      <p:cBhvr>
                                        <p:cTn id="47" dur="500"/>
                                        <p:tgtEl>
                                          <p:spTgt spid="71"/>
                                        </p:tgtEl>
                                      </p:cBhvr>
                                    </p:animEffect>
                                    <p:anim calcmode="lin" valueType="num">
                                      <p:cBhvr>
                                        <p:cTn id="48" dur="500" fill="hold"/>
                                        <p:tgtEl>
                                          <p:spTgt spid="71"/>
                                        </p:tgtEl>
                                        <p:attrNameLst>
                                          <p:attrName>ppt_x</p:attrName>
                                        </p:attrNameLst>
                                      </p:cBhvr>
                                      <p:tavLst>
                                        <p:tav tm="0">
                                          <p:val>
                                            <p:strVal val="#ppt_x"/>
                                          </p:val>
                                        </p:tav>
                                        <p:tav tm="100000">
                                          <p:val>
                                            <p:strVal val="#ppt_x"/>
                                          </p:val>
                                        </p:tav>
                                      </p:tavLst>
                                    </p:anim>
                                    <p:anim calcmode="lin" valueType="num">
                                      <p:cBhvr>
                                        <p:cTn id="49" dur="500" fill="hold"/>
                                        <p:tgtEl>
                                          <p:spTgt spid="7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75"/>
                                        </p:tgtEl>
                                        <p:attrNameLst>
                                          <p:attrName>style.visibility</p:attrName>
                                        </p:attrNameLst>
                                      </p:cBhvr>
                                      <p:to>
                                        <p:strVal val="visible"/>
                                      </p:to>
                                    </p:set>
                                    <p:animEffect transition="in" filter="fade">
                                      <p:cBhvr>
                                        <p:cTn id="52" dur="500"/>
                                        <p:tgtEl>
                                          <p:spTgt spid="75"/>
                                        </p:tgtEl>
                                      </p:cBhvr>
                                    </p:animEffect>
                                    <p:anim calcmode="lin" valueType="num">
                                      <p:cBhvr>
                                        <p:cTn id="53" dur="500" fill="hold"/>
                                        <p:tgtEl>
                                          <p:spTgt spid="75"/>
                                        </p:tgtEl>
                                        <p:attrNameLst>
                                          <p:attrName>ppt_x</p:attrName>
                                        </p:attrNameLst>
                                      </p:cBhvr>
                                      <p:tavLst>
                                        <p:tav tm="0">
                                          <p:val>
                                            <p:strVal val="#ppt_x"/>
                                          </p:val>
                                        </p:tav>
                                        <p:tav tm="100000">
                                          <p:val>
                                            <p:strVal val="#ppt_x"/>
                                          </p:val>
                                        </p:tav>
                                      </p:tavLst>
                                    </p:anim>
                                    <p:anim calcmode="lin" valueType="num">
                                      <p:cBhvr>
                                        <p:cTn id="54" dur="500" fill="hold"/>
                                        <p:tgtEl>
                                          <p:spTgt spid="75"/>
                                        </p:tgtEl>
                                        <p:attrNameLst>
                                          <p:attrName>ppt_y</p:attrName>
                                        </p:attrNameLst>
                                      </p:cBhvr>
                                      <p:tavLst>
                                        <p:tav tm="0">
                                          <p:val>
                                            <p:strVal val="#ppt_y+.1"/>
                                          </p:val>
                                        </p:tav>
                                        <p:tav tm="100000">
                                          <p:val>
                                            <p:strVal val="#ppt_y"/>
                                          </p:val>
                                        </p:tav>
                                      </p:tavLst>
                                    </p:anim>
                                  </p:childTnLst>
                                </p:cTn>
                              </p:par>
                            </p:childTnLst>
                          </p:cTn>
                        </p:par>
                        <p:par>
                          <p:cTn id="55" fill="hold">
                            <p:stCondLst>
                              <p:cond delay="3500"/>
                            </p:stCondLst>
                            <p:childTnLst>
                              <p:par>
                                <p:cTn id="56" presetID="31" presetClass="entr" presetSubtype="0" fill="hold" nodeType="afterEffect">
                                  <p:stCondLst>
                                    <p:cond delay="0"/>
                                  </p:stCondLst>
                                  <p:childTnLst>
                                    <p:set>
                                      <p:cBhvr>
                                        <p:cTn id="57" dur="1" fill="hold">
                                          <p:stCondLst>
                                            <p:cond delay="0"/>
                                          </p:stCondLst>
                                        </p:cTn>
                                        <p:tgtEl>
                                          <p:spTgt spid="12"/>
                                        </p:tgtEl>
                                        <p:attrNameLst>
                                          <p:attrName>style.visibility</p:attrName>
                                        </p:attrNameLst>
                                      </p:cBhvr>
                                      <p:to>
                                        <p:strVal val="visible"/>
                                      </p:to>
                                    </p:set>
                                    <p:anim calcmode="lin" valueType="num">
                                      <p:cBhvr>
                                        <p:cTn id="58" dur="500" fill="hold"/>
                                        <p:tgtEl>
                                          <p:spTgt spid="12"/>
                                        </p:tgtEl>
                                        <p:attrNameLst>
                                          <p:attrName>ppt_w</p:attrName>
                                        </p:attrNameLst>
                                      </p:cBhvr>
                                      <p:tavLst>
                                        <p:tav tm="0">
                                          <p:val>
                                            <p:fltVal val="0"/>
                                          </p:val>
                                        </p:tav>
                                        <p:tav tm="100000">
                                          <p:val>
                                            <p:strVal val="#ppt_w"/>
                                          </p:val>
                                        </p:tav>
                                      </p:tavLst>
                                    </p:anim>
                                    <p:anim calcmode="lin" valueType="num">
                                      <p:cBhvr>
                                        <p:cTn id="59" dur="500" fill="hold"/>
                                        <p:tgtEl>
                                          <p:spTgt spid="12"/>
                                        </p:tgtEl>
                                        <p:attrNameLst>
                                          <p:attrName>ppt_h</p:attrName>
                                        </p:attrNameLst>
                                      </p:cBhvr>
                                      <p:tavLst>
                                        <p:tav tm="0">
                                          <p:val>
                                            <p:fltVal val="0"/>
                                          </p:val>
                                        </p:tav>
                                        <p:tav tm="100000">
                                          <p:val>
                                            <p:strVal val="#ppt_h"/>
                                          </p:val>
                                        </p:tav>
                                      </p:tavLst>
                                    </p:anim>
                                    <p:anim calcmode="lin" valueType="num">
                                      <p:cBhvr>
                                        <p:cTn id="60" dur="500" fill="hold"/>
                                        <p:tgtEl>
                                          <p:spTgt spid="12"/>
                                        </p:tgtEl>
                                        <p:attrNameLst>
                                          <p:attrName>style.rotation</p:attrName>
                                        </p:attrNameLst>
                                      </p:cBhvr>
                                      <p:tavLst>
                                        <p:tav tm="0">
                                          <p:val>
                                            <p:fltVal val="90"/>
                                          </p:val>
                                        </p:tav>
                                        <p:tav tm="100000">
                                          <p:val>
                                            <p:fltVal val="0"/>
                                          </p:val>
                                        </p:tav>
                                      </p:tavLst>
                                    </p:anim>
                                    <p:animEffect transition="in" filter="fade">
                                      <p:cBhvr>
                                        <p:cTn id="61" dur="500"/>
                                        <p:tgtEl>
                                          <p:spTgt spid="12"/>
                                        </p:tgtEl>
                                      </p:cBhvr>
                                    </p:animEffect>
                                  </p:childTnLst>
                                </p:cTn>
                              </p:par>
                              <p:par>
                                <p:cTn id="62" presetID="42" presetClass="entr" presetSubtype="0" fill="hold" grpId="0" nodeType="withEffect">
                                  <p:stCondLst>
                                    <p:cond delay="50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anim calcmode="lin" valueType="num">
                                      <p:cBhvr>
                                        <p:cTn id="65" dur="500" fill="hold"/>
                                        <p:tgtEl>
                                          <p:spTgt spid="80"/>
                                        </p:tgtEl>
                                        <p:attrNameLst>
                                          <p:attrName>ppt_x</p:attrName>
                                        </p:attrNameLst>
                                      </p:cBhvr>
                                      <p:tavLst>
                                        <p:tav tm="0">
                                          <p:val>
                                            <p:strVal val="#ppt_x"/>
                                          </p:val>
                                        </p:tav>
                                        <p:tav tm="100000">
                                          <p:val>
                                            <p:strVal val="#ppt_x"/>
                                          </p:val>
                                        </p:tav>
                                      </p:tavLst>
                                    </p:anim>
                                    <p:anim calcmode="lin" valueType="num">
                                      <p:cBhvr>
                                        <p:cTn id="66" dur="500" fill="hold"/>
                                        <p:tgtEl>
                                          <p:spTgt spid="80"/>
                                        </p:tgtEl>
                                        <p:attrNameLst>
                                          <p:attrName>ppt_y</p:attrName>
                                        </p:attrNameLst>
                                      </p:cBhvr>
                                      <p:tavLst>
                                        <p:tav tm="0">
                                          <p:val>
                                            <p:strVal val="#ppt_y+.1"/>
                                          </p:val>
                                        </p:tav>
                                        <p:tav tm="100000">
                                          <p:val>
                                            <p:strVal val="#ppt_y"/>
                                          </p:val>
                                        </p:tav>
                                      </p:tavLst>
                                    </p:anim>
                                  </p:childTnLst>
                                </p:cTn>
                              </p:par>
                            </p:childTnLst>
                          </p:cTn>
                        </p:par>
                        <p:par>
                          <p:cTn id="67" fill="hold">
                            <p:stCondLst>
                              <p:cond delay="4500"/>
                            </p:stCondLst>
                            <p:childTnLst>
                              <p:par>
                                <p:cTn id="68" presetID="42" presetClass="entr" presetSubtype="0" fill="hold" grpId="0" nodeType="afterEffect">
                                  <p:stCondLst>
                                    <p:cond delay="0"/>
                                  </p:stCondLst>
                                  <p:childTnLst>
                                    <p:set>
                                      <p:cBhvr>
                                        <p:cTn id="69" dur="1" fill="hold">
                                          <p:stCondLst>
                                            <p:cond delay="0"/>
                                          </p:stCondLst>
                                        </p:cTn>
                                        <p:tgtEl>
                                          <p:spTgt spid="72"/>
                                        </p:tgtEl>
                                        <p:attrNameLst>
                                          <p:attrName>style.visibility</p:attrName>
                                        </p:attrNameLst>
                                      </p:cBhvr>
                                      <p:to>
                                        <p:strVal val="visible"/>
                                      </p:to>
                                    </p:set>
                                    <p:animEffect transition="in" filter="fade">
                                      <p:cBhvr>
                                        <p:cTn id="70" dur="500"/>
                                        <p:tgtEl>
                                          <p:spTgt spid="72"/>
                                        </p:tgtEl>
                                      </p:cBhvr>
                                    </p:animEffect>
                                    <p:anim calcmode="lin" valueType="num">
                                      <p:cBhvr>
                                        <p:cTn id="71" dur="500" fill="hold"/>
                                        <p:tgtEl>
                                          <p:spTgt spid="72"/>
                                        </p:tgtEl>
                                        <p:attrNameLst>
                                          <p:attrName>ppt_x</p:attrName>
                                        </p:attrNameLst>
                                      </p:cBhvr>
                                      <p:tavLst>
                                        <p:tav tm="0">
                                          <p:val>
                                            <p:strVal val="#ppt_x"/>
                                          </p:val>
                                        </p:tav>
                                        <p:tav tm="100000">
                                          <p:val>
                                            <p:strVal val="#ppt_x"/>
                                          </p:val>
                                        </p:tav>
                                      </p:tavLst>
                                    </p:anim>
                                    <p:anim calcmode="lin" valueType="num">
                                      <p:cBhvr>
                                        <p:cTn id="72" dur="500" fill="hold"/>
                                        <p:tgtEl>
                                          <p:spTgt spid="72"/>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76"/>
                                        </p:tgtEl>
                                        <p:attrNameLst>
                                          <p:attrName>style.visibility</p:attrName>
                                        </p:attrNameLst>
                                      </p:cBhvr>
                                      <p:to>
                                        <p:strVal val="visible"/>
                                      </p:to>
                                    </p:set>
                                    <p:animEffect transition="in" filter="fade">
                                      <p:cBhvr>
                                        <p:cTn id="75" dur="500"/>
                                        <p:tgtEl>
                                          <p:spTgt spid="76"/>
                                        </p:tgtEl>
                                      </p:cBhvr>
                                    </p:animEffect>
                                    <p:anim calcmode="lin" valueType="num">
                                      <p:cBhvr>
                                        <p:cTn id="76" dur="500" fill="hold"/>
                                        <p:tgtEl>
                                          <p:spTgt spid="76"/>
                                        </p:tgtEl>
                                        <p:attrNameLst>
                                          <p:attrName>ppt_x</p:attrName>
                                        </p:attrNameLst>
                                      </p:cBhvr>
                                      <p:tavLst>
                                        <p:tav tm="0">
                                          <p:val>
                                            <p:strVal val="#ppt_x"/>
                                          </p:val>
                                        </p:tav>
                                        <p:tav tm="100000">
                                          <p:val>
                                            <p:strVal val="#ppt_x"/>
                                          </p:val>
                                        </p:tav>
                                      </p:tavLst>
                                    </p:anim>
                                    <p:anim calcmode="lin" valueType="num">
                                      <p:cBhvr>
                                        <p:cTn id="77" dur="500" fill="hold"/>
                                        <p:tgtEl>
                                          <p:spTgt spid="76"/>
                                        </p:tgtEl>
                                        <p:attrNameLst>
                                          <p:attrName>ppt_y</p:attrName>
                                        </p:attrNameLst>
                                      </p:cBhvr>
                                      <p:tavLst>
                                        <p:tav tm="0">
                                          <p:val>
                                            <p:strVal val="#ppt_y+.1"/>
                                          </p:val>
                                        </p:tav>
                                        <p:tav tm="100000">
                                          <p:val>
                                            <p:strVal val="#ppt_y"/>
                                          </p:val>
                                        </p:tav>
                                      </p:tavLst>
                                    </p:anim>
                                  </p:childTnLst>
                                </p:cTn>
                              </p:par>
                            </p:childTnLst>
                          </p:cTn>
                        </p:par>
                        <p:par>
                          <p:cTn id="78" fill="hold">
                            <p:stCondLst>
                              <p:cond delay="5000"/>
                            </p:stCondLst>
                            <p:childTnLst>
                              <p:par>
                                <p:cTn id="79" presetID="31" presetClass="entr" presetSubtype="0" fill="hold" nodeType="afterEffect">
                                  <p:stCondLst>
                                    <p:cond delay="0"/>
                                  </p:stCondLst>
                                  <p:childTnLst>
                                    <p:set>
                                      <p:cBhvr>
                                        <p:cTn id="80" dur="1" fill="hold">
                                          <p:stCondLst>
                                            <p:cond delay="0"/>
                                          </p:stCondLst>
                                        </p:cTn>
                                        <p:tgtEl>
                                          <p:spTgt spid="15"/>
                                        </p:tgtEl>
                                        <p:attrNameLst>
                                          <p:attrName>style.visibility</p:attrName>
                                        </p:attrNameLst>
                                      </p:cBhvr>
                                      <p:to>
                                        <p:strVal val="visible"/>
                                      </p:to>
                                    </p:set>
                                    <p:anim calcmode="lin" valueType="num">
                                      <p:cBhvr>
                                        <p:cTn id="81" dur="500" fill="hold"/>
                                        <p:tgtEl>
                                          <p:spTgt spid="15"/>
                                        </p:tgtEl>
                                        <p:attrNameLst>
                                          <p:attrName>ppt_w</p:attrName>
                                        </p:attrNameLst>
                                      </p:cBhvr>
                                      <p:tavLst>
                                        <p:tav tm="0">
                                          <p:val>
                                            <p:fltVal val="0"/>
                                          </p:val>
                                        </p:tav>
                                        <p:tav tm="100000">
                                          <p:val>
                                            <p:strVal val="#ppt_w"/>
                                          </p:val>
                                        </p:tav>
                                      </p:tavLst>
                                    </p:anim>
                                    <p:anim calcmode="lin" valueType="num">
                                      <p:cBhvr>
                                        <p:cTn id="82" dur="500" fill="hold"/>
                                        <p:tgtEl>
                                          <p:spTgt spid="15"/>
                                        </p:tgtEl>
                                        <p:attrNameLst>
                                          <p:attrName>ppt_h</p:attrName>
                                        </p:attrNameLst>
                                      </p:cBhvr>
                                      <p:tavLst>
                                        <p:tav tm="0">
                                          <p:val>
                                            <p:fltVal val="0"/>
                                          </p:val>
                                        </p:tav>
                                        <p:tav tm="100000">
                                          <p:val>
                                            <p:strVal val="#ppt_h"/>
                                          </p:val>
                                        </p:tav>
                                      </p:tavLst>
                                    </p:anim>
                                    <p:anim calcmode="lin" valueType="num">
                                      <p:cBhvr>
                                        <p:cTn id="83" dur="500" fill="hold"/>
                                        <p:tgtEl>
                                          <p:spTgt spid="15"/>
                                        </p:tgtEl>
                                        <p:attrNameLst>
                                          <p:attrName>style.rotation</p:attrName>
                                        </p:attrNameLst>
                                      </p:cBhvr>
                                      <p:tavLst>
                                        <p:tav tm="0">
                                          <p:val>
                                            <p:fltVal val="90"/>
                                          </p:val>
                                        </p:tav>
                                        <p:tav tm="100000">
                                          <p:val>
                                            <p:fltVal val="0"/>
                                          </p:val>
                                        </p:tav>
                                      </p:tavLst>
                                    </p:anim>
                                    <p:animEffect transition="in" filter="fade">
                                      <p:cBhvr>
                                        <p:cTn id="84" dur="500"/>
                                        <p:tgtEl>
                                          <p:spTgt spid="15"/>
                                        </p:tgtEl>
                                      </p:cBhvr>
                                    </p:animEffect>
                                  </p:childTnLst>
                                </p:cTn>
                              </p:par>
                              <p:par>
                                <p:cTn id="85" presetID="42" presetClass="entr" presetSubtype="0" fill="hold" grpId="0" nodeType="withEffect">
                                  <p:stCondLst>
                                    <p:cond delay="500"/>
                                  </p:stCondLst>
                                  <p:childTnLst>
                                    <p:set>
                                      <p:cBhvr>
                                        <p:cTn id="86" dur="1" fill="hold">
                                          <p:stCondLst>
                                            <p:cond delay="0"/>
                                          </p:stCondLst>
                                        </p:cTn>
                                        <p:tgtEl>
                                          <p:spTgt spid="81"/>
                                        </p:tgtEl>
                                        <p:attrNameLst>
                                          <p:attrName>style.visibility</p:attrName>
                                        </p:attrNameLst>
                                      </p:cBhvr>
                                      <p:to>
                                        <p:strVal val="visible"/>
                                      </p:to>
                                    </p:set>
                                    <p:animEffect transition="in" filter="fade">
                                      <p:cBhvr>
                                        <p:cTn id="87" dur="500"/>
                                        <p:tgtEl>
                                          <p:spTgt spid="81"/>
                                        </p:tgtEl>
                                      </p:cBhvr>
                                    </p:animEffect>
                                    <p:anim calcmode="lin" valueType="num">
                                      <p:cBhvr>
                                        <p:cTn id="88" dur="500" fill="hold"/>
                                        <p:tgtEl>
                                          <p:spTgt spid="81"/>
                                        </p:tgtEl>
                                        <p:attrNameLst>
                                          <p:attrName>ppt_x</p:attrName>
                                        </p:attrNameLst>
                                      </p:cBhvr>
                                      <p:tavLst>
                                        <p:tav tm="0">
                                          <p:val>
                                            <p:strVal val="#ppt_x"/>
                                          </p:val>
                                        </p:tav>
                                        <p:tav tm="100000">
                                          <p:val>
                                            <p:strVal val="#ppt_x"/>
                                          </p:val>
                                        </p:tav>
                                      </p:tavLst>
                                    </p:anim>
                                    <p:anim calcmode="lin" valueType="num">
                                      <p:cBhvr>
                                        <p:cTn id="89" dur="500" fill="hold"/>
                                        <p:tgtEl>
                                          <p:spTgt spid="81"/>
                                        </p:tgtEl>
                                        <p:attrNameLst>
                                          <p:attrName>ppt_y</p:attrName>
                                        </p:attrNameLst>
                                      </p:cBhvr>
                                      <p:tavLst>
                                        <p:tav tm="0">
                                          <p:val>
                                            <p:strVal val="#ppt_y+.1"/>
                                          </p:val>
                                        </p:tav>
                                        <p:tav tm="100000">
                                          <p:val>
                                            <p:strVal val="#ppt_y"/>
                                          </p:val>
                                        </p:tav>
                                      </p:tavLst>
                                    </p:anim>
                                  </p:childTnLst>
                                </p:cTn>
                              </p:par>
                            </p:childTnLst>
                          </p:cTn>
                        </p:par>
                        <p:par>
                          <p:cTn id="90" fill="hold">
                            <p:stCondLst>
                              <p:cond delay="6000"/>
                            </p:stCondLst>
                            <p:childTnLst>
                              <p:par>
                                <p:cTn id="91" presetID="42" presetClass="entr" presetSubtype="0" fill="hold" grpId="0" nodeType="afterEffect">
                                  <p:stCondLst>
                                    <p:cond delay="0"/>
                                  </p:stCondLst>
                                  <p:childTnLst>
                                    <p:set>
                                      <p:cBhvr>
                                        <p:cTn id="92" dur="1" fill="hold">
                                          <p:stCondLst>
                                            <p:cond delay="0"/>
                                          </p:stCondLst>
                                        </p:cTn>
                                        <p:tgtEl>
                                          <p:spTgt spid="73"/>
                                        </p:tgtEl>
                                        <p:attrNameLst>
                                          <p:attrName>style.visibility</p:attrName>
                                        </p:attrNameLst>
                                      </p:cBhvr>
                                      <p:to>
                                        <p:strVal val="visible"/>
                                      </p:to>
                                    </p:set>
                                    <p:animEffect transition="in" filter="fade">
                                      <p:cBhvr>
                                        <p:cTn id="93" dur="500"/>
                                        <p:tgtEl>
                                          <p:spTgt spid="73"/>
                                        </p:tgtEl>
                                      </p:cBhvr>
                                    </p:animEffect>
                                    <p:anim calcmode="lin" valueType="num">
                                      <p:cBhvr>
                                        <p:cTn id="94" dur="500" fill="hold"/>
                                        <p:tgtEl>
                                          <p:spTgt spid="73"/>
                                        </p:tgtEl>
                                        <p:attrNameLst>
                                          <p:attrName>ppt_x</p:attrName>
                                        </p:attrNameLst>
                                      </p:cBhvr>
                                      <p:tavLst>
                                        <p:tav tm="0">
                                          <p:val>
                                            <p:strVal val="#ppt_x"/>
                                          </p:val>
                                        </p:tav>
                                        <p:tav tm="100000">
                                          <p:val>
                                            <p:strVal val="#ppt_x"/>
                                          </p:val>
                                        </p:tav>
                                      </p:tavLst>
                                    </p:anim>
                                    <p:anim calcmode="lin" valueType="num">
                                      <p:cBhvr>
                                        <p:cTn id="95" dur="500" fill="hold"/>
                                        <p:tgtEl>
                                          <p:spTgt spid="73"/>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77"/>
                                        </p:tgtEl>
                                        <p:attrNameLst>
                                          <p:attrName>style.visibility</p:attrName>
                                        </p:attrNameLst>
                                      </p:cBhvr>
                                      <p:to>
                                        <p:strVal val="visible"/>
                                      </p:to>
                                    </p:set>
                                    <p:animEffect transition="in" filter="fade">
                                      <p:cBhvr>
                                        <p:cTn id="98" dur="500"/>
                                        <p:tgtEl>
                                          <p:spTgt spid="77"/>
                                        </p:tgtEl>
                                      </p:cBhvr>
                                    </p:animEffect>
                                    <p:anim calcmode="lin" valueType="num">
                                      <p:cBhvr>
                                        <p:cTn id="99" dur="500" fill="hold"/>
                                        <p:tgtEl>
                                          <p:spTgt spid="77"/>
                                        </p:tgtEl>
                                        <p:attrNameLst>
                                          <p:attrName>ppt_x</p:attrName>
                                        </p:attrNameLst>
                                      </p:cBhvr>
                                      <p:tavLst>
                                        <p:tav tm="0">
                                          <p:val>
                                            <p:strVal val="#ppt_x"/>
                                          </p:val>
                                        </p:tav>
                                        <p:tav tm="100000">
                                          <p:val>
                                            <p:strVal val="#ppt_x"/>
                                          </p:val>
                                        </p:tav>
                                      </p:tavLst>
                                    </p:anim>
                                    <p:anim calcmode="lin" valueType="num">
                                      <p:cBhvr>
                                        <p:cTn id="100" dur="500" fill="hold"/>
                                        <p:tgtEl>
                                          <p:spTgt spid="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0" grpId="0"/>
      <p:bldP spid="71" grpId="0"/>
      <p:bldP spid="72" grpId="0"/>
      <p:bldP spid="73" grpId="0"/>
      <p:bldP spid="74" grpId="0"/>
      <p:bldP spid="75" grpId="0"/>
      <p:bldP spid="76" grpId="0"/>
      <p:bldP spid="77" grpId="0"/>
      <p:bldP spid="78" grpId="0"/>
      <p:bldP spid="79" grpId="0"/>
      <p:bldP spid="80" grpId="0"/>
      <p:bldP spid="8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66615" y="1806575"/>
            <a:ext cx="2858135" cy="768350"/>
          </a:xfrm>
          <a:prstGeom prst="rect">
            <a:avLst/>
          </a:prstGeom>
          <a:noFill/>
        </p:spPr>
        <p:txBody>
          <a:bodyPr wrap="square" rtlCol="0">
            <a:spAutoFit/>
          </a:bodyPr>
          <a:lstStyle/>
          <a:p>
            <a:pPr algn="dist"/>
            <a:r>
              <a:rPr lang="en-US" altLang="zh-CN" sz="4400" dirty="0">
                <a:solidFill>
                  <a:schemeClr val="tx1">
                    <a:lumMod val="65000"/>
                    <a:lumOff val="35000"/>
                  </a:schemeClr>
                </a:solidFill>
                <a:cs typeface="+mn-ea"/>
                <a:sym typeface="+mn-lt"/>
              </a:rPr>
              <a:t>PART.02</a:t>
            </a:r>
          </a:p>
        </p:txBody>
      </p:sp>
      <p:cxnSp>
        <p:nvCxnSpPr>
          <p:cNvPr id="5" name="直接连接符 4"/>
          <p:cNvCxnSpPr/>
          <p:nvPr/>
        </p:nvCxnSpPr>
        <p:spPr>
          <a:xfrm>
            <a:off x="3994785" y="2743835"/>
            <a:ext cx="420243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994785" y="3883025"/>
            <a:ext cx="420243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994785" y="2990850"/>
            <a:ext cx="4203065" cy="645160"/>
          </a:xfrm>
          <a:prstGeom prst="rect">
            <a:avLst/>
          </a:prstGeom>
          <a:noFill/>
        </p:spPr>
        <p:txBody>
          <a:bodyPr wrap="square" rtlCol="0">
            <a:spAutoFit/>
          </a:bodyPr>
          <a:lstStyle/>
          <a:p>
            <a:pPr algn="dist"/>
            <a:r>
              <a:rPr lang="zh-CN" altLang="en-US" sz="3600" b="1">
                <a:solidFill>
                  <a:schemeClr val="tx1">
                    <a:lumMod val="65000"/>
                    <a:lumOff val="35000"/>
                  </a:schemeClr>
                </a:solidFill>
                <a:cs typeface="+mn-ea"/>
                <a:sym typeface="+mn-lt"/>
              </a:rPr>
              <a:t>单击此处输入标题</a:t>
            </a:r>
          </a:p>
        </p:txBody>
      </p:sp>
      <p:sp>
        <p:nvSpPr>
          <p:cNvPr id="23" name="矩形 22"/>
          <p:cNvSpPr/>
          <p:nvPr/>
        </p:nvSpPr>
        <p:spPr>
          <a:xfrm>
            <a:off x="3994785" y="4083685"/>
            <a:ext cx="4203065" cy="922020"/>
          </a:xfrm>
          <a:prstGeom prst="rect">
            <a:avLst/>
          </a:prstGeom>
        </p:spPr>
        <p:txBody>
          <a:bodyPr wrap="square">
            <a:spAutoFit/>
          </a:bodyPr>
          <a:lstStyle/>
          <a:p>
            <a:pPr algn="ctr">
              <a:lnSpc>
                <a:spcPct val="150000"/>
              </a:lnSpc>
            </a:pPr>
            <a:r>
              <a:rPr lang="zh-CN" altLang="en-US" sz="1200" dirty="0">
                <a:solidFill>
                  <a:schemeClr val="tx1">
                    <a:lumMod val="65000"/>
                    <a:lumOff val="35000"/>
                  </a:schemeClr>
                </a:solidFill>
                <a:cs typeface="+mn-ea"/>
                <a:sym typeface="+mn-lt"/>
              </a:rPr>
              <a:t>点击此处更换文本替换文字点击此处更换文本替换文字点击此处更换文本替换文字点击此处更换文本替换文字点击此处更换文本替换文字点击此处更换文本替换文字</a:t>
            </a:r>
          </a:p>
        </p:txBody>
      </p:sp>
    </p:spTree>
    <p:extLst>
      <p:ext uri="{BB962C8B-B14F-4D97-AF65-F5344CB8AC3E}">
        <p14:creationId xmlns:p14="http://schemas.microsoft.com/office/powerpoint/2010/main" val="277549771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500"/>
                                        <p:tgtEl>
                                          <p:spTgt spid="4"/>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2"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right)">
                                      <p:cBhvr>
                                        <p:cTn id="16" dur="500"/>
                                        <p:tgtEl>
                                          <p:spTgt spid="9"/>
                                        </p:tgtEl>
                                      </p:cBhvr>
                                    </p:animEffect>
                                  </p:childTnLst>
                                </p:cTn>
                              </p:par>
                            </p:childTnLst>
                          </p:cTn>
                        </p:par>
                        <p:par>
                          <p:cTn id="17" fill="hold">
                            <p:stCondLst>
                              <p:cond delay="1000"/>
                            </p:stCondLst>
                            <p:childTnLst>
                              <p:par>
                                <p:cTn id="18" presetID="12" presetClass="entr" presetSubtype="4"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p:tgtEl>
                                          <p:spTgt spid="15"/>
                                        </p:tgtEl>
                                        <p:attrNameLst>
                                          <p:attrName>ppt_y</p:attrName>
                                        </p:attrNameLst>
                                      </p:cBhvr>
                                      <p:tavLst>
                                        <p:tav tm="0">
                                          <p:val>
                                            <p:strVal val="#ppt_y+#ppt_h*1.125000"/>
                                          </p:val>
                                        </p:tav>
                                        <p:tav tm="100000">
                                          <p:val>
                                            <p:strVal val="#ppt_y"/>
                                          </p:val>
                                        </p:tav>
                                      </p:tavLst>
                                    </p:anim>
                                    <p:animEffect transition="in" filter="wipe(up)">
                                      <p:cBhvr>
                                        <p:cTn id="21" dur="500"/>
                                        <p:tgtEl>
                                          <p:spTgt spid="15"/>
                                        </p:tgtEl>
                                      </p:cBhvr>
                                    </p:animEffect>
                                  </p:childTnLst>
                                </p:cTn>
                              </p:par>
                            </p:childTnLst>
                          </p:cTn>
                        </p:par>
                        <p:par>
                          <p:cTn id="22" fill="hold">
                            <p:stCondLst>
                              <p:cond delay="1500"/>
                            </p:stCondLst>
                            <p:childTnLst>
                              <p:par>
                                <p:cTn id="23" presetID="6" presetClass="entr" presetSubtype="16"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circle(in)">
                                      <p:cBhvr>
                                        <p:cTn id="2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P spid="23"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DIAGRAM" val="#621763;"/>
</p:tagLst>
</file>

<file path=ppt/tags/tag2.xml><?xml version="1.0" encoding="utf-8"?>
<p:tagLst xmlns:a="http://schemas.openxmlformats.org/drawingml/2006/main" xmlns:r="http://schemas.openxmlformats.org/officeDocument/2006/relationships" xmlns:p="http://schemas.openxmlformats.org/presentationml/2006/main">
  <p:tag name="ISLIDE.DIAGRAM" val="#621831;"/>
</p:tagLst>
</file>

<file path=ppt/tags/tag3.xml><?xml version="1.0" encoding="utf-8"?>
<p:tagLst xmlns:a="http://schemas.openxmlformats.org/drawingml/2006/main" xmlns:r="http://schemas.openxmlformats.org/officeDocument/2006/relationships" xmlns:p="http://schemas.openxmlformats.org/presentationml/2006/main">
  <p:tag name="ISLIDE.SMARTDIAGRAM" val="#418099;"/>
</p:tagLst>
</file>

<file path=ppt/tags/tag4.xml><?xml version="1.0" encoding="utf-8"?>
<p:tagLst xmlns:a="http://schemas.openxmlformats.org/drawingml/2006/main" xmlns:r="http://schemas.openxmlformats.org/officeDocument/2006/relationships" xmlns:p="http://schemas.openxmlformats.org/presentationml/2006/main">
  <p:tag name="ISLIDE.DIAGRAM" val="#621871;"/>
</p:tagLst>
</file>

<file path=ppt/theme/theme1.xml><?xml version="1.0" encoding="utf-8"?>
<a:theme xmlns:a="http://schemas.openxmlformats.org/drawingml/2006/main" name="第一PPT，www.1ppt.com">
  <a:themeElements>
    <a:clrScheme name="自定义 222">
      <a:dk1>
        <a:sysClr val="windowText" lastClr="000000"/>
      </a:dk1>
      <a:lt1>
        <a:sysClr val="window" lastClr="FFFFFF"/>
      </a:lt1>
      <a:dk2>
        <a:srgbClr val="44546A"/>
      </a:dk2>
      <a:lt2>
        <a:srgbClr val="E7E6E6"/>
      </a:lt2>
      <a:accent1>
        <a:srgbClr val="FEE37E"/>
      </a:accent1>
      <a:accent2>
        <a:srgbClr val="A7B5C3"/>
      </a:accent2>
      <a:accent3>
        <a:srgbClr val="95A592"/>
      </a:accent3>
      <a:accent4>
        <a:srgbClr val="3F3F3F"/>
      </a:accent4>
      <a:accent5>
        <a:srgbClr val="5B9BD5"/>
      </a:accent5>
      <a:accent6>
        <a:srgbClr val="70AD47"/>
      </a:accent6>
      <a:hlink>
        <a:srgbClr val="0563C1"/>
      </a:hlink>
      <a:folHlink>
        <a:srgbClr val="954F72"/>
      </a:folHlink>
    </a:clrScheme>
    <a:fontScheme name="jmoktzi2">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4203</Words>
  <Application>Microsoft Office PowerPoint</Application>
  <PresentationFormat>自定义</PresentationFormat>
  <Paragraphs>250</Paragraphs>
  <Slides>28</Slides>
  <Notes>2</Notes>
  <HiddenSlides>0</HiddenSlides>
  <MMClips>0</MMClips>
  <ScaleCrop>false</ScaleCrop>
  <HeadingPairs>
    <vt:vector size="4" baseType="variant">
      <vt:variant>
        <vt:lpstr>主题</vt:lpstr>
      </vt:variant>
      <vt:variant>
        <vt:i4>2</vt:i4>
      </vt:variant>
      <vt:variant>
        <vt:lpstr>幻灯片标题</vt:lpstr>
      </vt:variant>
      <vt:variant>
        <vt:i4>28</vt:i4>
      </vt:variant>
    </vt:vector>
  </HeadingPairs>
  <TitlesOfParts>
    <vt:vector size="30" baseType="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清新水彩花卉</dc:title>
  <dc:creator>第一PPT</dc:creator>
  <cp:keywords>www.1ppt.com</cp:keywords>
  <dc:description>www.1ppt.com</dc:description>
  <cp:lastModifiedBy>Windows User</cp:lastModifiedBy>
  <cp:revision>16</cp:revision>
  <dcterms:created xsi:type="dcterms:W3CDTF">2021-07-02T02:42:20Z</dcterms:created>
  <dcterms:modified xsi:type="dcterms:W3CDTF">2022-01-02T01:26:25Z</dcterms:modified>
</cp:coreProperties>
</file>