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49" r:id="rId3"/>
    <p:sldId id="650" r:id="rId4"/>
    <p:sldId id="648" r:id="rId5"/>
    <p:sldId id="65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29BD6-DF8F-4BE1-96BB-52E28DE69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D86E6-7A7F-480E-8BC8-B388E7F93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EF455-7F9A-4CBD-9832-E20D2A1F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5374-CE27-44C3-B7B6-D177C840D6F6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48350-F83D-4776-8273-FAA07148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D04C3-EB74-4C89-9004-9A58367D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DD89-9E02-4346-85AC-E74C2E06F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30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E452F-B18A-4C03-B1B9-5263EC93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16766-CCCA-4B36-BD46-12892FD05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E78AD-387E-452D-8852-7DE7A405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5374-CE27-44C3-B7B6-D177C840D6F6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70D6C-702A-4353-BD52-EE9C4EC0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D5F77-200B-4A8C-B452-DDEFD809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DD89-9E02-4346-85AC-E74C2E06F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6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76EF7C-A424-46BE-9F48-DA5F98474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EC7C69-F891-4CE0-9AF9-B59A3EB67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9F27B-69BD-4D44-AF97-41B92AAB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5374-CE27-44C3-B7B6-D177C840D6F6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BA439-74F7-44DE-ADB7-265DF96F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63A99-9893-4464-8959-31AB1638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DD89-9E02-4346-85AC-E74C2E06F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0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50F34-D8EE-4D89-A3BE-7C5376F6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B20D4-AAF4-44D2-A945-C385AE84D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2B5D3-6FD1-4F98-B9A9-1E627477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5374-CE27-44C3-B7B6-D177C840D6F6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B9514-C3DB-47C2-97A9-509AE7F1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70159-C5E1-42F5-B9D1-8955C777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DD89-9E02-4346-85AC-E74C2E06F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55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6E91A-C50B-44DD-873C-5B8546CB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EA5A8-2799-4796-811A-9D4075971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8D17D-15A1-4DA0-A767-96660651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5374-CE27-44C3-B7B6-D177C840D6F6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C3A7B-86CD-47E6-95D4-66CECF41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574DB-200C-4AE8-95F8-E6B4E13C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DD89-9E02-4346-85AC-E74C2E06F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2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8B233-34E7-4ADA-8768-4B8761E6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75983-D8FD-4A49-B40E-641068E01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68C196-874F-4485-815A-7BF1645AF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9C6E0B-D5C1-46E7-8056-E6E00500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5374-CE27-44C3-B7B6-D177C840D6F6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AE4D15-B365-4FDD-AE7A-972AADF9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66A743-CDF3-4AA9-8CF9-3FC2A761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DD89-9E02-4346-85AC-E74C2E06F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93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ED583-ABCE-4058-93C4-D5509D02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E58C1-CE52-4DD2-ADE6-7395C7E7F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FC9FCB-0D40-468D-BA98-9A2F0045F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A2FA2E-AF30-4C56-9710-319076770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40D53D-1E2B-4647-9E12-B314669D2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2974B1-22FB-41AF-A29F-643F1C0F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5374-CE27-44C3-B7B6-D177C840D6F6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093D7C-22B5-4A68-ADD7-DA5F33DA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807039-010B-4868-BB0C-69D5872D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DD89-9E02-4346-85AC-E74C2E06F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4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7F83D-84D3-4EFE-B765-A714B62B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81919A-5D2A-4E80-B5C1-7755CA44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5374-CE27-44C3-B7B6-D177C840D6F6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382F9B-B652-4062-8B81-E316B284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E77BE3-D26F-4C1E-A24C-15730D87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DD89-9E02-4346-85AC-E74C2E06F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8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854E48-99E8-4A6B-B6E1-74FADB34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5374-CE27-44C3-B7B6-D177C840D6F6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998E46-8DA5-42F5-9B2A-932FFD00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5EE081-B402-47B6-9678-43E1F69D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DD89-9E02-4346-85AC-E74C2E06F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04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F3540-CCEF-4719-8168-4BE6A262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1BB81-3DCE-4BC3-9F77-65F3A06FB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E07871-5041-4E14-A181-783D6E45C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255A5E-B99C-488D-8457-545C8F88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5374-CE27-44C3-B7B6-D177C840D6F6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C93920-BE2A-4B88-971A-4CA08F81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7E4FC7-ADB6-4EE8-BB4E-D2D58A37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DD89-9E02-4346-85AC-E74C2E06F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98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D2DAE-49CB-43E2-A1B2-9F3C4678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F97A63-0DA7-4C22-806B-BBC74D48B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D9E60-BE2D-42C0-8709-FABE0BE1A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C64F3E-B2CD-41A2-86CC-E2EF452D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5374-CE27-44C3-B7B6-D177C840D6F6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21F346-F09D-4E8D-8202-4BF30C61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2172B2-01EA-4B82-B345-33DE77A2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DD89-9E02-4346-85AC-E74C2E06F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38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95D370-64A4-4A3A-9D0C-E14EB895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C129E0-CDC2-437C-92C5-2978EE54E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77C75-5527-4A18-BD03-F0E7D2936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5374-CE27-44C3-B7B6-D177C840D6F6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6282C-45A0-4DDF-904C-948F1B420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D538C-FA4D-491A-AD05-710339516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0DD89-9E02-4346-85AC-E74C2E06F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40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C2143F-7FEA-4F87-A93D-54679B638CD6}"/>
              </a:ext>
            </a:extLst>
          </p:cNvPr>
          <p:cNvSpPr txBox="1"/>
          <p:nvPr/>
        </p:nvSpPr>
        <p:spPr>
          <a:xfrm>
            <a:off x="5379720" y="2105928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C00000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rPr>
              <a:t>浙江工业大学</a:t>
            </a:r>
            <a:endParaRPr lang="en-US" altLang="zh-CN" sz="6000" dirty="0">
              <a:solidFill>
                <a:srgbClr val="C00000"/>
              </a:solidFill>
              <a:latin typeface="禹卫书法行书简体&#10;" panose="02000603000000000000" pitchFamily="2" charset="-122"/>
              <a:ea typeface="禹卫书法行书简体&#10;" panose="02000603000000000000" pitchFamily="2" charset="-122"/>
            </a:endParaRPr>
          </a:p>
          <a:p>
            <a:pPr algn="dist"/>
            <a:r>
              <a:rPr lang="en-US" altLang="zh-CN" dirty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Zhejiang University of Technology</a:t>
            </a:r>
            <a:endParaRPr lang="zh-CN" altLang="en-US" sz="6000" dirty="0">
              <a:solidFill>
                <a:srgbClr val="C0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圆: 空心 4">
            <a:extLst>
              <a:ext uri="{FF2B5EF4-FFF2-40B4-BE49-F238E27FC236}">
                <a16:creationId xmlns:a16="http://schemas.microsoft.com/office/drawing/2014/main" id="{DD86613D-EEA9-4A56-8360-B1A4B9588F0E}"/>
              </a:ext>
            </a:extLst>
          </p:cNvPr>
          <p:cNvSpPr/>
          <p:nvPr/>
        </p:nvSpPr>
        <p:spPr>
          <a:xfrm>
            <a:off x="1036320" y="696824"/>
            <a:ext cx="4236720" cy="4236720"/>
          </a:xfrm>
          <a:prstGeom prst="donut">
            <a:avLst>
              <a:gd name="adj" fmla="val 291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highlight>
                <a:srgbClr val="A40000"/>
              </a:highlight>
            </a:endParaRPr>
          </a:p>
        </p:txBody>
      </p:sp>
      <p:sp>
        <p:nvSpPr>
          <p:cNvPr id="6" name="圆: 空心 5">
            <a:extLst>
              <a:ext uri="{FF2B5EF4-FFF2-40B4-BE49-F238E27FC236}">
                <a16:creationId xmlns:a16="http://schemas.microsoft.com/office/drawing/2014/main" id="{DCE14C26-B4B8-41FA-9665-5B04A4A66A19}"/>
              </a:ext>
            </a:extLst>
          </p:cNvPr>
          <p:cNvSpPr/>
          <p:nvPr/>
        </p:nvSpPr>
        <p:spPr>
          <a:xfrm>
            <a:off x="1699260" y="1312227"/>
            <a:ext cx="2910840" cy="2910840"/>
          </a:xfrm>
          <a:prstGeom prst="donut">
            <a:avLst>
              <a:gd name="adj" fmla="val 392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00989E-156E-4248-BCBE-C1F31C17B321}"/>
              </a:ext>
            </a:extLst>
          </p:cNvPr>
          <p:cNvSpPr txBox="1"/>
          <p:nvPr/>
        </p:nvSpPr>
        <p:spPr>
          <a:xfrm rot="18923778">
            <a:off x="1548873" y="982750"/>
            <a:ext cx="1066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rgbClr val="A40000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defRPr>
            </a:lvl1pPr>
          </a:lstStyle>
          <a:p>
            <a:r>
              <a:rPr lang="zh-CN" altLang="en-US" sz="4400" dirty="0">
                <a:solidFill>
                  <a:srgbClr val="C00000"/>
                </a:solidFill>
              </a:rPr>
              <a:t>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E6F7D8-3862-4876-8A16-402E17B12580}"/>
              </a:ext>
            </a:extLst>
          </p:cNvPr>
          <p:cNvSpPr txBox="1"/>
          <p:nvPr/>
        </p:nvSpPr>
        <p:spPr>
          <a:xfrm rot="17991125">
            <a:off x="1090068" y="1721206"/>
            <a:ext cx="96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C00000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rPr>
              <a:t>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893CDC-FBAE-4266-BF7F-B33E9682EDB2}"/>
              </a:ext>
            </a:extLst>
          </p:cNvPr>
          <p:cNvSpPr txBox="1"/>
          <p:nvPr/>
        </p:nvSpPr>
        <p:spPr>
          <a:xfrm rot="20596890">
            <a:off x="2315350" y="657759"/>
            <a:ext cx="984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rgbClr val="A40000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defRPr>
            </a:lvl1pPr>
          </a:lstStyle>
          <a:p>
            <a:r>
              <a:rPr lang="zh-CN" altLang="en-US" sz="4400" dirty="0">
                <a:solidFill>
                  <a:srgbClr val="C00000"/>
                </a:solidFill>
              </a:rPr>
              <a:t>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90A77A-BB18-4B8F-9BC6-AF8BAE8DAED3}"/>
              </a:ext>
            </a:extLst>
          </p:cNvPr>
          <p:cNvSpPr txBox="1"/>
          <p:nvPr/>
        </p:nvSpPr>
        <p:spPr>
          <a:xfrm rot="821266">
            <a:off x="3181178" y="641903"/>
            <a:ext cx="96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rgbClr val="A40000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defRPr>
            </a:lvl1pPr>
          </a:lstStyle>
          <a:p>
            <a:r>
              <a:rPr lang="zh-CN" altLang="en-US" dirty="0">
                <a:solidFill>
                  <a:srgbClr val="C00000"/>
                </a:solidFill>
              </a:rPr>
              <a:t>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C203B6-9490-4B0D-BB59-5F77594ECE6B}"/>
              </a:ext>
            </a:extLst>
          </p:cNvPr>
          <p:cNvSpPr txBox="1"/>
          <p:nvPr/>
        </p:nvSpPr>
        <p:spPr>
          <a:xfrm rot="1818557">
            <a:off x="3917963" y="1058163"/>
            <a:ext cx="96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rgbClr val="A40000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defRPr>
            </a:lvl1pPr>
          </a:lstStyle>
          <a:p>
            <a:r>
              <a:rPr lang="zh-CN" altLang="en-US" sz="4400" dirty="0">
                <a:solidFill>
                  <a:srgbClr val="C00000"/>
                </a:solidFill>
              </a:rPr>
              <a:t>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705CE00-16A1-4C8A-95CD-7F7EE924D9C2}"/>
              </a:ext>
            </a:extLst>
          </p:cNvPr>
          <p:cNvSpPr txBox="1"/>
          <p:nvPr/>
        </p:nvSpPr>
        <p:spPr>
          <a:xfrm rot="3807525">
            <a:off x="4358455" y="1724961"/>
            <a:ext cx="96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rgbClr val="A40000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defRPr>
            </a:lvl1pPr>
          </a:lstStyle>
          <a:p>
            <a:r>
              <a:rPr lang="zh-CN" altLang="en-US" sz="4400" dirty="0">
                <a:solidFill>
                  <a:srgbClr val="C00000"/>
                </a:solidFill>
              </a:rPr>
              <a:t>学</a:t>
            </a:r>
          </a:p>
        </p:txBody>
      </p:sp>
      <p:sp>
        <p:nvSpPr>
          <p:cNvPr id="13" name="流程图: 终止 12">
            <a:extLst>
              <a:ext uri="{FF2B5EF4-FFF2-40B4-BE49-F238E27FC236}">
                <a16:creationId xmlns:a16="http://schemas.microsoft.com/office/drawing/2014/main" id="{C214F7DD-9061-47EE-BF9A-6D84B7B48665}"/>
              </a:ext>
            </a:extLst>
          </p:cNvPr>
          <p:cNvSpPr/>
          <p:nvPr/>
        </p:nvSpPr>
        <p:spPr>
          <a:xfrm>
            <a:off x="2499360" y="1968766"/>
            <a:ext cx="1399991" cy="522857"/>
          </a:xfrm>
          <a:prstGeom prst="flowChartTermina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4" name="流程图: 终止 13">
            <a:extLst>
              <a:ext uri="{FF2B5EF4-FFF2-40B4-BE49-F238E27FC236}">
                <a16:creationId xmlns:a16="http://schemas.microsoft.com/office/drawing/2014/main" id="{88F98C99-E9EB-441E-90EA-D72E08F9FCC7}"/>
              </a:ext>
            </a:extLst>
          </p:cNvPr>
          <p:cNvSpPr/>
          <p:nvPr/>
        </p:nvSpPr>
        <p:spPr>
          <a:xfrm>
            <a:off x="2646006" y="2074499"/>
            <a:ext cx="1083431" cy="266219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流程图: 终止 14">
            <a:extLst>
              <a:ext uri="{FF2B5EF4-FFF2-40B4-BE49-F238E27FC236}">
                <a16:creationId xmlns:a16="http://schemas.microsoft.com/office/drawing/2014/main" id="{0D300AB2-E246-4951-A465-CF1E028C077F}"/>
              </a:ext>
            </a:extLst>
          </p:cNvPr>
          <p:cNvSpPr/>
          <p:nvPr/>
        </p:nvSpPr>
        <p:spPr>
          <a:xfrm>
            <a:off x="2270760" y="3050806"/>
            <a:ext cx="1924744" cy="522857"/>
          </a:xfrm>
          <a:prstGeom prst="flowChartTermina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E5A5EBCC-4188-4201-A1DD-B1AB41AB20E3}"/>
              </a:ext>
            </a:extLst>
          </p:cNvPr>
          <p:cNvSpPr/>
          <p:nvPr/>
        </p:nvSpPr>
        <p:spPr>
          <a:xfrm>
            <a:off x="2842146" y="1818520"/>
            <a:ext cx="760982" cy="134129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038D26E9-F380-40B0-896C-96BBDB541C9B}"/>
              </a:ext>
            </a:extLst>
          </p:cNvPr>
          <p:cNvSpPr/>
          <p:nvPr/>
        </p:nvSpPr>
        <p:spPr>
          <a:xfrm>
            <a:off x="2927511" y="2266989"/>
            <a:ext cx="593690" cy="10464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8" name="流程图: 终止 17">
            <a:extLst>
              <a:ext uri="{FF2B5EF4-FFF2-40B4-BE49-F238E27FC236}">
                <a16:creationId xmlns:a16="http://schemas.microsoft.com/office/drawing/2014/main" id="{6CB54C47-617B-4B0E-8733-C437C314DFB2}"/>
              </a:ext>
            </a:extLst>
          </p:cNvPr>
          <p:cNvSpPr/>
          <p:nvPr/>
        </p:nvSpPr>
        <p:spPr>
          <a:xfrm>
            <a:off x="2453640" y="3159812"/>
            <a:ext cx="1523999" cy="26918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121D3C28-443F-4322-BE1C-27D4ECB58635}"/>
              </a:ext>
            </a:extLst>
          </p:cNvPr>
          <p:cNvSpPr/>
          <p:nvPr/>
        </p:nvSpPr>
        <p:spPr>
          <a:xfrm>
            <a:off x="2938480" y="2852916"/>
            <a:ext cx="593690" cy="1046428"/>
          </a:xfrm>
          <a:prstGeom prst="triangl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highlight>
                <a:srgbClr val="A40000"/>
              </a:highlight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ADB1CFFD-9D1B-42B6-B1F7-4817A5231E28}"/>
              </a:ext>
            </a:extLst>
          </p:cNvPr>
          <p:cNvSpPr/>
          <p:nvPr/>
        </p:nvSpPr>
        <p:spPr>
          <a:xfrm>
            <a:off x="3071596" y="3375059"/>
            <a:ext cx="330702" cy="58288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729BFBF-BEC4-41FC-A63B-3DCD97F23FA6}"/>
              </a:ext>
            </a:extLst>
          </p:cNvPr>
          <p:cNvSpPr/>
          <p:nvPr/>
        </p:nvSpPr>
        <p:spPr>
          <a:xfrm>
            <a:off x="2879477" y="3573742"/>
            <a:ext cx="800660" cy="35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9D4328-6B93-4D21-A7B0-0DB50DA79FFA}"/>
              </a:ext>
            </a:extLst>
          </p:cNvPr>
          <p:cNvSpPr/>
          <p:nvPr/>
        </p:nvSpPr>
        <p:spPr>
          <a:xfrm rot="4321549">
            <a:off x="1272787" y="2932128"/>
            <a:ext cx="679574" cy="369332"/>
          </a:xfrm>
          <a:prstGeom prst="rect">
            <a:avLst/>
          </a:prstGeom>
        </p:spPr>
        <p:txBody>
          <a:bodyPr wrap="square">
            <a:prstTxWarp prst="textArchDown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ZHE</a:t>
            </a:r>
            <a:endParaRPr lang="zh-CN" altLang="en-US" sz="2400" dirty="0">
              <a:solidFill>
                <a:srgbClr val="C0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4E6671A-858E-46C8-A0FE-4CDA59394836}"/>
              </a:ext>
            </a:extLst>
          </p:cNvPr>
          <p:cNvSpPr/>
          <p:nvPr/>
        </p:nvSpPr>
        <p:spPr>
          <a:xfrm rot="2902206">
            <a:off x="1475617" y="3526387"/>
            <a:ext cx="879027" cy="376465"/>
          </a:xfrm>
          <a:prstGeom prst="rect">
            <a:avLst/>
          </a:prstGeom>
        </p:spPr>
        <p:txBody>
          <a:bodyPr spcFirstLastPara="1" wrap="square" numCol="1">
            <a:prstTxWarp prst="textArchDown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JIANG</a:t>
            </a:r>
            <a:endParaRPr lang="zh-CN" altLang="en-US" sz="2400" dirty="0">
              <a:solidFill>
                <a:srgbClr val="C0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66D1F00-0B7F-4179-A343-BD1F5F7FEF36}"/>
              </a:ext>
            </a:extLst>
          </p:cNvPr>
          <p:cNvSpPr/>
          <p:nvPr/>
        </p:nvSpPr>
        <p:spPr>
          <a:xfrm rot="721205">
            <a:off x="2018245" y="4081784"/>
            <a:ext cx="1666130" cy="369332"/>
          </a:xfrm>
          <a:prstGeom prst="rect">
            <a:avLst/>
          </a:prstGeom>
        </p:spPr>
        <p:txBody>
          <a:bodyPr spcFirstLastPara="1" wrap="square" numCol="1">
            <a:prstTxWarp prst="textArchDown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UNIVERSITY</a:t>
            </a:r>
            <a:endParaRPr lang="zh-CN" altLang="en-US" sz="2400" dirty="0">
              <a:solidFill>
                <a:srgbClr val="C0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A1B1DB5-3C33-40F5-AA18-1C98422F3647}"/>
              </a:ext>
            </a:extLst>
          </p:cNvPr>
          <p:cNvSpPr/>
          <p:nvPr/>
        </p:nvSpPr>
        <p:spPr>
          <a:xfrm rot="18926288">
            <a:off x="3591237" y="3993109"/>
            <a:ext cx="679574" cy="369332"/>
          </a:xfrm>
          <a:prstGeom prst="rect">
            <a:avLst/>
          </a:prstGeom>
        </p:spPr>
        <p:txBody>
          <a:bodyPr spcFirstLastPara="1" wrap="square" numCol="1">
            <a:prstTxWarp prst="textArchDown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OF</a:t>
            </a:r>
            <a:endParaRPr lang="zh-CN" altLang="en-US" sz="2400" dirty="0">
              <a:solidFill>
                <a:srgbClr val="C0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DF78840-7D4B-4EB4-9224-DE2EFF400199}"/>
              </a:ext>
            </a:extLst>
          </p:cNvPr>
          <p:cNvSpPr/>
          <p:nvPr/>
        </p:nvSpPr>
        <p:spPr>
          <a:xfrm rot="17958372">
            <a:off x="3534527" y="3259573"/>
            <a:ext cx="1943814" cy="369332"/>
          </a:xfrm>
          <a:prstGeom prst="rect">
            <a:avLst/>
          </a:prstGeom>
        </p:spPr>
        <p:txBody>
          <a:bodyPr spcFirstLastPara="1" wrap="square" numCol="1">
            <a:prstTxWarp prst="textArchDown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TECHNOLOGY</a:t>
            </a:r>
            <a:endParaRPr lang="zh-CN" altLang="en-US" sz="2400" dirty="0">
              <a:solidFill>
                <a:srgbClr val="C0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EDB61DC-8C78-4EC9-86D4-1639F47F3B48}"/>
              </a:ext>
            </a:extLst>
          </p:cNvPr>
          <p:cNvSpPr/>
          <p:nvPr/>
        </p:nvSpPr>
        <p:spPr>
          <a:xfrm>
            <a:off x="2721290" y="3601955"/>
            <a:ext cx="1138434" cy="369332"/>
          </a:xfrm>
          <a:prstGeom prst="rect">
            <a:avLst/>
          </a:prstGeom>
        </p:spPr>
        <p:txBody>
          <a:bodyPr wrap="square">
            <a:prstTxWarp prst="textArchDown">
              <a:avLst>
                <a:gd name="adj" fmla="val 842883"/>
              </a:avLst>
            </a:prstTxWarp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1  9  5  3</a:t>
            </a:r>
            <a:endParaRPr lang="zh-CN" altLang="en-US" sz="2400" dirty="0">
              <a:solidFill>
                <a:srgbClr val="C0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708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83BD69A-C0B8-480C-B05F-4F8C66FF3F19}"/>
              </a:ext>
            </a:extLst>
          </p:cNvPr>
          <p:cNvSpPr/>
          <p:nvPr/>
        </p:nvSpPr>
        <p:spPr>
          <a:xfrm>
            <a:off x="0" y="15239"/>
            <a:ext cx="12192000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4C62F1-BDC8-4D34-AE07-DCCCB1F986B6}"/>
              </a:ext>
            </a:extLst>
          </p:cNvPr>
          <p:cNvSpPr txBox="1"/>
          <p:nvPr/>
        </p:nvSpPr>
        <p:spPr>
          <a:xfrm>
            <a:off x="1757104" y="5097904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rPr>
              <a:t>浙江工业大学</a:t>
            </a:r>
            <a:endParaRPr lang="en-US" altLang="zh-CN" sz="6000" dirty="0">
              <a:solidFill>
                <a:schemeClr val="bg1"/>
              </a:solidFill>
              <a:latin typeface="禹卫书法行书简体&#10;" panose="02000603000000000000" pitchFamily="2" charset="-122"/>
              <a:ea typeface="禹卫书法行书简体&#10;" panose="02000603000000000000" pitchFamily="2" charset="-122"/>
            </a:endParaRPr>
          </a:p>
          <a:p>
            <a:pPr algn="dist"/>
            <a:r>
              <a:rPr lang="en-US" altLang="zh-CN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Zhejiang University of Technology</a:t>
            </a:r>
            <a:endParaRPr lang="zh-CN" altLang="en-US" sz="6000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6" name="圆: 空心 5">
            <a:extLst>
              <a:ext uri="{FF2B5EF4-FFF2-40B4-BE49-F238E27FC236}">
                <a16:creationId xmlns:a16="http://schemas.microsoft.com/office/drawing/2014/main" id="{648F28C7-6397-4A07-B112-AF571F6DC92F}"/>
              </a:ext>
            </a:extLst>
          </p:cNvPr>
          <p:cNvSpPr/>
          <p:nvPr/>
        </p:nvSpPr>
        <p:spPr>
          <a:xfrm>
            <a:off x="1036320" y="696824"/>
            <a:ext cx="4236720" cy="4236720"/>
          </a:xfrm>
          <a:prstGeom prst="donut">
            <a:avLst>
              <a:gd name="adj" fmla="val 29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highlight>
                <a:srgbClr val="A40000"/>
              </a:highlight>
            </a:endParaRPr>
          </a:p>
        </p:txBody>
      </p:sp>
      <p:sp>
        <p:nvSpPr>
          <p:cNvPr id="7" name="圆: 空心 6">
            <a:extLst>
              <a:ext uri="{FF2B5EF4-FFF2-40B4-BE49-F238E27FC236}">
                <a16:creationId xmlns:a16="http://schemas.microsoft.com/office/drawing/2014/main" id="{D0AC387F-630A-4CED-B56C-7A01D52BFE8A}"/>
              </a:ext>
            </a:extLst>
          </p:cNvPr>
          <p:cNvSpPr/>
          <p:nvPr/>
        </p:nvSpPr>
        <p:spPr>
          <a:xfrm>
            <a:off x="1699260" y="1312227"/>
            <a:ext cx="2910840" cy="2910840"/>
          </a:xfrm>
          <a:prstGeom prst="donut">
            <a:avLst>
              <a:gd name="adj" fmla="val 39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1EAD73-93BB-418C-ADAF-5A17F635F1F3}"/>
              </a:ext>
            </a:extLst>
          </p:cNvPr>
          <p:cNvSpPr txBox="1"/>
          <p:nvPr/>
        </p:nvSpPr>
        <p:spPr>
          <a:xfrm rot="18923778">
            <a:off x="1548873" y="982750"/>
            <a:ext cx="1066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rgbClr val="A40000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defRPr>
            </a:lvl1pPr>
          </a:lstStyle>
          <a:p>
            <a:r>
              <a:rPr lang="zh-CN" altLang="en-US" sz="4400" dirty="0">
                <a:solidFill>
                  <a:schemeClr val="bg1"/>
                </a:solidFill>
              </a:rPr>
              <a:t>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D271A8-8A01-4605-86CD-C297308990D3}"/>
              </a:ext>
            </a:extLst>
          </p:cNvPr>
          <p:cNvSpPr txBox="1"/>
          <p:nvPr/>
        </p:nvSpPr>
        <p:spPr>
          <a:xfrm rot="17991125">
            <a:off x="1090068" y="1721206"/>
            <a:ext cx="96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rPr>
              <a:t>浙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637849-DEA9-4610-B752-58A2F60D5620}"/>
              </a:ext>
            </a:extLst>
          </p:cNvPr>
          <p:cNvSpPr txBox="1"/>
          <p:nvPr/>
        </p:nvSpPr>
        <p:spPr>
          <a:xfrm rot="20596890">
            <a:off x="2315350" y="657759"/>
            <a:ext cx="984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rgbClr val="A40000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defRPr>
            </a:lvl1pPr>
          </a:lstStyle>
          <a:p>
            <a:r>
              <a:rPr lang="zh-CN" altLang="en-US" sz="4400" dirty="0">
                <a:solidFill>
                  <a:schemeClr val="bg1"/>
                </a:solidFill>
              </a:rPr>
              <a:t>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AE5A2B-0300-4BA8-AE6F-FCFE676A8236}"/>
              </a:ext>
            </a:extLst>
          </p:cNvPr>
          <p:cNvSpPr txBox="1"/>
          <p:nvPr/>
        </p:nvSpPr>
        <p:spPr>
          <a:xfrm rot="821266">
            <a:off x="3181178" y="641903"/>
            <a:ext cx="96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rgbClr val="A40000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C837F4-761C-4FEC-84C6-CC4839885654}"/>
              </a:ext>
            </a:extLst>
          </p:cNvPr>
          <p:cNvSpPr txBox="1"/>
          <p:nvPr/>
        </p:nvSpPr>
        <p:spPr>
          <a:xfrm rot="1818557">
            <a:off x="3917963" y="1058163"/>
            <a:ext cx="96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rgbClr val="A40000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defRPr>
            </a:lvl1pPr>
          </a:lstStyle>
          <a:p>
            <a:r>
              <a:rPr lang="zh-CN" altLang="en-US" sz="4400" dirty="0">
                <a:solidFill>
                  <a:schemeClr val="bg1"/>
                </a:solidFill>
              </a:rPr>
              <a:t>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F82706-800E-462C-8E74-E6C9D2ECFEA3}"/>
              </a:ext>
            </a:extLst>
          </p:cNvPr>
          <p:cNvSpPr txBox="1"/>
          <p:nvPr/>
        </p:nvSpPr>
        <p:spPr>
          <a:xfrm rot="3807525">
            <a:off x="4358455" y="1724961"/>
            <a:ext cx="96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rgbClr val="A40000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defRPr>
            </a:lvl1pPr>
          </a:lstStyle>
          <a:p>
            <a:r>
              <a:rPr lang="zh-CN" altLang="en-US" sz="4400" dirty="0">
                <a:solidFill>
                  <a:schemeClr val="bg1"/>
                </a:solidFill>
              </a:rPr>
              <a:t>学</a:t>
            </a:r>
          </a:p>
        </p:txBody>
      </p:sp>
      <p:sp>
        <p:nvSpPr>
          <p:cNvPr id="14" name="流程图: 终止 13">
            <a:extLst>
              <a:ext uri="{FF2B5EF4-FFF2-40B4-BE49-F238E27FC236}">
                <a16:creationId xmlns:a16="http://schemas.microsoft.com/office/drawing/2014/main" id="{F1E8D5C5-C2A8-48EC-B9A0-9D1D53FC9557}"/>
              </a:ext>
            </a:extLst>
          </p:cNvPr>
          <p:cNvSpPr/>
          <p:nvPr/>
        </p:nvSpPr>
        <p:spPr>
          <a:xfrm>
            <a:off x="2499360" y="1968766"/>
            <a:ext cx="1399991" cy="522857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5" name="流程图: 终止 14">
            <a:extLst>
              <a:ext uri="{FF2B5EF4-FFF2-40B4-BE49-F238E27FC236}">
                <a16:creationId xmlns:a16="http://schemas.microsoft.com/office/drawing/2014/main" id="{6C45AEF7-A24C-4624-8411-D9243558FFCB}"/>
              </a:ext>
            </a:extLst>
          </p:cNvPr>
          <p:cNvSpPr/>
          <p:nvPr/>
        </p:nvSpPr>
        <p:spPr>
          <a:xfrm>
            <a:off x="2646006" y="2074499"/>
            <a:ext cx="1083431" cy="266219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流程图: 终止 15">
            <a:extLst>
              <a:ext uri="{FF2B5EF4-FFF2-40B4-BE49-F238E27FC236}">
                <a16:creationId xmlns:a16="http://schemas.microsoft.com/office/drawing/2014/main" id="{E3B66028-5A66-4851-A976-52A8766FBAB2}"/>
              </a:ext>
            </a:extLst>
          </p:cNvPr>
          <p:cNvSpPr/>
          <p:nvPr/>
        </p:nvSpPr>
        <p:spPr>
          <a:xfrm>
            <a:off x="2270760" y="3050806"/>
            <a:ext cx="1924744" cy="522857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77916824-3F7F-4EBA-A89B-4422B1B80124}"/>
              </a:ext>
            </a:extLst>
          </p:cNvPr>
          <p:cNvSpPr/>
          <p:nvPr/>
        </p:nvSpPr>
        <p:spPr>
          <a:xfrm>
            <a:off x="2842146" y="1818520"/>
            <a:ext cx="760982" cy="1341293"/>
          </a:xfrm>
          <a:prstGeom prst="triangl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F8F48509-DF62-4E55-B09E-6BBF742B7EE7}"/>
              </a:ext>
            </a:extLst>
          </p:cNvPr>
          <p:cNvSpPr/>
          <p:nvPr/>
        </p:nvSpPr>
        <p:spPr>
          <a:xfrm>
            <a:off x="2927511" y="2266989"/>
            <a:ext cx="593690" cy="104642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9" name="流程图: 终止 18">
            <a:extLst>
              <a:ext uri="{FF2B5EF4-FFF2-40B4-BE49-F238E27FC236}">
                <a16:creationId xmlns:a16="http://schemas.microsoft.com/office/drawing/2014/main" id="{5776FC4B-D1CD-4A54-810C-C98781003FDD}"/>
              </a:ext>
            </a:extLst>
          </p:cNvPr>
          <p:cNvSpPr/>
          <p:nvPr/>
        </p:nvSpPr>
        <p:spPr>
          <a:xfrm>
            <a:off x="2453640" y="3159812"/>
            <a:ext cx="1523999" cy="269187"/>
          </a:xfrm>
          <a:prstGeom prst="flowChartTerminator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595491CB-34E2-4746-8FDC-1BC26D10848B}"/>
              </a:ext>
            </a:extLst>
          </p:cNvPr>
          <p:cNvSpPr/>
          <p:nvPr/>
        </p:nvSpPr>
        <p:spPr>
          <a:xfrm>
            <a:off x="2938480" y="2852916"/>
            <a:ext cx="593690" cy="1046428"/>
          </a:xfrm>
          <a:prstGeom prst="triangl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highlight>
                <a:srgbClr val="A40000"/>
              </a:highlight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58826C45-1CE4-4985-80CF-A250389878CC}"/>
              </a:ext>
            </a:extLst>
          </p:cNvPr>
          <p:cNvSpPr/>
          <p:nvPr/>
        </p:nvSpPr>
        <p:spPr>
          <a:xfrm>
            <a:off x="3071596" y="3375059"/>
            <a:ext cx="330702" cy="58288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F5634BA-05CE-4CD7-9A23-D80C20C9D0F7}"/>
              </a:ext>
            </a:extLst>
          </p:cNvPr>
          <p:cNvSpPr/>
          <p:nvPr/>
        </p:nvSpPr>
        <p:spPr>
          <a:xfrm>
            <a:off x="2879477" y="3573742"/>
            <a:ext cx="800660" cy="35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F17F12-3713-4315-9244-F06EFBFE477E}"/>
              </a:ext>
            </a:extLst>
          </p:cNvPr>
          <p:cNvSpPr/>
          <p:nvPr/>
        </p:nvSpPr>
        <p:spPr>
          <a:xfrm rot="4321549">
            <a:off x="1272787" y="2932128"/>
            <a:ext cx="679574" cy="369332"/>
          </a:xfrm>
          <a:prstGeom prst="rect">
            <a:avLst/>
          </a:prstGeom>
        </p:spPr>
        <p:txBody>
          <a:bodyPr wrap="square">
            <a:prstTxWarp prst="textArchDown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ZHE</a:t>
            </a:r>
            <a:endParaRPr lang="zh-CN" altLang="en-US" sz="2400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A24CB24-9B77-4F72-A325-8E80AF4922CE}"/>
              </a:ext>
            </a:extLst>
          </p:cNvPr>
          <p:cNvSpPr/>
          <p:nvPr/>
        </p:nvSpPr>
        <p:spPr>
          <a:xfrm rot="2902206">
            <a:off x="1475617" y="3526387"/>
            <a:ext cx="879027" cy="376465"/>
          </a:xfrm>
          <a:prstGeom prst="rect">
            <a:avLst/>
          </a:prstGeom>
        </p:spPr>
        <p:txBody>
          <a:bodyPr spcFirstLastPara="1" wrap="square" numCol="1">
            <a:prstTxWarp prst="textArchDown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JIANG</a:t>
            </a:r>
            <a:endParaRPr lang="zh-CN" altLang="en-US" sz="2400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11A7858-359F-4EBE-A549-54C06D6F7893}"/>
              </a:ext>
            </a:extLst>
          </p:cNvPr>
          <p:cNvSpPr/>
          <p:nvPr/>
        </p:nvSpPr>
        <p:spPr>
          <a:xfrm rot="721205">
            <a:off x="2018245" y="4081784"/>
            <a:ext cx="1666130" cy="369332"/>
          </a:xfrm>
          <a:prstGeom prst="rect">
            <a:avLst/>
          </a:prstGeom>
        </p:spPr>
        <p:txBody>
          <a:bodyPr spcFirstLastPara="1" wrap="square" numCol="1">
            <a:prstTxWarp prst="textArchDown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UNIVERSITY</a:t>
            </a:r>
            <a:endParaRPr lang="zh-CN" altLang="en-US" sz="2400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47F98F-4ECB-49C4-84B4-FE6D3D0FCE68}"/>
              </a:ext>
            </a:extLst>
          </p:cNvPr>
          <p:cNvSpPr/>
          <p:nvPr/>
        </p:nvSpPr>
        <p:spPr>
          <a:xfrm rot="18926288">
            <a:off x="3591237" y="3993109"/>
            <a:ext cx="679574" cy="369332"/>
          </a:xfrm>
          <a:prstGeom prst="rect">
            <a:avLst/>
          </a:prstGeom>
        </p:spPr>
        <p:txBody>
          <a:bodyPr spcFirstLastPara="1" wrap="square" numCol="1">
            <a:prstTxWarp prst="textArchDown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OF</a:t>
            </a:r>
            <a:endParaRPr lang="zh-CN" altLang="en-US" sz="2400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9B6A57C-7610-4F49-8BA0-096DE423F6B2}"/>
              </a:ext>
            </a:extLst>
          </p:cNvPr>
          <p:cNvSpPr/>
          <p:nvPr/>
        </p:nvSpPr>
        <p:spPr>
          <a:xfrm rot="17958372">
            <a:off x="3534527" y="3259573"/>
            <a:ext cx="1943814" cy="369332"/>
          </a:xfrm>
          <a:prstGeom prst="rect">
            <a:avLst/>
          </a:prstGeom>
        </p:spPr>
        <p:txBody>
          <a:bodyPr spcFirstLastPara="1" wrap="square" numCol="1">
            <a:prstTxWarp prst="textArchDown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TECHNOLOGY</a:t>
            </a:r>
            <a:endParaRPr lang="zh-CN" altLang="en-US" sz="2400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8A32561-F550-497B-8C5F-2CE75F02B540}"/>
              </a:ext>
            </a:extLst>
          </p:cNvPr>
          <p:cNvSpPr/>
          <p:nvPr/>
        </p:nvSpPr>
        <p:spPr>
          <a:xfrm>
            <a:off x="2721290" y="3601955"/>
            <a:ext cx="1138434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prstTxWarp prst="textArchDown">
              <a:avLst>
                <a:gd name="adj" fmla="val 842883"/>
              </a:avLst>
            </a:prstTxWarp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1  9  5  3</a:t>
            </a:r>
            <a:endParaRPr lang="zh-CN" altLang="en-US" sz="2400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EC7582-D2A7-4F1C-917A-E96B8914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03" b="93516" l="8580" r="95710">
                        <a14:foregroundMark x1="89070" y1="31814" x2="89070" y2="31814"/>
                        <a14:foregroundMark x1="89990" y1="34954" x2="89990" y2="34954"/>
                        <a14:foregroundMark x1="89785" y1="36778" x2="89785" y2="36778"/>
                        <a14:foregroundMark x1="90092" y1="35664" x2="90092" y2="35664"/>
                        <a14:foregroundMark x1="90398" y1="36170" x2="90398" y2="36170"/>
                        <a14:foregroundMark x1="89990" y1="35866" x2="89990" y2="35866"/>
                        <a14:foregroundMark x1="90194" y1="35562" x2="90194" y2="35562"/>
                        <a14:foregroundMark x1="75485" y1="23506" x2="75485" y2="23506"/>
                        <a14:foregroundMark x1="76404" y1="27558" x2="76404" y2="27558"/>
                        <a14:foregroundMark x1="63126" y1="18034" x2="63126" y2="18034"/>
                        <a14:foregroundMark x1="64760" y1="21378" x2="64760" y2="21378"/>
                        <a14:foregroundMark x1="61083" y1="13070" x2="61083" y2="13070"/>
                        <a14:foregroundMark x1="65577" y1="12563" x2="65577" y2="12563"/>
                        <a14:foregroundMark x1="45965" y1="18845" x2="45965" y2="18845"/>
                        <a14:foregroundMark x1="32074" y1="21986" x2="32074" y2="21986"/>
                        <a14:foregroundMark x1="27171" y1="23810" x2="27171" y2="23810"/>
                        <a14:foregroundMark x1="28907" y1="27761" x2="28907" y2="27761"/>
                        <a14:foregroundMark x1="22165" y1="31915" x2="22165" y2="31915"/>
                        <a14:foregroundMark x1="16752" y1="37386" x2="16752" y2="37386"/>
                        <a14:foregroundMark x1="14709" y1="35765" x2="14709" y2="35765"/>
                        <a14:foregroundMark x1="14300" y1="49848" x2="14300" y2="49848"/>
                        <a14:foregroundMark x1="16037" y1="48734" x2="16037" y2="48734"/>
                        <a14:foregroundMark x1="16343" y1="50051" x2="16343" y2="50051"/>
                        <a14:foregroundMark x1="13381" y1="51773" x2="13381" y2="51773"/>
                        <a14:foregroundMark x1="16343" y1="53090" x2="16343" y2="53090"/>
                        <a14:foregroundMark x1="15322" y1="53495" x2="15322" y2="53495"/>
                        <a14:foregroundMark x1="15526" y1="54914" x2="15526" y2="54914"/>
                        <a14:foregroundMark x1="16241" y1="58055" x2="16241" y2="58055"/>
                        <a14:foregroundMark x1="15526" y1="60385" x2="15526" y2="60385"/>
                        <a14:foregroundMark x1="18488" y1="59169" x2="18488" y2="59169"/>
                        <a14:foregroundMark x1="15220" y1="59574" x2="15220" y2="59574"/>
                        <a14:foregroundMark x1="18284" y1="58359" x2="18284" y2="58359"/>
                        <a14:foregroundMark x1="18284" y1="63222" x2="18284" y2="63222"/>
                        <a14:foregroundMark x1="19714" y1="64843" x2="19714" y2="64843"/>
                        <a14:foregroundMark x1="19101" y1="67680" x2="19101" y2="67680"/>
                        <a14:foregroundMark x1="23085" y1="73151" x2="23085" y2="73151"/>
                        <a14:foregroundMark x1="21246" y1="71530" x2="21246" y2="71530"/>
                        <a14:foregroundMark x1="24719" y1="74164" x2="24719" y2="74164"/>
                        <a14:foregroundMark x1="26456" y1="76697" x2="26456" y2="76697"/>
                        <a14:foregroundMark x1="26762" y1="73556" x2="26762" y2="73556"/>
                        <a14:foregroundMark x1="27783" y1="75076" x2="27783" y2="75076"/>
                        <a14:foregroundMark x1="29213" y1="77812" x2="29213" y2="77812"/>
                        <a14:foregroundMark x1="31971" y1="78622" x2="31971" y2="78622"/>
                        <a14:foregroundMark x1="31052" y1="79838" x2="31052" y2="79838"/>
                        <a14:foregroundMark x1="31461" y1="79230" x2="31461" y2="79230"/>
                        <a14:foregroundMark x1="32993" y1="80041" x2="32993" y2="80041"/>
                        <a14:foregroundMark x1="35138" y1="80952" x2="35138" y2="80952"/>
                        <a14:foregroundMark x1="34321" y1="82472" x2="34321" y2="82472"/>
                        <a14:foregroundMark x1="36159" y1="83080" x2="36159" y2="83080"/>
                        <a14:foregroundMark x1="37998" y1="83384" x2="37998" y2="83384"/>
                        <a14:foregroundMark x1="40552" y1="83789" x2="40552" y2="83789"/>
                        <a14:foregroundMark x1="41471" y1="85816" x2="41471" y2="85816"/>
                        <a14:foregroundMark x1="40041" y1="84600" x2="40041" y2="84600"/>
                        <a14:foregroundMark x1="43718" y1="84802" x2="43718" y2="84802"/>
                        <a14:foregroundMark x1="42799" y1="86727" x2="42799" y2="86727"/>
                        <a14:foregroundMark x1="42799" y1="88652" x2="42799" y2="88652"/>
                        <a14:foregroundMark x1="42186" y1="86424" x2="42186" y2="86424"/>
                        <a14:foregroundMark x1="44637" y1="87335" x2="44637" y2="87335"/>
                        <a14:foregroundMark x1="49540" y1="87943" x2="49540" y2="87943"/>
                        <a14:foregroundMark x1="50051" y1="86424" x2="50051" y2="86424"/>
                        <a14:foregroundMark x1="48212" y1="89564" x2="48212" y2="89564"/>
                        <a14:foregroundMark x1="51685" y1="87031" x2="51685" y2="87031"/>
                        <a14:foregroundMark x1="48110" y1="88956" x2="48110" y2="88956"/>
                        <a14:foregroundMark x1="54443" y1="87335" x2="54443" y2="87335"/>
                        <a14:foregroundMark x1="55771" y1="86018" x2="55771" y2="86018"/>
                        <a14:foregroundMark x1="56997" y1="86424" x2="56997" y2="86424"/>
                        <a14:foregroundMark x1="59040" y1="85613" x2="59040" y2="85613"/>
                        <a14:foregroundMark x1="61593" y1="86018" x2="61593" y2="86018"/>
                        <a14:foregroundMark x1="65884" y1="84904" x2="65884" y2="84904"/>
                        <a14:foregroundMark x1="67007" y1="84296" x2="67007" y2="84296"/>
                        <a14:foregroundMark x1="67007" y1="82472" x2="67007" y2="82472"/>
                        <a14:foregroundMark x1="70072" y1="82472" x2="70072" y2="82472"/>
                        <a14:foregroundMark x1="70582" y1="80344" x2="70582" y2="80344"/>
                        <a14:foregroundMark x1="72727" y1="80851" x2="72727" y2="80851"/>
                        <a14:foregroundMark x1="75179" y1="81155" x2="75179" y2="81155"/>
                        <a14:foregroundMark x1="73340" y1="78116" x2="73340" y2="78116"/>
                        <a14:foregroundMark x1="75689" y1="79027" x2="75689" y2="79027"/>
                        <a14:foregroundMark x1="73953" y1="79635" x2="73953" y2="79635"/>
                        <a14:foregroundMark x1="76302" y1="75684" x2="76302" y2="75684"/>
                        <a14:foregroundMark x1="78141" y1="78217" x2="78141" y2="78217"/>
                        <a14:foregroundMark x1="78550" y1="75887" x2="78550" y2="75887"/>
                        <a14:foregroundMark x1="79980" y1="74063" x2="79980" y2="74063"/>
                        <a14:foregroundMark x1="79162" y1="74468" x2="79162" y2="74468"/>
                        <a14:foregroundMark x1="83453" y1="70618" x2="83453" y2="70618"/>
                        <a14:foregroundMark x1="82533" y1="73151" x2="82533" y2="73151"/>
                        <a14:foregroundMark x1="81716" y1="72340" x2="81716" y2="72340"/>
                        <a14:foregroundMark x1="82431" y1="69605" x2="82431" y2="69605"/>
                        <a14:foregroundMark x1="82737" y1="68288" x2="82737" y2="68288"/>
                        <a14:foregroundMark x1="85087" y1="66059" x2="85087" y2="66059"/>
                        <a14:foregroundMark x1="82431" y1="66667" x2="82431" y2="66667"/>
                        <a14:foregroundMark x1="85904" y1="64134" x2="85904" y2="64134"/>
                        <a14:foregroundMark x1="88253" y1="60993" x2="88253" y2="60993"/>
                        <a14:foregroundMark x1="87640" y1="62310" x2="87640" y2="62310"/>
                        <a14:foregroundMark x1="88662" y1="58156" x2="88662" y2="58156"/>
                        <a14:foregroundMark x1="89377" y1="59574" x2="89377" y2="59574"/>
                        <a14:foregroundMark x1="85700" y1="59169" x2="85700" y2="59169"/>
                        <a14:foregroundMark x1="89070" y1="56332" x2="89070" y2="56332"/>
                        <a14:foregroundMark x1="90194" y1="53597" x2="90194" y2="53597"/>
                        <a14:foregroundMark x1="90705" y1="54914" x2="90705" y2="54914"/>
                        <a14:foregroundMark x1="87845" y1="52888" x2="87845" y2="52888"/>
                        <a14:foregroundMark x1="88662" y1="51368" x2="88662" y2="51368"/>
                        <a14:foregroundMark x1="75689" y1="33232" x2="75689" y2="33232"/>
                        <a14:foregroundMark x1="81001" y1="44276" x2="81001" y2="44276"/>
                        <a14:foregroundMark x1="81716" y1="55927" x2="81716" y2="55927"/>
                        <a14:foregroundMark x1="23187" y1="53191" x2="23187" y2="53191"/>
                        <a14:foregroundMark x1="23596" y1="45897" x2="23596" y2="45897"/>
                        <a14:foregroundMark x1="20838" y1="68997" x2="20838" y2="68997"/>
                        <a14:foregroundMark x1="25332" y1="71733" x2="25332" y2="71733"/>
                        <a14:foregroundMark x1="24923" y1="77102" x2="24923" y2="77102"/>
                        <a14:foregroundMark x1="27273" y1="74164" x2="27273" y2="74164"/>
                        <a14:foregroundMark x1="31256" y1="82776" x2="31256" y2="82776"/>
                        <a14:foregroundMark x1="31563" y1="81763" x2="31563" y2="81763"/>
                        <a14:foregroundMark x1="16547" y1="62817" x2="16547" y2="62817"/>
                        <a14:foregroundMark x1="16956" y1="59574" x2="16956" y2="59574"/>
                        <a14:foregroundMark x1="65679" y1="83080" x2="65679" y2="83080"/>
                        <a14:foregroundMark x1="68539" y1="82270" x2="68539" y2="82270"/>
                        <a14:foregroundMark x1="73340" y1="80243" x2="73340" y2="80243"/>
                        <a14:foregroundMark x1="63023" y1="14184" x2="63023" y2="14184"/>
                        <a14:foregroundMark x1="89173" y1="74671" x2="89173" y2="74671"/>
                        <a14:foregroundMark x1="95914" y1="55522" x2="95914" y2="55522"/>
                        <a14:foregroundMark x1="94178" y1="38399" x2="94178" y2="38399"/>
                        <a14:foregroundMark x1="95199" y1="42958" x2="95199" y2="42958"/>
                        <a14:foregroundMark x1="95608" y1="58460" x2="95608" y2="58460"/>
                        <a14:foregroundMark x1="95097" y1="61094" x2="95097" y2="61094"/>
                        <a14:foregroundMark x1="45455" y1="8815" x2="45455" y2="8815"/>
                        <a14:foregroundMark x1="53218" y1="8004" x2="53218" y2="8004"/>
                        <a14:foregroundMark x1="59959" y1="8815" x2="59959" y2="8815"/>
                        <a14:foregroundMark x1="63432" y1="9524" x2="63432" y2="9524"/>
                        <a14:foregroundMark x1="53320" y1="8105" x2="53320" y2="8105"/>
                        <a14:foregroundMark x1="11440" y1="37589" x2="11440" y2="37589"/>
                        <a14:foregroundMark x1="9602" y1="43364" x2="9602" y2="43364"/>
                        <a14:foregroundMark x1="8784" y1="50659" x2="8784" y2="50659"/>
                        <a14:foregroundMark x1="9704" y1="59574" x2="9704" y2="59574"/>
                        <a14:foregroundMark x1="64351" y1="93110" x2="64351" y2="93110"/>
                        <a14:foregroundMark x1="62206" y1="93516" x2="62206" y2="93516"/>
                        <a14:foregroundMark x1="44331" y1="74265" x2="44331" y2="74265"/>
                        <a14:foregroundMark x1="50460" y1="76089" x2="50460" y2="76089"/>
                        <a14:foregroundMark x1="55975" y1="76292" x2="55975" y2="76292"/>
                        <a14:foregroundMark x1="61798" y1="75380" x2="61798" y2="75380"/>
                        <a14:foregroundMark x1="59857" y1="76292" x2="59857" y2="76292"/>
                        <a14:foregroundMark x1="58836" y1="86727" x2="58836" y2="86727"/>
                        <a14:foregroundMark x1="12870" y1="50456" x2="12870" y2="50456"/>
                        <a14:foregroundMark x1="20429" y1="39716" x2="20429" y2="39716"/>
                        <a14:foregroundMark x1="18795" y1="39210" x2="18795" y2="39210"/>
                        <a14:foregroundMark x1="18386" y1="38804" x2="18386" y2="38804"/>
                        <a14:foregroundMark x1="30235" y1="26039" x2="30235" y2="26039"/>
                        <a14:foregroundMark x1="88049" y1="63019" x2="88049" y2="63019"/>
                        <a14:foregroundMark x1="81512" y1="68693" x2="81512" y2="68693"/>
                        <a14:foregroundMark x1="85802" y1="68186" x2="85802" y2="68186"/>
                        <a14:foregroundMark x1="86006" y1="67680" x2="86006" y2="67680"/>
                        <a14:foregroundMark x1="90296" y1="55927" x2="90296" y2="55927"/>
                        <a14:foregroundMark x1="21246" y1="71631" x2="21246" y2="71631"/>
                        <a14:foregroundMark x1="21144" y1="71631" x2="21144" y2="71631"/>
                        <a14:foregroundMark x1="21144" y1="71733" x2="21144" y2="71733"/>
                        <a14:foregroundMark x1="21042" y1="71834" x2="21042" y2="71834"/>
                        <a14:foregroundMark x1="17058" y1="53495" x2="17058" y2="53495"/>
                        <a14:foregroundMark x1="17467" y1="54813" x2="17467" y2="54813"/>
                        <a14:foregroundMark x1="49336" y1="90071" x2="49336" y2="90071"/>
                        <a14:foregroundMark x1="42799" y1="84701" x2="42799" y2="84701"/>
                        <a14:backgroundMark x1="89377" y1="11753" x2="89377" y2="11753"/>
                        <a14:backgroundMark x1="92237" y1="6079" x2="92237" y2="6079"/>
                        <a14:backgroundMark x1="90501" y1="10030" x2="88764" y2="17933"/>
                        <a14:backgroundMark x1="89990" y1="7801" x2="93973" y2="16312"/>
                        <a14:backgroundMark x1="1021" y1="4965" x2="19101" y2="15502"/>
                        <a14:backgroundMark x1="19101" y1="15502" x2="20327" y2="17427"/>
                        <a14:backgroundMark x1="20940" y1="67882" x2="20940" y2="67882"/>
                        <a14:backgroundMark x1="45965" y1="86221" x2="45965" y2="86221"/>
                        <a14:backgroundMark x1="63330" y1="85917" x2="63330" y2="85917"/>
                        <a14:backgroundMark x1="84168" y1="66971" x2="84168" y2="66971"/>
                        <a14:backgroundMark x1="87538" y1="58967" x2="87538" y2="58967"/>
                        <a14:backgroundMark x1="90603" y1="35968" x2="90603" y2="35968"/>
                        <a14:backgroundMark x1="89990" y1="35866" x2="89990" y2="35866"/>
                        <a14:backgroundMark x1="90194" y1="35968" x2="90194" y2="35968"/>
                        <a14:backgroundMark x1="90398" y1="35968" x2="90398" y2="35968"/>
                        <a14:backgroundMark x1="90296" y1="35866" x2="90296" y2="35866"/>
                        <a14:backgroundMark x1="89990" y1="35664" x2="89990" y2="35664"/>
                        <a14:backgroundMark x1="89990" y1="36879" x2="89990" y2="36879"/>
                        <a14:backgroundMark x1="88866" y1="51773" x2="88866" y2="51773"/>
                        <a14:backgroundMark x1="49336" y1="75380" x2="49336" y2="75380"/>
                        <a14:backgroundMark x1="17773" y1="58359" x2="17773" y2="58359"/>
                        <a14:backgroundMark x1="16241" y1="50456" x2="16241" y2="50456"/>
                        <a14:backgroundMark x1="16139" y1="50152" x2="16139" y2="50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86" y="3751320"/>
            <a:ext cx="2863315" cy="2886713"/>
          </a:xfrm>
          <a:prstGeom prst="rect">
            <a:avLst/>
          </a:prstGeom>
          <a:noFill/>
        </p:spPr>
      </p:pic>
      <p:pic>
        <p:nvPicPr>
          <p:cNvPr id="31" name="图片 30" descr="徽标&#10;&#10;描述已自动生成">
            <a:extLst>
              <a:ext uri="{FF2B5EF4-FFF2-40B4-BE49-F238E27FC236}">
                <a16:creationId xmlns:a16="http://schemas.microsoft.com/office/drawing/2014/main" id="{52C8AB79-3F60-40A9-8461-E9DF7AAA48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" t="3961" r="2769" b="3046"/>
          <a:stretch/>
        </p:blipFill>
        <p:spPr>
          <a:xfrm>
            <a:off x="6467699" y="564655"/>
            <a:ext cx="3147195" cy="333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8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561DB5-8139-458D-8D3B-B9347243C89E}"/>
              </a:ext>
            </a:extLst>
          </p:cNvPr>
          <p:cNvSpPr txBox="1"/>
          <p:nvPr/>
        </p:nvSpPr>
        <p:spPr>
          <a:xfrm>
            <a:off x="-8510569" y="6859927"/>
            <a:ext cx="6522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solidFill>
                  <a:srgbClr val="A40000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rPr>
              <a:t>浙江工业大学</a:t>
            </a:r>
            <a:endParaRPr lang="en-US" altLang="zh-CN" sz="8000" dirty="0">
              <a:solidFill>
                <a:srgbClr val="A40000"/>
              </a:solidFill>
              <a:latin typeface="禹卫书法行书简体&#10;" panose="02000603000000000000" pitchFamily="2" charset="-122"/>
              <a:ea typeface="禹卫书法行书简体&#10;" panose="02000603000000000000" pitchFamily="2" charset="-122"/>
            </a:endParaRPr>
          </a:p>
          <a:p>
            <a:pPr algn="dist"/>
            <a:r>
              <a:rPr lang="en-US" altLang="zh-CN" sz="2800" dirty="0">
                <a:solidFill>
                  <a:srgbClr val="A4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Zhejiang University of Technology</a:t>
            </a:r>
            <a:endParaRPr lang="zh-CN" altLang="en-US" sz="8000" dirty="0">
              <a:solidFill>
                <a:srgbClr val="A4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107731-20E3-4BE1-A923-C19047D648E3}"/>
              </a:ext>
            </a:extLst>
          </p:cNvPr>
          <p:cNvSpPr txBox="1"/>
          <p:nvPr/>
        </p:nvSpPr>
        <p:spPr>
          <a:xfrm rot="3807525">
            <a:off x="4358455" y="1724961"/>
            <a:ext cx="96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rgbClr val="A40000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defRPr>
            </a:lvl1pPr>
          </a:lstStyle>
          <a:p>
            <a:r>
              <a:rPr lang="zh-CN" altLang="en-US" sz="4400" dirty="0"/>
              <a:t>学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64FF580-3BA6-4510-8D6F-519400832E3A}"/>
              </a:ext>
            </a:extLst>
          </p:cNvPr>
          <p:cNvGrpSpPr/>
          <p:nvPr/>
        </p:nvGrpSpPr>
        <p:grpSpPr>
          <a:xfrm>
            <a:off x="1036320" y="-439421"/>
            <a:ext cx="23527287" cy="6014801"/>
            <a:chOff x="1036320" y="-439421"/>
            <a:chExt cx="23527287" cy="6014801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7971E82A-69F7-4532-ADF5-8D1177AB3523}"/>
                </a:ext>
              </a:extLst>
            </p:cNvPr>
            <p:cNvGrpSpPr/>
            <p:nvPr/>
          </p:nvGrpSpPr>
          <p:grpSpPr>
            <a:xfrm>
              <a:off x="1036320" y="641903"/>
              <a:ext cx="4236720" cy="4291641"/>
              <a:chOff x="1036320" y="641903"/>
              <a:chExt cx="4236720" cy="4291641"/>
            </a:xfrm>
          </p:grpSpPr>
          <p:sp>
            <p:nvSpPr>
              <p:cNvPr id="5" name="圆: 空心 4">
                <a:extLst>
                  <a:ext uri="{FF2B5EF4-FFF2-40B4-BE49-F238E27FC236}">
                    <a16:creationId xmlns:a16="http://schemas.microsoft.com/office/drawing/2014/main" id="{89497536-BB8E-41C3-85EE-523608C4347B}"/>
                  </a:ext>
                </a:extLst>
              </p:cNvPr>
              <p:cNvSpPr/>
              <p:nvPr/>
            </p:nvSpPr>
            <p:spPr>
              <a:xfrm>
                <a:off x="1036320" y="696824"/>
                <a:ext cx="4236720" cy="4236720"/>
              </a:xfrm>
              <a:prstGeom prst="donut">
                <a:avLst>
                  <a:gd name="adj" fmla="val 291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圆: 空心 5">
                <a:extLst>
                  <a:ext uri="{FF2B5EF4-FFF2-40B4-BE49-F238E27FC236}">
                    <a16:creationId xmlns:a16="http://schemas.microsoft.com/office/drawing/2014/main" id="{0FF7B694-973D-4497-AA93-208036AE18DD}"/>
                  </a:ext>
                </a:extLst>
              </p:cNvPr>
              <p:cNvSpPr/>
              <p:nvPr/>
            </p:nvSpPr>
            <p:spPr>
              <a:xfrm>
                <a:off x="1699260" y="1312227"/>
                <a:ext cx="2910840" cy="2910840"/>
              </a:xfrm>
              <a:prstGeom prst="donut">
                <a:avLst>
                  <a:gd name="adj" fmla="val 3929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8CB1725-E07B-4C26-AA96-8A9DB3F24802}"/>
                  </a:ext>
                </a:extLst>
              </p:cNvPr>
              <p:cNvSpPr txBox="1"/>
              <p:nvPr/>
            </p:nvSpPr>
            <p:spPr>
              <a:xfrm rot="18923778">
                <a:off x="1548873" y="982750"/>
                <a:ext cx="106632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4800">
                    <a:solidFill>
                      <a:srgbClr val="A40000"/>
                    </a:solidFill>
                    <a:latin typeface="禹卫书法行书简体&#10;" panose="02000603000000000000" pitchFamily="2" charset="-122"/>
                    <a:ea typeface="禹卫书法行书简体&#10;" panose="02000603000000000000" pitchFamily="2" charset="-122"/>
                  </a:defRPr>
                </a:lvl1pPr>
              </a:lstStyle>
              <a:p>
                <a:r>
                  <a:rPr lang="zh-CN" altLang="en-US" sz="4400" dirty="0"/>
                  <a:t>江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EB8EAB6-43A9-48FB-964C-CF297B3A1B4F}"/>
                  </a:ext>
                </a:extLst>
              </p:cNvPr>
              <p:cNvSpPr txBox="1"/>
              <p:nvPr/>
            </p:nvSpPr>
            <p:spPr>
              <a:xfrm rot="17991125">
                <a:off x="1090068" y="1721206"/>
                <a:ext cx="96012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dirty="0">
                    <a:solidFill>
                      <a:srgbClr val="A40000"/>
                    </a:solidFill>
                    <a:latin typeface="禹卫书法行书简体&#10;" panose="02000603000000000000" pitchFamily="2" charset="-122"/>
                    <a:ea typeface="禹卫书法行书简体&#10;" panose="02000603000000000000" pitchFamily="2" charset="-122"/>
                  </a:rPr>
                  <a:t>浙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3871F48-77F9-4A58-8DBD-18EFA4A165D1}"/>
                  </a:ext>
                </a:extLst>
              </p:cNvPr>
              <p:cNvSpPr txBox="1"/>
              <p:nvPr/>
            </p:nvSpPr>
            <p:spPr>
              <a:xfrm rot="20596890">
                <a:off x="2315350" y="657759"/>
                <a:ext cx="98416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4800">
                    <a:solidFill>
                      <a:srgbClr val="A40000"/>
                    </a:solidFill>
                    <a:latin typeface="禹卫书法行书简体&#10;" panose="02000603000000000000" pitchFamily="2" charset="-122"/>
                    <a:ea typeface="禹卫书法行书简体&#10;" panose="02000603000000000000" pitchFamily="2" charset="-122"/>
                  </a:defRPr>
                </a:lvl1pPr>
              </a:lstStyle>
              <a:p>
                <a:r>
                  <a:rPr lang="zh-CN" altLang="en-US" sz="4400" dirty="0"/>
                  <a:t>工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57D5B85-379A-4FEF-B0A9-E0A106D79B98}"/>
                  </a:ext>
                </a:extLst>
              </p:cNvPr>
              <p:cNvSpPr txBox="1"/>
              <p:nvPr/>
            </p:nvSpPr>
            <p:spPr>
              <a:xfrm rot="821266">
                <a:off x="3181178" y="641903"/>
                <a:ext cx="9601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4800">
                    <a:solidFill>
                      <a:srgbClr val="A40000"/>
                    </a:solidFill>
                    <a:latin typeface="禹卫书法行书简体&#10;" panose="02000603000000000000" pitchFamily="2" charset="-122"/>
                    <a:ea typeface="禹卫书法行书简体&#10;" panose="02000603000000000000" pitchFamily="2" charset="-122"/>
                  </a:defRPr>
                </a:lvl1pPr>
              </a:lstStyle>
              <a:p>
                <a:r>
                  <a:rPr lang="zh-CN" altLang="en-US" dirty="0"/>
                  <a:t>业</a:t>
                </a: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023370B-B565-41A8-8CDA-667BBAB3EDF8}"/>
                  </a:ext>
                </a:extLst>
              </p:cNvPr>
              <p:cNvSpPr txBox="1"/>
              <p:nvPr/>
            </p:nvSpPr>
            <p:spPr>
              <a:xfrm rot="1818557">
                <a:off x="3917963" y="1058163"/>
                <a:ext cx="96012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4800">
                    <a:solidFill>
                      <a:srgbClr val="A40000"/>
                    </a:solidFill>
                    <a:latin typeface="禹卫书法行书简体&#10;" panose="02000603000000000000" pitchFamily="2" charset="-122"/>
                    <a:ea typeface="禹卫书法行书简体&#10;" panose="02000603000000000000" pitchFamily="2" charset="-122"/>
                  </a:defRPr>
                </a:lvl1pPr>
              </a:lstStyle>
              <a:p>
                <a:r>
                  <a:rPr lang="zh-CN" altLang="en-US" sz="4400" dirty="0"/>
                  <a:t>大</a:t>
                </a:r>
              </a:p>
            </p:txBody>
          </p:sp>
          <p:sp>
            <p:nvSpPr>
              <p:cNvPr id="20" name="流程图: 终止 19">
                <a:extLst>
                  <a:ext uri="{FF2B5EF4-FFF2-40B4-BE49-F238E27FC236}">
                    <a16:creationId xmlns:a16="http://schemas.microsoft.com/office/drawing/2014/main" id="{46A61869-02B8-46D7-8004-A77DF7D56391}"/>
                  </a:ext>
                </a:extLst>
              </p:cNvPr>
              <p:cNvSpPr/>
              <p:nvPr/>
            </p:nvSpPr>
            <p:spPr>
              <a:xfrm>
                <a:off x="2499360" y="1968766"/>
                <a:ext cx="1399991" cy="522857"/>
              </a:xfrm>
              <a:prstGeom prst="flowChartTermina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流程图: 终止 20">
                <a:extLst>
                  <a:ext uri="{FF2B5EF4-FFF2-40B4-BE49-F238E27FC236}">
                    <a16:creationId xmlns:a16="http://schemas.microsoft.com/office/drawing/2014/main" id="{CAD5BF06-C3D4-49E4-9A82-6EE6718BCC63}"/>
                  </a:ext>
                </a:extLst>
              </p:cNvPr>
              <p:cNvSpPr/>
              <p:nvPr/>
            </p:nvSpPr>
            <p:spPr>
              <a:xfrm>
                <a:off x="2646006" y="2074499"/>
                <a:ext cx="1083431" cy="266219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流程图: 终止 21">
                <a:extLst>
                  <a:ext uri="{FF2B5EF4-FFF2-40B4-BE49-F238E27FC236}">
                    <a16:creationId xmlns:a16="http://schemas.microsoft.com/office/drawing/2014/main" id="{F8851204-8085-4D8D-9D47-312BC1F12B9C}"/>
                  </a:ext>
                </a:extLst>
              </p:cNvPr>
              <p:cNvSpPr/>
              <p:nvPr/>
            </p:nvSpPr>
            <p:spPr>
              <a:xfrm>
                <a:off x="2270760" y="3050806"/>
                <a:ext cx="1924744" cy="522857"/>
              </a:xfrm>
              <a:prstGeom prst="flowChartTermina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id="{8891F90E-4B0C-4101-B4CF-7D7C97640378}"/>
                  </a:ext>
                </a:extLst>
              </p:cNvPr>
              <p:cNvSpPr/>
              <p:nvPr/>
            </p:nvSpPr>
            <p:spPr>
              <a:xfrm>
                <a:off x="2842146" y="1818520"/>
                <a:ext cx="760982" cy="1341293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1D1A8854-A4BA-4637-A8F7-1E372ADE4A76}"/>
                  </a:ext>
                </a:extLst>
              </p:cNvPr>
              <p:cNvSpPr/>
              <p:nvPr/>
            </p:nvSpPr>
            <p:spPr>
              <a:xfrm>
                <a:off x="2927511" y="2266989"/>
                <a:ext cx="593690" cy="104642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流程图: 终止 24">
                <a:extLst>
                  <a:ext uri="{FF2B5EF4-FFF2-40B4-BE49-F238E27FC236}">
                    <a16:creationId xmlns:a16="http://schemas.microsoft.com/office/drawing/2014/main" id="{8E942402-AD75-498D-B684-BE93E564C501}"/>
                  </a:ext>
                </a:extLst>
              </p:cNvPr>
              <p:cNvSpPr/>
              <p:nvPr/>
            </p:nvSpPr>
            <p:spPr>
              <a:xfrm>
                <a:off x="2453640" y="3159812"/>
                <a:ext cx="1523999" cy="269187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2C9E2D92-0734-40F4-AD90-E4B8C6DC5AD2}"/>
                  </a:ext>
                </a:extLst>
              </p:cNvPr>
              <p:cNvSpPr/>
              <p:nvPr/>
            </p:nvSpPr>
            <p:spPr>
              <a:xfrm>
                <a:off x="2938480" y="2852916"/>
                <a:ext cx="593690" cy="1046428"/>
              </a:xfrm>
              <a:prstGeom prst="triangle">
                <a:avLst/>
              </a:prstGeom>
              <a:solidFill>
                <a:srgbClr val="A4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highlight>
                    <a:srgbClr val="A40000"/>
                  </a:highlight>
                </a:endParaRPr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id="{1E0FB1AA-EED5-4048-A598-D5148D9807A2}"/>
                  </a:ext>
                </a:extLst>
              </p:cNvPr>
              <p:cNvSpPr/>
              <p:nvPr/>
            </p:nvSpPr>
            <p:spPr>
              <a:xfrm>
                <a:off x="3071596" y="3375059"/>
                <a:ext cx="330702" cy="582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A99C17C-A771-4AAC-BCAB-992A9AF5F851}"/>
                  </a:ext>
                </a:extLst>
              </p:cNvPr>
              <p:cNvSpPr/>
              <p:nvPr/>
            </p:nvSpPr>
            <p:spPr>
              <a:xfrm>
                <a:off x="2879477" y="3573742"/>
                <a:ext cx="800660" cy="3551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65FE755-A32D-4260-83CF-702C3250BBDE}"/>
                  </a:ext>
                </a:extLst>
              </p:cNvPr>
              <p:cNvSpPr/>
              <p:nvPr/>
            </p:nvSpPr>
            <p:spPr>
              <a:xfrm rot="4321549">
                <a:off x="1272787" y="2932128"/>
                <a:ext cx="679574" cy="369332"/>
              </a:xfrm>
              <a:prstGeom prst="rect">
                <a:avLst/>
              </a:prstGeom>
            </p:spPr>
            <p:txBody>
              <a:bodyPr wrap="square">
                <a:prstTxWarp prst="textArchDown">
                  <a:avLst/>
                </a:prstTxWarp>
                <a:spAutoFit/>
              </a:bodyPr>
              <a:lstStyle/>
              <a:p>
                <a:r>
                  <a:rPr lang="en-US" altLang="zh-CN" sz="2400" dirty="0">
                    <a:solidFill>
                      <a:srgbClr val="A40000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ZHE</a:t>
                </a:r>
                <a:endParaRPr lang="zh-CN" altLang="en-US" sz="2400" dirty="0">
                  <a:solidFill>
                    <a:srgbClr val="A400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532C3B8-C868-4785-93CD-280973065258}"/>
                  </a:ext>
                </a:extLst>
              </p:cNvPr>
              <p:cNvSpPr/>
              <p:nvPr/>
            </p:nvSpPr>
            <p:spPr>
              <a:xfrm rot="2902206">
                <a:off x="1475617" y="3526387"/>
                <a:ext cx="879027" cy="376465"/>
              </a:xfrm>
              <a:prstGeom prst="rect">
                <a:avLst/>
              </a:prstGeom>
            </p:spPr>
            <p:txBody>
              <a:bodyPr spcFirstLastPara="1" wrap="square" numCol="1">
                <a:prstTxWarp prst="textArchDown">
                  <a:avLst/>
                </a:prstTxWarp>
                <a:spAutoFit/>
              </a:bodyPr>
              <a:lstStyle/>
              <a:p>
                <a:r>
                  <a:rPr lang="en-US" altLang="zh-CN" sz="2400" dirty="0">
                    <a:solidFill>
                      <a:srgbClr val="A40000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JIANG</a:t>
                </a:r>
                <a:endParaRPr lang="zh-CN" altLang="en-US" sz="2400" dirty="0">
                  <a:solidFill>
                    <a:srgbClr val="A400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579417C-F218-4A14-9E94-A1C31192DE91}"/>
                  </a:ext>
                </a:extLst>
              </p:cNvPr>
              <p:cNvSpPr/>
              <p:nvPr/>
            </p:nvSpPr>
            <p:spPr>
              <a:xfrm rot="721205">
                <a:off x="2018245" y="4081784"/>
                <a:ext cx="1666130" cy="369332"/>
              </a:xfrm>
              <a:prstGeom prst="rect">
                <a:avLst/>
              </a:prstGeom>
            </p:spPr>
            <p:txBody>
              <a:bodyPr spcFirstLastPara="1" wrap="square" numCol="1">
                <a:prstTxWarp prst="textArchDown">
                  <a:avLst/>
                </a:prstTxWarp>
                <a:spAutoFit/>
              </a:bodyPr>
              <a:lstStyle/>
              <a:p>
                <a:r>
                  <a:rPr lang="en-US" altLang="zh-CN" sz="2400" dirty="0">
                    <a:solidFill>
                      <a:srgbClr val="A40000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UNIVERSITY</a:t>
                </a:r>
                <a:endParaRPr lang="zh-CN" altLang="en-US" sz="2400" dirty="0">
                  <a:solidFill>
                    <a:srgbClr val="A400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D267665-DB48-41AA-A64F-5150F70BC837}"/>
                  </a:ext>
                </a:extLst>
              </p:cNvPr>
              <p:cNvSpPr/>
              <p:nvPr/>
            </p:nvSpPr>
            <p:spPr>
              <a:xfrm rot="18926288">
                <a:off x="3591237" y="3993109"/>
                <a:ext cx="679574" cy="369332"/>
              </a:xfrm>
              <a:prstGeom prst="rect">
                <a:avLst/>
              </a:prstGeom>
            </p:spPr>
            <p:txBody>
              <a:bodyPr spcFirstLastPara="1" wrap="square" numCol="1">
                <a:prstTxWarp prst="textArchDown">
                  <a:avLst/>
                </a:prstTxWarp>
                <a:spAutoFit/>
              </a:bodyPr>
              <a:lstStyle/>
              <a:p>
                <a:r>
                  <a:rPr lang="en-US" altLang="zh-CN" sz="2400" dirty="0">
                    <a:solidFill>
                      <a:srgbClr val="A40000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OF</a:t>
                </a:r>
                <a:endParaRPr lang="zh-CN" altLang="en-US" sz="2400" dirty="0">
                  <a:solidFill>
                    <a:srgbClr val="A400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CABCF9B-4B54-427E-BDC3-563E1EB6D269}"/>
                  </a:ext>
                </a:extLst>
              </p:cNvPr>
              <p:cNvSpPr/>
              <p:nvPr/>
            </p:nvSpPr>
            <p:spPr>
              <a:xfrm rot="17958372">
                <a:off x="3534527" y="3259573"/>
                <a:ext cx="1943814" cy="369332"/>
              </a:xfrm>
              <a:prstGeom prst="rect">
                <a:avLst/>
              </a:prstGeom>
            </p:spPr>
            <p:txBody>
              <a:bodyPr spcFirstLastPara="1" wrap="square" numCol="1">
                <a:prstTxWarp prst="textArchDown">
                  <a:avLst/>
                </a:prstTxWarp>
                <a:spAutoFit/>
              </a:bodyPr>
              <a:lstStyle/>
              <a:p>
                <a:r>
                  <a:rPr lang="en-US" altLang="zh-CN" sz="2400" dirty="0">
                    <a:solidFill>
                      <a:srgbClr val="A40000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TECHNOLOGY</a:t>
                </a:r>
                <a:endParaRPr lang="zh-CN" altLang="en-US" sz="2400" dirty="0">
                  <a:solidFill>
                    <a:srgbClr val="A400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531F5F2-9C5E-4F37-B784-2249DC83E596}"/>
                  </a:ext>
                </a:extLst>
              </p:cNvPr>
              <p:cNvSpPr/>
              <p:nvPr/>
            </p:nvSpPr>
            <p:spPr>
              <a:xfrm>
                <a:off x="2721290" y="3601955"/>
                <a:ext cx="1138434" cy="369332"/>
              </a:xfrm>
              <a:prstGeom prst="rect">
                <a:avLst/>
              </a:prstGeom>
            </p:spPr>
            <p:txBody>
              <a:bodyPr wrap="square">
                <a:prstTxWarp prst="textArchDown">
                  <a:avLst>
                    <a:gd name="adj" fmla="val 842883"/>
                  </a:avLst>
                </a:prstTxWarp>
                <a:spAutoFit/>
              </a:bodyPr>
              <a:lstStyle/>
              <a:p>
                <a:r>
                  <a:rPr lang="en-US" altLang="zh-CN" sz="2400" dirty="0">
                    <a:solidFill>
                      <a:srgbClr val="A40000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1  9  5  3</a:t>
                </a:r>
                <a:endParaRPr lang="zh-CN" altLang="en-US" sz="2400" dirty="0">
                  <a:solidFill>
                    <a:srgbClr val="A400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</p:grpSp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2D584EAF-B80F-4FED-98EE-A1D387A89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5246" y="-439421"/>
              <a:ext cx="20268361" cy="6014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624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561DB5-8139-458D-8D3B-B9347243C89E}"/>
              </a:ext>
            </a:extLst>
          </p:cNvPr>
          <p:cNvSpPr txBox="1"/>
          <p:nvPr/>
        </p:nvSpPr>
        <p:spPr>
          <a:xfrm>
            <a:off x="5379720" y="2105928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A40000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rPr>
              <a:t>浙江工业大学</a:t>
            </a:r>
            <a:endParaRPr lang="en-US" altLang="zh-CN" sz="6000" dirty="0">
              <a:solidFill>
                <a:srgbClr val="A40000"/>
              </a:solidFill>
              <a:latin typeface="禹卫书法行书简体&#10;" panose="02000603000000000000" pitchFamily="2" charset="-122"/>
              <a:ea typeface="禹卫书法行书简体&#10;" panose="02000603000000000000" pitchFamily="2" charset="-122"/>
            </a:endParaRPr>
          </a:p>
          <a:p>
            <a:pPr algn="dist"/>
            <a:r>
              <a:rPr lang="en-US" altLang="zh-CN" dirty="0">
                <a:solidFill>
                  <a:srgbClr val="A4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Zhejiang University of Technology</a:t>
            </a:r>
            <a:endParaRPr lang="zh-CN" altLang="en-US" sz="6000" dirty="0">
              <a:solidFill>
                <a:srgbClr val="A4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圆: 空心 4">
            <a:extLst>
              <a:ext uri="{FF2B5EF4-FFF2-40B4-BE49-F238E27FC236}">
                <a16:creationId xmlns:a16="http://schemas.microsoft.com/office/drawing/2014/main" id="{89497536-BB8E-41C3-85EE-523608C4347B}"/>
              </a:ext>
            </a:extLst>
          </p:cNvPr>
          <p:cNvSpPr/>
          <p:nvPr/>
        </p:nvSpPr>
        <p:spPr>
          <a:xfrm>
            <a:off x="1036320" y="696824"/>
            <a:ext cx="4236720" cy="4236720"/>
          </a:xfrm>
          <a:prstGeom prst="donut">
            <a:avLst>
              <a:gd name="adj" fmla="val 29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A40000"/>
              </a:solidFill>
            </a:endParaRPr>
          </a:p>
        </p:txBody>
      </p:sp>
      <p:sp>
        <p:nvSpPr>
          <p:cNvPr id="6" name="圆: 空心 5">
            <a:extLst>
              <a:ext uri="{FF2B5EF4-FFF2-40B4-BE49-F238E27FC236}">
                <a16:creationId xmlns:a16="http://schemas.microsoft.com/office/drawing/2014/main" id="{0FF7B694-973D-4497-AA93-208036AE18DD}"/>
              </a:ext>
            </a:extLst>
          </p:cNvPr>
          <p:cNvSpPr/>
          <p:nvPr/>
        </p:nvSpPr>
        <p:spPr>
          <a:xfrm>
            <a:off x="1699260" y="1312227"/>
            <a:ext cx="2910840" cy="2910840"/>
          </a:xfrm>
          <a:prstGeom prst="donut">
            <a:avLst>
              <a:gd name="adj" fmla="val 39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CB1725-E07B-4C26-AA96-8A9DB3F24802}"/>
              </a:ext>
            </a:extLst>
          </p:cNvPr>
          <p:cNvSpPr txBox="1"/>
          <p:nvPr/>
        </p:nvSpPr>
        <p:spPr>
          <a:xfrm rot="18923778">
            <a:off x="1548873" y="982750"/>
            <a:ext cx="1066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rgbClr val="A40000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defRPr>
            </a:lvl1pPr>
          </a:lstStyle>
          <a:p>
            <a:r>
              <a:rPr lang="zh-CN" altLang="en-US" sz="4400" dirty="0"/>
              <a:t>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EB8EAB6-43A9-48FB-964C-CF297B3A1B4F}"/>
              </a:ext>
            </a:extLst>
          </p:cNvPr>
          <p:cNvSpPr txBox="1"/>
          <p:nvPr/>
        </p:nvSpPr>
        <p:spPr>
          <a:xfrm rot="17991125">
            <a:off x="1090068" y="1721206"/>
            <a:ext cx="96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A40000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rPr>
              <a:t>浙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871F48-77F9-4A58-8DBD-18EFA4A165D1}"/>
              </a:ext>
            </a:extLst>
          </p:cNvPr>
          <p:cNvSpPr txBox="1"/>
          <p:nvPr/>
        </p:nvSpPr>
        <p:spPr>
          <a:xfrm rot="20596890">
            <a:off x="2315350" y="657759"/>
            <a:ext cx="984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rgbClr val="A40000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defRPr>
            </a:lvl1pPr>
          </a:lstStyle>
          <a:p>
            <a:r>
              <a:rPr lang="zh-CN" altLang="en-US" sz="4400" dirty="0"/>
              <a:t>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7D5B85-379A-4FEF-B0A9-E0A106D79B98}"/>
              </a:ext>
            </a:extLst>
          </p:cNvPr>
          <p:cNvSpPr txBox="1"/>
          <p:nvPr/>
        </p:nvSpPr>
        <p:spPr>
          <a:xfrm rot="821266">
            <a:off x="3181178" y="641903"/>
            <a:ext cx="96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rgbClr val="A40000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defRPr>
            </a:lvl1pPr>
          </a:lstStyle>
          <a:p>
            <a:r>
              <a:rPr lang="zh-CN" altLang="en-US" dirty="0"/>
              <a:t>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23370B-B565-41A8-8CDA-667BBAB3EDF8}"/>
              </a:ext>
            </a:extLst>
          </p:cNvPr>
          <p:cNvSpPr txBox="1"/>
          <p:nvPr/>
        </p:nvSpPr>
        <p:spPr>
          <a:xfrm rot="1818557">
            <a:off x="3917963" y="1058163"/>
            <a:ext cx="96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rgbClr val="A40000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defRPr>
            </a:lvl1pPr>
          </a:lstStyle>
          <a:p>
            <a:r>
              <a:rPr lang="zh-CN" altLang="en-US" sz="4400" dirty="0"/>
              <a:t>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107731-20E3-4BE1-A923-C19047D648E3}"/>
              </a:ext>
            </a:extLst>
          </p:cNvPr>
          <p:cNvSpPr txBox="1"/>
          <p:nvPr/>
        </p:nvSpPr>
        <p:spPr>
          <a:xfrm rot="3807525">
            <a:off x="4358455" y="1724961"/>
            <a:ext cx="96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rgbClr val="A40000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defRPr>
            </a:lvl1pPr>
          </a:lstStyle>
          <a:p>
            <a:r>
              <a:rPr lang="zh-CN" altLang="en-US" sz="4400" dirty="0"/>
              <a:t>学</a:t>
            </a:r>
          </a:p>
        </p:txBody>
      </p:sp>
      <p:sp>
        <p:nvSpPr>
          <p:cNvPr id="20" name="流程图: 终止 19">
            <a:extLst>
              <a:ext uri="{FF2B5EF4-FFF2-40B4-BE49-F238E27FC236}">
                <a16:creationId xmlns:a16="http://schemas.microsoft.com/office/drawing/2014/main" id="{46A61869-02B8-46D7-8004-A77DF7D56391}"/>
              </a:ext>
            </a:extLst>
          </p:cNvPr>
          <p:cNvSpPr/>
          <p:nvPr/>
        </p:nvSpPr>
        <p:spPr>
          <a:xfrm>
            <a:off x="2499360" y="1968766"/>
            <a:ext cx="1399991" cy="522857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40000"/>
              </a:solidFill>
            </a:endParaRPr>
          </a:p>
        </p:txBody>
      </p:sp>
      <p:sp>
        <p:nvSpPr>
          <p:cNvPr id="21" name="流程图: 终止 20">
            <a:extLst>
              <a:ext uri="{FF2B5EF4-FFF2-40B4-BE49-F238E27FC236}">
                <a16:creationId xmlns:a16="http://schemas.microsoft.com/office/drawing/2014/main" id="{CAD5BF06-C3D4-49E4-9A82-6EE6718BCC63}"/>
              </a:ext>
            </a:extLst>
          </p:cNvPr>
          <p:cNvSpPr/>
          <p:nvPr/>
        </p:nvSpPr>
        <p:spPr>
          <a:xfrm>
            <a:off x="2646006" y="2074499"/>
            <a:ext cx="1083431" cy="266219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流程图: 终止 21">
            <a:extLst>
              <a:ext uri="{FF2B5EF4-FFF2-40B4-BE49-F238E27FC236}">
                <a16:creationId xmlns:a16="http://schemas.microsoft.com/office/drawing/2014/main" id="{F8851204-8085-4D8D-9D47-312BC1F12B9C}"/>
              </a:ext>
            </a:extLst>
          </p:cNvPr>
          <p:cNvSpPr/>
          <p:nvPr/>
        </p:nvSpPr>
        <p:spPr>
          <a:xfrm>
            <a:off x="2270760" y="3050806"/>
            <a:ext cx="1924744" cy="522857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40000"/>
              </a:solidFill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8891F90E-4B0C-4101-B4CF-7D7C97640378}"/>
              </a:ext>
            </a:extLst>
          </p:cNvPr>
          <p:cNvSpPr/>
          <p:nvPr/>
        </p:nvSpPr>
        <p:spPr>
          <a:xfrm>
            <a:off x="2842146" y="1818520"/>
            <a:ext cx="760982" cy="13412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40000"/>
              </a:solidFill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1D1A8854-A4BA-4637-A8F7-1E372ADE4A76}"/>
              </a:ext>
            </a:extLst>
          </p:cNvPr>
          <p:cNvSpPr/>
          <p:nvPr/>
        </p:nvSpPr>
        <p:spPr>
          <a:xfrm>
            <a:off x="2927511" y="2266989"/>
            <a:ext cx="593690" cy="10464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终止 24">
            <a:extLst>
              <a:ext uri="{FF2B5EF4-FFF2-40B4-BE49-F238E27FC236}">
                <a16:creationId xmlns:a16="http://schemas.microsoft.com/office/drawing/2014/main" id="{8E942402-AD75-498D-B684-BE93E564C501}"/>
              </a:ext>
            </a:extLst>
          </p:cNvPr>
          <p:cNvSpPr/>
          <p:nvPr/>
        </p:nvSpPr>
        <p:spPr>
          <a:xfrm>
            <a:off x="2453640" y="3159812"/>
            <a:ext cx="1523999" cy="26918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2C9E2D92-0734-40F4-AD90-E4B8C6DC5AD2}"/>
              </a:ext>
            </a:extLst>
          </p:cNvPr>
          <p:cNvSpPr/>
          <p:nvPr/>
        </p:nvSpPr>
        <p:spPr>
          <a:xfrm>
            <a:off x="2938480" y="2852916"/>
            <a:ext cx="593690" cy="1046428"/>
          </a:xfrm>
          <a:prstGeom prst="triangle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A40000"/>
              </a:highlight>
            </a:endParaRP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1E0FB1AA-EED5-4048-A598-D5148D9807A2}"/>
              </a:ext>
            </a:extLst>
          </p:cNvPr>
          <p:cNvSpPr/>
          <p:nvPr/>
        </p:nvSpPr>
        <p:spPr>
          <a:xfrm>
            <a:off x="3071596" y="3375059"/>
            <a:ext cx="330702" cy="58288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A99C17C-A771-4AAC-BCAB-992A9AF5F851}"/>
              </a:ext>
            </a:extLst>
          </p:cNvPr>
          <p:cNvSpPr/>
          <p:nvPr/>
        </p:nvSpPr>
        <p:spPr>
          <a:xfrm>
            <a:off x="2879477" y="3573742"/>
            <a:ext cx="800660" cy="35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65FE755-A32D-4260-83CF-702C3250BBDE}"/>
              </a:ext>
            </a:extLst>
          </p:cNvPr>
          <p:cNvSpPr/>
          <p:nvPr/>
        </p:nvSpPr>
        <p:spPr>
          <a:xfrm rot="4321549">
            <a:off x="1272787" y="2932128"/>
            <a:ext cx="679574" cy="369332"/>
          </a:xfrm>
          <a:prstGeom prst="rect">
            <a:avLst/>
          </a:prstGeom>
        </p:spPr>
        <p:txBody>
          <a:bodyPr wrap="square">
            <a:prstTxWarp prst="textArchDown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rgbClr val="A4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ZHE</a:t>
            </a:r>
            <a:endParaRPr lang="zh-CN" altLang="en-US" sz="2400" dirty="0">
              <a:solidFill>
                <a:srgbClr val="A4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532C3B8-C868-4785-93CD-280973065258}"/>
              </a:ext>
            </a:extLst>
          </p:cNvPr>
          <p:cNvSpPr/>
          <p:nvPr/>
        </p:nvSpPr>
        <p:spPr>
          <a:xfrm rot="2902206">
            <a:off x="1475617" y="3526387"/>
            <a:ext cx="879027" cy="376465"/>
          </a:xfrm>
          <a:prstGeom prst="rect">
            <a:avLst/>
          </a:prstGeom>
        </p:spPr>
        <p:txBody>
          <a:bodyPr spcFirstLastPara="1" wrap="square" numCol="1">
            <a:prstTxWarp prst="textArchDown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rgbClr val="A4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JIANG</a:t>
            </a:r>
            <a:endParaRPr lang="zh-CN" altLang="en-US" sz="2400" dirty="0">
              <a:solidFill>
                <a:srgbClr val="A4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579417C-F218-4A14-9E94-A1C31192DE91}"/>
              </a:ext>
            </a:extLst>
          </p:cNvPr>
          <p:cNvSpPr/>
          <p:nvPr/>
        </p:nvSpPr>
        <p:spPr>
          <a:xfrm rot="721205">
            <a:off x="2018245" y="4081784"/>
            <a:ext cx="1666130" cy="369332"/>
          </a:xfrm>
          <a:prstGeom prst="rect">
            <a:avLst/>
          </a:prstGeom>
        </p:spPr>
        <p:txBody>
          <a:bodyPr spcFirstLastPara="1" wrap="square" numCol="1">
            <a:prstTxWarp prst="textArchDown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rgbClr val="A4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UNIVERSITY</a:t>
            </a:r>
            <a:endParaRPr lang="zh-CN" altLang="en-US" sz="2400" dirty="0">
              <a:solidFill>
                <a:srgbClr val="A4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267665-DB48-41AA-A64F-5150F70BC837}"/>
              </a:ext>
            </a:extLst>
          </p:cNvPr>
          <p:cNvSpPr/>
          <p:nvPr/>
        </p:nvSpPr>
        <p:spPr>
          <a:xfrm rot="18926288">
            <a:off x="3591237" y="3993109"/>
            <a:ext cx="679574" cy="369332"/>
          </a:xfrm>
          <a:prstGeom prst="rect">
            <a:avLst/>
          </a:prstGeom>
        </p:spPr>
        <p:txBody>
          <a:bodyPr spcFirstLastPara="1" wrap="square" numCol="1">
            <a:prstTxWarp prst="textArchDown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rgbClr val="A4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OF</a:t>
            </a:r>
            <a:endParaRPr lang="zh-CN" altLang="en-US" sz="2400" dirty="0">
              <a:solidFill>
                <a:srgbClr val="A4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CABCF9B-4B54-427E-BDC3-563E1EB6D269}"/>
              </a:ext>
            </a:extLst>
          </p:cNvPr>
          <p:cNvSpPr/>
          <p:nvPr/>
        </p:nvSpPr>
        <p:spPr>
          <a:xfrm rot="17958372">
            <a:off x="3534527" y="3259573"/>
            <a:ext cx="1943814" cy="369332"/>
          </a:xfrm>
          <a:prstGeom prst="rect">
            <a:avLst/>
          </a:prstGeom>
        </p:spPr>
        <p:txBody>
          <a:bodyPr spcFirstLastPara="1" wrap="square" numCol="1">
            <a:prstTxWarp prst="textArchDown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rgbClr val="A4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TECHNOLOGY</a:t>
            </a:r>
            <a:endParaRPr lang="zh-CN" altLang="en-US" sz="2400" dirty="0">
              <a:solidFill>
                <a:srgbClr val="A4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531F5F2-9C5E-4F37-B784-2249DC83E596}"/>
              </a:ext>
            </a:extLst>
          </p:cNvPr>
          <p:cNvSpPr/>
          <p:nvPr/>
        </p:nvSpPr>
        <p:spPr>
          <a:xfrm>
            <a:off x="2721290" y="3601955"/>
            <a:ext cx="1138434" cy="369332"/>
          </a:xfrm>
          <a:prstGeom prst="rect">
            <a:avLst/>
          </a:prstGeom>
        </p:spPr>
        <p:txBody>
          <a:bodyPr wrap="square">
            <a:prstTxWarp prst="textArchDown">
              <a:avLst>
                <a:gd name="adj" fmla="val 842883"/>
              </a:avLst>
            </a:prstTxWarp>
            <a:spAutoFit/>
          </a:bodyPr>
          <a:lstStyle/>
          <a:p>
            <a:r>
              <a:rPr lang="en-US" altLang="zh-CN" sz="2400" dirty="0">
                <a:solidFill>
                  <a:srgbClr val="A4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1  9  5  3</a:t>
            </a:r>
            <a:endParaRPr lang="zh-CN" altLang="en-US" sz="2400" dirty="0">
              <a:solidFill>
                <a:srgbClr val="A4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74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60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4C78F7C-E3A7-4AFE-8D66-AE16ACE71EA7}"/>
              </a:ext>
            </a:extLst>
          </p:cNvPr>
          <p:cNvGrpSpPr/>
          <p:nvPr/>
        </p:nvGrpSpPr>
        <p:grpSpPr>
          <a:xfrm>
            <a:off x="1036320" y="641903"/>
            <a:ext cx="4236720" cy="4291641"/>
            <a:chOff x="1036320" y="641903"/>
            <a:chExt cx="4236720" cy="4291641"/>
          </a:xfrm>
        </p:grpSpPr>
        <p:sp>
          <p:nvSpPr>
            <p:cNvPr id="3" name="圆: 空心 2">
              <a:extLst>
                <a:ext uri="{FF2B5EF4-FFF2-40B4-BE49-F238E27FC236}">
                  <a16:creationId xmlns:a16="http://schemas.microsoft.com/office/drawing/2014/main" id="{3CC1C45A-8B2D-4948-9C9B-9FFFB4469C83}"/>
                </a:ext>
              </a:extLst>
            </p:cNvPr>
            <p:cNvSpPr/>
            <p:nvPr/>
          </p:nvSpPr>
          <p:spPr>
            <a:xfrm>
              <a:off x="1036320" y="696824"/>
              <a:ext cx="4236720" cy="4236720"/>
            </a:xfrm>
            <a:prstGeom prst="donut">
              <a:avLst>
                <a:gd name="adj" fmla="val 29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highlight>
                  <a:srgbClr val="A40000"/>
                </a:highlight>
              </a:endParaRPr>
            </a:p>
          </p:txBody>
        </p:sp>
        <p:sp>
          <p:nvSpPr>
            <p:cNvPr id="4" name="圆: 空心 3">
              <a:extLst>
                <a:ext uri="{FF2B5EF4-FFF2-40B4-BE49-F238E27FC236}">
                  <a16:creationId xmlns:a16="http://schemas.microsoft.com/office/drawing/2014/main" id="{D3BE7EA6-4678-4E19-AF63-2B8EA325B7ED}"/>
                </a:ext>
              </a:extLst>
            </p:cNvPr>
            <p:cNvSpPr/>
            <p:nvPr/>
          </p:nvSpPr>
          <p:spPr>
            <a:xfrm>
              <a:off x="1699260" y="1312227"/>
              <a:ext cx="2910840" cy="2910840"/>
            </a:xfrm>
            <a:prstGeom prst="donut">
              <a:avLst>
                <a:gd name="adj" fmla="val 392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7CF1299-99B8-4F31-9265-4ACF24FF4DCA}"/>
                </a:ext>
              </a:extLst>
            </p:cNvPr>
            <p:cNvSpPr txBox="1"/>
            <p:nvPr/>
          </p:nvSpPr>
          <p:spPr>
            <a:xfrm rot="18923778">
              <a:off x="1548873" y="982750"/>
              <a:ext cx="10663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800">
                  <a:solidFill>
                    <a:srgbClr val="A40000"/>
                  </a:solidFill>
                  <a:latin typeface="禹卫书法行书简体&#10;" panose="02000603000000000000" pitchFamily="2" charset="-122"/>
                  <a:ea typeface="禹卫书法行书简体&#10;" panose="02000603000000000000" pitchFamily="2" charset="-122"/>
                </a:defRPr>
              </a:lvl1pPr>
            </a:lstStyle>
            <a:p>
              <a:r>
                <a:rPr lang="zh-CN" altLang="en-US" sz="4400" dirty="0">
                  <a:solidFill>
                    <a:schemeClr val="bg1"/>
                  </a:solidFill>
                </a:rPr>
                <a:t>江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BC5FB2A-E403-4069-B663-679A83ADE877}"/>
                </a:ext>
              </a:extLst>
            </p:cNvPr>
            <p:cNvSpPr txBox="1"/>
            <p:nvPr/>
          </p:nvSpPr>
          <p:spPr>
            <a:xfrm rot="17991125">
              <a:off x="1090068" y="1721206"/>
              <a:ext cx="96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  <a:latin typeface="禹卫书法行书简体&#10;" panose="02000603000000000000" pitchFamily="2" charset="-122"/>
                  <a:ea typeface="禹卫书法行书简体&#10;" panose="02000603000000000000" pitchFamily="2" charset="-122"/>
                </a:rPr>
                <a:t>浙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A9529C1-9A7A-408B-A976-7A1C3157D46D}"/>
                </a:ext>
              </a:extLst>
            </p:cNvPr>
            <p:cNvSpPr txBox="1"/>
            <p:nvPr/>
          </p:nvSpPr>
          <p:spPr>
            <a:xfrm rot="20596890">
              <a:off x="2315350" y="657759"/>
              <a:ext cx="98416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800">
                  <a:solidFill>
                    <a:srgbClr val="A40000"/>
                  </a:solidFill>
                  <a:latin typeface="禹卫书法行书简体&#10;" panose="02000603000000000000" pitchFamily="2" charset="-122"/>
                  <a:ea typeface="禹卫书法行书简体&#10;" panose="02000603000000000000" pitchFamily="2" charset="-122"/>
                </a:defRPr>
              </a:lvl1pPr>
            </a:lstStyle>
            <a:p>
              <a:r>
                <a:rPr lang="zh-CN" altLang="en-US" sz="4400" dirty="0">
                  <a:solidFill>
                    <a:schemeClr val="bg1"/>
                  </a:solidFill>
                </a:rPr>
                <a:t>工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DA41CEC-B616-4821-8309-4258B1527B75}"/>
                </a:ext>
              </a:extLst>
            </p:cNvPr>
            <p:cNvSpPr txBox="1"/>
            <p:nvPr/>
          </p:nvSpPr>
          <p:spPr>
            <a:xfrm rot="821266">
              <a:off x="3181178" y="641903"/>
              <a:ext cx="9601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800">
                  <a:solidFill>
                    <a:srgbClr val="A40000"/>
                  </a:solidFill>
                  <a:latin typeface="禹卫书法行书简体&#10;" panose="02000603000000000000" pitchFamily="2" charset="-122"/>
                  <a:ea typeface="禹卫书法行书简体&#10;" panose="02000603000000000000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</a:rPr>
                <a:t>业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4D76196-68F3-4A8B-B49E-0059365CC3EB}"/>
                </a:ext>
              </a:extLst>
            </p:cNvPr>
            <p:cNvSpPr txBox="1"/>
            <p:nvPr/>
          </p:nvSpPr>
          <p:spPr>
            <a:xfrm rot="1818557">
              <a:off x="3917963" y="1058163"/>
              <a:ext cx="96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800">
                  <a:solidFill>
                    <a:srgbClr val="A40000"/>
                  </a:solidFill>
                  <a:latin typeface="禹卫书法行书简体&#10;" panose="02000603000000000000" pitchFamily="2" charset="-122"/>
                  <a:ea typeface="禹卫书法行书简体&#10;" panose="02000603000000000000" pitchFamily="2" charset="-122"/>
                </a:defRPr>
              </a:lvl1pPr>
            </a:lstStyle>
            <a:p>
              <a:r>
                <a:rPr lang="zh-CN" altLang="en-US" sz="4400" dirty="0">
                  <a:solidFill>
                    <a:schemeClr val="bg1"/>
                  </a:solidFill>
                </a:rPr>
                <a:t>大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ED61EF2-A1A7-4ED1-BE9D-683B946CB0EE}"/>
                </a:ext>
              </a:extLst>
            </p:cNvPr>
            <p:cNvSpPr txBox="1"/>
            <p:nvPr/>
          </p:nvSpPr>
          <p:spPr>
            <a:xfrm rot="3807525">
              <a:off x="4358455" y="1724961"/>
              <a:ext cx="96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800">
                  <a:solidFill>
                    <a:srgbClr val="A40000"/>
                  </a:solidFill>
                  <a:latin typeface="禹卫书法行书简体&#10;" panose="02000603000000000000" pitchFamily="2" charset="-122"/>
                  <a:ea typeface="禹卫书法行书简体&#10;" panose="02000603000000000000" pitchFamily="2" charset="-122"/>
                </a:defRPr>
              </a:lvl1pPr>
            </a:lstStyle>
            <a:p>
              <a:r>
                <a:rPr lang="zh-CN" altLang="en-US" sz="4400" dirty="0">
                  <a:solidFill>
                    <a:schemeClr val="bg1"/>
                  </a:solidFill>
                </a:rPr>
                <a:t>学</a:t>
              </a:r>
            </a:p>
          </p:txBody>
        </p:sp>
        <p:sp>
          <p:nvSpPr>
            <p:cNvPr id="11" name="流程图: 终止 10">
              <a:extLst>
                <a:ext uri="{FF2B5EF4-FFF2-40B4-BE49-F238E27FC236}">
                  <a16:creationId xmlns:a16="http://schemas.microsoft.com/office/drawing/2014/main" id="{C962F5E1-5A38-4AD0-86B9-0D0485E05CEB}"/>
                </a:ext>
              </a:extLst>
            </p:cNvPr>
            <p:cNvSpPr/>
            <p:nvPr/>
          </p:nvSpPr>
          <p:spPr>
            <a:xfrm>
              <a:off x="2499360" y="1968766"/>
              <a:ext cx="1399991" cy="522857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2" name="流程图: 终止 11">
              <a:extLst>
                <a:ext uri="{FF2B5EF4-FFF2-40B4-BE49-F238E27FC236}">
                  <a16:creationId xmlns:a16="http://schemas.microsoft.com/office/drawing/2014/main" id="{D7488015-C018-403A-AB22-4C7FCBC85EE9}"/>
                </a:ext>
              </a:extLst>
            </p:cNvPr>
            <p:cNvSpPr/>
            <p:nvPr/>
          </p:nvSpPr>
          <p:spPr>
            <a:xfrm>
              <a:off x="2646006" y="2074499"/>
              <a:ext cx="1083431" cy="266219"/>
            </a:xfrm>
            <a:prstGeom prst="flowChartTerminator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流程图: 终止 12">
              <a:extLst>
                <a:ext uri="{FF2B5EF4-FFF2-40B4-BE49-F238E27FC236}">
                  <a16:creationId xmlns:a16="http://schemas.microsoft.com/office/drawing/2014/main" id="{60258C3C-F27B-40CD-AD59-9983EBFC15CB}"/>
                </a:ext>
              </a:extLst>
            </p:cNvPr>
            <p:cNvSpPr/>
            <p:nvPr/>
          </p:nvSpPr>
          <p:spPr>
            <a:xfrm>
              <a:off x="2270760" y="3050806"/>
              <a:ext cx="1924744" cy="522857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8DA559DD-059B-4A8E-B4C0-53F81A3897F4}"/>
                </a:ext>
              </a:extLst>
            </p:cNvPr>
            <p:cNvSpPr/>
            <p:nvPr/>
          </p:nvSpPr>
          <p:spPr>
            <a:xfrm>
              <a:off x="2842146" y="1818520"/>
              <a:ext cx="760982" cy="134129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53A2BD0E-DC3D-4434-9147-50F05635DBAB}"/>
                </a:ext>
              </a:extLst>
            </p:cNvPr>
            <p:cNvSpPr/>
            <p:nvPr/>
          </p:nvSpPr>
          <p:spPr>
            <a:xfrm>
              <a:off x="2927511" y="2266989"/>
              <a:ext cx="593690" cy="1046428"/>
            </a:xfrm>
            <a:prstGeom prst="triangle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6" name="流程图: 终止 15">
              <a:extLst>
                <a:ext uri="{FF2B5EF4-FFF2-40B4-BE49-F238E27FC236}">
                  <a16:creationId xmlns:a16="http://schemas.microsoft.com/office/drawing/2014/main" id="{3D873EDB-3BA8-4679-961D-270B62695A7D}"/>
                </a:ext>
              </a:extLst>
            </p:cNvPr>
            <p:cNvSpPr/>
            <p:nvPr/>
          </p:nvSpPr>
          <p:spPr>
            <a:xfrm>
              <a:off x="2453640" y="3159812"/>
              <a:ext cx="1523999" cy="269187"/>
            </a:xfrm>
            <a:prstGeom prst="flowChartTerminator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9199F14F-8858-4F19-8A4F-36D109CA2232}"/>
                </a:ext>
              </a:extLst>
            </p:cNvPr>
            <p:cNvSpPr/>
            <p:nvPr/>
          </p:nvSpPr>
          <p:spPr>
            <a:xfrm>
              <a:off x="2938480" y="2852916"/>
              <a:ext cx="593690" cy="104642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highlight>
                  <a:srgbClr val="A40000"/>
                </a:highlight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831EFD65-1878-419D-8BEA-BBB9B7AB9DC8}"/>
                </a:ext>
              </a:extLst>
            </p:cNvPr>
            <p:cNvSpPr/>
            <p:nvPr/>
          </p:nvSpPr>
          <p:spPr>
            <a:xfrm>
              <a:off x="3071596" y="3375059"/>
              <a:ext cx="330702" cy="582889"/>
            </a:xfrm>
            <a:prstGeom prst="triangle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1EC09C0-B587-4AEF-9B18-5C1C6054423E}"/>
                </a:ext>
              </a:extLst>
            </p:cNvPr>
            <p:cNvSpPr/>
            <p:nvPr/>
          </p:nvSpPr>
          <p:spPr>
            <a:xfrm>
              <a:off x="2879477" y="3573742"/>
              <a:ext cx="800660" cy="355157"/>
            </a:xfrm>
            <a:prstGeom prst="rect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D9110CE-1F9B-46A4-B725-FB361A8BF7C3}"/>
                </a:ext>
              </a:extLst>
            </p:cNvPr>
            <p:cNvSpPr/>
            <p:nvPr/>
          </p:nvSpPr>
          <p:spPr>
            <a:xfrm rot="4321549">
              <a:off x="1272787" y="2932128"/>
              <a:ext cx="679574" cy="369332"/>
            </a:xfrm>
            <a:prstGeom prst="rect">
              <a:avLst/>
            </a:prstGeom>
          </p:spPr>
          <p:txBody>
            <a:bodyPr wrap="square">
              <a:prstTxWarp prst="textArchDown">
                <a:avLst/>
              </a:prstTxWarp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ZHE</a:t>
              </a:r>
              <a:endParaRPr lang="zh-CN" altLang="en-US" sz="240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2AB07A2-F745-43C2-A4E8-A741E5359DB1}"/>
                </a:ext>
              </a:extLst>
            </p:cNvPr>
            <p:cNvSpPr/>
            <p:nvPr/>
          </p:nvSpPr>
          <p:spPr>
            <a:xfrm rot="2902206">
              <a:off x="1475617" y="3526387"/>
              <a:ext cx="879027" cy="376465"/>
            </a:xfrm>
            <a:prstGeom prst="rect">
              <a:avLst/>
            </a:prstGeom>
          </p:spPr>
          <p:txBody>
            <a:bodyPr spcFirstLastPara="1" wrap="square" numCol="1">
              <a:prstTxWarp prst="textArchDown">
                <a:avLst/>
              </a:prstTxWarp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JIANG</a:t>
              </a:r>
              <a:endParaRPr lang="zh-CN" altLang="en-US" sz="240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6107084-81F7-43B8-BF6D-9BC4D96C6AB9}"/>
                </a:ext>
              </a:extLst>
            </p:cNvPr>
            <p:cNvSpPr/>
            <p:nvPr/>
          </p:nvSpPr>
          <p:spPr>
            <a:xfrm rot="721205">
              <a:off x="2018245" y="4081784"/>
              <a:ext cx="1666130" cy="369332"/>
            </a:xfrm>
            <a:prstGeom prst="rect">
              <a:avLst/>
            </a:prstGeom>
          </p:spPr>
          <p:txBody>
            <a:bodyPr spcFirstLastPara="1" wrap="square" numCol="1">
              <a:prstTxWarp prst="textArchDown">
                <a:avLst/>
              </a:prstTxWarp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UNIVERSITY</a:t>
              </a:r>
              <a:endParaRPr lang="zh-CN" altLang="en-US" sz="240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59766F4-F052-441F-A364-685D4AF463F5}"/>
                </a:ext>
              </a:extLst>
            </p:cNvPr>
            <p:cNvSpPr/>
            <p:nvPr/>
          </p:nvSpPr>
          <p:spPr>
            <a:xfrm rot="18926288">
              <a:off x="3591237" y="3993109"/>
              <a:ext cx="679574" cy="369332"/>
            </a:xfrm>
            <a:prstGeom prst="rect">
              <a:avLst/>
            </a:prstGeom>
          </p:spPr>
          <p:txBody>
            <a:bodyPr spcFirstLastPara="1" wrap="square" numCol="1">
              <a:prstTxWarp prst="textArchDown">
                <a:avLst/>
              </a:prstTxWarp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OF</a:t>
              </a:r>
              <a:endParaRPr lang="zh-CN" altLang="en-US" sz="240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DBD59CB-7CBD-4C84-9D3D-08A91A9BA020}"/>
                </a:ext>
              </a:extLst>
            </p:cNvPr>
            <p:cNvSpPr/>
            <p:nvPr/>
          </p:nvSpPr>
          <p:spPr>
            <a:xfrm rot="17958372">
              <a:off x="3534527" y="3259573"/>
              <a:ext cx="1943814" cy="369332"/>
            </a:xfrm>
            <a:prstGeom prst="rect">
              <a:avLst/>
            </a:prstGeom>
          </p:spPr>
          <p:txBody>
            <a:bodyPr spcFirstLastPara="1" wrap="square" numCol="1">
              <a:prstTxWarp prst="textArchDown">
                <a:avLst/>
              </a:prstTxWarp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TECHNOLOGY</a:t>
              </a:r>
              <a:endParaRPr lang="zh-CN" altLang="en-US" sz="240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6AD99CD-8AE8-41A5-86ED-2DAFCFDBA761}"/>
                </a:ext>
              </a:extLst>
            </p:cNvPr>
            <p:cNvSpPr/>
            <p:nvPr/>
          </p:nvSpPr>
          <p:spPr>
            <a:xfrm>
              <a:off x="2721290" y="3601955"/>
              <a:ext cx="1138434" cy="369332"/>
            </a:xfrm>
            <a:prstGeom prst="rect">
              <a:avLst/>
            </a:prstGeom>
          </p:spPr>
          <p:txBody>
            <a:bodyPr wrap="square">
              <a:prstTxWarp prst="textArchDown">
                <a:avLst>
                  <a:gd name="adj" fmla="val 842883"/>
                </a:avLst>
              </a:prstTxWarp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1  9  5  3</a:t>
              </a:r>
              <a:endParaRPr lang="zh-CN" altLang="en-US" sz="240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35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95</Words>
  <Application>Microsoft Office PowerPoint</Application>
  <PresentationFormat>宽屏</PresentationFormat>
  <Paragraphs>68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华文隶书</vt:lpstr>
      <vt:lpstr>禹卫书法行书简体
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9</cp:revision>
  <dcterms:created xsi:type="dcterms:W3CDTF">2020-10-15T10:33:11Z</dcterms:created>
  <dcterms:modified xsi:type="dcterms:W3CDTF">2020-11-27T07:11:47Z</dcterms:modified>
</cp:coreProperties>
</file>