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59" r:id="rId4"/>
    <p:sldId id="256" r:id="rId5"/>
    <p:sldId id="258"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192973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333804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4226058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66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2753681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136293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3762112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212155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289168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300699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128760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424409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330257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328841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47077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58072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E107E2-37BF-41C9-9725-8C4414EBD145}"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23689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FE107E2-37BF-41C9-9725-8C4414EBD145}" type="datetimeFigureOut">
              <a:rPr lang="zh-CN" altLang="en-US" smtClean="0"/>
              <a:t>2017/7/10</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617589-D582-4B39-B3B4-5962A19B1603}" type="slidenum">
              <a:rPr lang="zh-CN" altLang="en-US" smtClean="0"/>
              <a:t>‹#›</a:t>
            </a:fld>
            <a:endParaRPr lang="zh-CN" altLang="en-US"/>
          </a:p>
        </p:txBody>
      </p:sp>
    </p:spTree>
    <p:extLst>
      <p:ext uri="{BB962C8B-B14F-4D97-AF65-F5344CB8AC3E}">
        <p14:creationId xmlns:p14="http://schemas.microsoft.com/office/powerpoint/2010/main" val="40485424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30442" y="1254720"/>
            <a:ext cx="2262158"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林俊杰</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699" y="2178050"/>
            <a:ext cx="6523353" cy="3663950"/>
          </a:xfrm>
          <a:prstGeom prst="rect">
            <a:avLst/>
          </a:prstGeom>
        </p:spPr>
      </p:pic>
    </p:spTree>
    <p:extLst>
      <p:ext uri="{BB962C8B-B14F-4D97-AF65-F5344CB8AC3E}">
        <p14:creationId xmlns:p14="http://schemas.microsoft.com/office/powerpoint/2010/main" val="1429647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630492"/>
            <a:ext cx="10363826" cy="3424107"/>
          </a:xfrm>
        </p:spPr>
        <p:txBody>
          <a:bodyPr>
            <a:noAutofit/>
          </a:bodyPr>
          <a:lstStyle/>
          <a:p>
            <a:r>
              <a:rPr lang="zh-CN" altLang="en-US" dirty="0">
                <a:latin typeface="+mn-ea"/>
              </a:rPr>
              <a:t>林俊杰（</a:t>
            </a:r>
            <a:r>
              <a:rPr lang="en-US" altLang="zh-CN" dirty="0">
                <a:latin typeface="+mn-ea"/>
              </a:rPr>
              <a:t>JJ Lin</a:t>
            </a:r>
            <a:r>
              <a:rPr lang="zh-CN" altLang="en-US" dirty="0">
                <a:latin typeface="+mn-ea"/>
              </a:rPr>
              <a:t>），</a:t>
            </a:r>
            <a:r>
              <a:rPr lang="en-US" altLang="zh-CN" dirty="0">
                <a:latin typeface="+mn-ea"/>
              </a:rPr>
              <a:t>1981</a:t>
            </a:r>
            <a:r>
              <a:rPr lang="zh-CN" altLang="en-US" dirty="0">
                <a:latin typeface="+mn-ea"/>
              </a:rPr>
              <a:t>年</a:t>
            </a:r>
            <a:r>
              <a:rPr lang="en-US" altLang="zh-CN" dirty="0">
                <a:latin typeface="+mn-ea"/>
              </a:rPr>
              <a:t>3</a:t>
            </a:r>
            <a:r>
              <a:rPr lang="zh-CN" altLang="en-US" dirty="0">
                <a:latin typeface="+mn-ea"/>
              </a:rPr>
              <a:t>月</a:t>
            </a:r>
            <a:r>
              <a:rPr lang="en-US" altLang="zh-CN" dirty="0">
                <a:latin typeface="+mn-ea"/>
              </a:rPr>
              <a:t>27</a:t>
            </a:r>
            <a:r>
              <a:rPr lang="zh-CN" altLang="en-US" dirty="0">
                <a:latin typeface="+mn-ea"/>
              </a:rPr>
              <a:t>日出生于新加坡，华语流行男歌手、词曲创作者、音乐制作人。</a:t>
            </a:r>
          </a:p>
          <a:p>
            <a:r>
              <a:rPr lang="en-US" altLang="zh-CN" dirty="0">
                <a:latin typeface="+mn-ea"/>
              </a:rPr>
              <a:t>2003</a:t>
            </a:r>
            <a:r>
              <a:rPr lang="zh-CN" altLang="en-US" dirty="0">
                <a:latin typeface="+mn-ea"/>
              </a:rPr>
              <a:t>年发行首张创作专辑</a:t>
            </a:r>
            <a:r>
              <a:rPr lang="en-US" altLang="zh-CN" dirty="0">
                <a:latin typeface="+mn-ea"/>
              </a:rPr>
              <a:t>《</a:t>
            </a:r>
            <a:r>
              <a:rPr lang="zh-CN" altLang="en-US" dirty="0">
                <a:latin typeface="+mn-ea"/>
              </a:rPr>
              <a:t>乐行者</a:t>
            </a:r>
            <a:r>
              <a:rPr lang="en-US" altLang="zh-CN" dirty="0">
                <a:latin typeface="+mn-ea"/>
              </a:rPr>
              <a:t>》[1]  </a:t>
            </a:r>
            <a:r>
              <a:rPr lang="zh-CN" altLang="en-US" dirty="0">
                <a:latin typeface="+mn-ea"/>
              </a:rPr>
              <a:t>。</a:t>
            </a:r>
            <a:r>
              <a:rPr lang="en-US" altLang="zh-CN" dirty="0">
                <a:latin typeface="+mn-ea"/>
              </a:rPr>
              <a:t>2004</a:t>
            </a:r>
            <a:r>
              <a:rPr lang="zh-CN" altLang="en-US" dirty="0">
                <a:latin typeface="+mn-ea"/>
              </a:rPr>
              <a:t>年凭专辑</a:t>
            </a:r>
            <a:r>
              <a:rPr lang="en-US" altLang="zh-CN" dirty="0">
                <a:latin typeface="+mn-ea"/>
              </a:rPr>
              <a:t>《</a:t>
            </a:r>
            <a:r>
              <a:rPr lang="zh-CN" altLang="en-US" dirty="0">
                <a:latin typeface="+mn-ea"/>
              </a:rPr>
              <a:t>第二天堂</a:t>
            </a:r>
            <a:r>
              <a:rPr lang="en-US" altLang="zh-CN" dirty="0">
                <a:latin typeface="+mn-ea"/>
              </a:rPr>
              <a:t>》</a:t>
            </a:r>
            <a:r>
              <a:rPr lang="zh-CN" altLang="en-US" dirty="0">
                <a:latin typeface="+mn-ea"/>
              </a:rPr>
              <a:t>中的</a:t>
            </a:r>
            <a:r>
              <a:rPr lang="en-US" altLang="zh-CN" dirty="0">
                <a:latin typeface="+mn-ea"/>
              </a:rPr>
              <a:t>《</a:t>
            </a:r>
            <a:r>
              <a:rPr lang="zh-CN" altLang="en-US" dirty="0">
                <a:latin typeface="+mn-ea"/>
              </a:rPr>
              <a:t>江南</a:t>
            </a:r>
            <a:r>
              <a:rPr lang="en-US" altLang="zh-CN" dirty="0">
                <a:latin typeface="+mn-ea"/>
              </a:rPr>
              <a:t>》</a:t>
            </a:r>
            <a:r>
              <a:rPr lang="zh-CN" altLang="en-US" dirty="0">
                <a:latin typeface="+mn-ea"/>
              </a:rPr>
              <a:t>一曲成名</a:t>
            </a:r>
            <a:r>
              <a:rPr lang="en-US" altLang="zh-CN" dirty="0">
                <a:latin typeface="+mn-ea"/>
              </a:rPr>
              <a:t>[2]  </a:t>
            </a:r>
            <a:r>
              <a:rPr lang="zh-CN" altLang="en-US" dirty="0">
                <a:latin typeface="+mn-ea"/>
              </a:rPr>
              <a:t>。</a:t>
            </a:r>
            <a:r>
              <a:rPr lang="en-US" altLang="zh-CN" dirty="0">
                <a:latin typeface="+mn-ea"/>
              </a:rPr>
              <a:t>2014</a:t>
            </a:r>
            <a:r>
              <a:rPr lang="zh-CN" altLang="en-US" dirty="0">
                <a:latin typeface="+mn-ea"/>
              </a:rPr>
              <a:t>年以专辑</a:t>
            </a:r>
            <a:r>
              <a:rPr lang="en-US" altLang="zh-CN" dirty="0">
                <a:latin typeface="+mn-ea"/>
              </a:rPr>
              <a:t>《</a:t>
            </a:r>
            <a:r>
              <a:rPr lang="zh-CN" altLang="en-US" dirty="0">
                <a:latin typeface="+mn-ea"/>
              </a:rPr>
              <a:t>因你而在</a:t>
            </a:r>
            <a:r>
              <a:rPr lang="en-US" altLang="zh-CN" dirty="0">
                <a:latin typeface="+mn-ea"/>
              </a:rPr>
              <a:t>》</a:t>
            </a:r>
            <a:r>
              <a:rPr lang="zh-CN" altLang="en-US" dirty="0">
                <a:latin typeface="+mn-ea"/>
              </a:rPr>
              <a:t>夺得第</a:t>
            </a:r>
            <a:r>
              <a:rPr lang="en-US" altLang="zh-CN" dirty="0">
                <a:latin typeface="+mn-ea"/>
              </a:rPr>
              <a:t>25</a:t>
            </a:r>
            <a:r>
              <a:rPr lang="zh-CN" altLang="en-US" dirty="0">
                <a:latin typeface="+mn-ea"/>
              </a:rPr>
              <a:t>届台湾金曲奖最佳国语男歌手奖</a:t>
            </a:r>
            <a:r>
              <a:rPr lang="en-US" altLang="zh-CN" dirty="0">
                <a:latin typeface="+mn-ea"/>
              </a:rPr>
              <a:t>[3]  </a:t>
            </a:r>
            <a:r>
              <a:rPr lang="zh-CN" altLang="en-US" dirty="0">
                <a:latin typeface="+mn-ea"/>
              </a:rPr>
              <a:t>。</a:t>
            </a:r>
            <a:r>
              <a:rPr lang="en-US" altLang="zh-CN" dirty="0">
                <a:latin typeface="+mn-ea"/>
              </a:rPr>
              <a:t>2013</a:t>
            </a:r>
            <a:r>
              <a:rPr lang="zh-CN" altLang="en-US" dirty="0">
                <a:latin typeface="+mn-ea"/>
              </a:rPr>
              <a:t>年至</a:t>
            </a:r>
            <a:r>
              <a:rPr lang="en-US" altLang="zh-CN" dirty="0">
                <a:latin typeface="+mn-ea"/>
              </a:rPr>
              <a:t>2015</a:t>
            </a:r>
            <a:r>
              <a:rPr lang="zh-CN" altLang="en-US" dirty="0">
                <a:latin typeface="+mn-ea"/>
              </a:rPr>
              <a:t>年举办“时线</a:t>
            </a:r>
            <a:r>
              <a:rPr lang="en-US" altLang="zh-CN" dirty="0">
                <a:latin typeface="+mn-ea"/>
              </a:rPr>
              <a:t>Timeline</a:t>
            </a:r>
            <a:r>
              <a:rPr lang="zh-CN" altLang="en-US" dirty="0">
                <a:latin typeface="+mn-ea"/>
              </a:rPr>
              <a:t>世界巡回演唱会”和安可场“时线：新地球世界巡回演唱会”，唱遍</a:t>
            </a:r>
            <a:r>
              <a:rPr lang="en-US" altLang="zh-CN" dirty="0">
                <a:latin typeface="+mn-ea"/>
              </a:rPr>
              <a:t>4</a:t>
            </a:r>
            <a:r>
              <a:rPr lang="zh-CN" altLang="en-US" dirty="0">
                <a:latin typeface="+mn-ea"/>
              </a:rPr>
              <a:t>大洲、</a:t>
            </a:r>
            <a:r>
              <a:rPr lang="en-US" altLang="zh-CN" dirty="0">
                <a:latin typeface="+mn-ea"/>
              </a:rPr>
              <a:t>31</a:t>
            </a:r>
            <a:r>
              <a:rPr lang="zh-CN" altLang="en-US" dirty="0">
                <a:latin typeface="+mn-ea"/>
              </a:rPr>
              <a:t>个城市，刷新个人纪录</a:t>
            </a:r>
            <a:r>
              <a:rPr lang="en-US" altLang="zh-CN" dirty="0">
                <a:latin typeface="+mn-ea"/>
              </a:rPr>
              <a:t>[4]  </a:t>
            </a:r>
            <a:r>
              <a:rPr lang="zh-CN" altLang="en-US" dirty="0">
                <a:latin typeface="+mn-ea"/>
              </a:rPr>
              <a:t>。</a:t>
            </a:r>
            <a:r>
              <a:rPr lang="en-US" altLang="zh-CN" dirty="0">
                <a:latin typeface="+mn-ea"/>
              </a:rPr>
              <a:t>2016</a:t>
            </a:r>
            <a:r>
              <a:rPr lang="zh-CN" altLang="en-US" dirty="0">
                <a:latin typeface="+mn-ea"/>
              </a:rPr>
              <a:t>年以专辑</a:t>
            </a:r>
            <a:r>
              <a:rPr lang="en-US" altLang="zh-CN" dirty="0">
                <a:latin typeface="+mn-ea"/>
              </a:rPr>
              <a:t>《</a:t>
            </a:r>
            <a:r>
              <a:rPr lang="zh-CN" altLang="en-US" dirty="0">
                <a:latin typeface="+mn-ea"/>
              </a:rPr>
              <a:t>和自己对话</a:t>
            </a:r>
            <a:r>
              <a:rPr lang="en-US" altLang="zh-CN" dirty="0">
                <a:latin typeface="+mn-ea"/>
              </a:rPr>
              <a:t>》</a:t>
            </a:r>
            <a:r>
              <a:rPr lang="zh-CN" altLang="en-US" dirty="0">
                <a:latin typeface="+mn-ea"/>
              </a:rPr>
              <a:t>再度获得第</a:t>
            </a:r>
            <a:r>
              <a:rPr lang="en-US" altLang="zh-CN" dirty="0">
                <a:latin typeface="+mn-ea"/>
              </a:rPr>
              <a:t>27</a:t>
            </a:r>
            <a:r>
              <a:rPr lang="zh-CN" altLang="en-US" dirty="0">
                <a:latin typeface="+mn-ea"/>
              </a:rPr>
              <a:t>届台湾金曲奖最佳国语男歌手奖</a:t>
            </a:r>
            <a:r>
              <a:rPr lang="en-US" altLang="zh-CN" dirty="0">
                <a:latin typeface="+mn-ea"/>
              </a:rPr>
              <a:t>[5]  </a:t>
            </a:r>
            <a:r>
              <a:rPr lang="zh-CN" altLang="en-US" dirty="0">
                <a:latin typeface="+mn-ea"/>
              </a:rPr>
              <a:t>， 并推出个人首部音乐纪录片</a:t>
            </a:r>
            <a:r>
              <a:rPr lang="en-US" altLang="zh-CN" dirty="0">
                <a:latin typeface="+mn-ea"/>
              </a:rPr>
              <a:t>《</a:t>
            </a:r>
            <a:r>
              <a:rPr lang="zh-CN" altLang="en-US" dirty="0">
                <a:latin typeface="+mn-ea"/>
              </a:rPr>
              <a:t>听</a:t>
            </a:r>
            <a:r>
              <a:rPr lang="en-US" altLang="zh-CN" dirty="0">
                <a:latin typeface="+mn-ea"/>
              </a:rPr>
              <a:t>·</a:t>
            </a:r>
            <a:r>
              <a:rPr lang="zh-CN" altLang="en-US" dirty="0">
                <a:latin typeface="+mn-ea"/>
              </a:rPr>
              <a:t>见林俊杰</a:t>
            </a:r>
            <a:r>
              <a:rPr lang="en-US" altLang="zh-CN" dirty="0">
                <a:latin typeface="+mn-ea"/>
              </a:rPr>
              <a:t>》[6]  </a:t>
            </a:r>
            <a:r>
              <a:rPr lang="zh-CN" altLang="en-US" dirty="0">
                <a:latin typeface="+mn-ea"/>
              </a:rPr>
              <a:t>。截止到</a:t>
            </a:r>
            <a:r>
              <a:rPr lang="en-US" altLang="zh-CN" dirty="0">
                <a:latin typeface="+mn-ea"/>
              </a:rPr>
              <a:t>2016</a:t>
            </a:r>
            <a:r>
              <a:rPr lang="zh-CN" altLang="en-US" dirty="0">
                <a:latin typeface="+mn-ea"/>
              </a:rPr>
              <a:t>年，已发行</a:t>
            </a:r>
            <a:r>
              <a:rPr lang="en-US" altLang="zh-CN" dirty="0">
                <a:latin typeface="+mn-ea"/>
              </a:rPr>
              <a:t>12</a:t>
            </a:r>
            <a:r>
              <a:rPr lang="zh-CN" altLang="en-US" dirty="0">
                <a:latin typeface="+mn-ea"/>
              </a:rPr>
              <a:t>张正式专辑，累计创作数百首歌曲。</a:t>
            </a:r>
          </a:p>
          <a:p>
            <a:r>
              <a:rPr lang="en-US" altLang="zh-CN" dirty="0">
                <a:latin typeface="+mn-ea"/>
              </a:rPr>
              <a:t>2007</a:t>
            </a:r>
            <a:r>
              <a:rPr lang="zh-CN" altLang="en-US" dirty="0">
                <a:latin typeface="+mn-ea"/>
              </a:rPr>
              <a:t>年成立个人音乐制作公司</a:t>
            </a:r>
            <a:r>
              <a:rPr lang="en-US" altLang="zh-CN" dirty="0">
                <a:latin typeface="+mn-ea"/>
              </a:rPr>
              <a:t>JFJ Productions</a:t>
            </a:r>
            <a:r>
              <a:rPr lang="zh-CN" altLang="en-US" dirty="0">
                <a:latin typeface="+mn-ea"/>
              </a:rPr>
              <a:t>。</a:t>
            </a:r>
            <a:r>
              <a:rPr lang="en-US" altLang="zh-CN" dirty="0">
                <a:latin typeface="+mn-ea"/>
              </a:rPr>
              <a:t>2008</a:t>
            </a:r>
            <a:r>
              <a:rPr lang="zh-CN" altLang="en-US" dirty="0">
                <a:latin typeface="+mn-ea"/>
              </a:rPr>
              <a:t>年创立潮流品牌</a:t>
            </a:r>
            <a:r>
              <a:rPr lang="en-US" altLang="zh-CN" dirty="0">
                <a:latin typeface="+mn-ea"/>
              </a:rPr>
              <a:t>SMG</a:t>
            </a:r>
            <a:r>
              <a:rPr lang="zh-CN" altLang="en-US" dirty="0">
                <a:latin typeface="+mn-ea"/>
              </a:rPr>
              <a:t>。</a:t>
            </a:r>
          </a:p>
          <a:p>
            <a:r>
              <a:rPr lang="en-US" altLang="zh-CN" dirty="0">
                <a:latin typeface="+mn-ea"/>
              </a:rPr>
              <a:t>2004</a:t>
            </a:r>
            <a:r>
              <a:rPr lang="zh-CN" altLang="en-US" dirty="0">
                <a:latin typeface="+mn-ea"/>
              </a:rPr>
              <a:t>年、</a:t>
            </a:r>
            <a:r>
              <a:rPr lang="en-US" altLang="zh-CN" dirty="0">
                <a:latin typeface="+mn-ea"/>
              </a:rPr>
              <a:t>2015</a:t>
            </a:r>
            <a:r>
              <a:rPr lang="zh-CN" altLang="en-US" dirty="0">
                <a:latin typeface="+mn-ea"/>
              </a:rPr>
              <a:t>年两度受邀演唱新加坡国庆庆典主题曲</a:t>
            </a:r>
            <a:r>
              <a:rPr lang="en-US" altLang="zh-CN" dirty="0">
                <a:latin typeface="+mn-ea"/>
              </a:rPr>
              <a:t>[7]  </a:t>
            </a:r>
            <a:r>
              <a:rPr lang="zh-CN" altLang="en-US" dirty="0">
                <a:latin typeface="+mn-ea"/>
              </a:rPr>
              <a:t>，担任</a:t>
            </a:r>
            <a:r>
              <a:rPr lang="en-US" altLang="zh-CN" dirty="0">
                <a:latin typeface="+mn-ea"/>
              </a:rPr>
              <a:t>2008</a:t>
            </a:r>
            <a:r>
              <a:rPr lang="zh-CN" altLang="en-US" dirty="0">
                <a:latin typeface="+mn-ea"/>
              </a:rPr>
              <a:t>年北京奥运会</a:t>
            </a:r>
            <a:r>
              <a:rPr lang="en-US" altLang="zh-CN" dirty="0">
                <a:latin typeface="+mn-ea"/>
              </a:rPr>
              <a:t>[8]  </a:t>
            </a:r>
            <a:r>
              <a:rPr lang="zh-CN" altLang="en-US" dirty="0">
                <a:latin typeface="+mn-ea"/>
              </a:rPr>
              <a:t>及</a:t>
            </a:r>
            <a:r>
              <a:rPr lang="en-US" altLang="zh-CN" dirty="0">
                <a:latin typeface="+mn-ea"/>
              </a:rPr>
              <a:t>2010</a:t>
            </a:r>
            <a:r>
              <a:rPr lang="zh-CN" altLang="en-US" dirty="0">
                <a:latin typeface="+mn-ea"/>
              </a:rPr>
              <a:t>年新加坡青奥会</a:t>
            </a:r>
            <a:r>
              <a:rPr lang="en-US" altLang="zh-CN" dirty="0">
                <a:latin typeface="+mn-ea"/>
              </a:rPr>
              <a:t>[9]  </a:t>
            </a:r>
            <a:r>
              <a:rPr lang="zh-CN" altLang="en-US" dirty="0">
                <a:latin typeface="+mn-ea"/>
              </a:rPr>
              <a:t>火炬手，创作并演唱</a:t>
            </a:r>
            <a:r>
              <a:rPr lang="en-US" altLang="zh-CN" dirty="0">
                <a:latin typeface="+mn-ea"/>
              </a:rPr>
              <a:t>2010</a:t>
            </a:r>
            <a:r>
              <a:rPr lang="zh-CN" altLang="en-US" dirty="0">
                <a:latin typeface="+mn-ea"/>
              </a:rPr>
              <a:t>年上海世博会新加坡馆主题曲</a:t>
            </a:r>
            <a:r>
              <a:rPr lang="en-US" altLang="zh-CN" dirty="0">
                <a:latin typeface="+mn-ea"/>
              </a:rPr>
              <a:t>《</a:t>
            </a:r>
            <a:r>
              <a:rPr lang="zh-CN" altLang="en-US" dirty="0">
                <a:latin typeface="+mn-ea"/>
              </a:rPr>
              <a:t>感动每一刻</a:t>
            </a:r>
            <a:r>
              <a:rPr lang="en-US" altLang="zh-CN" dirty="0">
                <a:latin typeface="+mn-ea"/>
              </a:rPr>
              <a:t>》[10]  </a:t>
            </a:r>
            <a:r>
              <a:rPr lang="zh-CN" altLang="en-US" dirty="0">
                <a:latin typeface="+mn-ea"/>
              </a:rPr>
              <a:t>。凭借在音乐创作与慈善公益等方面的表现，</a:t>
            </a:r>
            <a:r>
              <a:rPr lang="en-US" altLang="zh-CN" dirty="0">
                <a:latin typeface="+mn-ea"/>
              </a:rPr>
              <a:t>2009</a:t>
            </a:r>
            <a:r>
              <a:rPr lang="zh-CN" altLang="en-US" dirty="0">
                <a:latin typeface="+mn-ea"/>
              </a:rPr>
              <a:t>年荣获新加坡杰出青年奖</a:t>
            </a:r>
            <a:r>
              <a:rPr lang="en-US" altLang="zh-CN" dirty="0">
                <a:latin typeface="+mn-ea"/>
              </a:rPr>
              <a:t>[11]  </a:t>
            </a:r>
            <a:r>
              <a:rPr lang="zh-CN" altLang="en-US" dirty="0">
                <a:latin typeface="+mn-ea"/>
              </a:rPr>
              <a:t>，</a:t>
            </a:r>
            <a:r>
              <a:rPr lang="en-US" altLang="zh-CN" dirty="0">
                <a:latin typeface="+mn-ea"/>
              </a:rPr>
              <a:t>2014</a:t>
            </a:r>
            <a:r>
              <a:rPr lang="zh-CN" altLang="en-US" dirty="0">
                <a:latin typeface="+mn-ea"/>
              </a:rPr>
              <a:t>年获得第</a:t>
            </a:r>
            <a:r>
              <a:rPr lang="en-US" altLang="zh-CN" dirty="0">
                <a:latin typeface="+mn-ea"/>
              </a:rPr>
              <a:t>5</a:t>
            </a:r>
            <a:r>
              <a:rPr lang="zh-CN" altLang="en-US" dirty="0">
                <a:latin typeface="+mn-ea"/>
              </a:rPr>
              <a:t>届通商中国青年奖</a:t>
            </a:r>
            <a:r>
              <a:rPr lang="en-US" altLang="zh-CN" dirty="0">
                <a:latin typeface="+mn-ea"/>
              </a:rPr>
              <a:t>[12]  </a:t>
            </a:r>
            <a:r>
              <a:rPr lang="zh-CN" altLang="en-US" dirty="0">
                <a:latin typeface="+mn-ea"/>
              </a:rPr>
              <a:t>。</a:t>
            </a:r>
          </a:p>
        </p:txBody>
      </p:sp>
      <p:sp>
        <p:nvSpPr>
          <p:cNvPr id="4" name="矩形 3"/>
          <p:cNvSpPr/>
          <p:nvPr/>
        </p:nvSpPr>
        <p:spPr>
          <a:xfrm>
            <a:off x="2833254" y="466558"/>
            <a:ext cx="3262433" cy="1015663"/>
          </a:xfrm>
          <a:prstGeom prst="rect">
            <a:avLst/>
          </a:prstGeom>
        </p:spPr>
        <p:txBody>
          <a:bodyPr wrap="none">
            <a:spAutoFit/>
          </a:bodyPr>
          <a:lstStyle/>
          <a:p>
            <a:pPr algn="ctr"/>
            <a:r>
              <a:rPr lang="zh-CN"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人物介绍</a:t>
            </a:r>
            <a:endParaRPr lang="zh-CN"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2083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50" y="2432050"/>
            <a:ext cx="1739900" cy="1739900"/>
          </a:xfrm>
          <a:prstGeom prst="rect">
            <a:avLst/>
          </a:prstGeom>
        </p:spPr>
      </p:pic>
      <p:sp>
        <p:nvSpPr>
          <p:cNvPr id="5" name="文本框 4"/>
          <p:cNvSpPr txBox="1"/>
          <p:nvPr/>
        </p:nvSpPr>
        <p:spPr>
          <a:xfrm>
            <a:off x="9935458" y="4385330"/>
            <a:ext cx="1338828" cy="954107"/>
          </a:xfrm>
          <a:prstGeom prst="rect">
            <a:avLst/>
          </a:prstGeom>
          <a:noFill/>
        </p:spPr>
        <p:txBody>
          <a:bodyPr wrap="none" rtlCol="0">
            <a:spAutoFit/>
          </a:bodyPr>
          <a:lstStyle/>
          <a:p>
            <a:pPr algn="ctr"/>
            <a:r>
              <a:rPr lang="zh-CN" altLang="en-US" sz="2800" dirty="0"/>
              <a:t>乐</a:t>
            </a:r>
            <a:r>
              <a:rPr lang="zh-CN" altLang="en-US" sz="2800" dirty="0" smtClean="0"/>
              <a:t>行者</a:t>
            </a:r>
            <a:endParaRPr lang="en-US" altLang="zh-CN" sz="2800" dirty="0" smtClean="0"/>
          </a:p>
          <a:p>
            <a:pPr algn="ctr"/>
            <a:r>
              <a:rPr lang="en-US" altLang="zh-CN" sz="2800" dirty="0" smtClean="0"/>
              <a:t>2003</a:t>
            </a:r>
            <a:r>
              <a:rPr lang="zh-CN" altLang="en-US" sz="2800" dirty="0" smtClean="0"/>
              <a:t>年</a:t>
            </a:r>
            <a:endParaRPr lang="zh-CN" altLang="en-US" sz="2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550" y="1668790"/>
            <a:ext cx="1739900" cy="1739900"/>
          </a:xfrm>
          <a:prstGeom prst="rect">
            <a:avLst/>
          </a:prstGeom>
        </p:spPr>
      </p:pic>
      <p:sp>
        <p:nvSpPr>
          <p:cNvPr id="7" name="文本框 6"/>
          <p:cNvSpPr txBox="1"/>
          <p:nvPr/>
        </p:nvSpPr>
        <p:spPr>
          <a:xfrm>
            <a:off x="8016021" y="3431223"/>
            <a:ext cx="1620957" cy="954107"/>
          </a:xfrm>
          <a:prstGeom prst="rect">
            <a:avLst/>
          </a:prstGeom>
          <a:noFill/>
        </p:spPr>
        <p:txBody>
          <a:bodyPr wrap="none" rtlCol="0">
            <a:spAutoFit/>
          </a:bodyPr>
          <a:lstStyle/>
          <a:p>
            <a:pPr algn="ctr"/>
            <a:r>
              <a:rPr lang="zh-CN" altLang="en-US" sz="2800" dirty="0" smtClean="0"/>
              <a:t>第二天堂</a:t>
            </a:r>
            <a:endParaRPr lang="en-US" altLang="zh-CN" sz="2800" dirty="0" smtClean="0"/>
          </a:p>
          <a:p>
            <a:pPr algn="ctr"/>
            <a:r>
              <a:rPr lang="en-US" altLang="zh-CN" sz="2800" dirty="0" smtClean="0"/>
              <a:t>2004</a:t>
            </a:r>
            <a:r>
              <a:rPr lang="zh-CN" altLang="en-US" sz="2800" dirty="0" smtClean="0"/>
              <a:t>年</a:t>
            </a:r>
            <a:endParaRPr lang="zh-CN" altLang="en-US" sz="28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650" y="2432050"/>
            <a:ext cx="1739900" cy="1739900"/>
          </a:xfrm>
          <a:prstGeom prst="rect">
            <a:avLst/>
          </a:prstGeom>
        </p:spPr>
      </p:pic>
      <p:sp>
        <p:nvSpPr>
          <p:cNvPr id="10" name="文本框 9"/>
          <p:cNvSpPr txBox="1"/>
          <p:nvPr/>
        </p:nvSpPr>
        <p:spPr>
          <a:xfrm>
            <a:off x="6096584" y="4365020"/>
            <a:ext cx="1896673" cy="954107"/>
          </a:xfrm>
          <a:prstGeom prst="rect">
            <a:avLst/>
          </a:prstGeom>
          <a:noFill/>
        </p:spPr>
        <p:txBody>
          <a:bodyPr wrap="none" rtlCol="0">
            <a:spAutoFit/>
          </a:bodyPr>
          <a:lstStyle/>
          <a:p>
            <a:pPr algn="ctr"/>
            <a:r>
              <a:rPr lang="zh-CN" altLang="en-US" sz="2800" dirty="0" smtClean="0"/>
              <a:t>编号</a:t>
            </a:r>
            <a:r>
              <a:rPr lang="en-US" altLang="zh-CN" sz="2800" dirty="0" smtClean="0"/>
              <a:t>89757</a:t>
            </a:r>
          </a:p>
          <a:p>
            <a:pPr algn="ctr"/>
            <a:r>
              <a:rPr lang="en-US" altLang="zh-CN" sz="2800" dirty="0" smtClean="0"/>
              <a:t>2005</a:t>
            </a:r>
            <a:endParaRPr lang="zh-CN" altLang="en-US" sz="2800"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6750" y="1962150"/>
            <a:ext cx="1739900" cy="1739900"/>
          </a:xfrm>
          <a:prstGeom prst="rect">
            <a:avLst/>
          </a:prstGeom>
        </p:spPr>
      </p:pic>
      <p:sp>
        <p:nvSpPr>
          <p:cNvPr id="13" name="文本框 12"/>
          <p:cNvSpPr txBox="1"/>
          <p:nvPr/>
        </p:nvSpPr>
        <p:spPr>
          <a:xfrm>
            <a:off x="4818349" y="3702050"/>
            <a:ext cx="1338828" cy="954107"/>
          </a:xfrm>
          <a:prstGeom prst="rect">
            <a:avLst/>
          </a:prstGeom>
          <a:noFill/>
        </p:spPr>
        <p:txBody>
          <a:bodyPr wrap="none" rtlCol="0">
            <a:spAutoFit/>
          </a:bodyPr>
          <a:lstStyle/>
          <a:p>
            <a:r>
              <a:rPr lang="zh-CN" altLang="en-US" sz="2800" dirty="0" smtClean="0"/>
              <a:t>曹操</a:t>
            </a:r>
            <a:endParaRPr lang="en-US" altLang="zh-CN" sz="2800" dirty="0" smtClean="0"/>
          </a:p>
          <a:p>
            <a:r>
              <a:rPr lang="en-US" altLang="zh-CN" sz="2800" dirty="0" smtClean="0"/>
              <a:t>2006</a:t>
            </a:r>
            <a:r>
              <a:rPr lang="zh-CN" altLang="en-US" sz="2800" dirty="0" smtClean="0"/>
              <a:t>年</a:t>
            </a:r>
            <a:endParaRPr lang="zh-CN" altLang="en-US" sz="2800" dirty="0"/>
          </a:p>
        </p:txBody>
      </p:sp>
      <p:sp>
        <p:nvSpPr>
          <p:cNvPr id="18" name="文本框 17"/>
          <p:cNvSpPr txBox="1"/>
          <p:nvPr/>
        </p:nvSpPr>
        <p:spPr>
          <a:xfrm>
            <a:off x="2977748" y="4405987"/>
            <a:ext cx="1338828" cy="954107"/>
          </a:xfrm>
          <a:prstGeom prst="rect">
            <a:avLst/>
          </a:prstGeom>
          <a:noFill/>
        </p:spPr>
        <p:txBody>
          <a:bodyPr wrap="none" rtlCol="0">
            <a:spAutoFit/>
          </a:bodyPr>
          <a:lstStyle/>
          <a:p>
            <a:pPr algn="ctr"/>
            <a:r>
              <a:rPr lang="zh-CN" altLang="en-US" sz="2800" dirty="0"/>
              <a:t>西界</a:t>
            </a:r>
            <a:endParaRPr lang="en-US" altLang="zh-CN" sz="2800" dirty="0" smtClean="0"/>
          </a:p>
          <a:p>
            <a:pPr algn="ctr"/>
            <a:r>
              <a:rPr lang="en-US" altLang="zh-CN" sz="2800" dirty="0" smtClean="0"/>
              <a:t>2007</a:t>
            </a:r>
            <a:r>
              <a:rPr lang="zh-CN" altLang="en-US" sz="2800" dirty="0" smtClean="0"/>
              <a:t>年</a:t>
            </a:r>
            <a:endParaRPr lang="zh-CN" altLang="en-US" sz="2800" dirty="0"/>
          </a:p>
        </p:txBody>
      </p:sp>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7114" y="2600524"/>
            <a:ext cx="1739900" cy="1739900"/>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0381" y="1438474"/>
            <a:ext cx="1739900" cy="2324100"/>
          </a:xfrm>
          <a:prstGeom prst="rect">
            <a:avLst/>
          </a:prstGeom>
        </p:spPr>
      </p:pic>
      <p:sp>
        <p:nvSpPr>
          <p:cNvPr id="21" name="文本框 20"/>
          <p:cNvSpPr txBox="1"/>
          <p:nvPr/>
        </p:nvSpPr>
        <p:spPr>
          <a:xfrm>
            <a:off x="1246136" y="4012287"/>
            <a:ext cx="1338828" cy="954107"/>
          </a:xfrm>
          <a:prstGeom prst="rect">
            <a:avLst/>
          </a:prstGeom>
          <a:noFill/>
        </p:spPr>
        <p:txBody>
          <a:bodyPr wrap="none" rtlCol="0">
            <a:spAutoFit/>
          </a:bodyPr>
          <a:lstStyle/>
          <a:p>
            <a:pPr algn="ctr"/>
            <a:r>
              <a:rPr lang="zh-CN" altLang="en-US" sz="2800" dirty="0"/>
              <a:t>期待爱</a:t>
            </a:r>
            <a:endParaRPr lang="en-US" altLang="zh-CN" sz="2800" dirty="0" smtClean="0"/>
          </a:p>
          <a:p>
            <a:pPr algn="ctr"/>
            <a:r>
              <a:rPr lang="en-US" altLang="zh-CN" sz="2800" dirty="0" smtClean="0"/>
              <a:t>2007</a:t>
            </a:r>
            <a:r>
              <a:rPr lang="zh-CN" altLang="en-US" sz="2800" dirty="0" smtClean="0"/>
              <a:t>年</a:t>
            </a:r>
            <a:endParaRPr lang="zh-CN" altLang="en-US" sz="2800" dirty="0"/>
          </a:p>
        </p:txBody>
      </p:sp>
      <p:sp>
        <p:nvSpPr>
          <p:cNvPr id="22" name="矩形 21"/>
          <p:cNvSpPr/>
          <p:nvPr/>
        </p:nvSpPr>
        <p:spPr>
          <a:xfrm>
            <a:off x="2707114" y="245670"/>
            <a:ext cx="505459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5400" b="1" cap="none" spc="0" dirty="0" smtClean="0">
                <a:ln/>
                <a:solidFill>
                  <a:schemeClr val="accent3"/>
                </a:solidFill>
                <a:effectLst/>
              </a:rPr>
              <a:t>林俊杰音乐专辑</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1880238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490" y="3505200"/>
            <a:ext cx="2328396" cy="1733550"/>
          </a:xfrm>
          <a:prstGeom prst="rect">
            <a:avLst/>
          </a:prstGeom>
        </p:spPr>
      </p:pic>
      <p:sp>
        <p:nvSpPr>
          <p:cNvPr id="3" name="文本框 2"/>
          <p:cNvSpPr txBox="1"/>
          <p:nvPr/>
        </p:nvSpPr>
        <p:spPr>
          <a:xfrm>
            <a:off x="7623472" y="5346700"/>
            <a:ext cx="1261884" cy="954107"/>
          </a:xfrm>
          <a:prstGeom prst="rect">
            <a:avLst/>
          </a:prstGeom>
          <a:noFill/>
        </p:spPr>
        <p:txBody>
          <a:bodyPr wrap="none" rtlCol="0">
            <a:spAutoFit/>
          </a:bodyPr>
          <a:lstStyle/>
          <a:p>
            <a:pPr algn="ctr"/>
            <a:r>
              <a:rPr lang="en-US" altLang="zh-CN" sz="2800" dirty="0" smtClean="0">
                <a:latin typeface="+mn-ea"/>
              </a:rPr>
              <a:t>100</a:t>
            </a:r>
            <a:r>
              <a:rPr lang="zh-CN" altLang="en-US" sz="2800" dirty="0" smtClean="0">
                <a:latin typeface="+mn-ea"/>
              </a:rPr>
              <a:t>天 </a:t>
            </a:r>
            <a:endParaRPr lang="en-US" altLang="zh-CN" sz="2800" dirty="0" smtClean="0">
              <a:latin typeface="+mn-ea"/>
            </a:endParaRPr>
          </a:p>
          <a:p>
            <a:pPr algn="ctr"/>
            <a:r>
              <a:rPr lang="en-US" altLang="zh-CN" sz="2800" dirty="0" smtClean="0">
                <a:latin typeface="+mn-ea"/>
              </a:rPr>
              <a:t>2009</a:t>
            </a:r>
            <a:r>
              <a:rPr lang="zh-CN" altLang="en-US" sz="2800" dirty="0" smtClean="0">
                <a:latin typeface="+mn-ea"/>
              </a:rPr>
              <a:t>年</a:t>
            </a:r>
            <a:endParaRPr lang="zh-CN" altLang="en-US" sz="2800" dirty="0">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388" y="2120900"/>
            <a:ext cx="2192102" cy="1616075"/>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9996" y="3194050"/>
            <a:ext cx="2406044" cy="1619250"/>
          </a:xfrm>
          <a:prstGeom prst="rect">
            <a:avLst/>
          </a:prstGeom>
        </p:spPr>
      </p:pic>
      <p:sp>
        <p:nvSpPr>
          <p:cNvPr id="13" name="文本框 12"/>
          <p:cNvSpPr txBox="1"/>
          <p:nvPr/>
        </p:nvSpPr>
        <p:spPr>
          <a:xfrm>
            <a:off x="5503320" y="1166793"/>
            <a:ext cx="1338828" cy="954107"/>
          </a:xfrm>
          <a:prstGeom prst="rect">
            <a:avLst/>
          </a:prstGeom>
          <a:noFill/>
        </p:spPr>
        <p:txBody>
          <a:bodyPr wrap="none" rtlCol="0">
            <a:spAutoFit/>
          </a:bodyPr>
          <a:lstStyle/>
          <a:p>
            <a:pPr algn="ctr"/>
            <a:r>
              <a:rPr lang="zh-CN" altLang="en-US" sz="2800" dirty="0" smtClean="0"/>
              <a:t>她说 </a:t>
            </a:r>
            <a:endParaRPr lang="en-US" altLang="zh-CN" sz="2800" dirty="0" smtClean="0"/>
          </a:p>
          <a:p>
            <a:pPr algn="ctr"/>
            <a:r>
              <a:rPr lang="en-US" altLang="zh-CN" sz="2800" dirty="0" smtClean="0"/>
              <a:t>2010</a:t>
            </a:r>
            <a:r>
              <a:rPr lang="zh-CN" altLang="en-US" sz="2800" dirty="0" smtClean="0"/>
              <a:t>年</a:t>
            </a:r>
            <a:endParaRPr lang="zh-CN" altLang="en-US" sz="2800" dirty="0"/>
          </a:p>
        </p:txBody>
      </p:sp>
      <p:sp>
        <p:nvSpPr>
          <p:cNvPr id="14" name="文本框 13"/>
          <p:cNvSpPr txBox="1"/>
          <p:nvPr/>
        </p:nvSpPr>
        <p:spPr>
          <a:xfrm>
            <a:off x="929411" y="1017568"/>
            <a:ext cx="1361270" cy="954107"/>
          </a:xfrm>
          <a:prstGeom prst="rect">
            <a:avLst/>
          </a:prstGeom>
          <a:noFill/>
        </p:spPr>
        <p:txBody>
          <a:bodyPr wrap="none" rtlCol="0">
            <a:spAutoFit/>
          </a:bodyPr>
          <a:lstStyle/>
          <a:p>
            <a:pPr algn="ctr"/>
            <a:r>
              <a:rPr lang="zh-CN" altLang="en-US" sz="2800" dirty="0"/>
              <a:t>学不会</a:t>
            </a:r>
            <a:r>
              <a:rPr lang="zh-CN" altLang="en-US" sz="2800" dirty="0" smtClean="0"/>
              <a:t> </a:t>
            </a:r>
            <a:endParaRPr lang="en-US" altLang="zh-CN" sz="2800" dirty="0" smtClean="0"/>
          </a:p>
          <a:p>
            <a:pPr algn="ctr"/>
            <a:r>
              <a:rPr lang="en-US" altLang="zh-CN" sz="2800" dirty="0" smtClean="0"/>
              <a:t>2011</a:t>
            </a:r>
            <a:r>
              <a:rPr lang="zh-CN" altLang="en-US" sz="2800" dirty="0" smtClean="0"/>
              <a:t>年</a:t>
            </a:r>
            <a:endParaRPr lang="zh-CN" altLang="en-US" sz="2800" dirty="0"/>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96" y="1971675"/>
            <a:ext cx="1739900" cy="2247900"/>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7282" y="1384299"/>
            <a:ext cx="2120900" cy="2120900"/>
          </a:xfrm>
          <a:prstGeom prst="rect">
            <a:avLst/>
          </a:prstGeom>
        </p:spPr>
      </p:pic>
      <p:sp>
        <p:nvSpPr>
          <p:cNvPr id="17" name="文本框 16"/>
          <p:cNvSpPr txBox="1"/>
          <p:nvPr/>
        </p:nvSpPr>
        <p:spPr>
          <a:xfrm>
            <a:off x="9986297" y="3526621"/>
            <a:ext cx="1261885" cy="954107"/>
          </a:xfrm>
          <a:prstGeom prst="rect">
            <a:avLst/>
          </a:prstGeom>
          <a:noFill/>
        </p:spPr>
        <p:txBody>
          <a:bodyPr wrap="none" rtlCol="0">
            <a:spAutoFit/>
          </a:bodyPr>
          <a:lstStyle/>
          <a:p>
            <a:pPr algn="ctr"/>
            <a:r>
              <a:rPr lang="en-US" altLang="zh-CN" sz="2800" dirty="0" smtClean="0">
                <a:latin typeface="+mn-ea"/>
              </a:rPr>
              <a:t>JJ</a:t>
            </a:r>
            <a:r>
              <a:rPr lang="zh-CN" altLang="en-US" sz="2800" dirty="0" smtClean="0">
                <a:latin typeface="+mn-ea"/>
              </a:rPr>
              <a:t>陆 </a:t>
            </a:r>
            <a:endParaRPr lang="en-US" altLang="zh-CN" sz="2800" dirty="0" smtClean="0">
              <a:latin typeface="+mn-ea"/>
            </a:endParaRPr>
          </a:p>
          <a:p>
            <a:pPr algn="ctr"/>
            <a:r>
              <a:rPr lang="en-US" altLang="zh-CN" sz="2800" dirty="0" smtClean="0">
                <a:latin typeface="+mn-ea"/>
              </a:rPr>
              <a:t>2008</a:t>
            </a:r>
            <a:r>
              <a:rPr lang="zh-CN" altLang="en-US" sz="2800" dirty="0" smtClean="0">
                <a:latin typeface="+mn-ea"/>
              </a:rPr>
              <a:t>年</a:t>
            </a:r>
            <a:endParaRPr lang="zh-CN" altLang="en-US" sz="2800" dirty="0">
              <a:latin typeface="+mn-ea"/>
            </a:endParaRPr>
          </a:p>
        </p:txBody>
      </p:sp>
      <p:sp>
        <p:nvSpPr>
          <p:cNvPr id="18" name="文本框 17"/>
          <p:cNvSpPr txBox="1"/>
          <p:nvPr/>
        </p:nvSpPr>
        <p:spPr>
          <a:xfrm>
            <a:off x="2963559" y="1967696"/>
            <a:ext cx="1361271" cy="954107"/>
          </a:xfrm>
          <a:prstGeom prst="rect">
            <a:avLst/>
          </a:prstGeom>
          <a:noFill/>
        </p:spPr>
        <p:txBody>
          <a:bodyPr wrap="none" rtlCol="0">
            <a:spAutoFit/>
          </a:bodyPr>
          <a:lstStyle/>
          <a:p>
            <a:pPr algn="ctr"/>
            <a:r>
              <a:rPr lang="zh-CN" altLang="en-US" sz="2800" dirty="0"/>
              <a:t>学不会</a:t>
            </a:r>
            <a:r>
              <a:rPr lang="zh-CN" altLang="en-US" sz="2800" dirty="0" smtClean="0"/>
              <a:t> </a:t>
            </a:r>
            <a:endParaRPr lang="en-US" altLang="zh-CN" sz="2800" dirty="0" smtClean="0"/>
          </a:p>
          <a:p>
            <a:pPr algn="ctr"/>
            <a:r>
              <a:rPr lang="en-US" altLang="zh-CN" sz="2800" dirty="0" smtClean="0"/>
              <a:t>2010</a:t>
            </a:r>
            <a:r>
              <a:rPr lang="zh-CN" altLang="en-US" sz="2800" dirty="0" smtClean="0"/>
              <a:t>年</a:t>
            </a:r>
            <a:endParaRPr lang="zh-CN" altLang="en-US" sz="2800" dirty="0"/>
          </a:p>
        </p:txBody>
      </p:sp>
    </p:spTree>
    <p:extLst>
      <p:ext uri="{BB962C8B-B14F-4D97-AF65-F5344CB8AC3E}">
        <p14:creationId xmlns:p14="http://schemas.microsoft.com/office/powerpoint/2010/main" val="355008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866" y="2573010"/>
            <a:ext cx="2488801" cy="24888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578" y="1957459"/>
            <a:ext cx="2582791" cy="258279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163" y="1435216"/>
            <a:ext cx="2380534" cy="238053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555" y="2573010"/>
            <a:ext cx="2467630" cy="2467630"/>
          </a:xfrm>
          <a:prstGeom prst="rect">
            <a:avLst/>
          </a:prstGeom>
        </p:spPr>
      </p:pic>
      <p:sp>
        <p:nvSpPr>
          <p:cNvPr id="10" name="文本框 9"/>
          <p:cNvSpPr txBox="1"/>
          <p:nvPr/>
        </p:nvSpPr>
        <p:spPr>
          <a:xfrm>
            <a:off x="1042688" y="1435216"/>
            <a:ext cx="1980029" cy="954107"/>
          </a:xfrm>
          <a:prstGeom prst="rect">
            <a:avLst/>
          </a:prstGeom>
          <a:noFill/>
        </p:spPr>
        <p:txBody>
          <a:bodyPr wrap="none" rtlCol="0">
            <a:spAutoFit/>
          </a:bodyPr>
          <a:lstStyle/>
          <a:p>
            <a:pPr algn="ctr"/>
            <a:r>
              <a:rPr lang="zh-CN" altLang="en-US" sz="2800" dirty="0"/>
              <a:t>和</a:t>
            </a:r>
            <a:r>
              <a:rPr lang="zh-CN" altLang="en-US" sz="2800" dirty="0" smtClean="0"/>
              <a:t>自己对话</a:t>
            </a:r>
            <a:endParaRPr lang="en-US" altLang="zh-CN" sz="2800" dirty="0" smtClean="0"/>
          </a:p>
          <a:p>
            <a:pPr algn="ctr"/>
            <a:r>
              <a:rPr lang="en-US" altLang="zh-CN" sz="2800" dirty="0" smtClean="0"/>
              <a:t>2015</a:t>
            </a:r>
            <a:r>
              <a:rPr lang="zh-CN" altLang="en-US" sz="2800" dirty="0" smtClean="0"/>
              <a:t>年</a:t>
            </a:r>
            <a:endParaRPr lang="zh-CN" altLang="en-US" sz="2800" dirty="0"/>
          </a:p>
        </p:txBody>
      </p:sp>
      <p:sp>
        <p:nvSpPr>
          <p:cNvPr id="11" name="文本框 10"/>
          <p:cNvSpPr txBox="1"/>
          <p:nvPr/>
        </p:nvSpPr>
        <p:spPr>
          <a:xfrm>
            <a:off x="3490490" y="3930923"/>
            <a:ext cx="1338828" cy="954107"/>
          </a:xfrm>
          <a:prstGeom prst="rect">
            <a:avLst/>
          </a:prstGeom>
          <a:noFill/>
        </p:spPr>
        <p:txBody>
          <a:bodyPr wrap="none" rtlCol="0">
            <a:spAutoFit/>
          </a:bodyPr>
          <a:lstStyle/>
          <a:p>
            <a:pPr algn="ctr"/>
            <a:r>
              <a:rPr lang="zh-CN" altLang="en-US" sz="2800" dirty="0" smtClean="0"/>
              <a:t>新地球</a:t>
            </a:r>
            <a:endParaRPr lang="en-US" altLang="zh-CN" sz="2800" dirty="0" smtClean="0"/>
          </a:p>
          <a:p>
            <a:pPr algn="ctr"/>
            <a:r>
              <a:rPr lang="en-US" altLang="zh-CN" sz="2800" dirty="0" smtClean="0"/>
              <a:t>2014</a:t>
            </a:r>
            <a:r>
              <a:rPr lang="zh-CN" altLang="en-US" sz="2800" dirty="0" smtClean="0"/>
              <a:t>年</a:t>
            </a:r>
            <a:endParaRPr lang="zh-CN" altLang="en-US" sz="2800" dirty="0"/>
          </a:p>
        </p:txBody>
      </p:sp>
      <p:sp>
        <p:nvSpPr>
          <p:cNvPr id="12" name="文本框 11"/>
          <p:cNvSpPr txBox="1"/>
          <p:nvPr/>
        </p:nvSpPr>
        <p:spPr>
          <a:xfrm>
            <a:off x="6076186" y="1435216"/>
            <a:ext cx="2133982" cy="954107"/>
          </a:xfrm>
          <a:prstGeom prst="rect">
            <a:avLst/>
          </a:prstGeom>
          <a:noFill/>
        </p:spPr>
        <p:txBody>
          <a:bodyPr wrap="none" rtlCol="0">
            <a:spAutoFit/>
          </a:bodyPr>
          <a:lstStyle/>
          <a:p>
            <a:pPr algn="ctr"/>
            <a:r>
              <a:rPr lang="en-US" altLang="zh-CN" sz="2800" dirty="0"/>
              <a:t>iTunes </a:t>
            </a:r>
            <a:r>
              <a:rPr lang="en-US" altLang="zh-CN" sz="2800" dirty="0" smtClean="0"/>
              <a:t>Session</a:t>
            </a:r>
          </a:p>
          <a:p>
            <a:pPr algn="ctr"/>
            <a:r>
              <a:rPr lang="en-US" altLang="zh-CN" sz="2800" dirty="0" smtClean="0"/>
              <a:t>2014</a:t>
            </a:r>
            <a:r>
              <a:rPr lang="zh-CN" altLang="en-US" sz="2800" dirty="0" smtClean="0"/>
              <a:t>年</a:t>
            </a:r>
            <a:endParaRPr lang="zh-CN" altLang="en-US" sz="2800" dirty="0"/>
          </a:p>
        </p:txBody>
      </p:sp>
      <p:sp>
        <p:nvSpPr>
          <p:cNvPr id="13" name="文本框 12"/>
          <p:cNvSpPr txBox="1"/>
          <p:nvPr/>
        </p:nvSpPr>
        <p:spPr>
          <a:xfrm>
            <a:off x="9082183" y="4647396"/>
            <a:ext cx="1620957" cy="954107"/>
          </a:xfrm>
          <a:prstGeom prst="rect">
            <a:avLst/>
          </a:prstGeom>
          <a:noFill/>
        </p:spPr>
        <p:txBody>
          <a:bodyPr wrap="none" rtlCol="0">
            <a:spAutoFit/>
          </a:bodyPr>
          <a:lstStyle/>
          <a:p>
            <a:pPr algn="ctr"/>
            <a:r>
              <a:rPr lang="zh-CN" altLang="en-US" sz="2800" dirty="0"/>
              <a:t>因你而在</a:t>
            </a:r>
            <a:endParaRPr lang="en-US" altLang="zh-CN" sz="2800" dirty="0" smtClean="0"/>
          </a:p>
          <a:p>
            <a:pPr algn="ctr"/>
            <a:r>
              <a:rPr lang="en-US" altLang="zh-CN" sz="2800" dirty="0" smtClean="0"/>
              <a:t>2013</a:t>
            </a:r>
            <a:r>
              <a:rPr lang="zh-CN" altLang="en-US" sz="2800" dirty="0" smtClean="0"/>
              <a:t>年</a:t>
            </a:r>
            <a:endParaRPr lang="zh-CN" altLang="en-US" sz="2800" dirty="0"/>
          </a:p>
        </p:txBody>
      </p:sp>
    </p:spTree>
    <p:extLst>
      <p:ext uri="{BB962C8B-B14F-4D97-AF65-F5344CB8AC3E}">
        <p14:creationId xmlns:p14="http://schemas.microsoft.com/office/powerpoint/2010/main" val="1217484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https://www.zhihu.com/question/36789834/answer/69102498</a:t>
            </a:r>
            <a:endParaRPr lang="zh-CN" altLang="en-US"/>
          </a:p>
        </p:txBody>
      </p:sp>
      <p:sp>
        <p:nvSpPr>
          <p:cNvPr id="3" name="内容占位符 2"/>
          <p:cNvSpPr>
            <a:spLocks noGrp="1"/>
          </p:cNvSpPr>
          <p:nvPr>
            <p:ph sz="quarter" idx="13"/>
          </p:nvPr>
        </p:nvSpPr>
        <p:spPr/>
        <p:txBody>
          <a:bodyPr>
            <a:normAutofit fontScale="92500" lnSpcReduction="20000"/>
          </a:bodyPr>
          <a:lstStyle/>
          <a:p>
            <a:r>
              <a:rPr lang="zh-CN" altLang="en-US" dirty="0"/>
              <a:t>你见过哪个明星中文不好，还自己作曲填词亲自为歌迷写歌吗？？  你见过哪个明星在演唱会上用最真诚的眼泪来答谢歌迷吗？？  你见过哪个明星在签唱会上每签一张</a:t>
            </a:r>
            <a:r>
              <a:rPr lang="en-US" altLang="zh-CN" dirty="0"/>
              <a:t>CD</a:t>
            </a:r>
            <a:r>
              <a:rPr lang="zh-CN" altLang="en-US" dirty="0"/>
              <a:t>都说对歌迷说一声谢谢吗？  你见过哪个明星在同一首歌的舞台上歌迷上台献花，不管他唱到哪里都要停下来声谢谢吗？  你见过哪个明星不管自己多累即使是因为熬夜而眼里有血丝也要戴上墨镜对歌迷保持真诚的微笑吗？？  你见过哪个明星上节目总是为歌迷辩护吗？？  你见过哪个明星在签唱会上面对歌迷如潮的热情会偷偷掉下眼泪吗？？  你见过哪个明星会去和保安说不要伤害我的歌迷  你见过哪个明星情愿自己受伤都不要歌迷受伤  你见过哪个明星在歌迷送机的时候一再回头对大家说再见  你见过哪个明星总是把笑脸给歌迷看见，把不开心都隐藏起来  你见过哪个明星在唱歌后都要说谢谢并鞠一个躬呢  你见过哪个明星宁可让媒体失望也不假唱骗歌迷</a:t>
            </a:r>
            <a:r>
              <a:rPr lang="en-US" altLang="zh-CN" dirty="0"/>
              <a:t>?  </a:t>
            </a:r>
            <a:r>
              <a:rPr lang="zh-CN" altLang="en-US" dirty="0"/>
              <a:t>你见过哪个明星在知道便当是歌迷送的以后，不顾自己胃不好而去吃凉便当吗？  你见过哪个明星，只要是歌迷的请求，他都不拒绝的吗？</a:t>
            </a:r>
            <a:endParaRPr lang="zh-CN" altLang="en-US" dirty="0"/>
          </a:p>
        </p:txBody>
      </p:sp>
    </p:spTree>
    <p:extLst>
      <p:ext uri="{BB962C8B-B14F-4D97-AF65-F5344CB8AC3E}">
        <p14:creationId xmlns:p14="http://schemas.microsoft.com/office/powerpoint/2010/main" val="2986991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水滴</Template>
  <TotalTime>404</TotalTime>
  <Words>663</Words>
  <Application>Microsoft Office PowerPoint</Application>
  <PresentationFormat>宽屏</PresentationFormat>
  <Paragraphs>39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Arial</vt:lpstr>
      <vt:lpstr>Tw Cen MT</vt:lpstr>
      <vt:lpstr>水滴</vt:lpstr>
      <vt:lpstr>PowerPoint 演示文稿</vt:lpstr>
      <vt:lpstr>PowerPoint 演示文稿</vt:lpstr>
      <vt:lpstr>PowerPoint 演示文稿</vt:lpstr>
      <vt:lpstr>PowerPoint 演示文稿</vt:lpstr>
      <vt:lpstr>PowerPoint 演示文稿</vt:lpstr>
      <vt:lpstr>https://www.zhihu.com/question/36789834/answer/69102498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 ye</dc:creator>
  <cp:lastModifiedBy>chang ye</cp:lastModifiedBy>
  <cp:revision>10</cp:revision>
  <dcterms:created xsi:type="dcterms:W3CDTF">2017-07-09T08:49:00Z</dcterms:created>
  <dcterms:modified xsi:type="dcterms:W3CDTF">2017-07-10T15:28:46Z</dcterms:modified>
</cp:coreProperties>
</file>