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62" r:id="rId4"/>
    <p:sldId id="259" r:id="rId5"/>
    <p:sldId id="256" r:id="rId6"/>
    <p:sldId id="258" r:id="rId7"/>
    <p:sldId id="266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3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4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5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6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8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3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1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0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9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7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1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FE107E2-37BF-41C9-9725-8C4414EBD145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&#26519;&#20426;&#26480;+-+&#40657;&#38190;+%5bmqms2%5d.mp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1541" y="110232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林俊杰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99" y="2178050"/>
            <a:ext cx="6523353" cy="36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94774" y="1416605"/>
            <a:ext cx="10363826" cy="342410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以一道林俊杰苦练钢琴所造就的伤痕为灵感，写下他与音乐共同成长、一路相伴的历程，从德布西的音乐启蒙，到</a:t>
            </a:r>
            <a:r>
              <a:rPr lang="en-US" altLang="zh-CN" sz="2400" dirty="0"/>
              <a:t>《</a:t>
            </a:r>
            <a:r>
              <a:rPr lang="zh-CN" altLang="en-US" sz="2400" dirty="0"/>
              <a:t>江南</a:t>
            </a:r>
            <a:r>
              <a:rPr lang="en-US" altLang="zh-CN" sz="2400" dirty="0"/>
              <a:t>》</a:t>
            </a:r>
            <a:r>
              <a:rPr lang="zh-CN" altLang="en-US" sz="2400" dirty="0"/>
              <a:t>为众人赞叹，以及</a:t>
            </a:r>
            <a:r>
              <a:rPr lang="en-US" altLang="zh-CN" sz="2400" dirty="0"/>
              <a:t>2014</a:t>
            </a:r>
            <a:r>
              <a:rPr lang="zh-CN" altLang="en-US" sz="2400" dirty="0"/>
              <a:t>年的金曲肯定，宛若一段林俊杰音乐人生的缩影。然而，歌词虽然从林俊杰自身出发，最后却表露了歌曲的真正意义：鼓励听者也成为歌曲中如黑键般暗地努力的主角，勇于追寻梦想，终有一天，所坚持的那一件事或许能够改变世界和自己。也如同阿信所说的，这首歌是献给所有在背后不断孤独付出、忍耐、锻炼的人们</a:t>
            </a:r>
          </a:p>
        </p:txBody>
      </p:sp>
      <p:sp>
        <p:nvSpPr>
          <p:cNvPr id="4" name="矩形 3"/>
          <p:cNvSpPr/>
          <p:nvPr/>
        </p:nvSpPr>
        <p:spPr>
          <a:xfrm>
            <a:off x="1777364" y="49327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黑键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64" y="4840712"/>
            <a:ext cx="1219836" cy="12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99964" y="271333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85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55892"/>
            <a:ext cx="10363826" cy="342410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n-ea"/>
              </a:rPr>
              <a:t>林俊杰（</a:t>
            </a:r>
            <a:r>
              <a:rPr lang="en-US" altLang="zh-CN" sz="2400" dirty="0">
                <a:latin typeface="+mn-ea"/>
              </a:rPr>
              <a:t>JJ Lin</a:t>
            </a:r>
            <a:r>
              <a:rPr lang="zh-CN" altLang="en-US" sz="2400" dirty="0">
                <a:latin typeface="+mn-ea"/>
              </a:rPr>
              <a:t>），</a:t>
            </a:r>
            <a:r>
              <a:rPr lang="en-US" altLang="zh-CN" sz="2400" dirty="0">
                <a:latin typeface="+mn-ea"/>
              </a:rPr>
              <a:t>1981</a:t>
            </a:r>
            <a:r>
              <a:rPr lang="zh-CN" altLang="en-US" sz="2400" dirty="0">
                <a:latin typeface="+mn-ea"/>
              </a:rPr>
              <a:t>年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27</a:t>
            </a:r>
            <a:r>
              <a:rPr lang="zh-CN" altLang="en-US" sz="2400" dirty="0">
                <a:latin typeface="+mn-ea"/>
              </a:rPr>
              <a:t>日出生于</a:t>
            </a:r>
            <a:r>
              <a:rPr lang="zh-CN" altLang="en-US" sz="2400" dirty="0" smtClean="0">
                <a:latin typeface="+mn-ea"/>
              </a:rPr>
              <a:t>新加坡</a:t>
            </a:r>
            <a:endParaRPr lang="zh-CN" altLang="en-US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2003</a:t>
            </a:r>
            <a:r>
              <a:rPr lang="zh-CN" altLang="en-US" sz="2400" dirty="0" smtClean="0">
                <a:latin typeface="+mn-ea"/>
              </a:rPr>
              <a:t>年发行首张创作专辑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乐行者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。</a:t>
            </a:r>
            <a:r>
              <a:rPr lang="en-US" altLang="zh-CN" sz="2400" dirty="0" smtClean="0">
                <a:latin typeface="+mn-ea"/>
              </a:rPr>
              <a:t>2004</a:t>
            </a:r>
            <a:r>
              <a:rPr lang="zh-CN" altLang="en-US" sz="2400" dirty="0" smtClean="0">
                <a:latin typeface="+mn-ea"/>
              </a:rPr>
              <a:t>年凭专辑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第二天堂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中的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江南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一曲成名。</a:t>
            </a:r>
            <a:r>
              <a:rPr lang="en-US" altLang="zh-CN" sz="2400" dirty="0" smtClean="0">
                <a:latin typeface="+mn-ea"/>
              </a:rPr>
              <a:t>2014</a:t>
            </a:r>
            <a:r>
              <a:rPr lang="zh-CN" altLang="en-US" sz="2400" dirty="0" smtClean="0">
                <a:latin typeface="+mn-ea"/>
              </a:rPr>
              <a:t>年以专辑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因你而在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夺得第</a:t>
            </a:r>
            <a:r>
              <a:rPr lang="en-US" altLang="zh-CN" sz="2400" dirty="0" smtClean="0">
                <a:latin typeface="+mn-ea"/>
              </a:rPr>
              <a:t>25</a:t>
            </a:r>
            <a:r>
              <a:rPr lang="zh-CN" altLang="en-US" sz="2400" dirty="0" smtClean="0">
                <a:latin typeface="+mn-ea"/>
              </a:rPr>
              <a:t>届台湾金曲奖最佳国语男歌手奖。</a:t>
            </a:r>
            <a:r>
              <a:rPr lang="en-US" altLang="zh-CN" sz="2400" dirty="0" smtClean="0">
                <a:latin typeface="+mn-ea"/>
              </a:rPr>
              <a:t>2013</a:t>
            </a:r>
            <a:r>
              <a:rPr lang="zh-CN" altLang="en-US" sz="2400" dirty="0" smtClean="0">
                <a:latin typeface="+mn-ea"/>
              </a:rPr>
              <a:t>年至</a:t>
            </a:r>
            <a:r>
              <a:rPr lang="en-US" altLang="zh-CN" sz="2400" dirty="0" smtClean="0">
                <a:latin typeface="+mn-ea"/>
              </a:rPr>
              <a:t>2015</a:t>
            </a:r>
            <a:r>
              <a:rPr lang="zh-CN" altLang="en-US" sz="2400" dirty="0" smtClean="0">
                <a:latin typeface="+mn-ea"/>
              </a:rPr>
              <a:t>年举办“时线</a:t>
            </a:r>
            <a:r>
              <a:rPr lang="en-US" altLang="zh-CN" sz="2400" dirty="0" smtClean="0">
                <a:latin typeface="+mn-ea"/>
              </a:rPr>
              <a:t>Timeline</a:t>
            </a:r>
            <a:r>
              <a:rPr lang="zh-CN" altLang="en-US" sz="2400" dirty="0" smtClean="0">
                <a:latin typeface="+mn-ea"/>
              </a:rPr>
              <a:t>世界巡回演唱会”和安可场“时线：新地球世界巡回演唱会”，唱遍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大洲、</a:t>
            </a:r>
            <a:r>
              <a:rPr lang="en-US" altLang="zh-CN" sz="2400" dirty="0" smtClean="0">
                <a:latin typeface="+mn-ea"/>
              </a:rPr>
              <a:t>31</a:t>
            </a:r>
            <a:r>
              <a:rPr lang="zh-CN" altLang="en-US" sz="2400" dirty="0" smtClean="0">
                <a:latin typeface="+mn-ea"/>
              </a:rPr>
              <a:t>个城市，刷新个人纪录。</a:t>
            </a:r>
            <a:r>
              <a:rPr lang="en-US" altLang="zh-CN" sz="2400" dirty="0" smtClean="0">
                <a:latin typeface="+mn-ea"/>
              </a:rPr>
              <a:t>2016</a:t>
            </a:r>
            <a:r>
              <a:rPr lang="zh-CN" altLang="en-US" sz="2400" dirty="0" smtClean="0">
                <a:latin typeface="+mn-ea"/>
              </a:rPr>
              <a:t>年以专辑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和自己对话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再度获得第</a:t>
            </a:r>
            <a:r>
              <a:rPr lang="en-US" altLang="zh-CN" sz="2400" dirty="0" smtClean="0">
                <a:latin typeface="+mn-ea"/>
              </a:rPr>
              <a:t>27</a:t>
            </a:r>
            <a:r>
              <a:rPr lang="zh-CN" altLang="en-US" sz="2400" dirty="0" smtClean="0">
                <a:latin typeface="+mn-ea"/>
              </a:rPr>
              <a:t>届台湾金曲奖最佳国语男歌手奖， 并推出个人首部音乐纪录片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听</a:t>
            </a:r>
            <a:r>
              <a:rPr lang="en-US" altLang="zh-CN" sz="2400" dirty="0" smtClean="0">
                <a:latin typeface="+mn-ea"/>
              </a:rPr>
              <a:t>·</a:t>
            </a:r>
            <a:r>
              <a:rPr lang="zh-CN" altLang="en-US" sz="2400" dirty="0" smtClean="0">
                <a:latin typeface="+mn-ea"/>
              </a:rPr>
              <a:t>见林俊杰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。截止到</a:t>
            </a:r>
            <a:r>
              <a:rPr lang="en-US" altLang="zh-CN" sz="2400" dirty="0" smtClean="0">
                <a:latin typeface="+mn-ea"/>
              </a:rPr>
              <a:t>2016</a:t>
            </a:r>
            <a:r>
              <a:rPr lang="zh-CN" altLang="en-US" sz="2400" dirty="0" smtClean="0">
                <a:latin typeface="+mn-ea"/>
              </a:rPr>
              <a:t>年，已发行</a:t>
            </a:r>
            <a:r>
              <a:rPr lang="en-US" altLang="zh-CN" sz="2400" dirty="0" smtClean="0">
                <a:latin typeface="+mn-ea"/>
              </a:rPr>
              <a:t>12</a:t>
            </a:r>
            <a:r>
              <a:rPr lang="zh-CN" altLang="en-US" sz="2400" dirty="0" smtClean="0">
                <a:latin typeface="+mn-ea"/>
              </a:rPr>
              <a:t>张正式专辑，累计创作数百首歌曲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3254" y="466558"/>
            <a:ext cx="32624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人物介绍</a:t>
            </a:r>
          </a:p>
        </p:txBody>
      </p:sp>
    </p:spTree>
    <p:extLst>
      <p:ext uri="{BB962C8B-B14F-4D97-AF65-F5344CB8AC3E}">
        <p14:creationId xmlns:p14="http://schemas.microsoft.com/office/powerpoint/2010/main" val="38208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37674" y="2252792"/>
            <a:ext cx="6109326" cy="342410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新加坡杰出青年 </a:t>
            </a:r>
          </a:p>
          <a:p>
            <a:r>
              <a:rPr lang="zh-CN" altLang="en-US" sz="2400" dirty="0">
                <a:latin typeface="+mn-ea"/>
              </a:rPr>
              <a:t>两届台湾金曲奖最佳国语男歌手 </a:t>
            </a:r>
          </a:p>
          <a:p>
            <a:r>
              <a:rPr lang="zh-CN" altLang="en-US" sz="2400" dirty="0">
                <a:latin typeface="+mn-ea"/>
              </a:rPr>
              <a:t>第</a:t>
            </a:r>
            <a:r>
              <a:rPr lang="en-US" altLang="zh-CN" sz="2400" dirty="0">
                <a:latin typeface="+mn-ea"/>
              </a:rPr>
              <a:t>15</a:t>
            </a:r>
            <a:r>
              <a:rPr lang="zh-CN" altLang="en-US" sz="2400" dirty="0">
                <a:latin typeface="+mn-ea"/>
              </a:rPr>
              <a:t>届台湾金曲奖最佳新人 </a:t>
            </a:r>
          </a:p>
          <a:p>
            <a:r>
              <a:rPr lang="en-US" altLang="zh-CN" sz="2400" dirty="0">
                <a:latin typeface="+mn-ea"/>
              </a:rPr>
              <a:t>26</a:t>
            </a:r>
            <a:r>
              <a:rPr lang="zh-CN" altLang="en-US" sz="2400" dirty="0">
                <a:latin typeface="+mn-ea"/>
              </a:rPr>
              <a:t>个台湾</a:t>
            </a:r>
            <a:r>
              <a:rPr lang="en-US" altLang="zh-CN" sz="2400" dirty="0">
                <a:latin typeface="+mn-ea"/>
              </a:rPr>
              <a:t>Hito</a:t>
            </a:r>
            <a:r>
              <a:rPr lang="zh-CN" altLang="en-US" sz="2400" dirty="0">
                <a:latin typeface="+mn-ea"/>
              </a:rPr>
              <a:t>流行音乐奖项 </a:t>
            </a:r>
          </a:p>
          <a:p>
            <a:r>
              <a:rPr lang="en-US" altLang="zh-CN" sz="2400" dirty="0">
                <a:latin typeface="+mn-ea"/>
              </a:rPr>
              <a:t>25</a:t>
            </a:r>
            <a:r>
              <a:rPr lang="zh-CN" altLang="en-US" sz="2400" dirty="0">
                <a:latin typeface="+mn-ea"/>
              </a:rPr>
              <a:t>个中国</a:t>
            </a:r>
            <a:r>
              <a:rPr lang="en-US" altLang="zh-CN" sz="2400" dirty="0">
                <a:latin typeface="+mn-ea"/>
              </a:rPr>
              <a:t>TOP</a:t>
            </a:r>
            <a:r>
              <a:rPr lang="zh-CN" altLang="en-US" sz="2400" dirty="0">
                <a:latin typeface="+mn-ea"/>
              </a:rPr>
              <a:t>排行榜奖项</a:t>
            </a:r>
          </a:p>
        </p:txBody>
      </p:sp>
      <p:sp>
        <p:nvSpPr>
          <p:cNvPr id="4" name="矩形 3"/>
          <p:cNvSpPr/>
          <p:nvPr/>
        </p:nvSpPr>
        <p:spPr>
          <a:xfrm>
            <a:off x="1637674" y="9099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主要成就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4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2432050"/>
            <a:ext cx="1739900" cy="1739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35458" y="4385330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乐</a:t>
            </a:r>
            <a:r>
              <a:rPr lang="zh-CN" altLang="en-US" sz="2800" dirty="0" smtClean="0"/>
              <a:t>行者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2003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0" y="1668790"/>
            <a:ext cx="1739900" cy="1739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16021" y="3431223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第二天堂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2004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50" y="2432050"/>
            <a:ext cx="1739900" cy="1739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584" y="4365020"/>
            <a:ext cx="1896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编号</a:t>
            </a:r>
            <a:r>
              <a:rPr lang="en-US" altLang="zh-CN" sz="2800" dirty="0" smtClean="0"/>
              <a:t>89757</a:t>
            </a:r>
          </a:p>
          <a:p>
            <a:pPr algn="ctr"/>
            <a:r>
              <a:rPr lang="en-US" altLang="zh-CN" sz="2800" dirty="0" smtClean="0"/>
              <a:t>2005</a:t>
            </a:r>
            <a:endParaRPr lang="zh-CN" altLang="en-US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62150"/>
            <a:ext cx="1739900" cy="1739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18349" y="3702050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曹操</a:t>
            </a:r>
            <a:endParaRPr lang="en-US" altLang="zh-CN" sz="2800" dirty="0" smtClean="0"/>
          </a:p>
          <a:p>
            <a:r>
              <a:rPr lang="en-US" altLang="zh-CN" sz="2800" dirty="0" smtClean="0"/>
              <a:t>2006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977748" y="4405987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西界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2007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14" y="2600524"/>
            <a:ext cx="1739900" cy="1739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1" y="1438474"/>
            <a:ext cx="1739900" cy="23241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46136" y="4012287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期待爱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2007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2707114" y="245670"/>
            <a:ext cx="505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林俊杰音乐专辑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02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90" y="3505200"/>
            <a:ext cx="2328396" cy="1733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3472" y="5346700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100</a:t>
            </a:r>
            <a:r>
              <a:rPr lang="zh-CN" altLang="en-US" sz="2800" dirty="0" smtClean="0">
                <a:latin typeface="+mn-ea"/>
              </a:rPr>
              <a:t>天 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en-US" altLang="zh-CN" sz="2800" dirty="0" smtClean="0">
                <a:latin typeface="+mn-ea"/>
              </a:rPr>
              <a:t>2009</a:t>
            </a:r>
            <a:r>
              <a:rPr lang="zh-CN" altLang="en-US" sz="2800" dirty="0" smtClean="0">
                <a:latin typeface="+mn-ea"/>
              </a:rPr>
              <a:t>年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88" y="2120900"/>
            <a:ext cx="2192102" cy="1616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96" y="3194050"/>
            <a:ext cx="2406044" cy="1619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03320" y="1166793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她说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2010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29411" y="1017568"/>
            <a:ext cx="1361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学不会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2011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6" y="1971675"/>
            <a:ext cx="1739900" cy="2247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282" y="1384299"/>
            <a:ext cx="2120900" cy="21209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986297" y="3526621"/>
            <a:ext cx="1261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JJ</a:t>
            </a:r>
            <a:r>
              <a:rPr lang="zh-CN" altLang="en-US" sz="2800" dirty="0" smtClean="0">
                <a:latin typeface="+mn-ea"/>
              </a:rPr>
              <a:t>陆 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en-US" altLang="zh-CN" sz="2800" dirty="0" smtClean="0">
                <a:latin typeface="+mn-ea"/>
              </a:rPr>
              <a:t>2008</a:t>
            </a:r>
            <a:r>
              <a:rPr lang="zh-CN" altLang="en-US" sz="2800" dirty="0" smtClean="0">
                <a:latin typeface="+mn-ea"/>
              </a:rPr>
              <a:t>年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63559" y="1967696"/>
            <a:ext cx="1361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学不会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2010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00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66" y="2573010"/>
            <a:ext cx="2488801" cy="24888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78" y="1957459"/>
            <a:ext cx="2582791" cy="25827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63" y="1435216"/>
            <a:ext cx="2380534" cy="23805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5" y="2573010"/>
            <a:ext cx="2467630" cy="24676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2688" y="143521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和</a:t>
            </a:r>
            <a:r>
              <a:rPr lang="zh-CN" altLang="en-US" sz="2800" dirty="0" smtClean="0"/>
              <a:t>自己对话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2015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0490" y="3930923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新地球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2014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076186" y="1435216"/>
            <a:ext cx="2133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iTunes </a:t>
            </a:r>
            <a:r>
              <a:rPr lang="en-US" altLang="zh-CN" sz="2800" dirty="0" smtClean="0"/>
              <a:t>Session</a:t>
            </a:r>
          </a:p>
          <a:p>
            <a:pPr algn="ctr"/>
            <a:r>
              <a:rPr lang="en-US" altLang="zh-CN" sz="2800" dirty="0" smtClean="0"/>
              <a:t>2014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082183" y="4647396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因你而在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2013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74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717258" y="1412772"/>
            <a:ext cx="6537970" cy="5196833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百忙的新专辑宣传期，俊杰抽出了在两个通告之间的一个小时，边吃饭，边上网和歌迷互动，一开始以为他只是草草看看而已，可是他却每一页，每一贴，认认真真的看，歌迷的话都在认真的看，歌迷的头像都会小研究一下，赶下一个通告的时候，他碗裏的饭根本没怎麼动。</a:t>
            </a:r>
          </a:p>
          <a:p>
            <a:r>
              <a:rPr lang="zh-CN" altLang="en-US" sz="2400" dirty="0" smtClean="0"/>
              <a:t>有人</a:t>
            </a:r>
            <a:r>
              <a:rPr lang="zh-CN" altLang="en-US" sz="2400" dirty="0"/>
              <a:t>采访俊杰做节目，要搜查他的包包，俊杰包包裏面，除了必备的物品：头痛药、滴眼液、还放了一样东西：是歌迷的信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010925" y="452735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你不知道的林俊杰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1376065"/>
            <a:ext cx="3577853" cy="51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6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15374" y="1046292"/>
            <a:ext cx="10363826" cy="449090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机场</a:t>
            </a:r>
            <a:r>
              <a:rPr lang="zh-CN" altLang="en-US" sz="2400" dirty="0"/>
              <a:t>出来。他始终挂着最甜的微笑，即使好多 </a:t>
            </a:r>
            <a:r>
              <a:rPr lang="en-US" altLang="zh-CN" sz="2400" dirty="0"/>
              <a:t>JM </a:t>
            </a:r>
            <a:r>
              <a:rPr lang="zh-CN" altLang="en-US" sz="2400" dirty="0"/>
              <a:t>都在拍他肩膀，扯他，挤他，连经纪人都发了好大的火，可是只有 </a:t>
            </a:r>
            <a:r>
              <a:rPr lang="en-US" altLang="zh-CN" sz="2400" dirty="0"/>
              <a:t>JJ</a:t>
            </a:r>
            <a:r>
              <a:rPr lang="zh-CN" altLang="en-US" sz="2400" dirty="0"/>
              <a:t>一直微笑，不停说谢谢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现场</a:t>
            </a:r>
            <a:r>
              <a:rPr lang="zh-CN" altLang="en-US" sz="2400" dirty="0"/>
              <a:t>创作， </a:t>
            </a:r>
            <a:r>
              <a:rPr lang="en-US" altLang="zh-CN" sz="2400" dirty="0"/>
              <a:t>JJ </a:t>
            </a:r>
            <a:r>
              <a:rPr lang="zh-CN" altLang="en-US" sz="2400" dirty="0"/>
              <a:t>唱到</a:t>
            </a:r>
            <a:r>
              <a:rPr lang="zh-CN" altLang="en-US" sz="2400" dirty="0" smtClean="0"/>
              <a:t>：没有你们我什么也不是，好多 </a:t>
            </a:r>
            <a:r>
              <a:rPr lang="en-US" altLang="zh-CN" sz="2400" dirty="0" smtClean="0"/>
              <a:t>JM </a:t>
            </a:r>
            <a:r>
              <a:rPr lang="zh-CN" altLang="en-US" sz="2400" dirty="0" smtClean="0"/>
              <a:t>哭了，然后 </a:t>
            </a:r>
            <a:r>
              <a:rPr lang="en-US" altLang="zh-CN" sz="2400" dirty="0" smtClean="0"/>
              <a:t>JJ </a:t>
            </a:r>
            <a:r>
              <a:rPr lang="zh-CN" altLang="en-US" sz="2400" dirty="0" smtClean="0"/>
              <a:t>又着急的说，别哭嘛。我会想你们的。要注意身体啊！ 我就再也忍不住哇的哭出来。没去现场的亲们一定不知道，他唱歌的时候。声音好柔软，好柔软。他要我们别</a:t>
            </a:r>
            <a:r>
              <a:rPr lang="zh-CN" altLang="en-US" sz="2400" dirty="0"/>
              <a:t>哭，要我们注意身体的时候真的感觉好窝心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/>
              <a:t>在最混乱的时候。我旁边的 </a:t>
            </a:r>
            <a:r>
              <a:rPr lang="en-US" altLang="zh-CN" sz="2400" dirty="0"/>
              <a:t>JM </a:t>
            </a:r>
            <a:r>
              <a:rPr lang="zh-CN" altLang="en-US" sz="2400" dirty="0"/>
              <a:t>被推倒了。 </a:t>
            </a:r>
            <a:r>
              <a:rPr lang="en-US" altLang="zh-CN" sz="2400" dirty="0"/>
              <a:t>JJ </a:t>
            </a:r>
            <a:r>
              <a:rPr lang="zh-CN" altLang="en-US" sz="2400" dirty="0"/>
              <a:t>已经握完手回到台上了。可是看到摔倒的 </a:t>
            </a:r>
            <a:r>
              <a:rPr lang="en-US" altLang="zh-CN" sz="2400" dirty="0"/>
              <a:t>JM~ </a:t>
            </a:r>
            <a:r>
              <a:rPr lang="zh-CN" altLang="en-US" sz="2400" dirty="0"/>
              <a:t>他居然有跑下台来扶她。当时真的很不安全 </a:t>
            </a:r>
            <a:r>
              <a:rPr lang="en-US" altLang="zh-CN" sz="2400" dirty="0"/>
              <a:t>~ </a:t>
            </a:r>
            <a:r>
              <a:rPr lang="zh-CN" altLang="en-US" sz="2400" dirty="0"/>
              <a:t>！主持人都没动，可是 </a:t>
            </a:r>
            <a:r>
              <a:rPr lang="en-US" altLang="zh-CN" sz="2400" dirty="0"/>
              <a:t>JJ </a:t>
            </a:r>
            <a:r>
              <a:rPr lang="zh-CN" altLang="en-US" sz="2400" dirty="0"/>
              <a:t>跑过来扶起她，说，小心哦，注意安全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69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24240" y="1062725"/>
            <a:ext cx="6704907" cy="479473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JJ</a:t>
            </a:r>
            <a:r>
              <a:rPr lang="zh-CN" altLang="en-US" sz="2400" dirty="0"/>
              <a:t>签售的时候知道当地有灾情 立马掏出自己身上所有的现金 就连自己的钱包也捐出去 后来才发现 对工作人员说 别忘了把钱包裏的卡还给</a:t>
            </a:r>
            <a:r>
              <a:rPr lang="zh-CN" altLang="en-US" sz="2400" dirty="0" smtClean="0"/>
              <a:t>他。</a:t>
            </a:r>
            <a:endParaRPr lang="en-US" altLang="zh-CN" sz="2400" dirty="0" smtClean="0"/>
          </a:p>
          <a:p>
            <a:r>
              <a:rPr lang="zh-CN" altLang="en-US" sz="2400" dirty="0" smtClean="0"/>
              <a:t> 在</a:t>
            </a:r>
            <a:r>
              <a:rPr lang="zh-CN" altLang="en-US" sz="2400" dirty="0"/>
              <a:t>四川地震的时候，他一得知就推掉了后面所有的行程，自己掏钱去四川，上电视台为四川加油，而且在第一时间就捐了</a:t>
            </a:r>
            <a:r>
              <a:rPr lang="en-US" altLang="zh-CN" sz="2400" dirty="0"/>
              <a:t>50</a:t>
            </a:r>
            <a:r>
              <a:rPr lang="zh-CN" altLang="en-US" sz="2400" dirty="0"/>
              <a:t>万，然后又陆续的捐了几十万，手写便签纸条鼓励灾区高考的学子，而且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天</a:t>
            </a:r>
            <a:r>
              <a:rPr lang="en-US" altLang="zh-CN" sz="2400" dirty="0"/>
              <a:t>1 </a:t>
            </a:r>
            <a:r>
              <a:rPr lang="zh-CN" altLang="en-US" sz="2400" dirty="0" smtClean="0"/>
              <a:t>夜没合眼写</a:t>
            </a:r>
            <a:r>
              <a:rPr lang="zh-CN" altLang="en-US" sz="2400" dirty="0"/>
              <a:t>下</a:t>
            </a:r>
            <a:r>
              <a:rPr lang="en-US" altLang="zh-CN" sz="2400" dirty="0"/>
              <a:t>«</a:t>
            </a:r>
            <a:r>
              <a:rPr lang="zh-CN" altLang="en-US" sz="2400" dirty="0"/>
              <a:t>爱与希望</a:t>
            </a:r>
            <a:r>
              <a:rPr lang="en-US" altLang="zh-CN" sz="2400" dirty="0"/>
              <a:t>»</a:t>
            </a:r>
            <a:r>
              <a:rPr lang="zh-CN" altLang="en-US" sz="2400" dirty="0"/>
              <a:t>，是华人第一个为四川地震写歌的人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他已经不知道要睡觉休息了。得知内地有各种赈灾义演，他嚷着报名参加。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47" y="1414418"/>
            <a:ext cx="4781501" cy="34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566</TotalTime>
  <Words>652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Tw Cen MT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 ye</dc:creator>
  <cp:lastModifiedBy>chang ye</cp:lastModifiedBy>
  <cp:revision>19</cp:revision>
  <dcterms:created xsi:type="dcterms:W3CDTF">2017-07-09T08:49:00Z</dcterms:created>
  <dcterms:modified xsi:type="dcterms:W3CDTF">2017-07-12T16:15:52Z</dcterms:modified>
</cp:coreProperties>
</file>