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81" r:id="rId4"/>
    <p:sldId id="285" r:id="rId5"/>
    <p:sldId id="286" r:id="rId6"/>
    <p:sldId id="283" r:id="rId7"/>
    <p:sldId id="284" r:id="rId8"/>
    <p:sldId id="282" r:id="rId9"/>
    <p:sldId id="287" r:id="rId10"/>
    <p:sldId id="258" r:id="rId11"/>
    <p:sldId id="259" r:id="rId12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94" autoAdjust="0"/>
  </p:normalViewPr>
  <p:slideViewPr>
    <p:cSldViewPr snapToGrid="0" snapToObjects="1">
      <p:cViewPr varScale="1">
        <p:scale>
          <a:sx n="88" d="100"/>
          <a:sy n="88" d="100"/>
        </p:scale>
        <p:origin x="106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BC67B-E3AC-42AE-85FB-7B9AE877959C}" type="datetimeFigureOut">
              <a:rPr lang="zh-CN" altLang="en-US"/>
              <a:pPr>
                <a:defRPr/>
              </a:pPr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CC0C2-74A7-42A3-9B90-1A6D611954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0F95C-9467-4E57-ABB9-B8A9587F6017}" type="datetimeFigureOut">
              <a:rPr lang="zh-CN" altLang="en-US"/>
              <a:pPr>
                <a:defRPr/>
              </a:pPr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278E2-724F-4CCC-94E8-CBB777E3D8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06570-F708-4A2E-ADB2-338918A63E00}" type="datetimeFigureOut">
              <a:rPr lang="zh-CN" altLang="en-US"/>
              <a:pPr>
                <a:defRPr/>
              </a:pPr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7804B-0C2E-4AB7-B813-4A74FF0873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54E3D-3484-4C24-B8EE-AF0ECE6A3860}" type="datetimeFigureOut">
              <a:rPr lang="zh-CN" altLang="en-US"/>
              <a:pPr>
                <a:defRPr/>
              </a:pPr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95B24-1BB6-4DDA-8634-CD2E5A8843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E806-C6AF-4835-B786-30072A2F68F0}" type="datetimeFigureOut">
              <a:rPr lang="zh-CN" altLang="en-US"/>
              <a:pPr>
                <a:defRPr/>
              </a:pPr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95A86-15AE-45B6-B2CA-7FEC5A4E8A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C9FD8-56DA-48E1-BF90-1ECF2395A59C}" type="datetimeFigureOut">
              <a:rPr lang="zh-CN" altLang="en-US"/>
              <a:pPr>
                <a:defRPr/>
              </a:pPr>
              <a:t>2017/4/18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E3E88-6E61-42CA-9A22-86D17C0627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48857-5A6E-40B6-931E-D67AE1A98A9F}" type="datetimeFigureOut">
              <a:rPr lang="zh-CN" altLang="en-US"/>
              <a:pPr>
                <a:defRPr/>
              </a:pPr>
              <a:t>2017/4/18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435D2-FF09-4141-90FF-8256B4AC5F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C38E7-0E5C-45AE-8A32-57A5741B20E7}" type="datetimeFigureOut">
              <a:rPr lang="zh-CN" altLang="en-US"/>
              <a:pPr>
                <a:defRPr/>
              </a:pPr>
              <a:t>2017/4/18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864D5-2AE1-494B-845C-D0FDB3E92F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E9176-FD51-43D0-86D3-27B340E1BE6E}" type="datetimeFigureOut">
              <a:rPr lang="zh-CN" altLang="en-US"/>
              <a:pPr>
                <a:defRPr/>
              </a:pPr>
              <a:t>2017/4/18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4B537-CCD8-4DD4-977C-28EF0420C7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DC656-EBA4-45A8-8511-6236AE9FBB32}" type="datetimeFigureOut">
              <a:rPr lang="zh-CN" altLang="en-US"/>
              <a:pPr>
                <a:defRPr/>
              </a:pPr>
              <a:t>2017/4/18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09FED-B1C3-4C11-871D-BB64D95CDE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7A48F-A988-485C-AFB0-051794D70B6E}" type="datetimeFigureOut">
              <a:rPr lang="zh-CN" altLang="en-US"/>
              <a:pPr>
                <a:defRPr/>
              </a:pPr>
              <a:t>2017/4/18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45CAA-321E-4349-AF8B-2D8240D2E6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A1D9C00-24BC-444F-B8B5-78D1F97736BA}" type="datetimeFigureOut">
              <a:rPr lang="zh-CN" altLang="en-US"/>
              <a:pPr>
                <a:defRPr/>
              </a:pPr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E9168BC-D59D-44EE-BC5D-C5F1394707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" descr="000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文本框 6"/>
          <p:cNvSpPr txBox="1">
            <a:spLocks noChangeArrowheads="1"/>
          </p:cNvSpPr>
          <p:nvPr/>
        </p:nvSpPr>
        <p:spPr bwMode="auto">
          <a:xfrm>
            <a:off x="-542925" y="1819275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 descr="PPT-0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2" descr="00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/>
          </p:nvPr>
        </p:nvSpPr>
        <p:spPr>
          <a:xfrm>
            <a:off x="457200" y="2600325"/>
            <a:ext cx="8229600" cy="1143000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89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/>
          </p:nvPr>
        </p:nvSpPr>
        <p:spPr>
          <a:xfrm>
            <a:off x="457200" y="2600325"/>
            <a:ext cx="8229600" cy="1143000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26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/>
          </p:nvPr>
        </p:nvSpPr>
        <p:spPr>
          <a:xfrm>
            <a:off x="457200" y="2600325"/>
            <a:ext cx="8229600" cy="1143000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69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/>
          </p:nvPr>
        </p:nvSpPr>
        <p:spPr>
          <a:xfrm>
            <a:off x="457200" y="2600325"/>
            <a:ext cx="8229600" cy="1143000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98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/>
          </p:nvPr>
        </p:nvSpPr>
        <p:spPr>
          <a:xfrm>
            <a:off x="457200" y="2600325"/>
            <a:ext cx="8229600" cy="1143000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88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/>
          </p:nvPr>
        </p:nvSpPr>
        <p:spPr>
          <a:xfrm>
            <a:off x="457200" y="2600325"/>
            <a:ext cx="8229600" cy="1143000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85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/>
          </p:nvPr>
        </p:nvSpPr>
        <p:spPr>
          <a:xfrm>
            <a:off x="457200" y="2600325"/>
            <a:ext cx="8229600" cy="1143000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56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/>
          </p:nvPr>
        </p:nvSpPr>
        <p:spPr>
          <a:xfrm>
            <a:off x="457200" y="2600325"/>
            <a:ext cx="8229600" cy="1143000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99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0</Words>
  <Application>Microsoft Office PowerPoint</Application>
  <PresentationFormat>全屏显示(4:3)</PresentationFormat>
  <Paragraphs>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岛 小</dc:creator>
  <cp:lastModifiedBy>饶婷婷</cp:lastModifiedBy>
  <cp:revision>177</cp:revision>
  <dcterms:created xsi:type="dcterms:W3CDTF">2015-12-31T09:20:16Z</dcterms:created>
  <dcterms:modified xsi:type="dcterms:W3CDTF">2017-04-18T02:46:19Z</dcterms:modified>
</cp:coreProperties>
</file>