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浅谈模块化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浅谈模块化</a:t>
            </a:r>
          </a:p>
        </p:txBody>
      </p:sp>
      <p:sp>
        <p:nvSpPr>
          <p:cNvPr id="120" name="余彰显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余彰显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rowserify"/>
          <p:cNvSpPr txBox="1"/>
          <p:nvPr>
            <p:ph type="title"/>
          </p:nvPr>
        </p:nvSpPr>
        <p:spPr>
          <a:xfrm>
            <a:off x="952500" y="2191715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browserify</a:t>
            </a:r>
          </a:p>
        </p:txBody>
      </p:sp>
      <p:sp>
        <p:nvSpPr>
          <p:cNvPr id="149" name="看代码"/>
          <p:cNvSpPr txBox="1"/>
          <p:nvPr/>
        </p:nvSpPr>
        <p:spPr>
          <a:xfrm>
            <a:off x="1405432" y="5025999"/>
            <a:ext cx="1019393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看代码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ire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require.js</a:t>
            </a:r>
          </a:p>
        </p:txBody>
      </p:sp>
      <p:sp>
        <p:nvSpPr>
          <p:cNvPr id="152" name="AMD是&quot;Asynchronous Module Definition&quot;的缩写，意思就是&quot;异步模块定义&quot;。它采用异步方式加载模块，模块的加载不影响它后面语句的运行。所有依赖这个模块的语句，都定义在一个回调函数中，等到加载完成之后，这个回调函数才会运行。"/>
          <p:cNvSpPr txBox="1"/>
          <p:nvPr/>
        </p:nvSpPr>
        <p:spPr>
          <a:xfrm>
            <a:off x="1405432" y="2323845"/>
            <a:ext cx="10193936" cy="298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AMD是"Asynchronous Module Definition"的缩写，意思就是"异步模块定义"。它采用异步方式加载模块，模块的加载不影响它后面语句的运行。所有依赖这个模块的语句，都定义在一个回调函数中，等到加载完成之后，这个回调函数才会运行。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0" y="5760385"/>
            <a:ext cx="9893300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ire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require.js</a:t>
            </a:r>
          </a:p>
        </p:txBody>
      </p:sp>
      <p:sp>
        <p:nvSpPr>
          <p:cNvPr id="156" name="加载require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加载require.js </a:t>
            </a:r>
          </a:p>
          <a:p>
            <a:pPr lvl="1"/>
            <a:r>
              <a:t>&lt;script src=“js/require.js"&gt;&lt;/script&gt;</a:t>
            </a:r>
          </a:p>
          <a:p>
            <a:pPr/>
            <a:r>
              <a:t>定义主入口</a:t>
            </a:r>
          </a:p>
          <a:p>
            <a:pPr lvl="1"/>
            <a:r>
              <a:t>&lt;script src="js/require.js" data-main=“js/main"&gt;&lt;/script&gt;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quire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require.js</a:t>
            </a:r>
          </a:p>
        </p:txBody>
      </p:sp>
      <p:sp>
        <p:nvSpPr>
          <p:cNvPr id="159" name="主入口写法…"/>
          <p:cNvSpPr txBox="1"/>
          <p:nvPr>
            <p:ph type="body" sz="half" idx="1"/>
          </p:nvPr>
        </p:nvSpPr>
        <p:spPr>
          <a:xfrm>
            <a:off x="952500" y="2590800"/>
            <a:ext cx="4471264" cy="6286500"/>
          </a:xfrm>
          <a:prstGeom prst="rect">
            <a:avLst/>
          </a:prstGeom>
        </p:spPr>
        <p:txBody>
          <a:bodyPr/>
          <a:lstStyle/>
          <a:p>
            <a:pPr/>
            <a:r>
              <a:t>主入口写法</a:t>
            </a:r>
          </a:p>
          <a:p>
            <a:pPr/>
            <a:r>
              <a:t>模块的加载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8398" y="3003702"/>
            <a:ext cx="6969132" cy="1623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7332" y="5218279"/>
            <a:ext cx="4471265" cy="3353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ire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require.js</a:t>
            </a:r>
          </a:p>
        </p:txBody>
      </p:sp>
      <p:sp>
        <p:nvSpPr>
          <p:cNvPr id="164" name="模块的定义"/>
          <p:cNvSpPr txBox="1"/>
          <p:nvPr>
            <p:ph type="body" sz="half" idx="1"/>
          </p:nvPr>
        </p:nvSpPr>
        <p:spPr>
          <a:xfrm>
            <a:off x="952500" y="2590800"/>
            <a:ext cx="4471264" cy="6286500"/>
          </a:xfrm>
          <a:prstGeom prst="rect">
            <a:avLst/>
          </a:prstGeom>
        </p:spPr>
        <p:txBody>
          <a:bodyPr/>
          <a:lstStyle/>
          <a:p>
            <a:pPr/>
            <a:r>
              <a:t>模块的定义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8498" y="3575050"/>
            <a:ext cx="5257801" cy="431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s6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Module</a:t>
            </a:r>
          </a:p>
        </p:txBody>
      </p:sp>
      <p:sp>
        <p:nvSpPr>
          <p:cNvPr id="168" name="export"/>
          <p:cNvSpPr txBox="1"/>
          <p:nvPr/>
        </p:nvSpPr>
        <p:spPr>
          <a:xfrm>
            <a:off x="952500" y="2656839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export</a:t>
            </a:r>
          </a:p>
        </p:txBody>
      </p:sp>
      <p:sp>
        <p:nvSpPr>
          <p:cNvPr id="169" name="import"/>
          <p:cNvSpPr txBox="1"/>
          <p:nvPr/>
        </p:nvSpPr>
        <p:spPr>
          <a:xfrm>
            <a:off x="819403" y="5059679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import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s6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Module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950" y="3416300"/>
            <a:ext cx="7454900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s6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Module</a:t>
            </a:r>
          </a:p>
        </p:txBody>
      </p:sp>
      <p:sp>
        <p:nvSpPr>
          <p:cNvPr id="175" name="看代码"/>
          <p:cNvSpPr txBox="1"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看代码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ebpack3.0"/>
          <p:cNvSpPr txBox="1"/>
          <p:nvPr>
            <p:ph type="title"/>
          </p:nvPr>
        </p:nvSpPr>
        <p:spPr>
          <a:xfrm>
            <a:off x="679399" y="37973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webpack3.0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mmonJS 规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 规范</a:t>
            </a:r>
          </a:p>
          <a:p>
            <a:pPr/>
            <a:r>
              <a:t>基于commonJS规范,Node怎么实现</a:t>
            </a:r>
          </a:p>
          <a:p>
            <a:pPr/>
            <a:r>
              <a:t>基于commonJS规范,browserify的实现</a:t>
            </a:r>
          </a:p>
          <a:p>
            <a:pPr/>
            <a:r>
              <a:t>require.js </a:t>
            </a:r>
          </a:p>
          <a:p>
            <a:pPr/>
            <a:r>
              <a:t>es6 Module</a:t>
            </a:r>
          </a:p>
          <a:p>
            <a:pPr/>
            <a:r>
              <a:t>webpack3.0 对各类模块化方案的处理</a:t>
            </a:r>
          </a:p>
          <a:p>
            <a:pPr/>
            <a:r>
              <a:t>模块化小结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原始写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原始写法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309" y="3359150"/>
            <a:ext cx="9461501" cy="303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对象写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对象写法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3390900"/>
            <a:ext cx="9525000" cy="469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IFE(立即执行函数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IIFE(立即执行函数)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3850" y="2552700"/>
            <a:ext cx="9817100" cy="637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MMON JS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JS规范</a:t>
            </a:r>
          </a:p>
        </p:txBody>
      </p:sp>
      <p:sp>
        <p:nvSpPr>
          <p:cNvPr id="134" name="http://wiki.commonjs.org/wiki/Modules/1.1"/>
          <p:cNvSpPr txBox="1"/>
          <p:nvPr/>
        </p:nvSpPr>
        <p:spPr>
          <a:xfrm>
            <a:off x="734353" y="7561654"/>
            <a:ext cx="11536094" cy="92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27152">
              <a:defRPr b="0" sz="448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http://wiki.commonjs.org/wiki/Modules/1.1</a:t>
            </a:r>
          </a:p>
        </p:txBody>
      </p:sp>
      <p:sp>
        <p:nvSpPr>
          <p:cNvPr id="135" name="1. In a module, there is a free variable &quot;require&quot;, that is a Function.…"/>
          <p:cNvSpPr txBox="1"/>
          <p:nvPr/>
        </p:nvSpPr>
        <p:spPr>
          <a:xfrm>
            <a:off x="680982" y="2546078"/>
            <a:ext cx="11642836" cy="466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/>
            </a:pPr>
            <a:r>
              <a:t>1.	In a module, there is a free variable "require", that is a Function.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2.	In a module, there is a free variable called "exports", that is an object that the module may add its API to as it executes.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3.	In a module, there must be a free variable "module", that is an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MMON JS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JS规范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2876550"/>
            <a:ext cx="8483600" cy="572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</a:t>
            </a:r>
          </a:p>
        </p:txBody>
      </p:sp>
      <p:sp>
        <p:nvSpPr>
          <p:cNvPr id="141" name="Node模块定义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spcBef>
                <a:spcPts val="4200"/>
              </a:spcBef>
              <a:defRPr sz="3200"/>
            </a:pPr>
            <a:r>
              <a:t>Node模块定义</a:t>
            </a:r>
          </a:p>
          <a:p>
            <a:pPr marL="444500" indent="-444500">
              <a:spcBef>
                <a:spcPts val="4200"/>
              </a:spcBef>
              <a:defRPr sz="3200"/>
            </a:pPr>
            <a:r>
              <a:t>Node模块引用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0552" y="3263900"/>
            <a:ext cx="4826001" cy="494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rowserif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browserify</a:t>
            </a:r>
          </a:p>
        </p:txBody>
      </p:sp>
      <p:sp>
        <p:nvSpPr>
          <p:cNvPr id="145" name="browserify可以让你使用类似于 node 的 require() 的方式来组织浏览器端的Javascript代码，通过预编译让前端Javascript可以直接使用 Node NPM 安装的一些库"/>
          <p:cNvSpPr txBox="1"/>
          <p:nvPr/>
        </p:nvSpPr>
        <p:spPr>
          <a:xfrm>
            <a:off x="1405432" y="2289807"/>
            <a:ext cx="10193936" cy="137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browserify可以让你使用类似于 node 的 require() 的方式来组织浏览器端的Javascript代码，通过预编译让前端Javascript可以直接使用 Node NPM 安装的一些库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9400" y="3979164"/>
            <a:ext cx="4826000" cy="494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