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80" r:id="rId4"/>
    <p:sldId id="288" r:id="rId5"/>
    <p:sldId id="287" r:id="rId6"/>
    <p:sldId id="292" r:id="rId7"/>
    <p:sldId id="293" r:id="rId8"/>
    <p:sldId id="291" r:id="rId9"/>
    <p:sldId id="284" r:id="rId10"/>
    <p:sldId id="298" r:id="rId11"/>
    <p:sldId id="294" r:id="rId12"/>
    <p:sldId id="290" r:id="rId13"/>
    <p:sldId id="289" r:id="rId14"/>
    <p:sldId id="297" r:id="rId15"/>
    <p:sldId id="295" r:id="rId16"/>
    <p:sldId id="296" r:id="rId17"/>
    <p:sldId id="300" r:id="rId18"/>
    <p:sldId id="259" r:id="rId19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静" initials="朱静" lastIdx="9" clrIdx="0">
    <p:extLst>
      <p:ext uri="{19B8F6BF-5375-455C-9EA6-DF929625EA0E}">
        <p15:presenceInfo xmlns:p15="http://schemas.microsoft.com/office/powerpoint/2012/main" userId="S-1-5-21-4214037273-131877352-2842203412-41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28" autoAdjust="0"/>
  </p:normalViewPr>
  <p:slideViewPr>
    <p:cSldViewPr snapToGrid="0" snapToObjects="1">
      <p:cViewPr varScale="1">
        <p:scale>
          <a:sx n="111" d="100"/>
          <a:sy n="111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1:13:47.745" idx="8">
    <p:pos x="10" y="10"/>
    <p:text>Android WebViewActivity
IOS UIWebview &amp;&amp; WKWebView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1:13:47.745" idx="8">
    <p:pos x="10" y="10"/>
    <p:text>Android WebViewActivity
IOS UIWebview &amp;&amp; WKWebView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1:13:47.745" idx="8">
    <p:pos x="10" y="10"/>
    <p:text>Android WebViewActivity
IOS UIWebview &amp;&amp; WKWebView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18:20:25.083" idx="1">
    <p:pos x="10" y="10"/>
    <p:text>H5 低成本、高效率、跨平台等特性、随时发布的特点，但是存在体验性很差的问题；
Hybrid APP 应运而生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18:43:46.086" idx="2">
    <p:pos x="10" y="10"/>
    <p:text>可调用原生设备功能的特征（如调用摄像头、相册等，这些是Web App所没有的）</p:text>
    <p:extLst>
      <p:ext uri="{C676402C-5697-4E1C-873F-D02D1690AC5C}">
        <p15:threadingInfo xmlns:p15="http://schemas.microsoft.com/office/powerpoint/2012/main" timeZoneBias="-480"/>
      </p:ext>
    </p:extLst>
  </p:cm>
  <p:cm authorId="1" dt="2017-11-14T19:22:02.108" idx="5">
    <p:pos x="5805" y="0"/>
    <p:text>直接依托于操作系统,交互性最强,性能最好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19:20:24.182" idx="4">
    <p:pos x="10" y="10"/>
    <p:text>即传统的原生APP开发模式,Android基于Java语言,底层调用Google的 API;iOS基于OC或者Swift语言,底层调用App官方提供的API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18:47:57.462" idx="3">
    <p:pos x="5805" y="0"/>
    <p:text>2.1 多View混合型，即Native View和Web View独立展示，交替出现；
2.2 单View混合型，即在同一个View内，同时包括Native View和Web View。覆盖型
2.3 Web主体型，即移动应用的主体是Web View，穿插Native功能的Hybrid App开发类型，体验相对比较差，但整体开发难度降低，基本可以实现跨平台，
web主体型的用户体验的好坏，主要取决于底层中间件的交互与跨平台的能力；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19:30:05.485" idx="6">
    <p:pos x="4130" y="618"/>
    <p:text>H5触发url scheme-&gt;Native捕获url scheme-&gt;原生分析,执行-&gt;原生调用h5</p:text>
    <p:extLst>
      <p:ext uri="{C676402C-5697-4E1C-873F-D02D1690AC5C}">
        <p15:threadingInfo xmlns:p15="http://schemas.microsoft.com/office/powerpoint/2012/main" timeZoneBias="-480"/>
      </p:ext>
    </p:extLst>
  </p:cm>
  <p:cm authorId="1" dt="2017-11-14T19:32:06.125" idx="7">
    <p:pos x="10" y="10"/>
    <p:text>url scheme是一种类似于url的链接,是为了方便app直接互相调用设计的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1:13:47.745" idx="8">
    <p:pos x="10" y="10"/>
    <p:text>Android WebViewActivity
IOS UIWebview &amp;&amp; WKWebView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1:13:47.745" idx="8">
    <p:pos x="10" y="10"/>
    <p:text>Android WebViewActivity
IOS UIWebview &amp;&amp; WKWebView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1:13:47.745" idx="8">
    <p:pos x="10" y="10"/>
    <p:text>Android WebViewActivity
IOS UIWebview &amp;&amp; WKWebView</p:text>
    <p:extLst>
      <p:ext uri="{C676402C-5697-4E1C-873F-D02D1690AC5C}">
        <p15:threadingInfo xmlns:p15="http://schemas.microsoft.com/office/powerpoint/2012/main" timeZoneBias="-480"/>
      </p:ext>
    </p:extLst>
  </p:cm>
  <p:cm authorId="1" dt="2017-11-16T20:35:28.599" idx="9">
    <p:pos x="6309" y="113"/>
    <p:text>hybrid app 缓存机制主要是为了缓存h5页面的静态资源，来达到加快页面加载和响应速度，同时减少用户的流量消耗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C67B-E3AC-42AE-85FB-7B9AE877959C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CC0C2-74A7-42A3-9B90-1A6D61195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F95C-9467-4E57-ABB9-B8A9587F6017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78E2-724F-4CCC-94E8-CBB777E3D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6570-F708-4A2E-ADB2-338918A63E00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7804B-0C2E-4AB7-B813-4A74FF087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4E3D-3484-4C24-B8EE-AF0ECE6A3860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5B24-1BB6-4DDA-8634-CD2E5A8843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E806-C6AF-4835-B786-30072A2F68F0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95A86-15AE-45B6-B2CA-7FEC5A4E8A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C9FD8-56DA-48E1-BF90-1ECF2395A59C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3E88-6E61-42CA-9A22-86D17C062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48857-5A6E-40B6-931E-D67AE1A98A9F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435D2-FF09-4141-90FF-8256B4AC5F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38E7-0E5C-45AE-8A32-57A5741B20E7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864D5-2AE1-494B-845C-D0FDB3E92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9176-FD51-43D0-86D3-27B340E1BE6E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4B537-CCD8-4DD4-977C-28EF0420C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DC656-EBA4-45A8-8511-6236AE9FBB32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09FED-B1C3-4C11-871D-BB64D95CD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7A48F-A988-485C-AFB0-051794D70B6E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45CAA-321E-4349-AF8B-2D8240D2E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1D9C00-24BC-444F-B8B5-78D1F97736BA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168BC-D59D-44EE-BC5D-C5F139470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it.husor.com.cn/hxlib/hybrid/blob/master/index.j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 descr="00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文本框 6"/>
          <p:cNvSpPr txBox="1">
            <a:spLocks noChangeArrowheads="1"/>
          </p:cNvSpPr>
          <p:nvPr/>
        </p:nvSpPr>
        <p:spPr bwMode="auto">
          <a:xfrm>
            <a:off x="-542925" y="18192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87379" y="2300538"/>
            <a:ext cx="656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Hybrid APP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52073" y="3931066"/>
            <a:ext cx="196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Jing.zhu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503108" y="658025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以</a:t>
            </a:r>
            <a:r>
              <a:rPr lang="en-US" altLang="zh-CN" sz="2800" dirty="0" smtClean="0"/>
              <a:t>IM</a:t>
            </a:r>
            <a:r>
              <a:rPr lang="zh-CN" altLang="en-US" sz="2800" dirty="0" smtClean="0"/>
              <a:t>私聊发消息为例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1868" y="1615154"/>
            <a:ext cx="5879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建立桥接对象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H5</a:t>
            </a:r>
            <a:r>
              <a:rPr lang="zh-CN" altLang="en-US" dirty="0" smtClean="0"/>
              <a:t>页面，引入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data  action  id</a:t>
            </a:r>
            <a:r>
              <a:rPr lang="zh-CN" altLang="en-US" dirty="0" smtClean="0"/>
              <a:t>），配置页面需要的</a:t>
            </a:r>
            <a:r>
              <a:rPr lang="en-US" altLang="zh-CN" dirty="0" smtClean="0"/>
              <a:t>API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发消息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SendMessage</a:t>
            </a:r>
            <a:r>
              <a:rPr lang="en-US" altLang="zh-CN" dirty="0" err="1" smtClean="0">
                <a:sym typeface="Wingdings" panose="05000000000000000000" pitchFamily="2" charset="2"/>
              </a:rPr>
              <a:t>HybridSend</a:t>
            </a:r>
            <a:r>
              <a:rPr lang="en-US" altLang="zh-CN" dirty="0" err="1"/>
              <a:t>Message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06467" y="837487"/>
            <a:ext cx="2909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lt"/>
              </a:rPr>
              <a:t>贝贝的</a:t>
            </a:r>
            <a:r>
              <a:rPr lang="en-US" altLang="zh-CN" sz="2800" dirty="0" smtClean="0">
                <a:latin typeface="+mj-lt"/>
              </a:rPr>
              <a:t>hybrid</a:t>
            </a:r>
            <a:r>
              <a:rPr lang="zh-CN" altLang="en-US" sz="2800" dirty="0" smtClean="0">
                <a:latin typeface="+mj-lt"/>
              </a:rPr>
              <a:t>体系</a:t>
            </a:r>
            <a:endParaRPr lang="en-US" altLang="zh-CN" sz="2800" dirty="0" smtClean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1906602"/>
            <a:ext cx="7200900" cy="384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1549" y="1512606"/>
            <a:ext cx="422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前端引入</a:t>
            </a:r>
            <a:r>
              <a:rPr lang="en-US" altLang="zh-CN" dirty="0" smtClean="0"/>
              <a:t>bbhybrid.js</a:t>
            </a:r>
            <a:r>
              <a:rPr lang="zh-CN" altLang="en-US" dirty="0" smtClean="0"/>
              <a:t>文件，可以直接使用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0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38188" y="68366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前端调用客户端的代码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1869" y="1615155"/>
            <a:ext cx="563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git.husor.com.cn/hxlib/hybrid/blob/master/index.js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44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6374" y="0"/>
            <a:ext cx="97251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06467" y="83748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lt"/>
              </a:rPr>
              <a:t>客户端调用前端的方法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56374" y="1698751"/>
            <a:ext cx="9814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http://git.husor.com/android_sdk/HBHybrid</a:t>
            </a:r>
          </a:p>
          <a:p>
            <a:endParaRPr lang="en-US" altLang="zh-CN" dirty="0"/>
          </a:p>
          <a:p>
            <a:r>
              <a:rPr lang="en-US" altLang="zh-CN" dirty="0"/>
              <a:t>http://git.husor.com/android/beibei_compat/tree/dev/BeiBei/src/main/java/com/husor/beibei/hybrid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5" name="Picture 1" descr="%W@GJ$ACOF(TYDYECOKVD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%W@GJ$ACOF(TYDYECOKVD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916738" y="828940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Hybrid</a:t>
            </a:r>
            <a:r>
              <a:rPr lang="zh-CN" altLang="en-US" sz="2800" dirty="0" smtClean="0">
                <a:latin typeface="+mj-lt"/>
              </a:rPr>
              <a:t>主要应用场景</a:t>
            </a:r>
            <a:endParaRPr lang="en-US" altLang="zh-CN" sz="2800" dirty="0" smtClean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9717" y="1486967"/>
            <a:ext cx="5477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摇一摇</a:t>
            </a:r>
            <a:endParaRPr lang="en-US" altLang="zh-CN" dirty="0" smtClean="0"/>
          </a:p>
          <a:p>
            <a:r>
              <a:rPr lang="zh-CN" altLang="en-US" dirty="0" smtClean="0"/>
              <a:t>修改页面标题</a:t>
            </a:r>
            <a:endParaRPr lang="en-US" altLang="zh-CN" dirty="0" smtClean="0"/>
          </a:p>
          <a:p>
            <a:r>
              <a:rPr lang="zh-CN" altLang="en-US" dirty="0" smtClean="0"/>
              <a:t>隐藏图标</a:t>
            </a:r>
            <a:endParaRPr lang="en-US" altLang="zh-CN" dirty="0" smtClean="0"/>
          </a:p>
          <a:p>
            <a:r>
              <a:rPr lang="zh-CN" altLang="en-US" dirty="0" smtClean="0"/>
              <a:t>自定义右上角按钮</a:t>
            </a:r>
            <a:endParaRPr lang="en-US" altLang="zh-CN" dirty="0" smtClean="0"/>
          </a:p>
          <a:p>
            <a:r>
              <a:rPr lang="zh-CN" altLang="en-US" dirty="0"/>
              <a:t>图片大小</a:t>
            </a:r>
            <a:r>
              <a:rPr lang="zh-CN" altLang="en-US" dirty="0" smtClean="0"/>
              <a:t>裁剪</a:t>
            </a:r>
            <a:endParaRPr lang="en-US" altLang="zh-CN" dirty="0" smtClean="0"/>
          </a:p>
          <a:p>
            <a:r>
              <a:rPr lang="zh-CN" altLang="en-US" dirty="0"/>
              <a:t>禁用下拉刷新</a:t>
            </a:r>
            <a:endParaRPr lang="en-US" altLang="zh-CN" dirty="0" smtClean="0"/>
          </a:p>
          <a:p>
            <a:r>
              <a:rPr lang="zh-CN" altLang="en-US" dirty="0" smtClean="0"/>
              <a:t>提示评分（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特有）</a:t>
            </a:r>
            <a:endParaRPr lang="en-US" altLang="zh-CN" dirty="0" smtClean="0"/>
          </a:p>
          <a:p>
            <a:r>
              <a:rPr lang="zh-CN" altLang="en-US" dirty="0"/>
              <a:t>代理网络请求</a:t>
            </a:r>
            <a:r>
              <a:rPr lang="en-US" altLang="zh-CN" dirty="0"/>
              <a:t>: 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7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09016" y="837487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Hybrid</a:t>
            </a:r>
            <a:r>
              <a:rPr lang="zh-CN" altLang="en-US" sz="2800" dirty="0" smtClean="0">
                <a:latin typeface="+mj-lt"/>
              </a:rPr>
              <a:t>测试注意点</a:t>
            </a:r>
            <a:endParaRPr lang="en-US" altLang="zh-CN" sz="2800" dirty="0" smtClean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2048" y="1897166"/>
            <a:ext cx="6721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1.Hybrid</a:t>
            </a:r>
            <a:r>
              <a:rPr lang="zh-CN" altLang="en-US" dirty="0" smtClean="0"/>
              <a:t>与客户端版本、系统的兼容性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Android4.2</a:t>
            </a:r>
            <a:r>
              <a:rPr lang="zh-CN" altLang="en-US" dirty="0" smtClean="0"/>
              <a:t>以上系统才支持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 8 </a:t>
            </a:r>
            <a:r>
              <a:rPr lang="zh-CN" altLang="en-US" dirty="0" smtClean="0"/>
              <a:t>系统使用的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webview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iOS</a:t>
            </a:r>
            <a:r>
              <a:rPr lang="en-US" altLang="zh-CN" dirty="0" smtClean="0"/>
              <a:t> 8</a:t>
            </a:r>
            <a:r>
              <a:rPr lang="zh-CN" altLang="en-US" dirty="0" smtClean="0"/>
              <a:t>以上系统，使用的是</a:t>
            </a:r>
            <a:r>
              <a:rPr lang="en-US" altLang="zh-CN" dirty="0" err="1" smtClean="0"/>
              <a:t>wk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实现的差异性；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3.Hybrid</a:t>
            </a:r>
            <a:r>
              <a:rPr lang="zh-CN" altLang="en-US" dirty="0" smtClean="0"/>
              <a:t>使用前一定要注册初始化（特别是被重写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时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4.Hybrid</a:t>
            </a:r>
            <a:r>
              <a:rPr lang="zh-CN" altLang="en-US" dirty="0" smtClean="0"/>
              <a:t>一次注册对应一次回调，注意第二次点击是否正常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zh-CN" altLang="en-US" dirty="0"/>
              <a:t>第二</a:t>
            </a:r>
            <a:r>
              <a:rPr lang="zh-CN" altLang="en-US" dirty="0" smtClean="0"/>
              <a:t>次需要重新注册）；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7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14533" y="828940"/>
            <a:ext cx="174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hybrid test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9339" y="1811708"/>
            <a:ext cx="5477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贝贝分享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https://ttm.beibei.com/hybrid-test/share.html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/>
              <a:t>育儿</a:t>
            </a:r>
            <a:r>
              <a:rPr lang="zh-CN" altLang="en-US" dirty="0" smtClean="0"/>
              <a:t>宝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http://m.yuerbao.com/hybridtest.html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38" y="659888"/>
            <a:ext cx="9144000" cy="43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2" descr="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14533" y="8289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lt"/>
              </a:rPr>
              <a:t>目录</a:t>
            </a:r>
            <a:endParaRPr lang="en-US" altLang="zh-CN" sz="2800" dirty="0" smtClean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2606" y="1443841"/>
            <a:ext cx="54778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背景</a:t>
            </a:r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Hybrid APP</a:t>
            </a:r>
            <a:r>
              <a:rPr lang="zh-CN" altLang="en-US" sz="2400" dirty="0" smtClean="0"/>
              <a:t>有哪些</a:t>
            </a:r>
            <a:endParaRPr lang="en-US" altLang="zh-CN" sz="2400" dirty="0" smtClean="0"/>
          </a:p>
          <a:p>
            <a:r>
              <a:rPr lang="en-US" altLang="zh-CN" sz="2400" dirty="0" smtClean="0"/>
              <a:t>3. Hybrid APP </a:t>
            </a:r>
            <a:r>
              <a:rPr lang="zh-CN" altLang="en-US" sz="2400" dirty="0" smtClean="0"/>
              <a:t>是什么</a:t>
            </a:r>
            <a:endParaRPr lang="en-US" altLang="zh-CN" sz="2400" dirty="0" smtClean="0"/>
          </a:p>
          <a:p>
            <a:r>
              <a:rPr lang="en-US" altLang="zh-CN" sz="2400" dirty="0" smtClean="0"/>
              <a:t>4. 3</a:t>
            </a:r>
            <a:r>
              <a:rPr lang="zh-CN" altLang="en-US" sz="2400" dirty="0" smtClean="0"/>
              <a:t>种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优缺点对比</a:t>
            </a:r>
            <a:endParaRPr lang="en-US" altLang="zh-CN" sz="2400" dirty="0" smtClean="0"/>
          </a:p>
          <a:p>
            <a:r>
              <a:rPr lang="en-US" altLang="zh-CN" sz="2400" dirty="0" smtClean="0"/>
              <a:t>5. Hybrid </a:t>
            </a:r>
            <a:r>
              <a:rPr lang="zh-CN" altLang="en-US" sz="2400" dirty="0" smtClean="0"/>
              <a:t>分类、原理图</a:t>
            </a:r>
            <a:endParaRPr lang="en-US" altLang="zh-CN" sz="2400" dirty="0" smtClean="0"/>
          </a:p>
          <a:p>
            <a:r>
              <a:rPr lang="en-US" altLang="zh-CN" sz="2400" dirty="0" smtClean="0"/>
              <a:t>6. </a:t>
            </a:r>
            <a:r>
              <a:rPr lang="zh-CN" altLang="en-US" sz="2400" dirty="0" smtClean="0"/>
              <a:t>私聊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项目</a:t>
            </a:r>
            <a:endParaRPr lang="en-US" altLang="zh-CN" sz="2400" dirty="0" smtClean="0"/>
          </a:p>
          <a:p>
            <a:r>
              <a:rPr lang="en-US" altLang="zh-CN" sz="2400" dirty="0" smtClean="0"/>
              <a:t>7.</a:t>
            </a:r>
            <a:r>
              <a:rPr lang="zh-CN" altLang="en-US" sz="2400" dirty="0" smtClean="0"/>
              <a:t>贝贝的</a:t>
            </a:r>
            <a:r>
              <a:rPr lang="en-US" altLang="zh-CN" sz="2400" dirty="0" smtClean="0"/>
              <a:t>hybrid</a:t>
            </a:r>
            <a:r>
              <a:rPr lang="zh-CN" altLang="en-US" sz="2400" dirty="0" smtClean="0"/>
              <a:t>体系</a:t>
            </a:r>
            <a:endParaRPr lang="en-US" altLang="zh-CN" sz="2400" dirty="0" smtClean="0"/>
          </a:p>
          <a:p>
            <a:r>
              <a:rPr lang="en-US" altLang="zh-CN" sz="2400" dirty="0" smtClean="0"/>
              <a:t>8. H5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Hybrid</a:t>
            </a:r>
            <a:r>
              <a:rPr lang="zh-CN" altLang="en-US" sz="2400" dirty="0" smtClean="0"/>
              <a:t>、客户端的调用实现</a:t>
            </a:r>
            <a:endParaRPr lang="en-US" altLang="zh-CN" sz="2400" dirty="0" smtClean="0"/>
          </a:p>
          <a:p>
            <a:r>
              <a:rPr lang="en-US" altLang="zh-CN" sz="2400" dirty="0" smtClean="0"/>
              <a:t>9. Hybrid</a:t>
            </a:r>
            <a:r>
              <a:rPr lang="zh-CN" altLang="en-US" sz="2400" dirty="0"/>
              <a:t>测试注意</a:t>
            </a:r>
            <a:r>
              <a:rPr lang="zh-CN" altLang="en-US" sz="2400" dirty="0" smtClean="0"/>
              <a:t>点</a:t>
            </a:r>
            <a:endParaRPr lang="en-US" altLang="zh-CN" sz="2400" dirty="0" smtClean="0"/>
          </a:p>
          <a:p>
            <a:r>
              <a:rPr lang="en-US" altLang="zh-CN" sz="2400" dirty="0" smtClean="0"/>
              <a:t>10. Hybrid test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7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84891" y="661368"/>
            <a:ext cx="99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lt"/>
              </a:rPr>
              <a:t>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1133" y="1384417"/>
            <a:ext cx="6939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快速的业务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团队</a:t>
            </a:r>
            <a:r>
              <a:rPr lang="zh-CN" altLang="en-US" dirty="0"/>
              <a:t>对开发效率的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试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占领市场的</a:t>
            </a:r>
            <a:r>
              <a:rPr lang="zh-CN" altLang="en-US" dirty="0" smtClean="0"/>
              <a:t>需要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016228" y="621917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Hybrid </a:t>
            </a:r>
            <a:r>
              <a:rPr lang="zh-CN" altLang="en-US" sz="2800" dirty="0"/>
              <a:t>的</a:t>
            </a:r>
            <a:r>
              <a:rPr lang="en-US" altLang="zh-CN" sz="2800" dirty="0"/>
              <a:t>APP</a:t>
            </a:r>
            <a:r>
              <a:rPr lang="zh-CN" altLang="en-US" sz="2800" dirty="0"/>
              <a:t>有哪些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6053" y="1768979"/>
            <a:ext cx="67910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天</a:t>
            </a:r>
            <a:r>
              <a:rPr lang="zh-CN" altLang="en-US" dirty="0"/>
              <a:t>猫</a:t>
            </a:r>
            <a:r>
              <a:rPr lang="zh-CN" altLang="en-US" dirty="0" smtClean="0"/>
              <a:t>、微信、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、美</a:t>
            </a:r>
            <a:r>
              <a:rPr lang="zh-CN" altLang="en-US" dirty="0"/>
              <a:t>团、爱奇艺、微</a:t>
            </a:r>
            <a:r>
              <a:rPr lang="zh-CN" altLang="en-US" dirty="0" smtClean="0"/>
              <a:t>信、聚划算、去哪儿旅游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天猫   大约 </a:t>
            </a:r>
            <a:r>
              <a:rPr lang="en-US" altLang="zh-CN" dirty="0" smtClean="0"/>
              <a:t>20</a:t>
            </a:r>
            <a:r>
              <a:rPr lang="en-US" altLang="zh-CN" dirty="0"/>
              <a:t>% native +</a:t>
            </a:r>
            <a:r>
              <a:rPr lang="en-US" altLang="zh-CN" dirty="0" smtClean="0"/>
              <a:t>70% H5</a:t>
            </a:r>
          </a:p>
          <a:p>
            <a:r>
              <a:rPr lang="zh-CN" altLang="en-US" dirty="0" smtClean="0"/>
              <a:t>场景   </a:t>
            </a:r>
            <a:r>
              <a:rPr lang="en-US" altLang="zh-CN" dirty="0" smtClean="0"/>
              <a:t>search</a:t>
            </a:r>
            <a:r>
              <a:rPr lang="zh-CN" altLang="en-US" dirty="0"/>
              <a:t>，</a:t>
            </a:r>
            <a:r>
              <a:rPr lang="en-US" altLang="zh-CN" dirty="0"/>
              <a:t>detail</a:t>
            </a:r>
            <a:r>
              <a:rPr lang="zh-CN" altLang="en-US" dirty="0" smtClean="0"/>
              <a:t>，活动页面</a:t>
            </a:r>
            <a:endParaRPr lang="en-US" altLang="zh-CN" dirty="0" smtClean="0"/>
          </a:p>
          <a:p>
            <a:r>
              <a:rPr lang="zh-CN" altLang="en-US" dirty="0" smtClean="0"/>
              <a:t>交易</a:t>
            </a:r>
            <a:r>
              <a:rPr lang="zh-CN" altLang="en-US" dirty="0"/>
              <a:t>链路（购物车</a:t>
            </a:r>
            <a:r>
              <a:rPr lang="en-US" altLang="zh-CN" dirty="0"/>
              <a:t>+</a:t>
            </a:r>
            <a:r>
              <a:rPr lang="zh-CN" altLang="en-US" dirty="0"/>
              <a:t>下单</a:t>
            </a:r>
            <a:r>
              <a:rPr lang="zh-CN" altLang="en-US" dirty="0" smtClean="0"/>
              <a:t>） 完全</a:t>
            </a:r>
            <a:r>
              <a:rPr lang="en-US" altLang="zh-CN" dirty="0"/>
              <a:t>native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r>
              <a:rPr lang="zh-CN" altLang="en-US" dirty="0"/>
              <a:t>的都是</a:t>
            </a:r>
            <a:r>
              <a:rPr lang="en-US" altLang="zh-CN" dirty="0" err="1" smtClean="0"/>
              <a:t>Webview</a:t>
            </a:r>
            <a:endParaRPr lang="zh-CN" altLang="en-US" dirty="0"/>
          </a:p>
          <a:p>
            <a:r>
              <a:rPr lang="zh-CN" altLang="en-US" dirty="0"/>
              <a:t>淘宝天猫的</a:t>
            </a:r>
            <a:r>
              <a:rPr lang="en-US" altLang="zh-CN" dirty="0" err="1"/>
              <a:t>webview</a:t>
            </a:r>
            <a:r>
              <a:rPr lang="zh-CN" altLang="en-US" dirty="0"/>
              <a:t>已经高度模块化，各个业务模块之间高度解耦</a:t>
            </a:r>
          </a:p>
        </p:txBody>
      </p:sp>
    </p:spTree>
    <p:extLst>
      <p:ext uri="{BB962C8B-B14F-4D97-AF65-F5344CB8AC3E}">
        <p14:creationId xmlns:p14="http://schemas.microsoft.com/office/powerpoint/2010/main" val="41848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691783" y="632389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  <a:ea typeface="+mn-ea"/>
              </a:rPr>
              <a:t>Hybrid APP</a:t>
            </a:r>
            <a:r>
              <a:rPr lang="zh-CN" altLang="en-US" sz="2800" dirty="0" smtClean="0">
                <a:latin typeface="+mj-lt"/>
                <a:ea typeface="+mj-ea"/>
              </a:rPr>
              <a:t>是什么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0056" y="1768979"/>
            <a:ext cx="44507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Hybrid App</a:t>
            </a:r>
            <a:r>
              <a:rPr lang="zh-CN" altLang="en-US" dirty="0"/>
              <a:t>（混合模式移动应用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介于</a:t>
            </a:r>
            <a:r>
              <a:rPr lang="en-US" altLang="zh-CN" dirty="0"/>
              <a:t>web-app</a:t>
            </a:r>
            <a:r>
              <a:rPr lang="zh-CN" altLang="en-US" dirty="0"/>
              <a:t>、</a:t>
            </a:r>
            <a:r>
              <a:rPr lang="en-US" altLang="zh-CN" dirty="0"/>
              <a:t>native-app</a:t>
            </a:r>
            <a:r>
              <a:rPr lang="zh-CN" altLang="en-US" dirty="0"/>
              <a:t>这两者之间的</a:t>
            </a:r>
            <a:r>
              <a:rPr lang="en-US" altLang="zh-CN" dirty="0" smtClean="0"/>
              <a:t>app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兼具</a:t>
            </a:r>
            <a:r>
              <a:rPr lang="en-US" altLang="zh-CN" dirty="0" smtClean="0"/>
              <a:t>Native </a:t>
            </a:r>
            <a:r>
              <a:rPr lang="en-US" altLang="zh-CN" dirty="0"/>
              <a:t>App</a:t>
            </a:r>
            <a:r>
              <a:rPr lang="zh-CN" altLang="en-US" dirty="0"/>
              <a:t>良好用户交互体验的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Web </a:t>
            </a:r>
            <a:r>
              <a:rPr lang="en-US" altLang="zh-CN" dirty="0"/>
              <a:t>App</a:t>
            </a:r>
            <a:r>
              <a:rPr lang="zh-CN" altLang="en-US" dirty="0"/>
              <a:t>跨平台开发的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/>
              <a:t>Html&amp;Css&amp;JS</a:t>
            </a:r>
            <a:r>
              <a:rPr lang="en-US" altLang="zh-CN" dirty="0" smtClean="0"/>
              <a:t> </a:t>
            </a:r>
            <a:r>
              <a:rPr lang="zh-CN" altLang="en-US" dirty="0"/>
              <a:t>低成本、跨平台</a:t>
            </a:r>
            <a:r>
              <a:rPr lang="zh-CN" altLang="en-US" dirty="0" smtClean="0"/>
              <a:t>开发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067941" y="461472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lt"/>
              </a:rPr>
              <a:t>优缺点对比图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89" y="1116076"/>
            <a:ext cx="4961905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811566" y="598206"/>
            <a:ext cx="3276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3</a:t>
            </a:r>
            <a:r>
              <a:rPr lang="zh-CN" altLang="en-US" sz="2800" dirty="0" smtClean="0">
                <a:latin typeface="+mj-lt"/>
              </a:rPr>
              <a:t>种</a:t>
            </a:r>
            <a:r>
              <a:rPr lang="en-US" altLang="zh-CN" sz="2800" dirty="0" smtClean="0">
                <a:latin typeface="+mj-lt"/>
              </a:rPr>
              <a:t>Web View</a:t>
            </a:r>
            <a:r>
              <a:rPr lang="zh-CN" altLang="en-US" sz="2800" dirty="0" smtClean="0">
                <a:latin typeface="+mj-lt"/>
              </a:rPr>
              <a:t>对比图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23" y="1348856"/>
            <a:ext cx="57912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204673" y="49565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Hybrid</a:t>
            </a:r>
            <a:r>
              <a:rPr lang="zh-CN" altLang="en-US" sz="2800" dirty="0" smtClean="0">
                <a:latin typeface="+mj-lt"/>
              </a:rPr>
              <a:t>分类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7327" y="1521151"/>
            <a:ext cx="5798767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</a:t>
            </a:r>
            <a:r>
              <a:rPr lang="en-US" altLang="zh-CN" dirty="0"/>
              <a:t>View</a:t>
            </a:r>
            <a:r>
              <a:rPr lang="zh-CN" altLang="en-US" dirty="0" smtClean="0"/>
              <a:t>混合型</a:t>
            </a:r>
            <a:endParaRPr lang="en-US" altLang="zh-CN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即</a:t>
            </a:r>
            <a:r>
              <a:rPr lang="en-US" altLang="zh-CN" sz="1600" dirty="0"/>
              <a:t>Native View</a:t>
            </a:r>
            <a:r>
              <a:rPr lang="zh-CN" altLang="en-US" sz="1600" dirty="0"/>
              <a:t>和</a:t>
            </a:r>
            <a:r>
              <a:rPr lang="en-US" altLang="zh-CN" sz="1600" dirty="0"/>
              <a:t>Web View</a:t>
            </a:r>
            <a:r>
              <a:rPr lang="zh-CN" altLang="en-US" sz="1600" dirty="0"/>
              <a:t>独立展示，交替</a:t>
            </a:r>
            <a:r>
              <a:rPr lang="zh-CN" altLang="en-US" sz="1600" dirty="0" smtClean="0"/>
              <a:t>出现，</a:t>
            </a:r>
            <a:endParaRPr lang="en-US" altLang="zh-CN" sz="1600" dirty="0" smtClean="0"/>
          </a:p>
          <a:p>
            <a:r>
              <a:rPr lang="zh-CN" altLang="en-US" sz="1600" dirty="0"/>
              <a:t>主体通常是</a:t>
            </a:r>
            <a:r>
              <a:rPr lang="en-US" altLang="zh-CN" sz="1600" dirty="0"/>
              <a:t>Native 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，在各自独立的</a:t>
            </a:r>
            <a:r>
              <a:rPr lang="en-US" altLang="zh-CN" sz="1600" dirty="0" err="1"/>
              <a:t>WebView</a:t>
            </a:r>
            <a:r>
              <a:rPr lang="zh-CN" altLang="en-US" sz="1600" dirty="0"/>
              <a:t>内</a:t>
            </a:r>
            <a:r>
              <a:rPr lang="zh-CN" altLang="en-US" sz="1600" dirty="0" smtClean="0"/>
              <a:t>完成所有操作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</a:t>
            </a:r>
            <a:r>
              <a:rPr lang="en-US" altLang="zh-CN" dirty="0"/>
              <a:t>View</a:t>
            </a:r>
            <a:r>
              <a:rPr lang="zh-CN" altLang="en-US" dirty="0" smtClean="0"/>
              <a:t>混合型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/>
              <a:t>即在同一个</a:t>
            </a:r>
            <a:r>
              <a:rPr lang="en-US" altLang="zh-CN" sz="1600" dirty="0"/>
              <a:t>View</a:t>
            </a:r>
            <a:r>
              <a:rPr lang="zh-CN" altLang="en-US" sz="1600" dirty="0"/>
              <a:t>内，同时包括</a:t>
            </a:r>
            <a:r>
              <a:rPr lang="en-US" altLang="zh-CN" sz="1600" dirty="0"/>
              <a:t>Native View</a:t>
            </a:r>
            <a:r>
              <a:rPr lang="zh-CN" altLang="en-US" sz="1600" dirty="0"/>
              <a:t>和</a:t>
            </a:r>
            <a:r>
              <a:rPr lang="en-US" altLang="zh-CN" sz="1600" dirty="0"/>
              <a:t>Web 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互相</a:t>
            </a:r>
            <a:r>
              <a:rPr lang="zh-CN" altLang="en-US" sz="1600" dirty="0"/>
              <a:t>之间是覆盖（层叠）的关系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/>
              <a:t>主体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/>
              <a:t>即移动应用的主体是</a:t>
            </a:r>
            <a:r>
              <a:rPr lang="en-US" altLang="zh-CN" sz="1600" dirty="0"/>
              <a:t>Web View</a:t>
            </a:r>
            <a:r>
              <a:rPr lang="zh-CN" altLang="en-US" sz="1600" dirty="0"/>
              <a:t>，穿插</a:t>
            </a:r>
            <a:r>
              <a:rPr lang="en-US" altLang="zh-CN" sz="1600" dirty="0"/>
              <a:t>Native</a:t>
            </a:r>
            <a:r>
              <a:rPr lang="zh-CN" altLang="en-US" sz="1600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41609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3" descr="PPT-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358497" y="45292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Hybrid</a:t>
            </a:r>
            <a:r>
              <a:rPr lang="zh-CN" altLang="en-US" sz="2800" dirty="0" smtClean="0">
                <a:latin typeface="+mj-lt"/>
              </a:rPr>
              <a:t>原理图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36" y="981075"/>
            <a:ext cx="41624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12524</TotalTime>
  <Words>431</Words>
  <Application>Microsoft Office PowerPoint</Application>
  <PresentationFormat>全屏显示(4:3)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岛 小</dc:creator>
  <cp:lastModifiedBy>朱静</cp:lastModifiedBy>
  <cp:revision>325</cp:revision>
  <dcterms:created xsi:type="dcterms:W3CDTF">2015-12-31T09:20:16Z</dcterms:created>
  <dcterms:modified xsi:type="dcterms:W3CDTF">2017-11-17T09:08:34Z</dcterms:modified>
</cp:coreProperties>
</file>